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4"/>
    <p:sldMasterId id="2147483695" r:id="rId5"/>
    <p:sldMasterId id="2147483696" r:id="rId6"/>
  </p:sldMasterIdLst>
  <p:notesMasterIdLst>
    <p:notesMasterId r:id="rId2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5715000" type="screen16x10"/>
  <p:notesSz cx="6858000" cy="9144000"/>
  <p:embeddedFontLst>
    <p:embeddedFont>
      <p:font typeface="Bitter" panose="020B0604020202020204" charset="0"/>
      <p:regular r:id="rId28"/>
      <p:bold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oppins" panose="020B0604020202020204" charset="0"/>
      <p:regular r:id="rId35"/>
      <p:bold r:id="rId36"/>
      <p:italic r:id="rId37"/>
      <p:boldItalic r:id="rId38"/>
    </p:embeddedFont>
    <p:embeddedFont>
      <p:font typeface="Poppins ExtraBold" panose="020B0604020202020204" charset="0"/>
      <p:bold r:id="rId39"/>
      <p:boldItalic r:id="rId40"/>
    </p:embeddedFont>
    <p:embeddedFont>
      <p:font typeface="Poppins SemiBold" panose="020B0604020202020204" charset="0"/>
      <p:regular r:id="rId41"/>
      <p:bold r:id="rId42"/>
      <p:italic r:id="rId43"/>
      <p:boldItalic r:id="rId44"/>
    </p:embeddedFont>
    <p:embeddedFont>
      <p:font typeface="Rockwell" panose="02060603020205020403" pitchFamily="18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FE16C8-81A2-4916-8F00-22C33E521EC9}">
  <a:tblStyle styleId="{7FFE16C8-81A2-4916-8F00-22C33E521E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56910" autoAdjust="0"/>
  </p:normalViewPr>
  <p:slideViewPr>
    <p:cSldViewPr snapToGrid="0">
      <p:cViewPr varScale="1">
        <p:scale>
          <a:sx n="58" d="100"/>
          <a:sy n="58" d="100"/>
        </p:scale>
        <p:origin x="1589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2.fntdata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2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4.xml"/><Relationship Id="rId41" Type="http://schemas.openxmlformats.org/officeDocument/2006/relationships/font" Target="fonts/font14.fntdata"/><Relationship Id="rId54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99E4526F-E5FF-4971-BF3F-37395D5D93AB}"/>
    <pc:docChg chg="modSld">
      <pc:chgData name="Doyle, Maggie - Division of Academic Program Standards" userId="ec05bd37-6ff4-4486-b69e-28175b6d77b4" providerId="ADAL" clId="{99E4526F-E5FF-4971-BF3F-37395D5D93AB}" dt="2020-08-17T16:33:22.305" v="20" actId="6549"/>
      <pc:docMkLst>
        <pc:docMk/>
      </pc:docMkLst>
      <pc:sldChg chg="modNotesTx">
        <pc:chgData name="Doyle, Maggie - Division of Academic Program Standards" userId="ec05bd37-6ff4-4486-b69e-28175b6d77b4" providerId="ADAL" clId="{99E4526F-E5FF-4971-BF3F-37395D5D93AB}" dt="2020-08-17T16:31:37.255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1:43.904" v="1" actId="6549"/>
        <pc:sldMkLst>
          <pc:docMk/>
          <pc:sldMk cId="0" sldId="257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1:48.028" v="2" actId="6549"/>
        <pc:sldMkLst>
          <pc:docMk/>
          <pc:sldMk cId="0" sldId="258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1:54.820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03.060" v="4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08.416" v="5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13.404" v="6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20.033" v="7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23.684" v="8" actId="6549"/>
        <pc:sldMkLst>
          <pc:docMk/>
          <pc:sldMk cId="0" sldId="264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28.693" v="9" actId="6549"/>
        <pc:sldMkLst>
          <pc:docMk/>
          <pc:sldMk cId="0" sldId="265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35.609" v="11" actId="20577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42.081" v="12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47.723" v="13" actId="6549"/>
        <pc:sldMkLst>
          <pc:docMk/>
          <pc:sldMk cId="0" sldId="268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54.075" v="14" actId="6549"/>
        <pc:sldMkLst>
          <pc:docMk/>
          <pc:sldMk cId="0" sldId="269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2:58.399" v="15" actId="6549"/>
        <pc:sldMkLst>
          <pc:docMk/>
          <pc:sldMk cId="0" sldId="270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3:01.954" v="16" actId="6549"/>
        <pc:sldMkLst>
          <pc:docMk/>
          <pc:sldMk cId="0" sldId="271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3:09.052" v="17" actId="6549"/>
        <pc:sldMkLst>
          <pc:docMk/>
          <pc:sldMk cId="0" sldId="272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3:13.515" v="18" actId="6549"/>
        <pc:sldMkLst>
          <pc:docMk/>
          <pc:sldMk cId="0" sldId="273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3:17.865" v="19" actId="6549"/>
        <pc:sldMkLst>
          <pc:docMk/>
          <pc:sldMk cId="0" sldId="274"/>
        </pc:sldMkLst>
      </pc:sldChg>
      <pc:sldChg chg="modNotesTx">
        <pc:chgData name="Doyle, Maggie - Division of Academic Program Standards" userId="ec05bd37-6ff4-4486-b69e-28175b6d77b4" providerId="ADAL" clId="{99E4526F-E5FF-4971-BF3F-37395D5D93AB}" dt="2020-08-17T16:33:22.305" v="20" actId="6549"/>
        <pc:sldMkLst>
          <pc:docMk/>
          <pc:sldMk cId="0" sldId="275"/>
        </pc:sldMkLst>
      </pc:sldChg>
    </pc:docChg>
  </pc:docChgLst>
  <pc:docChgLst>
    <pc:chgData name="Doyle, Maggie - Division of Academic Program Standards" userId="ec05bd37-6ff4-4486-b69e-28175b6d77b4" providerId="ADAL" clId="{ED92253B-F60B-4133-AAC9-1A57BC4932ED}"/>
    <pc:docChg chg="custSel modSld">
      <pc:chgData name="Doyle, Maggie - Division of Academic Program Standards" userId="ec05bd37-6ff4-4486-b69e-28175b6d77b4" providerId="ADAL" clId="{ED92253B-F60B-4133-AAC9-1A57BC4932ED}" dt="2020-07-29T20:03:19.150" v="1286" actId="1076"/>
      <pc:docMkLst>
        <pc:docMk/>
      </pc:docMkLst>
      <pc:sldChg chg="addSp modSp">
        <pc:chgData name="Doyle, Maggie - Division of Academic Program Standards" userId="ec05bd37-6ff4-4486-b69e-28175b6d77b4" providerId="ADAL" clId="{ED92253B-F60B-4133-AAC9-1A57BC4932ED}" dt="2020-07-29T19:58:10.209" v="1253" actId="962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ED92253B-F60B-4133-AAC9-1A57BC4932ED}" dt="2020-07-20T14:58:20.950" v="1058" actId="14430"/>
          <ac:spMkLst>
            <pc:docMk/>
            <pc:sldMk cId="0" sldId="256"/>
            <ac:spMk id="2" creationId="{ACC57BF3-5AF0-435D-8FFE-A4CBCCF81CF7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0T14:53:29.760" v="1" actId="962"/>
          <ac:spMkLst>
            <pc:docMk/>
            <pc:sldMk cId="0" sldId="256"/>
            <ac:spMk id="278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ED92253B-F60B-4133-AAC9-1A57BC4932ED}" dt="2020-07-29T19:58:10.209" v="1253" actId="962"/>
          <ac:picMkLst>
            <pc:docMk/>
            <pc:sldMk cId="0" sldId="256"/>
            <ac:picMk id="4" creationId="{CFF6CCED-F76A-4EC4-B873-1505D186A565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3:27.004" v="0" actId="962"/>
          <ac:picMkLst>
            <pc:docMk/>
            <pc:sldMk cId="0" sldId="256"/>
            <ac:picMk id="27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3:32.334" v="2" actId="962"/>
          <ac:picMkLst>
            <pc:docMk/>
            <pc:sldMk cId="0" sldId="256"/>
            <ac:picMk id="279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3:41.185" v="62" actId="962"/>
          <ac:picMkLst>
            <pc:docMk/>
            <pc:sldMk cId="0" sldId="256"/>
            <ac:picMk id="280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D92253B-F60B-4133-AAC9-1A57BC4932ED}" dt="2020-07-29T20:02:09.832" v="1269" actId="14100"/>
        <pc:sldMkLst>
          <pc:docMk/>
          <pc:sldMk cId="0" sldId="257"/>
        </pc:sldMkLst>
        <pc:spChg chg="add mod">
          <ac:chgData name="Doyle, Maggie - Division of Academic Program Standards" userId="ec05bd37-6ff4-4486-b69e-28175b6d77b4" providerId="ADAL" clId="{ED92253B-F60B-4133-AAC9-1A57BC4932ED}" dt="2020-07-20T14:58:34.750" v="1084" actId="14430"/>
          <ac:spMkLst>
            <pc:docMk/>
            <pc:sldMk cId="0" sldId="257"/>
            <ac:spMk id="2" creationId="{1F442E79-E318-4D76-9E79-FD794245BCAB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0T14:54:51.366" v="523" actId="962"/>
          <ac:spMkLst>
            <pc:docMk/>
            <pc:sldMk cId="0" sldId="257"/>
            <ac:spMk id="290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0T14:54:14.210" v="289" actId="962"/>
          <ac:spMkLst>
            <pc:docMk/>
            <pc:sldMk cId="0" sldId="257"/>
            <ac:spMk id="291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ED92253B-F60B-4133-AAC9-1A57BC4932ED}" dt="2020-07-20T14:58:01.404" v="1038" actId="13238"/>
          <ac:graphicFrameMkLst>
            <pc:docMk/>
            <pc:sldMk cId="0" sldId="257"/>
            <ac:graphicFrameMk id="289" creationId="{00000000-0000-0000-0000-000000000000}"/>
          </ac:graphicFrameMkLst>
        </pc:graphicFrameChg>
        <pc:picChg chg="add mod">
          <ac:chgData name="Doyle, Maggie - Division of Academic Program Standards" userId="ec05bd37-6ff4-4486-b69e-28175b6d77b4" providerId="ADAL" clId="{ED92253B-F60B-4133-AAC9-1A57BC4932ED}" dt="2020-07-29T20:02:09.832" v="1269" actId="14100"/>
          <ac:picMkLst>
            <pc:docMk/>
            <pc:sldMk cId="0" sldId="257"/>
            <ac:picMk id="9" creationId="{0A284C8E-7EA5-4416-B2EC-0741CCF48E03}"/>
          </ac:picMkLst>
        </pc:picChg>
      </pc:sldChg>
      <pc:sldChg chg="addSp modSp">
        <pc:chgData name="Doyle, Maggie - Division of Academic Program Standards" userId="ec05bd37-6ff4-4486-b69e-28175b6d77b4" providerId="ADAL" clId="{ED92253B-F60B-4133-AAC9-1A57BC4932ED}" dt="2020-07-29T19:58:19.236" v="1254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ED92253B-F60B-4133-AAC9-1A57BC4932ED}" dt="2020-07-20T14:58:41.827" v="1090" actId="14430"/>
          <ac:spMkLst>
            <pc:docMk/>
            <pc:sldMk cId="0" sldId="258"/>
            <ac:spMk id="2" creationId="{2222D8F6-3289-42D2-A9F0-27A5B85860F2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0T14:54:59.554" v="525" actId="962"/>
          <ac:spMkLst>
            <pc:docMk/>
            <pc:sldMk cId="0" sldId="258"/>
            <ac:spMk id="29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19:58:19.236" v="1254"/>
          <ac:picMkLst>
            <pc:docMk/>
            <pc:sldMk cId="0" sldId="258"/>
            <ac:picMk id="9" creationId="{D57316D7-C86A-403C-B398-1829989852C5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4:56.183" v="524" actId="962"/>
          <ac:picMkLst>
            <pc:docMk/>
            <pc:sldMk cId="0" sldId="258"/>
            <ac:picMk id="29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5:03.244" v="526" actId="962"/>
          <ac:picMkLst>
            <pc:docMk/>
            <pc:sldMk cId="0" sldId="258"/>
            <ac:picMk id="30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5:09.304" v="570" actId="962"/>
          <ac:picMkLst>
            <pc:docMk/>
            <pc:sldMk cId="0" sldId="258"/>
            <ac:picMk id="301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ED92253B-F60B-4133-AAC9-1A57BC4932ED}" dt="2020-07-29T20:02:18.161" v="1270"/>
        <pc:sldMkLst>
          <pc:docMk/>
          <pc:sldMk cId="0" sldId="259"/>
        </pc:sldMkLst>
        <pc:spChg chg="mod">
          <ac:chgData name="Doyle, Maggie - Division of Academic Program Standards" userId="ec05bd37-6ff4-4486-b69e-28175b6d77b4" providerId="ADAL" clId="{ED92253B-F60B-4133-AAC9-1A57BC4932ED}" dt="2020-07-29T19:58:27.347" v="1259" actId="20577"/>
          <ac:spMkLst>
            <pc:docMk/>
            <pc:sldMk cId="0" sldId="259"/>
            <ac:spMk id="310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20:02:18.161" v="1270"/>
          <ac:picMkLst>
            <pc:docMk/>
            <pc:sldMk cId="0" sldId="259"/>
            <ac:picMk id="7" creationId="{0492E061-1AFF-43D7-9191-68752FC1C91A}"/>
          </ac:picMkLst>
        </pc:picChg>
      </pc:sldChg>
      <pc:sldChg chg="addSp delSp modSp">
        <pc:chgData name="Doyle, Maggie - Division of Academic Program Standards" userId="ec05bd37-6ff4-4486-b69e-28175b6d77b4" providerId="ADAL" clId="{ED92253B-F60B-4133-AAC9-1A57BC4932ED}" dt="2020-07-29T19:58:32.728" v="1260"/>
        <pc:sldMkLst>
          <pc:docMk/>
          <pc:sldMk cId="0" sldId="260"/>
        </pc:sldMkLst>
        <pc:spChg chg="mod">
          <ac:chgData name="Doyle, Maggie - Division of Academic Program Standards" userId="ec05bd37-6ff4-4486-b69e-28175b6d77b4" providerId="ADAL" clId="{ED92253B-F60B-4133-AAC9-1A57BC4932ED}" dt="2020-07-20T14:55:17.580" v="572" actId="962"/>
          <ac:spMkLst>
            <pc:docMk/>
            <pc:sldMk cId="0" sldId="260"/>
            <ac:spMk id="318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ED92253B-F60B-4133-AAC9-1A57BC4932ED}" dt="2020-07-20T14:55:20.030" v="573" actId="478"/>
          <ac:spMkLst>
            <pc:docMk/>
            <pc:sldMk cId="0" sldId="260"/>
            <ac:spMk id="319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19:58:32.728" v="1260"/>
          <ac:picMkLst>
            <pc:docMk/>
            <pc:sldMk cId="0" sldId="260"/>
            <ac:picMk id="9" creationId="{44CF41DB-426E-4CF1-A335-BF8AEA734C48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5:13.710" v="571" actId="962"/>
          <ac:picMkLst>
            <pc:docMk/>
            <pc:sldMk cId="0" sldId="260"/>
            <ac:picMk id="317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5:29.733" v="633" actId="962"/>
          <ac:picMkLst>
            <pc:docMk/>
            <pc:sldMk cId="0" sldId="260"/>
            <ac:picMk id="323" creationId="{00000000-0000-0000-0000-000000000000}"/>
          </ac:picMkLst>
        </pc:picChg>
      </pc:sldChg>
      <pc:sldChg chg="addSp delSp">
        <pc:chgData name="Doyle, Maggie - Division of Academic Program Standards" userId="ec05bd37-6ff4-4486-b69e-28175b6d77b4" providerId="ADAL" clId="{ED92253B-F60B-4133-AAC9-1A57BC4932ED}" dt="2020-07-29T20:02:22.896" v="1271"/>
        <pc:sldMkLst>
          <pc:docMk/>
          <pc:sldMk cId="0" sldId="261"/>
        </pc:sldMkLst>
        <pc:spChg chg="del">
          <ac:chgData name="Doyle, Maggie - Division of Academic Program Standards" userId="ec05bd37-6ff4-4486-b69e-28175b6d77b4" providerId="ADAL" clId="{ED92253B-F60B-4133-AAC9-1A57BC4932ED}" dt="2020-07-20T14:55:35.753" v="634" actId="478"/>
          <ac:spMkLst>
            <pc:docMk/>
            <pc:sldMk cId="0" sldId="261"/>
            <ac:spMk id="33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20:02:22.896" v="1271"/>
          <ac:picMkLst>
            <pc:docMk/>
            <pc:sldMk cId="0" sldId="261"/>
            <ac:picMk id="7" creationId="{F2459AE9-0BC5-4A70-AD0A-B56BD7ECFDBA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24.868" v="1272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ED92253B-F60B-4133-AAC9-1A57BC4932ED}" dt="2020-07-29T20:02:24.868" v="1272"/>
          <ac:picMkLst>
            <pc:docMk/>
            <pc:sldMk cId="0" sldId="262"/>
            <ac:picMk id="6" creationId="{23350D19-D1F7-4E61-9704-AB542C76CA7D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29.807" v="1273"/>
        <pc:sldMkLst>
          <pc:docMk/>
          <pc:sldMk cId="0" sldId="263"/>
        </pc:sldMkLst>
        <pc:picChg chg="add">
          <ac:chgData name="Doyle, Maggie - Division of Academic Program Standards" userId="ec05bd37-6ff4-4486-b69e-28175b6d77b4" providerId="ADAL" clId="{ED92253B-F60B-4133-AAC9-1A57BC4932ED}" dt="2020-07-29T20:02:29.807" v="1273"/>
          <ac:picMkLst>
            <pc:docMk/>
            <pc:sldMk cId="0" sldId="263"/>
            <ac:picMk id="6" creationId="{03A6C440-2EA5-4D29-BCED-4DF30A501E32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32.944" v="1274"/>
        <pc:sldMkLst>
          <pc:docMk/>
          <pc:sldMk cId="0" sldId="264"/>
        </pc:sldMkLst>
        <pc:picChg chg="add">
          <ac:chgData name="Doyle, Maggie - Division of Academic Program Standards" userId="ec05bd37-6ff4-4486-b69e-28175b6d77b4" providerId="ADAL" clId="{ED92253B-F60B-4133-AAC9-1A57BC4932ED}" dt="2020-07-29T20:02:32.944" v="1274"/>
          <ac:picMkLst>
            <pc:docMk/>
            <pc:sldMk cId="0" sldId="264"/>
            <ac:picMk id="6" creationId="{250043DC-F50B-486C-845A-0E28309A0012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37.071" v="1275"/>
        <pc:sldMkLst>
          <pc:docMk/>
          <pc:sldMk cId="0" sldId="265"/>
        </pc:sldMkLst>
        <pc:picChg chg="add">
          <ac:chgData name="Doyle, Maggie - Division of Academic Program Standards" userId="ec05bd37-6ff4-4486-b69e-28175b6d77b4" providerId="ADAL" clId="{ED92253B-F60B-4133-AAC9-1A57BC4932ED}" dt="2020-07-29T20:02:37.071" v="1275"/>
          <ac:picMkLst>
            <pc:docMk/>
            <pc:sldMk cId="0" sldId="265"/>
            <ac:picMk id="6" creationId="{4A03EAFF-85FF-4AC3-B026-D97B5E2259AD}"/>
          </ac:picMkLst>
        </pc:picChg>
      </pc:sldChg>
      <pc:sldChg chg="addSp modSp">
        <pc:chgData name="Doyle, Maggie - Division of Academic Program Standards" userId="ec05bd37-6ff4-4486-b69e-28175b6d77b4" providerId="ADAL" clId="{ED92253B-F60B-4133-AAC9-1A57BC4932ED}" dt="2020-07-29T20:02:39.048" v="1276"/>
        <pc:sldMkLst>
          <pc:docMk/>
          <pc:sldMk cId="0" sldId="266"/>
        </pc:sldMkLst>
        <pc:spChg chg="mod">
          <ac:chgData name="Doyle, Maggie - Division of Academic Program Standards" userId="ec05bd37-6ff4-4486-b69e-28175b6d77b4" providerId="ADAL" clId="{ED92253B-F60B-4133-AAC9-1A57BC4932ED}" dt="2020-07-20T14:59:42.228" v="1146" actId="1076"/>
          <ac:spMkLst>
            <pc:docMk/>
            <pc:sldMk cId="0" sldId="266"/>
            <ac:spMk id="376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20:02:39.048" v="1276"/>
          <ac:picMkLst>
            <pc:docMk/>
            <pc:sldMk cId="0" sldId="266"/>
            <ac:picMk id="8" creationId="{981DEC19-B02C-4304-922A-7672A7040CC2}"/>
          </ac:picMkLst>
        </pc:picChg>
      </pc:sldChg>
      <pc:sldChg chg="addSp modSp">
        <pc:chgData name="Doyle, Maggie - Division of Academic Program Standards" userId="ec05bd37-6ff4-4486-b69e-28175b6d77b4" providerId="ADAL" clId="{ED92253B-F60B-4133-AAC9-1A57BC4932ED}" dt="2020-07-29T20:02:43.077" v="1277"/>
        <pc:sldMkLst>
          <pc:docMk/>
          <pc:sldMk cId="0" sldId="267"/>
        </pc:sldMkLst>
        <pc:picChg chg="add">
          <ac:chgData name="Doyle, Maggie - Division of Academic Program Standards" userId="ec05bd37-6ff4-4486-b69e-28175b6d77b4" providerId="ADAL" clId="{ED92253B-F60B-4133-AAC9-1A57BC4932ED}" dt="2020-07-29T20:02:43.077" v="1277"/>
          <ac:picMkLst>
            <pc:docMk/>
            <pc:sldMk cId="0" sldId="267"/>
            <ac:picMk id="7" creationId="{74C031BD-41E9-493C-A14B-32E4282AC6FB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6:54.270" v="935" actId="962"/>
          <ac:picMkLst>
            <pc:docMk/>
            <pc:sldMk cId="0" sldId="267"/>
            <ac:picMk id="381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7:00.481" v="937" actId="962"/>
          <ac:picMkLst>
            <pc:docMk/>
            <pc:sldMk cId="0" sldId="267"/>
            <ac:picMk id="385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45.192" v="1278"/>
        <pc:sldMkLst>
          <pc:docMk/>
          <pc:sldMk cId="0" sldId="268"/>
        </pc:sldMkLst>
        <pc:picChg chg="add">
          <ac:chgData name="Doyle, Maggie - Division of Academic Program Standards" userId="ec05bd37-6ff4-4486-b69e-28175b6d77b4" providerId="ADAL" clId="{ED92253B-F60B-4133-AAC9-1A57BC4932ED}" dt="2020-07-29T20:02:45.192" v="1278"/>
          <ac:picMkLst>
            <pc:docMk/>
            <pc:sldMk cId="0" sldId="268"/>
            <ac:picMk id="6" creationId="{AE7E7923-C23A-4860-BEC2-713A7268AD7A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50.052" v="1279"/>
        <pc:sldMkLst>
          <pc:docMk/>
          <pc:sldMk cId="0" sldId="269"/>
        </pc:sldMkLst>
        <pc:picChg chg="add">
          <ac:chgData name="Doyle, Maggie - Division of Academic Program Standards" userId="ec05bd37-6ff4-4486-b69e-28175b6d77b4" providerId="ADAL" clId="{ED92253B-F60B-4133-AAC9-1A57BC4932ED}" dt="2020-07-29T20:02:50.052" v="1279"/>
          <ac:picMkLst>
            <pc:docMk/>
            <pc:sldMk cId="0" sldId="269"/>
            <ac:picMk id="6" creationId="{791CCFB7-12D9-444B-8813-B0F1C57A14FB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52.630" v="1280"/>
        <pc:sldMkLst>
          <pc:docMk/>
          <pc:sldMk cId="0" sldId="270"/>
        </pc:sldMkLst>
        <pc:picChg chg="add">
          <ac:chgData name="Doyle, Maggie - Division of Academic Program Standards" userId="ec05bd37-6ff4-4486-b69e-28175b6d77b4" providerId="ADAL" clId="{ED92253B-F60B-4133-AAC9-1A57BC4932ED}" dt="2020-07-29T20:02:52.630" v="1280"/>
          <ac:picMkLst>
            <pc:docMk/>
            <pc:sldMk cId="0" sldId="270"/>
            <ac:picMk id="6" creationId="{2B2021C7-6139-4703-9AE9-01B324904BF2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2:56.589" v="1281"/>
        <pc:sldMkLst>
          <pc:docMk/>
          <pc:sldMk cId="0" sldId="271"/>
        </pc:sldMkLst>
        <pc:picChg chg="add">
          <ac:chgData name="Doyle, Maggie - Division of Academic Program Standards" userId="ec05bd37-6ff4-4486-b69e-28175b6d77b4" providerId="ADAL" clId="{ED92253B-F60B-4133-AAC9-1A57BC4932ED}" dt="2020-07-29T20:02:56.589" v="1281"/>
          <ac:picMkLst>
            <pc:docMk/>
            <pc:sldMk cId="0" sldId="271"/>
            <ac:picMk id="6" creationId="{1EDC3B1F-4E5E-4474-A4AB-71D90FCFBF44}"/>
          </ac:picMkLst>
        </pc:picChg>
      </pc:sldChg>
      <pc:sldChg chg="addSp delSp modSp">
        <pc:chgData name="Doyle, Maggie - Division of Academic Program Standards" userId="ec05bd37-6ff4-4486-b69e-28175b6d77b4" providerId="ADAL" clId="{ED92253B-F60B-4133-AAC9-1A57BC4932ED}" dt="2020-07-29T19:58:49.338" v="1263" actId="20577"/>
        <pc:sldMkLst>
          <pc:docMk/>
          <pc:sldMk cId="0" sldId="272"/>
        </pc:sldMkLst>
        <pc:spChg chg="add mod">
          <ac:chgData name="Doyle, Maggie - Division of Academic Program Standards" userId="ec05bd37-6ff4-4486-b69e-28175b6d77b4" providerId="ADAL" clId="{ED92253B-F60B-4133-AAC9-1A57BC4932ED}" dt="2020-07-20T14:59:25.928" v="1145" actId="14430"/>
          <ac:spMkLst>
            <pc:docMk/>
            <pc:sldMk cId="0" sldId="272"/>
            <ac:spMk id="2" creationId="{5A2558D5-96D6-46D6-A124-C90D933BBE56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0T14:57:08.635" v="939" actId="962"/>
          <ac:spMkLst>
            <pc:docMk/>
            <pc:sldMk cId="0" sldId="272"/>
            <ac:spMk id="424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ED92253B-F60B-4133-AAC9-1A57BC4932ED}" dt="2020-07-20T14:57:13.374" v="940" actId="478"/>
          <ac:spMkLst>
            <pc:docMk/>
            <pc:sldMk cId="0" sldId="272"/>
            <ac:spMk id="42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9T19:58:45.740" v="1262" actId="20577"/>
          <ac:spMkLst>
            <pc:docMk/>
            <pc:sldMk cId="0" sldId="272"/>
            <ac:spMk id="42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9T19:58:49.338" v="1263" actId="20577"/>
          <ac:spMkLst>
            <pc:docMk/>
            <pc:sldMk cId="0" sldId="272"/>
            <ac:spMk id="42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19:58:40.377" v="1261"/>
          <ac:picMkLst>
            <pc:docMk/>
            <pc:sldMk cId="0" sldId="272"/>
            <ac:picMk id="10" creationId="{2868496E-EE73-4835-BF90-703D3F35DE9F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7:04.658" v="938" actId="962"/>
          <ac:picMkLst>
            <pc:docMk/>
            <pc:sldMk cId="0" sldId="272"/>
            <ac:picMk id="423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7:21.644" v="988" actId="962"/>
          <ac:picMkLst>
            <pc:docMk/>
            <pc:sldMk cId="0" sldId="272"/>
            <ac:picMk id="426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ED92253B-F60B-4133-AAC9-1A57BC4932ED}" dt="2020-07-29T20:03:00.977" v="1282"/>
        <pc:sldMkLst>
          <pc:docMk/>
          <pc:sldMk cId="0" sldId="273"/>
        </pc:sldMkLst>
        <pc:picChg chg="add">
          <ac:chgData name="Doyle, Maggie - Division of Academic Program Standards" userId="ec05bd37-6ff4-4486-b69e-28175b6d77b4" providerId="ADAL" clId="{ED92253B-F60B-4133-AAC9-1A57BC4932ED}" dt="2020-07-29T20:03:00.977" v="1282"/>
          <ac:picMkLst>
            <pc:docMk/>
            <pc:sldMk cId="0" sldId="273"/>
            <ac:picMk id="6" creationId="{8818CEC9-63C4-4DBF-8C2A-E8E285749536}"/>
          </ac:picMkLst>
        </pc:picChg>
      </pc:sldChg>
      <pc:sldChg chg="addSp modSp">
        <pc:chgData name="Doyle, Maggie - Division of Academic Program Standards" userId="ec05bd37-6ff4-4486-b69e-28175b6d77b4" providerId="ADAL" clId="{ED92253B-F60B-4133-AAC9-1A57BC4932ED}" dt="2020-07-29T19:59:04.033" v="1266" actId="20577"/>
        <pc:sldMkLst>
          <pc:docMk/>
          <pc:sldMk cId="0" sldId="274"/>
        </pc:sldMkLst>
        <pc:spChg chg="add mod">
          <ac:chgData name="Doyle, Maggie - Division of Academic Program Standards" userId="ec05bd37-6ff4-4486-b69e-28175b6d77b4" providerId="ADAL" clId="{ED92253B-F60B-4133-AAC9-1A57BC4932ED}" dt="2020-07-20T14:59:01.552" v="1130" actId="14430"/>
          <ac:spMkLst>
            <pc:docMk/>
            <pc:sldMk cId="0" sldId="274"/>
            <ac:spMk id="2" creationId="{8E25FA19-CD2A-4495-B3AB-6707C0C7D3F9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0T14:57:36.908" v="990" actId="962"/>
          <ac:spMkLst>
            <pc:docMk/>
            <pc:sldMk cId="0" sldId="274"/>
            <ac:spMk id="44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9T19:59:04.033" v="1266" actId="20577"/>
          <ac:spMkLst>
            <pc:docMk/>
            <pc:sldMk cId="0" sldId="274"/>
            <ac:spMk id="447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19:58:56.532" v="1264"/>
          <ac:picMkLst>
            <pc:docMk/>
            <pc:sldMk cId="0" sldId="274"/>
            <ac:picMk id="9" creationId="{F3CF2BE6-D74F-4A0C-B3AD-2F359C9EE752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7:25.078" v="989" actId="962"/>
          <ac:picMkLst>
            <pc:docMk/>
            <pc:sldMk cId="0" sldId="274"/>
            <ac:picMk id="44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0T14:57:44.022" v="1034" actId="962"/>
          <ac:picMkLst>
            <pc:docMk/>
            <pc:sldMk cId="0" sldId="274"/>
            <ac:picMk id="446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ED92253B-F60B-4133-AAC9-1A57BC4932ED}" dt="2020-07-29T20:03:19.150" v="1286" actId="1076"/>
        <pc:sldMkLst>
          <pc:docMk/>
          <pc:sldMk cId="0" sldId="275"/>
        </pc:sldMkLst>
        <pc:spChg chg="add mod">
          <ac:chgData name="Doyle, Maggie - Division of Academic Program Standards" userId="ec05bd37-6ff4-4486-b69e-28175b6d77b4" providerId="ADAL" clId="{ED92253B-F60B-4133-AAC9-1A57BC4932ED}" dt="2020-07-20T14:59:12.779" v="1144" actId="14430"/>
          <ac:spMkLst>
            <pc:docMk/>
            <pc:sldMk cId="0" sldId="275"/>
            <ac:spMk id="2" creationId="{F06DC1DC-7CB6-4B57-9E61-B8BE184FCCDA}"/>
          </ac:spMkLst>
        </pc:spChg>
        <pc:spChg chg="del">
          <ac:chgData name="Doyle, Maggie - Division of Academic Program Standards" userId="ec05bd37-6ff4-4486-b69e-28175b6d77b4" providerId="ADAL" clId="{ED92253B-F60B-4133-AAC9-1A57BC4932ED}" dt="2020-07-20T14:57:48.809" v="1035" actId="478"/>
          <ac:spMkLst>
            <pc:docMk/>
            <pc:sldMk cId="0" sldId="275"/>
            <ac:spMk id="456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0T14:57:51.964" v="1036" actId="962"/>
          <ac:spMkLst>
            <pc:docMk/>
            <pc:sldMk cId="0" sldId="275"/>
            <ac:spMk id="45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ED92253B-F60B-4133-AAC9-1A57BC4932ED}" dt="2020-07-29T20:03:09.876" v="1284" actId="20577"/>
          <ac:spMkLst>
            <pc:docMk/>
            <pc:sldMk cId="0" sldId="275"/>
            <ac:spMk id="458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ED92253B-F60B-4133-AAC9-1A57BC4932ED}" dt="2020-07-29T20:03:04.595" v="1283"/>
          <ac:picMkLst>
            <pc:docMk/>
            <pc:sldMk cId="0" sldId="275"/>
            <ac:picMk id="9" creationId="{E41C2604-B9C6-4F85-847B-9C693869CCF1}"/>
          </ac:picMkLst>
        </pc:picChg>
        <pc:picChg chg="mod">
          <ac:chgData name="Doyle, Maggie - Division of Academic Program Standards" userId="ec05bd37-6ff4-4486-b69e-28175b6d77b4" providerId="ADAL" clId="{ED92253B-F60B-4133-AAC9-1A57BC4932ED}" dt="2020-07-29T20:03:19.150" v="1286" actId="1076"/>
          <ac:picMkLst>
            <pc:docMk/>
            <pc:sldMk cId="0" sldId="275"/>
            <ac:picMk id="45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fe5e72b26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6fe5e72b26_0_2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g6fe5e72b26_0_2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fe5e72b26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fe5e72b26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fe5e72b26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6fe5e72b26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43fd9f7e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43fd9f7e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43fd9f7e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743fd9f7e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fe5e72b26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fe5e72b26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fe63f24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6fe63f24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fe5e72b26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fe5e72b26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fe5e72b26_0_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g6fe5e72b26_0_8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" name="Google Shape;421;g6fe5e72b26_0_8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6fe5e72b26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6fe5e72b26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fe5e72b26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6fe5e72b26_0_8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2" name="Google Shape;442;g6fe5e72b26_0_8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fe5e72b26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fe5e72b26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fe5e72b26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6fe5e72b26_0_8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453" name="Google Shape;453;g6fe5e72b26_0_8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fe5e72b26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6fe5e72b26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  <p:sp>
        <p:nvSpPr>
          <p:cNvPr id="295" name="Google Shape;295;g6fe5e72b26_0_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fe5e72b26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fe5e72b26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f68de4e5f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7f68de4e5f_1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15" name="Google Shape;315;g7f68de4e5f_1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fe5e72b26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fe5e72b26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fe5e72b2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fe5e72b2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fe5e72b26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fe5e72b26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fe5e72b2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fe5e72b2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7" name="Google Shape;147;p27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51" name="Google Shape;151;p28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1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1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4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45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 rot="5400000">
            <a:off x="5107800" y="1739921"/>
            <a:ext cx="48432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2D68C4"/>
              </a:buClr>
              <a:buSzPts val="28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1" name="Google Shape;271;p49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7YA0Dd6Hn0&amp;feature=youtu.b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81" r="11958"/>
          <a:stretch/>
        </p:blipFill>
        <p:spPr>
          <a:xfrm>
            <a:off x="9825" y="0"/>
            <a:ext cx="9144000" cy="585732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5" y="0"/>
            <a:ext cx="9144000" cy="58572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039425"/>
            <a:ext cx="1722474" cy="217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0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0"/>
          <p:cNvSpPr/>
          <p:nvPr/>
        </p:nvSpPr>
        <p:spPr>
          <a:xfrm>
            <a:off x="1865675" y="1017250"/>
            <a:ext cx="717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Learning, </a:t>
            </a:r>
            <a:r>
              <a:rPr lang="en-US" sz="3700" i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Grades 9 - 12</a:t>
            </a:r>
            <a:endParaRPr sz="3700" i="1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2:</a:t>
            </a:r>
            <a:r>
              <a:rPr lang="en-US"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Focusing on SMP 1</a:t>
            </a: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4:</a:t>
            </a:r>
            <a:r>
              <a:rPr lang="en-US" sz="2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Shared Learning</a:t>
            </a: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C57BF3-5AF0-435D-8FFE-A4CBCCF81CF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9-12 BCML Session 4</a:t>
            </a:r>
          </a:p>
        </p:txBody>
      </p:sp>
      <p:pic>
        <p:nvPicPr>
          <p:cNvPr id="4" name="Picture 3" descr="Kentucky Department of Education (KDE) logo">
            <a:extLst>
              <a:ext uri="{FF2B5EF4-FFF2-40B4-BE49-F238E27FC236}">
                <a16:creationId xmlns:a16="http://schemas.microsoft.com/office/drawing/2014/main" id="{CFF6CCED-F76A-4EC4-B873-1505D186A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59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59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66" name="Google Shape;366;p59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check their answers to problems using a different method and they continually ask themselves, "Does this make sense?"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can understand other approaches to solving complex problems and identify correspondences between different approaches.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4A03EAFF-85FF-4AC3-B026-D97B5E2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60"/>
          <p:cNvSpPr/>
          <p:nvPr/>
        </p:nvSpPr>
        <p:spPr>
          <a:xfrm>
            <a:off x="6508843" y="45278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73" name="Google Shape;373;p60"/>
          <p:cNvSpPr txBox="1">
            <a:spLocks noGrp="1"/>
          </p:cNvSpPr>
          <p:nvPr>
            <p:ph type="title"/>
          </p:nvPr>
        </p:nvSpPr>
        <p:spPr>
          <a:xfrm>
            <a:off x="658850" y="731525"/>
            <a:ext cx="79980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Creating Exemplar Student Responses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60"/>
          <p:cNvSpPr txBox="1"/>
          <p:nvPr/>
        </p:nvSpPr>
        <p:spPr>
          <a:xfrm>
            <a:off x="772800" y="2764100"/>
            <a:ext cx="75984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Read the </a:t>
            </a:r>
            <a:r>
              <a:rPr lang="en-US" sz="2400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KAS for Mathematics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and task aloud.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60"/>
          <p:cNvSpPr txBox="1"/>
          <p:nvPr/>
        </p:nvSpPr>
        <p:spPr>
          <a:xfrm>
            <a:off x="680300" y="1287625"/>
            <a:ext cx="78834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Our Process: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We’ll be using an </a:t>
            </a:r>
            <a:r>
              <a:rPr lang="en-US" sz="2400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annotated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version of the Lesson Planning Tool.</a:t>
            </a:r>
            <a:endParaRPr/>
          </a:p>
        </p:txBody>
      </p:sp>
      <p:sp>
        <p:nvSpPr>
          <p:cNvPr id="376" name="Google Shape;376;p60"/>
          <p:cNvSpPr txBox="1"/>
          <p:nvPr/>
        </p:nvSpPr>
        <p:spPr>
          <a:xfrm>
            <a:off x="772800" y="3521737"/>
            <a:ext cx="7407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Poppins"/>
              <a:buChar char="●"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exemplar student responses and consider the questions that follow the task.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981DEC19-B02C-4304-922A-7672A7040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1" descr="This image indicates that participants need to access Session 4 Handout 1 for the Task Share Out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0002">
            <a:off x="4440378" y="1825253"/>
            <a:ext cx="3659251" cy="27134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2" name="Google Shape;382;p6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61"/>
          <p:cNvSpPr/>
          <p:nvPr/>
        </p:nvSpPr>
        <p:spPr>
          <a:xfrm>
            <a:off x="843168" y="4628832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84" name="Google Shape;384;p61"/>
          <p:cNvSpPr txBox="1">
            <a:spLocks noGrp="1"/>
          </p:cNvSpPr>
          <p:nvPr>
            <p:ph type="title"/>
          </p:nvPr>
        </p:nvSpPr>
        <p:spPr>
          <a:xfrm>
            <a:off x="625250" y="5791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Task Share Out: Grades 9-12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5" name="Google Shape;385;p61" descr="This image indicates that participants need to access Session 4 Handout 1 for the Task Share Out.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8000" y="1315574"/>
            <a:ext cx="2843300" cy="32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74C031BD-41E9-493C-A14B-32E4282AC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62"/>
          <p:cNvSpPr txBox="1">
            <a:spLocks noGrp="1"/>
          </p:cNvSpPr>
          <p:nvPr>
            <p:ph type="title"/>
          </p:nvPr>
        </p:nvSpPr>
        <p:spPr>
          <a:xfrm>
            <a:off x="625250" y="11887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in Action: Grades 9-12 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Video Observation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2" name="Google Shape;392;p62"/>
          <p:cNvSpPr txBox="1"/>
          <p:nvPr/>
        </p:nvSpPr>
        <p:spPr>
          <a:xfrm>
            <a:off x="916025" y="2484125"/>
            <a:ext cx="72927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Massachusetts DESE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Poppins"/>
                <a:ea typeface="Poppins"/>
                <a:cs typeface="Poppins"/>
                <a:sym typeface="Poppins"/>
              </a:rPr>
              <a:t>10th Grade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Modeling with Systems of Equations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(min 0:00 - 7:51)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62"/>
          <p:cNvSpPr/>
          <p:nvPr/>
        </p:nvSpPr>
        <p:spPr>
          <a:xfrm>
            <a:off x="636101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AE7E7923-C23A-4860-BEC2-713A7268A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63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Video Share Out: Grades 9-12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63"/>
          <p:cNvSpPr txBox="1"/>
          <p:nvPr/>
        </p:nvSpPr>
        <p:spPr>
          <a:xfrm>
            <a:off x="675650" y="1865400"/>
            <a:ext cx="77634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steps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did the teacher take to incorporate these SMP 1 into her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63"/>
          <p:cNvSpPr txBox="1"/>
          <p:nvPr/>
        </p:nvSpPr>
        <p:spPr>
          <a:xfrm>
            <a:off x="741300" y="3170550"/>
            <a:ext cx="7661400" cy="1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instructional moves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did the teacher take to  incorporate SMP 1 into her lesson? What impact did this have on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791CCFB7-12D9-444B-8813-B0F1C57A1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64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Instructional Share Out: Grades 9-12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64"/>
          <p:cNvSpPr txBox="1"/>
          <p:nvPr/>
        </p:nvSpPr>
        <p:spPr>
          <a:xfrm>
            <a:off x="1103175" y="1493525"/>
            <a:ext cx="70284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what ways have you already incorporated SMP 1 into your instruction? What does this look like in terms of teacher and student actions?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After watching today’s video and continuing to reflect on your own practice, what might you try next?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64"/>
          <p:cNvSpPr/>
          <p:nvPr/>
        </p:nvSpPr>
        <p:spPr>
          <a:xfrm>
            <a:off x="5867678" y="4625975"/>
            <a:ext cx="2641200" cy="372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Poppins SemiBold"/>
                <a:ea typeface="Poppins SemiBold"/>
                <a:cs typeface="Poppins SemiBold"/>
                <a:sym typeface="Poppins SemiBold"/>
              </a:rPr>
              <a:t>With a partner                                                                                 </a:t>
            </a:r>
            <a:endParaRPr sz="1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2B2021C7-6139-4703-9AE9-01B324904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65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Reconnecting to our “Why”- Equity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65"/>
          <p:cNvSpPr txBox="1"/>
          <p:nvPr/>
        </p:nvSpPr>
        <p:spPr>
          <a:xfrm>
            <a:off x="725875" y="1610025"/>
            <a:ext cx="77634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explicitly teaching SMP 1 support both mathematical understanding and productive struggle for students, especially our most vulnerable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SMP 1 help students in accessing the target of the standard and/or task?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65"/>
          <p:cNvSpPr/>
          <p:nvPr/>
        </p:nvSpPr>
        <p:spPr>
          <a:xfrm>
            <a:off x="6483843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1EDC3B1F-4E5E-4474-A4AB-71D90FCFB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66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6"/>
          <p:cNvSpPr txBox="1"/>
          <p:nvPr/>
        </p:nvSpPr>
        <p:spPr>
          <a:xfrm>
            <a:off x="342075" y="981600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Criteria for Success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28" name="Google Shape;428;p66"/>
          <p:cNvSpPr txBox="1"/>
          <p:nvPr/>
        </p:nvSpPr>
        <p:spPr>
          <a:xfrm>
            <a:off x="401850" y="1763150"/>
            <a:ext cx="8340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Read the teacher and student look-</a:t>
            </a:r>
            <a:r>
              <a:rPr lang="en-US" sz="2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found on your handout.</a:t>
            </a:r>
            <a:endParaRPr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do these teacher and student look-</a:t>
            </a:r>
            <a:r>
              <a:rPr lang="en-US" sz="24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connect to the focus for our learning this cycle? </a:t>
            </a: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Are there any look-</a:t>
            </a:r>
            <a:r>
              <a:rPr lang="en-US" sz="24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24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you would add to the list? </a:t>
            </a:r>
            <a:endParaRPr sz="2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66"/>
          <p:cNvSpPr/>
          <p:nvPr/>
        </p:nvSpPr>
        <p:spPr>
          <a:xfrm>
            <a:off x="6349750" y="51374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30" name="Google Shape;430;p6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2558D5-96D6-46D6-A124-C90D933BBE5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Criteria for Success</a:t>
            </a:r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2868496E-EE73-4835-BF90-703D3F35D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67"/>
          <p:cNvSpPr txBox="1">
            <a:spLocks noGrp="1"/>
          </p:cNvSpPr>
          <p:nvPr>
            <p:ph type="title"/>
          </p:nvPr>
        </p:nvSpPr>
        <p:spPr>
          <a:xfrm>
            <a:off x="577925" y="9288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>
                <a:latin typeface="Poppins"/>
                <a:ea typeface="Poppins"/>
                <a:cs typeface="Poppins"/>
                <a:sym typeface="Poppins"/>
              </a:rPr>
              <a:t>Reflection and Looking Ahead</a:t>
            </a:r>
            <a:endParaRPr sz="3000" b="1" i="1" u="sng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67"/>
          <p:cNvSpPr txBox="1"/>
          <p:nvPr/>
        </p:nvSpPr>
        <p:spPr>
          <a:xfrm>
            <a:off x="923175" y="1848975"/>
            <a:ext cx="75189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Complete the reflection on today’s session learnings, including a possible application of this learning to upcoming planning and instruction.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67"/>
          <p:cNvSpPr/>
          <p:nvPr/>
        </p:nvSpPr>
        <p:spPr>
          <a:xfrm>
            <a:off x="6326150" y="45278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8818CEC9-63C4-4DBF-8C2A-E8E285749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81" r="11958"/>
          <a:stretch/>
        </p:blipFill>
        <p:spPr>
          <a:xfrm>
            <a:off x="9825" y="0"/>
            <a:ext cx="9144000" cy="5857323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75" y="0"/>
            <a:ext cx="9144000" cy="59283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6" name="Google Shape;446;p68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8"/>
          <p:cNvSpPr/>
          <p:nvPr/>
        </p:nvSpPr>
        <p:spPr>
          <a:xfrm>
            <a:off x="365750" y="884175"/>
            <a:ext cx="83895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Closing Whip Around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48" name="Google Shape;448;p6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68"/>
          <p:cNvSpPr txBox="1"/>
          <p:nvPr/>
        </p:nvSpPr>
        <p:spPr>
          <a:xfrm>
            <a:off x="470375" y="2096925"/>
            <a:ext cx="7598400" cy="26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might you explicitly teach students SMP 1 in an upcoming lesson?</a:t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will you integrate SMP 1 so that it supports the mathematical content of the lesson, instead of isolated concepts or skills?</a:t>
            </a:r>
            <a:endParaRPr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25FA19-CD2A-4495-B3AB-6707C0C7D3F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Closing Whip Around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F3CF2BE6-D74F-4A0C-B3AD-2F359C9EE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51"/>
          <p:cNvSpPr txBox="1"/>
          <p:nvPr/>
        </p:nvSpPr>
        <p:spPr>
          <a:xfrm>
            <a:off x="904725" y="690533"/>
            <a:ext cx="76815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220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8" name="Google Shape;288;p51"/>
          <p:cNvSpPr txBox="1"/>
          <p:nvPr/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289" name="Google Shape;289;p51"/>
          <p:cNvGraphicFramePr/>
          <p:nvPr>
            <p:extLst>
              <p:ext uri="{D42A27DB-BD31-4B8C-83A1-F6EECF244321}">
                <p14:modId xmlns:p14="http://schemas.microsoft.com/office/powerpoint/2010/main" val="554342677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{7FFE16C8-81A2-4916-8F00-22C33E521EC9}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0" name="Google Shape;290;p51" descr="This star indicates where the participant is within the progression of learning: SMP1: Make sense of problems and persevere in solving them. "/>
          <p:cNvSpPr/>
          <p:nvPr/>
        </p:nvSpPr>
        <p:spPr>
          <a:xfrm>
            <a:off x="3172725" y="29627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1" descr="This box indicates where the participant is within the progression of learning: Week 1: Shared Learning. "/>
          <p:cNvSpPr/>
          <p:nvPr/>
        </p:nvSpPr>
        <p:spPr>
          <a:xfrm>
            <a:off x="2724700" y="4037600"/>
            <a:ext cx="1631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442E79-E318-4D76-9E79-FD794245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Content Cycle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0A284C8E-7EA5-4416-B2EC-0741CCF48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9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20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7" name="Google Shape;457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9"/>
          <p:cNvSpPr txBox="1"/>
          <p:nvPr/>
        </p:nvSpPr>
        <p:spPr>
          <a:xfrm>
            <a:off x="779350" y="716200"/>
            <a:ext cx="4681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5:  Planning and Practice</a:t>
            </a:r>
            <a:endParaRPr sz="2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59" name="Google Shape;459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88" r="7668"/>
          <a:stretch/>
        </p:blipFill>
        <p:spPr>
          <a:xfrm>
            <a:off x="822563" y="2658787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9"/>
          <p:cNvSpPr txBox="1"/>
          <p:nvPr/>
        </p:nvSpPr>
        <p:spPr>
          <a:xfrm>
            <a:off x="5289275" y="823700"/>
            <a:ext cx="32439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Identify the implementation characteristics of SMP 1 and apply to planning and practice.</a:t>
            </a: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Char char="●"/>
            </a:pPr>
            <a:r>
              <a:rPr lang="en-US" sz="1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Give and receive feedback from colleagues in order to revise plans and refine practices</a:t>
            </a: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6DC1DC-7CB6-4B57-9E61-B8BE184FCCD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 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E41C2604-B9C6-4F85-847B-9C693869C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52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0" name="Google Shape;300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2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2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22D8F6-3289-42D2-A9F0-27A5B85860F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D57316D7-C86A-403C-B398-182998985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 dirty="0"/>
          </a:p>
        </p:txBody>
      </p:sp>
      <p:sp>
        <p:nvSpPr>
          <p:cNvPr id="308" name="Google Shape;308;p53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5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53"/>
          <p:cNvSpPr txBox="1"/>
          <p:nvPr/>
        </p:nvSpPr>
        <p:spPr>
          <a:xfrm>
            <a:off x="592500" y="1481325"/>
            <a:ext cx="4499400" cy="3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Internalize the language and look-</a:t>
            </a:r>
            <a:r>
              <a:rPr lang="en-US" sz="1800" b="1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fors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of SMP 1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and draw connections between SMP 1 competencies and increased student access to conceptual understanding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endParaRPr lang="en-US" sz="18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oppins"/>
              <a:buAutoNum type="arabicPeriod"/>
            </a:pP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Analyze specific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teacher planning and instructional moves around incorporating SMP 1 </a:t>
            </a:r>
            <a:r>
              <a:rPr lang="en-US" sz="18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within the lesson and the </a:t>
            </a:r>
            <a:r>
              <a:rPr lang="en-US" sz="18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impact on student learning</a:t>
            </a: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8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53"/>
          <p:cNvSpPr txBox="1"/>
          <p:nvPr/>
        </p:nvSpPr>
        <p:spPr>
          <a:xfrm>
            <a:off x="5226075" y="1481325"/>
            <a:ext cx="3252900" cy="27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Revisit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1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Create an exemplar student response to a task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by determining the target of the standard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Observe teacher moves in utilizing SMP 1  </a:t>
            </a: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to increase student access to conceptual understanding</a:t>
            </a: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Poppins SemiBold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Reconnect to our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“Why” - </a:t>
            </a:r>
            <a:r>
              <a:rPr lang="en-US" sz="1300" b="1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Equity</a:t>
            </a:r>
            <a:endParaRPr sz="1300" b="1" i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Reflect on </a:t>
            </a:r>
            <a:r>
              <a:rPr lang="en-US" sz="13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Criteria for Success </a:t>
            </a: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</a:pPr>
            <a:r>
              <a:rPr lang="en-US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Closing and next steps</a:t>
            </a:r>
            <a:endParaRPr sz="13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0492E061-1AFF-43D7-9191-68752FC1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54"/>
          <p:cNvSpPr txBox="1"/>
          <p:nvPr/>
        </p:nvSpPr>
        <p:spPr>
          <a:xfrm>
            <a:off x="401850" y="1093475"/>
            <a:ext cx="8340300" cy="2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These are the look-fors we will be focusing on during Topic 2. 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As we go through the session, identify connections between today’s learning and progress toward these look-fors.</a:t>
            </a:r>
            <a:endParaRPr sz="3000" baseline="30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5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54"/>
          <p:cNvSpPr txBox="1">
            <a:spLocks noGrp="1"/>
          </p:cNvSpPr>
          <p:nvPr>
            <p:ph type="title" idx="4294967295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Preview Criteria for Success</a:t>
            </a:r>
            <a:endParaRPr sz="3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3" name="Google Shape;323;p54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4"/>
          <p:cNvSpPr/>
          <p:nvPr/>
        </p:nvSpPr>
        <p:spPr>
          <a:xfrm>
            <a:off x="5330800" y="5137400"/>
            <a:ext cx="29553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- Page 5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44CF41DB-426E-4CF1-A335-BF8AEA734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55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Focusing on SMP 1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55"/>
          <p:cNvSpPr txBox="1"/>
          <p:nvPr/>
        </p:nvSpPr>
        <p:spPr>
          <a:xfrm>
            <a:off x="725875" y="1686225"/>
            <a:ext cx="77634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SMP 1: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Make sense of problems and persevere in solving them.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55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4" name="Google Shape;334;p55"/>
          <p:cNvSpPr txBox="1"/>
          <p:nvPr/>
        </p:nvSpPr>
        <p:spPr>
          <a:xfrm>
            <a:off x="725875" y="2807600"/>
            <a:ext cx="7598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Jot down your key takeaways on SMPs 1 from last week’s session. What would utilizing SMP 1 look like for students?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F2459AE9-0BC5-4A70-AD0A-B56BD7ECF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56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56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2" name="Google Shape;342;p56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start by explaining the meaning of a problem and looking for entry points to its solution.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analyze givens, constraints, relationships and goals.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make conjectures about the form and meaning of the solution and plan a solution pathway, rather than simply jumping into a solution attempt.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23350D19-D1F7-4E61-9704-AB542C76C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57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p57"/>
          <p:cNvSpPr/>
          <p:nvPr/>
        </p:nvSpPr>
        <p:spPr>
          <a:xfrm>
            <a:off x="64765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966500" y="13818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consider analogous problems and try special cases and simpler forms of the original problem in order  to gain insight into its solution.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They monitor and evaluate their progress and change course, if necessary.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Older students might, depending on the context of the problem, transform algebraic expressions or change the viewing window on their graphing calculator to get the information they need.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03A6C440-2EA5-4D29-BCED-4DF30A501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58"/>
          <p:cNvSpPr txBox="1">
            <a:spLocks noGrp="1"/>
          </p:cNvSpPr>
          <p:nvPr>
            <p:ph type="title"/>
          </p:nvPr>
        </p:nvSpPr>
        <p:spPr>
          <a:xfrm>
            <a:off x="625250" y="73152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SMP 1 Share-Out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58"/>
          <p:cNvSpPr/>
          <p:nvPr/>
        </p:nvSpPr>
        <p:spPr>
          <a:xfrm>
            <a:off x="6476568" y="46040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40C1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Post-it Note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8" name="Google Shape;358;p58"/>
          <p:cNvSpPr txBox="1"/>
          <p:nvPr/>
        </p:nvSpPr>
        <p:spPr>
          <a:xfrm>
            <a:off x="966500" y="1458000"/>
            <a:ext cx="71817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Mathematically proficient students can explain correspondences between equations, verbal descriptions, tables and graphs, or draw diagrams of important features and relationships, graph data and search for regularity or trends.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Younger students might rely on using concrete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objects or pictures to help conceptualize and solve a problem. </a:t>
            </a: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250043DC-F50B-486C-845A-0E28309A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0" y="181381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2020-08-17T04:00:00+00:00</Publication_x0020_Date>
    <Audience1 xmlns="3a62de7d-ba57-4f43-9dae-9623ba637be0"/>
    <_dlc_DocId xmlns="3a62de7d-ba57-4f43-9dae-9623ba637be0">KYED-536-961</_dlc_DocId>
    <_dlc_DocIdUrl xmlns="3a62de7d-ba57-4f43-9dae-9623ba637be0">
      <Url>https://www.education.ky.gov/curriculum/standards/kyacadstand/_layouts/15/DocIdRedir.aspx?ID=KYED-536-961</Url>
      <Description>KYED-536-961</Description>
    </_dlc_DocIdUrl>
    <Content_x0020_Review_x0020_Status xmlns="3a62de7d-ba57-4f43-9dae-9623ba637be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76f2a65d80353e131b19c3852c421bb6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4cc91b328d6411d390e133fd87f787b7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Content_x0020_Review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_x0020_Review_x0020_Status" ma:index="26" nillable="true" ma:displayName="Content Review Status" ma:description="- Verified: Periodically checked and confirmed to still be accurate and relevant.&#10;- Revise: Identified issues require updates or factual corrections.&#10;- Obsolete: No longer relevant; delete or move to internal archive." ma:format="RadioButtons" ma:internalName="Content_x0020_Review_x0020_Status">
      <xsd:simpleType>
        <xsd:restriction base="dms:Choice">
          <xsd:enumeration value="Verified"/>
          <xsd:enumeration value="Revise"/>
          <xsd:enumeration value="Obsole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1460B16-17A5-4339-825C-30EACA7BF37F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21773ed-55dc-4476-af5e-5bf4e5742684"/>
    <ds:schemaRef ds:uri="http://purl.org/dc/dcmitype/"/>
    <ds:schemaRef ds:uri="http://purl.org/dc/terms/"/>
    <ds:schemaRef ds:uri="http://schemas.microsoft.com/office/infopath/2007/PartnerControls"/>
    <ds:schemaRef ds:uri="12423c08-2846-40b6-adb1-6ff477af9c4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22A23A0-3D71-4E46-B854-9D026F17BEC1}"/>
</file>

<file path=customXml/itemProps3.xml><?xml version="1.0" encoding="utf-8"?>
<ds:datastoreItem xmlns:ds="http://schemas.openxmlformats.org/officeDocument/2006/customXml" ds:itemID="{DE815D79-10E3-40D6-AEC9-EDAD406B0AB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38ED372-115B-4F7D-95E0-DF9DA583307F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1017</Words>
  <Application>Microsoft Office PowerPoint</Application>
  <PresentationFormat>On-screen Show (16:10)</PresentationFormat>
  <Paragraphs>177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Poppins</vt:lpstr>
      <vt:lpstr>Arial</vt:lpstr>
      <vt:lpstr>Bitter</vt:lpstr>
      <vt:lpstr>Poppins SemiBold</vt:lpstr>
      <vt:lpstr>Calibri</vt:lpstr>
      <vt:lpstr>Rockwell</vt:lpstr>
      <vt:lpstr>Poppins ExtraBold</vt:lpstr>
      <vt:lpstr>Office Theme</vt:lpstr>
      <vt:lpstr>Simple Light</vt:lpstr>
      <vt:lpstr>Office Theme</vt:lpstr>
      <vt:lpstr>9-12 BCML Session 4</vt:lpstr>
      <vt:lpstr>Overview of Content Cycle</vt:lpstr>
      <vt:lpstr>Norms</vt:lpstr>
      <vt:lpstr>Objectives</vt:lpstr>
      <vt:lpstr>Preview Criteria for Success</vt:lpstr>
      <vt:lpstr>Focusing on SMP 1</vt:lpstr>
      <vt:lpstr>SMP 1 Share-Out</vt:lpstr>
      <vt:lpstr>SMP 1 Share-Out</vt:lpstr>
      <vt:lpstr>SMP 1 Share-Out</vt:lpstr>
      <vt:lpstr>SMP 1 Share-Out</vt:lpstr>
      <vt:lpstr>Creating Exemplar Student Responses</vt:lpstr>
      <vt:lpstr>Task Share Out: Grades 9-12</vt:lpstr>
      <vt:lpstr>SMP 1 in Action: Grades 9-12  Video Observation</vt:lpstr>
      <vt:lpstr>Video Share Out: Grades 9-12</vt:lpstr>
      <vt:lpstr>Instructional Share Out: Grades 9-12</vt:lpstr>
      <vt:lpstr>Reconnecting to our “Why”- Equity</vt:lpstr>
      <vt:lpstr>Criteria for Success</vt:lpstr>
      <vt:lpstr>Reflection and Looking Ahead</vt:lpstr>
      <vt:lpstr>Closing Whip Around</vt:lpstr>
      <vt:lpstr>What’s Next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2020-08-17T16:33:34Z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0fcf1177-574b-48aa-991a-888675a10482</vt:lpwstr>
  </property>
</Properties>
</file>