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4"/>
    <p:sldMasterId id="2147483695" r:id="rId5"/>
    <p:sldMasterId id="2147483696" r:id="rId6"/>
  </p:sldMasterIdLst>
  <p:notesMasterIdLst>
    <p:notesMasterId r:id="rId24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5715000" type="screen16x10"/>
  <p:notesSz cx="6858000" cy="9144000"/>
  <p:embeddedFontLst>
    <p:embeddedFont>
      <p:font typeface="Bitter" panose="020B0604020202020204" charset="0"/>
      <p:regular r:id="rId25"/>
      <p:bold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Poppins" panose="020B0604020202020204" charset="0"/>
      <p:regular r:id="rId32"/>
      <p:bold r:id="rId33"/>
      <p:italic r:id="rId34"/>
      <p:boldItalic r:id="rId35"/>
    </p:embeddedFont>
    <p:embeddedFont>
      <p:font typeface="Poppins ExtraBold" panose="020B0604020202020204" charset="0"/>
      <p:bold r:id="rId36"/>
      <p:boldItalic r:id="rId37"/>
    </p:embeddedFont>
    <p:embeddedFont>
      <p:font typeface="Poppins SemiBold" panose="020B0604020202020204" charset="0"/>
      <p:regular r:id="rId38"/>
      <p:bold r:id="rId39"/>
      <p:italic r:id="rId40"/>
      <p:boldItalic r:id="rId41"/>
    </p:embeddedFont>
    <p:embeddedFont>
      <p:font typeface="Rockwell" panose="02060603020205020403" pitchFamily="18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6D60D1-D4CA-4D69-B9CE-A9A0D9F7566E}">
  <a:tblStyle styleId="{AE6D60D1-D4CA-4D69-B9CE-A9A0D9F7566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 autoAdjust="0"/>
    <p:restoredTop sz="57035" autoAdjust="0"/>
  </p:normalViewPr>
  <p:slideViewPr>
    <p:cSldViewPr snapToGrid="0">
      <p:cViewPr varScale="1">
        <p:scale>
          <a:sx n="58" d="100"/>
          <a:sy n="58" d="100"/>
        </p:scale>
        <p:origin x="2170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5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font" Target="fonts/font5.fntdata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font" Target="fonts/font1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89CAEE2F-E1E1-496A-A981-2533502C64CC}"/>
    <pc:docChg chg="undo custSel modSld">
      <pc:chgData name="Doyle, Maggie - Division of Academic Program Standards" userId="ec05bd37-6ff4-4486-b69e-28175b6d77b4" providerId="ADAL" clId="{89CAEE2F-E1E1-496A-A981-2533502C64CC}" dt="2020-07-30T14:16:01.548" v="1460"/>
      <pc:docMkLst>
        <pc:docMk/>
      </pc:docMkLst>
      <pc:sldChg chg="addSp modSp">
        <pc:chgData name="Doyle, Maggie - Division of Academic Program Standards" userId="ec05bd37-6ff4-4486-b69e-28175b6d77b4" providerId="ADAL" clId="{89CAEE2F-E1E1-496A-A981-2533502C64CC}" dt="2020-07-30T14:13:24.252" v="1420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89CAEE2F-E1E1-496A-A981-2533502C64CC}" dt="2020-07-22T20:42:40.570" v="1327" actId="14430"/>
          <ac:spMkLst>
            <pc:docMk/>
            <pc:sldMk cId="0" sldId="256"/>
            <ac:spMk id="2" creationId="{09A30B80-F705-4BCD-A32E-573B16A687EE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22T20:37:07.852" v="1" actId="962"/>
          <ac:spMkLst>
            <pc:docMk/>
            <pc:sldMk cId="0" sldId="256"/>
            <ac:spMk id="27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89CAEE2F-E1E1-496A-A981-2533502C64CC}" dt="2020-07-30T14:13:24.252" v="1420"/>
          <ac:picMkLst>
            <pc:docMk/>
            <pc:sldMk cId="0" sldId="256"/>
            <ac:picMk id="8" creationId="{1FFABB7F-687F-4099-8F94-76498EBA43F2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37:04.220" v="0" actId="962"/>
          <ac:picMkLst>
            <pc:docMk/>
            <pc:sldMk cId="0" sldId="256"/>
            <ac:picMk id="27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37:11.449" v="2" actId="962"/>
          <ac:picMkLst>
            <pc:docMk/>
            <pc:sldMk cId="0" sldId="256"/>
            <ac:picMk id="279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37:26.837" v="54" actId="962"/>
          <ac:picMkLst>
            <pc:docMk/>
            <pc:sldMk cId="0" sldId="256"/>
            <ac:picMk id="280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89CAEE2F-E1E1-496A-A981-2533502C64CC}" dt="2020-07-30T14:15:24.521" v="1448"/>
        <pc:sldMkLst>
          <pc:docMk/>
          <pc:sldMk cId="0" sldId="257"/>
        </pc:sldMkLst>
        <pc:spChg chg="add mod">
          <ac:chgData name="Doyle, Maggie - Division of Academic Program Standards" userId="ec05bd37-6ff4-4486-b69e-28175b6d77b4" providerId="ADAL" clId="{89CAEE2F-E1E1-496A-A981-2533502C64CC}" dt="2020-07-22T20:42:55.283" v="1352" actId="14430"/>
          <ac:spMkLst>
            <pc:docMk/>
            <pc:sldMk cId="0" sldId="257"/>
            <ac:spMk id="2" creationId="{83D33ED1-0D78-4D1F-806F-30F7CD01FBC5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22T20:38:26.992" v="402" actId="962"/>
          <ac:spMkLst>
            <pc:docMk/>
            <pc:sldMk cId="0" sldId="257"/>
            <ac:spMk id="290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22T20:39:33.505" v="773" actId="962"/>
          <ac:spMkLst>
            <pc:docMk/>
            <pc:sldMk cId="0" sldId="257"/>
            <ac:spMk id="291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89CAEE2F-E1E1-496A-A981-2533502C64CC}" dt="2020-07-22T20:42:08.918" v="1307" actId="13238"/>
          <ac:graphicFrameMkLst>
            <pc:docMk/>
            <pc:sldMk cId="0" sldId="257"/>
            <ac:graphicFrameMk id="289" creationId="{00000000-0000-0000-0000-000000000000}"/>
          </ac:graphicFrameMkLst>
        </pc:graphicFrameChg>
        <pc:picChg chg="add">
          <ac:chgData name="Doyle, Maggie - Division of Academic Program Standards" userId="ec05bd37-6ff4-4486-b69e-28175b6d77b4" providerId="ADAL" clId="{89CAEE2F-E1E1-496A-A981-2533502C64CC}" dt="2020-07-30T14:15:24.521" v="1448"/>
          <ac:picMkLst>
            <pc:docMk/>
            <pc:sldMk cId="0" sldId="257"/>
            <ac:picMk id="9" creationId="{F7292D5F-4795-47BC-895B-9C2F46134B58}"/>
          </ac:picMkLst>
        </pc:picChg>
      </pc:sldChg>
      <pc:sldChg chg="addSp modSp">
        <pc:chgData name="Doyle, Maggie - Division of Academic Program Standards" userId="ec05bd37-6ff4-4486-b69e-28175b6d77b4" providerId="ADAL" clId="{89CAEE2F-E1E1-496A-A981-2533502C64CC}" dt="2020-07-30T14:13:27.185" v="1421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89CAEE2F-E1E1-496A-A981-2533502C64CC}" dt="2020-07-22T20:43:03.466" v="1358" actId="14430"/>
          <ac:spMkLst>
            <pc:docMk/>
            <pc:sldMk cId="0" sldId="258"/>
            <ac:spMk id="2" creationId="{05BB1D3B-39F7-427F-B6CF-3FF2E5A384AC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22T20:39:41.026" v="775" actId="962"/>
          <ac:spMkLst>
            <pc:docMk/>
            <pc:sldMk cId="0" sldId="258"/>
            <ac:spMk id="298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89CAEE2F-E1E1-496A-A981-2533502C64CC}" dt="2020-07-30T14:13:27.185" v="1421"/>
          <ac:picMkLst>
            <pc:docMk/>
            <pc:sldMk cId="0" sldId="258"/>
            <ac:picMk id="9" creationId="{515F3432-7044-4FF0-A93D-F399D84E24A6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39:38.433" v="774" actId="962"/>
          <ac:picMkLst>
            <pc:docMk/>
            <pc:sldMk cId="0" sldId="258"/>
            <ac:picMk id="29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39:44.439" v="776" actId="962"/>
          <ac:picMkLst>
            <pc:docMk/>
            <pc:sldMk cId="0" sldId="258"/>
            <ac:picMk id="300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39:46.989" v="778" actId="962"/>
          <ac:picMkLst>
            <pc:docMk/>
            <pc:sldMk cId="0" sldId="258"/>
            <ac:picMk id="301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89CAEE2F-E1E1-496A-A981-2533502C64CC}" dt="2020-07-30T14:15:26.854" v="1449"/>
        <pc:sldMkLst>
          <pc:docMk/>
          <pc:sldMk cId="0" sldId="259"/>
        </pc:sldMkLst>
        <pc:spChg chg="mod">
          <ac:chgData name="Doyle, Maggie - Division of Academic Program Standards" userId="ec05bd37-6ff4-4486-b69e-28175b6d77b4" providerId="ADAL" clId="{89CAEE2F-E1E1-496A-A981-2533502C64CC}" dt="2020-07-22T20:44:31.290" v="1419" actId="20577"/>
          <ac:spMkLst>
            <pc:docMk/>
            <pc:sldMk cId="0" sldId="259"/>
            <ac:spMk id="310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89CAEE2F-E1E1-496A-A981-2533502C64CC}" dt="2020-07-30T14:15:26.854" v="1449"/>
          <ac:picMkLst>
            <pc:docMk/>
            <pc:sldMk cId="0" sldId="259"/>
            <ac:picMk id="7" creationId="{D7E6F7C5-D8BA-433A-815B-B5E770DF3839}"/>
          </ac:picMkLst>
        </pc:picChg>
      </pc:sldChg>
      <pc:sldChg chg="addSp delSp modSp">
        <pc:chgData name="Doyle, Maggie - Division of Academic Program Standards" userId="ec05bd37-6ff4-4486-b69e-28175b6d77b4" providerId="ADAL" clId="{89CAEE2F-E1E1-496A-A981-2533502C64CC}" dt="2020-07-30T14:13:29.381" v="1422"/>
        <pc:sldMkLst>
          <pc:docMk/>
          <pc:sldMk cId="0" sldId="260"/>
        </pc:sldMkLst>
        <pc:spChg chg="mod">
          <ac:chgData name="Doyle, Maggie - Division of Academic Program Standards" userId="ec05bd37-6ff4-4486-b69e-28175b6d77b4" providerId="ADAL" clId="{89CAEE2F-E1E1-496A-A981-2533502C64CC}" dt="2020-07-22T20:39:55.566" v="780" actId="962"/>
          <ac:spMkLst>
            <pc:docMk/>
            <pc:sldMk cId="0" sldId="260"/>
            <ac:spMk id="318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89CAEE2F-E1E1-496A-A981-2533502C64CC}" dt="2020-07-22T20:39:59.350" v="781" actId="478"/>
          <ac:spMkLst>
            <pc:docMk/>
            <pc:sldMk cId="0" sldId="260"/>
            <ac:spMk id="319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89CAEE2F-E1E1-496A-A981-2533502C64CC}" dt="2020-07-30T14:13:29.381" v="1422"/>
          <ac:picMkLst>
            <pc:docMk/>
            <pc:sldMk cId="0" sldId="260"/>
            <ac:picMk id="9" creationId="{621A4C5D-0B7D-4DEE-B812-89477E1752F9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39:51.871" v="779" actId="962"/>
          <ac:picMkLst>
            <pc:docMk/>
            <pc:sldMk cId="0" sldId="260"/>
            <ac:picMk id="317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40:02.504" v="783" actId="962"/>
          <ac:picMkLst>
            <pc:docMk/>
            <pc:sldMk cId="0" sldId="260"/>
            <ac:picMk id="323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89CAEE2F-E1E1-496A-A981-2533502C64CC}" dt="2020-07-30T14:15:31.149" v="1450"/>
        <pc:sldMkLst>
          <pc:docMk/>
          <pc:sldMk cId="0" sldId="261"/>
        </pc:sldMkLst>
        <pc:spChg chg="mod">
          <ac:chgData name="Doyle, Maggie - Division of Academic Program Standards" userId="ec05bd37-6ff4-4486-b69e-28175b6d77b4" providerId="ADAL" clId="{89CAEE2F-E1E1-496A-A981-2533502C64CC}" dt="2020-07-22T20:40:08.661" v="784" actId="962"/>
          <ac:spMkLst>
            <pc:docMk/>
            <pc:sldMk cId="0" sldId="261"/>
            <ac:spMk id="332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89CAEE2F-E1E1-496A-A981-2533502C64CC}" dt="2020-07-30T14:15:31.149" v="1450"/>
          <ac:picMkLst>
            <pc:docMk/>
            <pc:sldMk cId="0" sldId="261"/>
            <ac:picMk id="8" creationId="{40FD3DB5-37A1-479B-90EE-9EF5000C2C15}"/>
          </ac:picMkLst>
        </pc:picChg>
      </pc:sldChg>
      <pc:sldChg chg="addSp">
        <pc:chgData name="Doyle, Maggie - Division of Academic Program Standards" userId="ec05bd37-6ff4-4486-b69e-28175b6d77b4" providerId="ADAL" clId="{89CAEE2F-E1E1-496A-A981-2533502C64CC}" dt="2020-07-30T14:15:32.714" v="1451"/>
        <pc:sldMkLst>
          <pc:docMk/>
          <pc:sldMk cId="0" sldId="262"/>
        </pc:sldMkLst>
        <pc:picChg chg="add">
          <ac:chgData name="Doyle, Maggie - Division of Academic Program Standards" userId="ec05bd37-6ff4-4486-b69e-28175b6d77b4" providerId="ADAL" clId="{89CAEE2F-E1E1-496A-A981-2533502C64CC}" dt="2020-07-30T14:15:32.714" v="1451"/>
          <ac:picMkLst>
            <pc:docMk/>
            <pc:sldMk cId="0" sldId="262"/>
            <ac:picMk id="9" creationId="{FB8CB1AB-9995-4551-89D2-ABBB6B8E5079}"/>
          </ac:picMkLst>
        </pc:picChg>
      </pc:sldChg>
      <pc:sldChg chg="addSp modSp">
        <pc:chgData name="Doyle, Maggie - Division of Academic Program Standards" userId="ec05bd37-6ff4-4486-b69e-28175b6d77b4" providerId="ADAL" clId="{89CAEE2F-E1E1-496A-A981-2533502C64CC}" dt="2020-07-30T14:15:39.378" v="1453" actId="1076"/>
        <pc:sldMkLst>
          <pc:docMk/>
          <pc:sldMk cId="0" sldId="263"/>
        </pc:sldMkLst>
        <pc:spChg chg="mod">
          <ac:chgData name="Doyle, Maggie - Division of Academic Program Standards" userId="ec05bd37-6ff4-4486-b69e-28175b6d77b4" providerId="ADAL" clId="{89CAEE2F-E1E1-496A-A981-2533502C64CC}" dt="2020-07-30T14:15:39.378" v="1453" actId="1076"/>
          <ac:spMkLst>
            <pc:docMk/>
            <pc:sldMk cId="0" sldId="263"/>
            <ac:spMk id="352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22T20:44:14.705" v="1414" actId="1076"/>
          <ac:spMkLst>
            <pc:docMk/>
            <pc:sldMk cId="0" sldId="263"/>
            <ac:spMk id="353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89CAEE2F-E1E1-496A-A981-2533502C64CC}" dt="2020-07-30T14:15:34.644" v="1452"/>
          <ac:picMkLst>
            <pc:docMk/>
            <pc:sldMk cId="0" sldId="263"/>
            <ac:picMk id="8" creationId="{E62EE220-EBAF-4DC0-B343-207B0714A313}"/>
          </ac:picMkLst>
        </pc:picChg>
      </pc:sldChg>
      <pc:sldChg chg="addSp modSp">
        <pc:chgData name="Doyle, Maggie - Division of Academic Program Standards" userId="ec05bd37-6ff4-4486-b69e-28175b6d77b4" providerId="ADAL" clId="{89CAEE2F-E1E1-496A-A981-2533502C64CC}" dt="2020-07-30T14:15:42.388" v="1454"/>
        <pc:sldMkLst>
          <pc:docMk/>
          <pc:sldMk cId="0" sldId="264"/>
        </pc:sldMkLst>
        <pc:picChg chg="add">
          <ac:chgData name="Doyle, Maggie - Division of Academic Program Standards" userId="ec05bd37-6ff4-4486-b69e-28175b6d77b4" providerId="ADAL" clId="{89CAEE2F-E1E1-496A-A981-2533502C64CC}" dt="2020-07-30T14:15:42.388" v="1454"/>
          <ac:picMkLst>
            <pc:docMk/>
            <pc:sldMk cId="0" sldId="264"/>
            <ac:picMk id="7" creationId="{CC1BBDD3-18A3-430E-9898-1B70ACFAB0A1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40:32.293" v="942" actId="962"/>
          <ac:picMkLst>
            <pc:docMk/>
            <pc:sldMk cId="0" sldId="264"/>
            <ac:picMk id="362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41:24.218" v="1294" actId="962"/>
          <ac:picMkLst>
            <pc:docMk/>
            <pc:sldMk cId="0" sldId="264"/>
            <ac:picMk id="363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89CAEE2F-E1E1-496A-A981-2533502C64CC}" dt="2020-07-30T14:15:46.022" v="1455"/>
        <pc:sldMkLst>
          <pc:docMk/>
          <pc:sldMk cId="0" sldId="265"/>
        </pc:sldMkLst>
        <pc:picChg chg="add">
          <ac:chgData name="Doyle, Maggie - Division of Academic Program Standards" userId="ec05bd37-6ff4-4486-b69e-28175b6d77b4" providerId="ADAL" clId="{89CAEE2F-E1E1-496A-A981-2533502C64CC}" dt="2020-07-30T14:15:46.022" v="1455"/>
          <ac:picMkLst>
            <pc:docMk/>
            <pc:sldMk cId="0" sldId="265"/>
            <ac:picMk id="6" creationId="{CE093627-08D3-4CBB-B9C3-EC432B1593DA}"/>
          </ac:picMkLst>
        </pc:picChg>
      </pc:sldChg>
      <pc:sldChg chg="addSp">
        <pc:chgData name="Doyle, Maggie - Division of Academic Program Standards" userId="ec05bd37-6ff4-4486-b69e-28175b6d77b4" providerId="ADAL" clId="{89CAEE2F-E1E1-496A-A981-2533502C64CC}" dt="2020-07-30T14:15:47.527" v="1456"/>
        <pc:sldMkLst>
          <pc:docMk/>
          <pc:sldMk cId="0" sldId="266"/>
        </pc:sldMkLst>
        <pc:picChg chg="add">
          <ac:chgData name="Doyle, Maggie - Division of Academic Program Standards" userId="ec05bd37-6ff4-4486-b69e-28175b6d77b4" providerId="ADAL" clId="{89CAEE2F-E1E1-496A-A981-2533502C64CC}" dt="2020-07-30T14:15:47.527" v="1456"/>
          <ac:picMkLst>
            <pc:docMk/>
            <pc:sldMk cId="0" sldId="266"/>
            <ac:picMk id="7" creationId="{9D63CC2E-5010-4BA4-B776-F7714A61244D}"/>
          </ac:picMkLst>
        </pc:picChg>
      </pc:sldChg>
      <pc:sldChg chg="addSp">
        <pc:chgData name="Doyle, Maggie - Division of Academic Program Standards" userId="ec05bd37-6ff4-4486-b69e-28175b6d77b4" providerId="ADAL" clId="{89CAEE2F-E1E1-496A-A981-2533502C64CC}" dt="2020-07-30T14:15:50.186" v="1457"/>
        <pc:sldMkLst>
          <pc:docMk/>
          <pc:sldMk cId="0" sldId="267"/>
        </pc:sldMkLst>
        <pc:picChg chg="add">
          <ac:chgData name="Doyle, Maggie - Division of Academic Program Standards" userId="ec05bd37-6ff4-4486-b69e-28175b6d77b4" providerId="ADAL" clId="{89CAEE2F-E1E1-496A-A981-2533502C64CC}" dt="2020-07-30T14:15:50.186" v="1457"/>
          <ac:picMkLst>
            <pc:docMk/>
            <pc:sldMk cId="0" sldId="267"/>
            <ac:picMk id="6" creationId="{BDEF374A-FFDD-4D2B-A34A-F650785CB9B5}"/>
          </ac:picMkLst>
        </pc:picChg>
      </pc:sldChg>
      <pc:sldChg chg="addSp modSp">
        <pc:chgData name="Doyle, Maggie - Division of Academic Program Standards" userId="ec05bd37-6ff4-4486-b69e-28175b6d77b4" providerId="ADAL" clId="{89CAEE2F-E1E1-496A-A981-2533502C64CC}" dt="2020-07-30T14:15:58.439" v="1459" actId="1076"/>
        <pc:sldMkLst>
          <pc:docMk/>
          <pc:sldMk cId="0" sldId="268"/>
        </pc:sldMkLst>
        <pc:spChg chg="mod">
          <ac:chgData name="Doyle, Maggie - Division of Academic Program Standards" userId="ec05bd37-6ff4-4486-b69e-28175b6d77b4" providerId="ADAL" clId="{89CAEE2F-E1E1-496A-A981-2533502C64CC}" dt="2020-07-30T14:15:58.439" v="1459" actId="1076"/>
          <ac:spMkLst>
            <pc:docMk/>
            <pc:sldMk cId="0" sldId="268"/>
            <ac:spMk id="395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89CAEE2F-E1E1-496A-A981-2533502C64CC}" dt="2020-07-30T14:15:52.799" v="1458"/>
          <ac:picMkLst>
            <pc:docMk/>
            <pc:sldMk cId="0" sldId="268"/>
            <ac:picMk id="6" creationId="{49CD53B0-2E59-43F0-8330-D48A3160D0E4}"/>
          </ac:picMkLst>
        </pc:picChg>
      </pc:sldChg>
      <pc:sldChg chg="addSp delSp modSp">
        <pc:chgData name="Doyle, Maggie - Division of Academic Program Standards" userId="ec05bd37-6ff4-4486-b69e-28175b6d77b4" providerId="ADAL" clId="{89CAEE2F-E1E1-496A-A981-2533502C64CC}" dt="2020-07-30T14:14:39.956" v="1436" actId="113"/>
        <pc:sldMkLst>
          <pc:docMk/>
          <pc:sldMk cId="0" sldId="269"/>
        </pc:sldMkLst>
        <pc:spChg chg="add mod">
          <ac:chgData name="Doyle, Maggie - Division of Academic Program Standards" userId="ec05bd37-6ff4-4486-b69e-28175b6d77b4" providerId="ADAL" clId="{89CAEE2F-E1E1-496A-A981-2533502C64CC}" dt="2020-07-22T20:43:18.629" v="1380" actId="14430"/>
          <ac:spMkLst>
            <pc:docMk/>
            <pc:sldMk cId="0" sldId="269"/>
            <ac:spMk id="2" creationId="{4A364C91-AB2F-4EDF-844E-FA346FA76243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30T14:14:09.355" v="1431" actId="1076"/>
          <ac:spMkLst>
            <pc:docMk/>
            <pc:sldMk cId="0" sldId="269"/>
            <ac:spMk id="404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89CAEE2F-E1E1-496A-A981-2533502C64CC}" dt="2020-07-22T20:41:34.806" v="1297" actId="478"/>
          <ac:spMkLst>
            <pc:docMk/>
            <pc:sldMk cId="0" sldId="269"/>
            <ac:spMk id="40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30T14:14:39.956" v="1436" actId="113"/>
          <ac:spMkLst>
            <pc:docMk/>
            <pc:sldMk cId="0" sldId="269"/>
            <ac:spMk id="40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30T14:14:14.546" v="1432" actId="20577"/>
          <ac:spMkLst>
            <pc:docMk/>
            <pc:sldMk cId="0" sldId="269"/>
            <ac:spMk id="408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30T14:14:25.033" v="1433" actId="1076"/>
          <ac:spMkLst>
            <pc:docMk/>
            <pc:sldMk cId="0" sldId="269"/>
            <ac:spMk id="410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89CAEE2F-E1E1-496A-A981-2533502C64CC}" dt="2020-07-30T14:13:35.588" v="1423"/>
          <ac:picMkLst>
            <pc:docMk/>
            <pc:sldMk cId="0" sldId="269"/>
            <ac:picMk id="10" creationId="{8F271451-B099-4EF9-9704-7E5D3370F474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41:29.606" v="1295" actId="962"/>
          <ac:picMkLst>
            <pc:docMk/>
            <pc:sldMk cId="0" sldId="269"/>
            <ac:picMk id="403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41:40.941" v="1299" actId="962"/>
          <ac:picMkLst>
            <pc:docMk/>
            <pc:sldMk cId="0" sldId="269"/>
            <ac:picMk id="406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89CAEE2F-E1E1-496A-A981-2533502C64CC}" dt="2020-07-30T14:16:01.548" v="1460"/>
        <pc:sldMkLst>
          <pc:docMk/>
          <pc:sldMk cId="0" sldId="270"/>
        </pc:sldMkLst>
        <pc:picChg chg="add">
          <ac:chgData name="Doyle, Maggie - Division of Academic Program Standards" userId="ec05bd37-6ff4-4486-b69e-28175b6d77b4" providerId="ADAL" clId="{89CAEE2F-E1E1-496A-A981-2533502C64CC}" dt="2020-07-30T14:16:01.548" v="1460"/>
          <ac:picMkLst>
            <pc:docMk/>
            <pc:sldMk cId="0" sldId="270"/>
            <ac:picMk id="6" creationId="{3AA684A5-991C-43DE-889C-AA87263B87D5}"/>
          </ac:picMkLst>
        </pc:picChg>
      </pc:sldChg>
      <pc:sldChg chg="addSp modSp">
        <pc:chgData name="Doyle, Maggie - Division of Academic Program Standards" userId="ec05bd37-6ff4-4486-b69e-28175b6d77b4" providerId="ADAL" clId="{89CAEE2F-E1E1-496A-A981-2533502C64CC}" dt="2020-07-30T14:15:00.652" v="1442" actId="113"/>
        <pc:sldMkLst>
          <pc:docMk/>
          <pc:sldMk cId="0" sldId="271"/>
        </pc:sldMkLst>
        <pc:spChg chg="add mod">
          <ac:chgData name="Doyle, Maggie - Division of Academic Program Standards" userId="ec05bd37-6ff4-4486-b69e-28175b6d77b4" providerId="ADAL" clId="{89CAEE2F-E1E1-496A-A981-2533502C64CC}" dt="2020-07-22T20:43:32.084" v="1400" actId="14430"/>
          <ac:spMkLst>
            <pc:docMk/>
            <pc:sldMk cId="0" sldId="271"/>
            <ac:spMk id="2" creationId="{821EA9EB-D270-403E-92EF-DB9763E12151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30T14:14:51.953" v="1440" actId="1076"/>
          <ac:spMkLst>
            <pc:docMk/>
            <pc:sldMk cId="0" sldId="271"/>
            <ac:spMk id="42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30T14:15:00.652" v="1442" actId="113"/>
          <ac:spMkLst>
            <pc:docMk/>
            <pc:sldMk cId="0" sldId="271"/>
            <ac:spMk id="427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89CAEE2F-E1E1-496A-A981-2533502C64CC}" dt="2020-07-30T14:14:42.877" v="1437"/>
          <ac:picMkLst>
            <pc:docMk/>
            <pc:sldMk cId="0" sldId="271"/>
            <ac:picMk id="8" creationId="{6C18B31F-076C-4C86-B164-E7CBF3C7BCA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41:44.056" v="1300" actId="962"/>
          <ac:picMkLst>
            <pc:docMk/>
            <pc:sldMk cId="0" sldId="271"/>
            <ac:picMk id="42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22T20:41:50.688" v="1303" actId="962"/>
          <ac:picMkLst>
            <pc:docMk/>
            <pc:sldMk cId="0" sldId="271"/>
            <ac:picMk id="426" creationId="{00000000-0000-0000-0000-000000000000}"/>
          </ac:picMkLst>
        </pc:picChg>
      </pc:sldChg>
      <pc:sldChg chg="addSp delSp modSp">
        <pc:chgData name="Doyle, Maggie - Division of Academic Program Standards" userId="ec05bd37-6ff4-4486-b69e-28175b6d77b4" providerId="ADAL" clId="{89CAEE2F-E1E1-496A-A981-2533502C64CC}" dt="2020-07-30T14:15:17.616" v="1447" actId="1076"/>
        <pc:sldMkLst>
          <pc:docMk/>
          <pc:sldMk cId="0" sldId="272"/>
        </pc:sldMkLst>
        <pc:spChg chg="add mod">
          <ac:chgData name="Doyle, Maggie - Division of Academic Program Standards" userId="ec05bd37-6ff4-4486-b69e-28175b6d77b4" providerId="ADAL" clId="{89CAEE2F-E1E1-496A-A981-2533502C64CC}" dt="2020-07-22T20:43:43.639" v="1413" actId="14430"/>
          <ac:spMkLst>
            <pc:docMk/>
            <pc:sldMk cId="0" sldId="272"/>
            <ac:spMk id="2" creationId="{8210F620-B4A9-4080-9AF5-4EF7C3DC0407}"/>
          </ac:spMkLst>
        </pc:spChg>
        <pc:spChg chg="del">
          <ac:chgData name="Doyle, Maggie - Division of Academic Program Standards" userId="ec05bd37-6ff4-4486-b69e-28175b6d77b4" providerId="ADAL" clId="{89CAEE2F-E1E1-496A-A981-2533502C64CC}" dt="2020-07-22T20:41:53.935" v="1304" actId="478"/>
          <ac:spMkLst>
            <pc:docMk/>
            <pc:sldMk cId="0" sldId="272"/>
            <ac:spMk id="43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22T20:41:57.292" v="1305" actId="962"/>
          <ac:spMkLst>
            <pc:docMk/>
            <pc:sldMk cId="0" sldId="272"/>
            <ac:spMk id="436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89CAEE2F-E1E1-496A-A981-2533502C64CC}" dt="2020-07-30T14:15:14.487" v="1446" actId="20577"/>
          <ac:spMkLst>
            <pc:docMk/>
            <pc:sldMk cId="0" sldId="272"/>
            <ac:spMk id="437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89CAEE2F-E1E1-496A-A981-2533502C64CC}" dt="2020-07-30T14:15:10.712" v="1445" actId="14100"/>
          <ac:picMkLst>
            <pc:docMk/>
            <pc:sldMk cId="0" sldId="272"/>
            <ac:picMk id="9" creationId="{C713994B-33D2-4D48-8BA5-AB560F27C9F0}"/>
          </ac:picMkLst>
        </pc:picChg>
        <pc:picChg chg="mod">
          <ac:chgData name="Doyle, Maggie - Division of Academic Program Standards" userId="ec05bd37-6ff4-4486-b69e-28175b6d77b4" providerId="ADAL" clId="{89CAEE2F-E1E1-496A-A981-2533502C64CC}" dt="2020-07-30T14:15:17.616" v="1447" actId="1076"/>
          <ac:picMkLst>
            <pc:docMk/>
            <pc:sldMk cId="0" sldId="272"/>
            <ac:picMk id="438" creationId="{00000000-0000-0000-0000-000000000000}"/>
          </ac:picMkLst>
        </pc:picChg>
      </pc:sldChg>
    </pc:docChg>
  </pc:docChgLst>
  <pc:docChgLst>
    <pc:chgData name="Doyle, Maggie - Division of Academic Program Standards" userId="ec05bd37-6ff4-4486-b69e-28175b6d77b4" providerId="ADAL" clId="{3A95D553-A1CD-4E48-AE7E-4635720A420E}"/>
    <pc:docChg chg="modSld">
      <pc:chgData name="Doyle, Maggie - Division of Academic Program Standards" userId="ec05bd37-6ff4-4486-b69e-28175b6d77b4" providerId="ADAL" clId="{3A95D553-A1CD-4E48-AE7E-4635720A420E}" dt="2020-08-17T19:19:58.412" v="16" actId="6549"/>
      <pc:docMkLst>
        <pc:docMk/>
      </pc:docMkLst>
      <pc:sldChg chg="modNotesTx">
        <pc:chgData name="Doyle, Maggie - Division of Academic Program Standards" userId="ec05bd37-6ff4-4486-b69e-28175b6d77b4" providerId="ADAL" clId="{3A95D553-A1CD-4E48-AE7E-4635720A420E}" dt="2020-08-17T19:18:19.824" v="0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8:27.560" v="1" actId="6549"/>
        <pc:sldMkLst>
          <pc:docMk/>
          <pc:sldMk cId="0" sldId="257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8:31.324" v="2" actId="6549"/>
        <pc:sldMkLst>
          <pc:docMk/>
          <pc:sldMk cId="0" sldId="258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8:35.137" v="3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8:42.719" v="4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8:48.538" v="5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8:54.756" v="6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01.626" v="7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09.743" v="8" actId="6549"/>
        <pc:sldMkLst>
          <pc:docMk/>
          <pc:sldMk cId="0" sldId="264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17.953" v="9" actId="6549"/>
        <pc:sldMkLst>
          <pc:docMk/>
          <pc:sldMk cId="0" sldId="265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24.253" v="10" actId="6549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27.628" v="11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31.102" v="12" actId="6549"/>
        <pc:sldMkLst>
          <pc:docMk/>
          <pc:sldMk cId="0" sldId="268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44.141" v="13" actId="6549"/>
        <pc:sldMkLst>
          <pc:docMk/>
          <pc:sldMk cId="0" sldId="269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49.800" v="14" actId="6549"/>
        <pc:sldMkLst>
          <pc:docMk/>
          <pc:sldMk cId="0" sldId="270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52.929" v="15" actId="6549"/>
        <pc:sldMkLst>
          <pc:docMk/>
          <pc:sldMk cId="0" sldId="271"/>
        </pc:sldMkLst>
      </pc:sldChg>
      <pc:sldChg chg="modNotesTx">
        <pc:chgData name="Doyle, Maggie - Division of Academic Program Standards" userId="ec05bd37-6ff4-4486-b69e-28175b6d77b4" providerId="ADAL" clId="{3A95D553-A1CD-4E48-AE7E-4635720A420E}" dt="2020-08-17T19:19:58.412" v="16" actId="6549"/>
        <pc:sldMkLst>
          <pc:docMk/>
          <pc:sldMk cId="0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6bf60b3bb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6bf60b3bb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6bf60b3bb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6bf60b3bb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7cfa26c7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7cfa26c70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743fd9f7ea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743fd9f7ea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7cfa26c70d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0" name="Google Shape;400;g7cfa26c70d_0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1" name="Google Shape;401;g7cfa26c70d_0_10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bf60b3bb8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bf60b3bb8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75c69b56c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1" name="Google Shape;421;g75c69b56c6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i="1" u="sng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422" name="Google Shape;422;g75c69b56c6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743fd9f7ea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Google Shape;431;g743fd9f7ea_0_4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432" name="Google Shape;432;g743fd9f7ea_0_4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758c3cae7a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758c3cae7a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fdbd095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g5fdbd0959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5" name="Google Shape;295;g5fdbd0959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b80eaabf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b80eaabf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7258c7d107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g7258c7d107_0_2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15" name="Google Shape;315;g7258c7d107_0_2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743fd9f7e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743fd9f7e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6bf60b3bb8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6bf60b3bb8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75c68cb24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75c68cb24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6bf60b3bb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6bf60b3bb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24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38" name="Google Shape;13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2" name="Google Shape;142;p26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7" name="Google Shape;147;p27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51" name="Google Shape;151;p28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29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" name="Google Shape;159;p2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1" name="Google Shape;161;p29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2" name="Google Shape;162;p29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3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3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3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3" name="Google Shape;183;p34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4" name="Google Shape;184;p3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87" name="Google Shape;187;p3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3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3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8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1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0" name="Google Shape;200;p38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Google Shape;201;p3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2" name="Google Shape;202;p3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3" name="Google Shape;203;p3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9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6" name="Google Shape;206;p39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7" name="Google Shape;207;p3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8" name="Google Shape;208;p3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3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0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2" name="Google Shape;212;p40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4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4" name="Google Shape;214;p4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8" name="Google Shape;218;p4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41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4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4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2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5" name="Google Shape;225;p42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6" name="Google Shape;226;p42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7" name="Google Shape;227;p42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1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42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1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Google Shape;229;p4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0" name="Google Shape;230;p4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Google Shape;231;p4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4" name="Google Shape;234;p4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Google Shape;235;p4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6" name="Google Shape;236;p4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4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9" name="Google Shape;239;p44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38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0" name="Google Shape;240;p44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4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4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4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6" name="Google Shape;246;p45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45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8" name="Google Shape;248;p4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3" name="Google Shape;253;p46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4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4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6" name="Google Shape;256;p4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 rot="5400000">
            <a:off x="5107800" y="1739921"/>
            <a:ext cx="4843200" cy="1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9" name="Google Shape;259;p47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4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" name="Google Shape;262;p4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8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6" name="Google Shape;266;p48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49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70" name="Google Shape;270;p49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D68C4"/>
              </a:buClr>
              <a:buSzPts val="28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1" name="Google Shape;271;p49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0" name="Google Shape;190;p3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3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3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" name="Google Shape;193;p3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621757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3025"/>
            <a:ext cx="9144000" cy="5857897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750" y="-12700"/>
            <a:ext cx="9144000" cy="58572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9" name="Google Shape;279;p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801425"/>
            <a:ext cx="1448878" cy="1826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0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0"/>
          <p:cNvSpPr/>
          <p:nvPr/>
        </p:nvSpPr>
        <p:spPr>
          <a:xfrm>
            <a:off x="1865675" y="1017250"/>
            <a:ext cx="717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Learning, </a:t>
            </a:r>
            <a:r>
              <a:rPr lang="en-US" sz="3000" i="1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Grades K-5</a:t>
            </a:r>
            <a:endParaRPr sz="3000" i="1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4:</a:t>
            </a:r>
            <a:r>
              <a:rPr lang="en-US" sz="2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Focusing on SMP 3</a:t>
            </a: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10:</a:t>
            </a:r>
            <a:r>
              <a:rPr lang="en-US" sz="2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Shared Learning</a:t>
            </a: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9A30B80-F705-4BCD-A32E-573B16A687E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K-5 BCML Session 10</a:t>
            </a: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1FFABB7F-687F-4099-8F94-76498EBA4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36" y="245718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0" name="Google Shape;370;p59"/>
          <p:cNvSpPr txBox="1">
            <a:spLocks noGrp="1"/>
          </p:cNvSpPr>
          <p:nvPr>
            <p:ph type="title"/>
          </p:nvPr>
        </p:nvSpPr>
        <p:spPr>
          <a:xfrm>
            <a:off x="625250" y="8077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 3 in Action: Grades K-5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Video Observation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1" name="Google Shape;371;p59"/>
          <p:cNvSpPr txBox="1"/>
          <p:nvPr/>
        </p:nvSpPr>
        <p:spPr>
          <a:xfrm>
            <a:off x="925650" y="2029968"/>
            <a:ext cx="72927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Illustrative Mathematics</a:t>
            </a:r>
            <a:r>
              <a:rPr lang="en-US" sz="2400" b="1">
                <a:latin typeface="Poppins"/>
                <a:ea typeface="Poppins"/>
                <a:cs typeface="Poppins"/>
                <a:sym typeface="Poppins"/>
              </a:rPr>
              <a:t> </a:t>
            </a:r>
            <a:endParaRPr sz="24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latin typeface="Poppins"/>
                <a:ea typeface="Poppins"/>
                <a:cs typeface="Poppins"/>
                <a:sym typeface="Poppins"/>
              </a:rPr>
              <a:t>Ms. Ramsey,  Grade 4</a:t>
            </a:r>
            <a:endParaRPr sz="24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Task - Joey’s Run Part 2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(entire clip)</a:t>
            </a:r>
            <a:endParaRPr sz="24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2" name="Google Shape;372;p59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CE093627-08D3-4CBB-B9C3-EC432B159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8" name="Google Shape;378;p60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Video Share Out: Grades K-5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9" name="Google Shape;379;p60"/>
          <p:cNvSpPr txBox="1"/>
          <p:nvPr/>
        </p:nvSpPr>
        <p:spPr>
          <a:xfrm>
            <a:off x="563350" y="1855150"/>
            <a:ext cx="7763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teacher moves did Ms. Ramsey take to incorporate SMP 3  into her lesson? What impact did this have on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0" name="Google Shape;380;p60"/>
          <p:cNvSpPr txBox="1"/>
          <p:nvPr/>
        </p:nvSpPr>
        <p:spPr>
          <a:xfrm>
            <a:off x="985225" y="3420050"/>
            <a:ext cx="70923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did Ms. Ramsey take to incorporate SMP 3 into her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1" name="Google Shape;381;p60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9D63CC2E-5010-4BA4-B776-F7714A612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7" name="Google Shape;387;p61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Instruction Share Out: Grades K-5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8" name="Google Shape;388;p61"/>
          <p:cNvSpPr txBox="1"/>
          <p:nvPr/>
        </p:nvSpPr>
        <p:spPr>
          <a:xfrm>
            <a:off x="1103175" y="1493525"/>
            <a:ext cx="70284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 what ways have you already incorporated SMP 3 into your instruction? What does this look like in terms of teacher and student actions?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After watching today’s video and continuing to reflect on your own practice, what might you try next?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9" name="Google Shape;389;p61"/>
          <p:cNvSpPr/>
          <p:nvPr/>
        </p:nvSpPr>
        <p:spPr>
          <a:xfrm>
            <a:off x="5867678" y="4549775"/>
            <a:ext cx="2641200" cy="372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Poppins SemiBold"/>
                <a:ea typeface="Poppins SemiBold"/>
                <a:cs typeface="Poppins SemiBold"/>
                <a:sym typeface="Poppins SemiBold"/>
              </a:rPr>
              <a:t>With a partner                                                                                 </a:t>
            </a:r>
            <a:endParaRPr sz="18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BDEF374A-FFDD-4D2B-A34A-F650785CB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5" name="Google Shape;395;p62"/>
          <p:cNvSpPr txBox="1">
            <a:spLocks noGrp="1"/>
          </p:cNvSpPr>
          <p:nvPr>
            <p:ph type="title"/>
          </p:nvPr>
        </p:nvSpPr>
        <p:spPr>
          <a:xfrm>
            <a:off x="639900" y="1054211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Connecting back to our “Why”- Equity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6" name="Google Shape;396;p62"/>
          <p:cNvSpPr txBox="1"/>
          <p:nvPr/>
        </p:nvSpPr>
        <p:spPr>
          <a:xfrm>
            <a:off x="725875" y="1610025"/>
            <a:ext cx="7763400" cy="19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explicitly teaching SMP 3 support both mathematical understanding and productive struggle for students, especially our most vulnerable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SMP 3 help students in accessing the target of the standard and/or task?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7" name="Google Shape;397;p62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49CD53B0-2E59-43F0-8330-D48A3160D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1978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6" name="Google Shape;406;p63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63"/>
          <p:cNvSpPr txBox="1"/>
          <p:nvPr/>
        </p:nvSpPr>
        <p:spPr>
          <a:xfrm>
            <a:off x="342075" y="861126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Criteria for Success</a:t>
            </a:r>
            <a:endParaRPr sz="30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08" name="Google Shape;408;p63"/>
          <p:cNvSpPr txBox="1"/>
          <p:nvPr/>
        </p:nvSpPr>
        <p:spPr>
          <a:xfrm>
            <a:off x="401850" y="1534550"/>
            <a:ext cx="8340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Read the teacher and student look-</a:t>
            </a:r>
            <a:r>
              <a:rPr lang="en-US" sz="2200" b="1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found on your handout.</a:t>
            </a:r>
            <a:endParaRPr sz="2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do these teacher and student look-</a:t>
            </a:r>
            <a:r>
              <a:rPr lang="en-US" sz="2200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2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connect to the focus for our learning this cycle? </a:t>
            </a:r>
            <a:endParaRPr sz="22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Are there any look-</a:t>
            </a:r>
            <a:r>
              <a:rPr lang="en-US" sz="2200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22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you would add to the list? </a:t>
            </a:r>
            <a:endParaRPr sz="2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9" name="Google Shape;409;p6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0" name="Google Shape;410;p63"/>
          <p:cNvSpPr/>
          <p:nvPr/>
        </p:nvSpPr>
        <p:spPr>
          <a:xfrm>
            <a:off x="6495375" y="4808074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364C91-AB2F-4EDF-844E-FA346FA7624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Criteria for Success </a:t>
            </a:r>
          </a:p>
        </p:txBody>
      </p:sp>
      <p:pic>
        <p:nvPicPr>
          <p:cNvPr id="10" name="Picture 9" descr="Kentucky Department of Education (KDE) logo.">
            <a:extLst>
              <a:ext uri="{FF2B5EF4-FFF2-40B4-BE49-F238E27FC236}">
                <a16:creationId xmlns:a16="http://schemas.microsoft.com/office/drawing/2014/main" id="{8F271451-B099-4EF9-9704-7E5D3370F4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36" y="245718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6" name="Google Shape;416;p64"/>
          <p:cNvSpPr txBox="1">
            <a:spLocks noGrp="1"/>
          </p:cNvSpPr>
          <p:nvPr>
            <p:ph type="title"/>
          </p:nvPr>
        </p:nvSpPr>
        <p:spPr>
          <a:xfrm>
            <a:off x="577925" y="11574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sng" dirty="0">
                <a:latin typeface="Poppins"/>
                <a:ea typeface="Poppins"/>
                <a:cs typeface="Poppins"/>
                <a:sym typeface="Poppins"/>
              </a:rPr>
              <a:t>Reflection and Looking Ahead</a:t>
            </a:r>
            <a:endParaRPr sz="3000" b="1" i="1" u="sng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7" name="Google Shape;417;p64"/>
          <p:cNvSpPr txBox="1"/>
          <p:nvPr/>
        </p:nvSpPr>
        <p:spPr>
          <a:xfrm>
            <a:off x="923175" y="1848975"/>
            <a:ext cx="75189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Complete the reflection on today’s session learnings, including a possible application of this learning to upcoming planning and instruction.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8" name="Google Shape;418;p64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3AA684A5-991C-43DE-889C-AA87263B8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3025"/>
            <a:ext cx="9144000" cy="5857897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500" y="-22328"/>
            <a:ext cx="9144000" cy="58572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6" name="Google Shape;426;p65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65"/>
          <p:cNvSpPr/>
          <p:nvPr/>
        </p:nvSpPr>
        <p:spPr>
          <a:xfrm>
            <a:off x="365750" y="1387377"/>
            <a:ext cx="8389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Closing Whip Around</a:t>
            </a:r>
            <a:endParaRPr sz="3000" b="1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28" name="Google Shape;428;p65"/>
          <p:cNvSpPr txBox="1"/>
          <p:nvPr/>
        </p:nvSpPr>
        <p:spPr>
          <a:xfrm>
            <a:off x="470375" y="2096925"/>
            <a:ext cx="7598400" cy="26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might you explicitly teach students SMP 3 in an upcoming lesson?</a:t>
            </a: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How will you integrate SMP 3 so that it supports the mathematical content of the lesson, instead of isolated concepts or skills?</a:t>
            </a: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21EA9EB-D270-403E-92EF-DB9763E1215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Closing Whip Around</a:t>
            </a: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6C18B31F-076C-4C86-B164-E7CBF3C7BC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36" y="245718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6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17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36" name="Google Shape;436;p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66"/>
          <p:cNvSpPr txBox="1"/>
          <p:nvPr/>
        </p:nvSpPr>
        <p:spPr>
          <a:xfrm>
            <a:off x="779350" y="716200"/>
            <a:ext cx="4681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11:  Planning and Practice</a:t>
            </a:r>
            <a:endParaRPr sz="20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38" name="Google Shape;438;p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88" r="7668"/>
          <a:stretch/>
        </p:blipFill>
        <p:spPr>
          <a:xfrm>
            <a:off x="833328" y="2582799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66"/>
          <p:cNvSpPr txBox="1"/>
          <p:nvPr/>
        </p:nvSpPr>
        <p:spPr>
          <a:xfrm>
            <a:off x="5093525" y="823700"/>
            <a:ext cx="33633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Identify the implementation characteristics of SMP 3 and apply to planning and practice.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Give and receive feedback from colleagues in order to revise plans and refine practices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0" name="Google Shape;440;p6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210F620-B4A9-4080-9AF5-4EF7C3DC040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C713994B-33D2-4D48-8BA5-AB560F27C9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7" name="Google Shape;287;p51"/>
          <p:cNvSpPr txBox="1"/>
          <p:nvPr/>
        </p:nvSpPr>
        <p:spPr>
          <a:xfrm>
            <a:off x="904725" y="690533"/>
            <a:ext cx="7681500" cy="6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220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88" name="Google Shape;288;p51"/>
          <p:cNvSpPr txBox="1"/>
          <p:nvPr/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aphicFrame>
        <p:nvGraphicFramePr>
          <p:cNvPr id="289" name="Google Shape;289;p51"/>
          <p:cNvGraphicFramePr/>
          <p:nvPr>
            <p:extLst>
              <p:ext uri="{D42A27DB-BD31-4B8C-83A1-F6EECF244321}">
                <p14:modId xmlns:p14="http://schemas.microsoft.com/office/powerpoint/2010/main" val="3376582846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{AE6D60D1-D4CA-4D69-B9CE-A9A0D9F7566E}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0" name="Google Shape;290;p51" descr="This star indicates the participant is in the SMP3: Construct viable arguments and critique the reasoning of others section of the content cycle. "/>
          <p:cNvSpPr/>
          <p:nvPr/>
        </p:nvSpPr>
        <p:spPr>
          <a:xfrm>
            <a:off x="7058925" y="29627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51" descr="This box indicates to participants that within the SMP3 section of the content cycle, participants are in Week 1: the Shared Learning session of the learning progression. "/>
          <p:cNvSpPr/>
          <p:nvPr/>
        </p:nvSpPr>
        <p:spPr>
          <a:xfrm>
            <a:off x="6610900" y="4041184"/>
            <a:ext cx="1631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D33ED1-0D78-4D1F-806F-30F7CD01F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  <a:r>
              <a:rPr lang="en-US" baseline="0" dirty="0"/>
              <a:t> Cycle Overview</a:t>
            </a:r>
            <a:endParaRPr lang="en-US" dirty="0"/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F7292D5F-4795-47BC-895B-9C2F46134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9" name="Google Shape;299;p52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0" name="Google Shape;300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52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52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BB1D3B-39F7-427F-B6CF-3FF2E5A384A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515F3432-7044-4FF0-A93D-F399D84E24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36" y="245718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3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/>
          </a:p>
        </p:txBody>
      </p:sp>
      <p:sp>
        <p:nvSpPr>
          <p:cNvPr id="308" name="Google Shape;308;p53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9" name="Google Shape;309;p5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0" name="Google Shape;310;p53"/>
          <p:cNvSpPr txBox="1"/>
          <p:nvPr/>
        </p:nvSpPr>
        <p:spPr>
          <a:xfrm>
            <a:off x="592500" y="1481325"/>
            <a:ext cx="4499400" cy="32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Internalize the language and look-</a:t>
            </a:r>
            <a:r>
              <a:rPr lang="en-US" sz="1800" b="1" dirty="0" err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fors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of SMP 3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and draw connections between SMP 3 competencies and the ability to apply conceptual understanding to real world situations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endParaRPr lang="en-US" sz="18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Poppins"/>
              <a:buAutoNum type="arabicPeriod"/>
            </a:pPr>
            <a:r>
              <a:rPr lang="en-US" sz="18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Analyze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specific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teacher planning and instructional moves around incorporating SMP 3 </a:t>
            </a:r>
            <a:r>
              <a:rPr lang="en-US" sz="18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within the lesson and the </a:t>
            </a:r>
            <a:r>
              <a:rPr lang="en-US" sz="18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impact on student learning</a:t>
            </a: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18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1" name="Google Shape;311;p53"/>
          <p:cNvSpPr txBox="1"/>
          <p:nvPr/>
        </p:nvSpPr>
        <p:spPr>
          <a:xfrm>
            <a:off x="5226075" y="1481325"/>
            <a:ext cx="3252900" cy="27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Revisit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3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an exemplar student response to a task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by determining the target of the standard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Observe teacher moves in utilizing SMP  3 </a:t>
            </a: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to increase student ability to apply conceptual understanding to real world situations</a:t>
            </a: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Poppins SemiBold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Reconnect to our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“Why” - </a:t>
            </a:r>
            <a:r>
              <a:rPr lang="en-US" sz="1300" b="1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Equity</a:t>
            </a:r>
            <a:endParaRPr sz="1300" b="1" i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Reflect on </a:t>
            </a:r>
            <a:r>
              <a:rPr lang="en-US" sz="13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Criteria for Success </a:t>
            </a: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Char char="●"/>
            </a:pPr>
            <a:r>
              <a:rPr lang="en-US" sz="13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Closing and next steps</a:t>
            </a:r>
            <a:endParaRPr sz="13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D7E6F7C5-D8BA-433A-815B-B5E770DF3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54"/>
          <p:cNvSpPr txBox="1"/>
          <p:nvPr/>
        </p:nvSpPr>
        <p:spPr>
          <a:xfrm>
            <a:off x="401850" y="1093475"/>
            <a:ext cx="8340300" cy="24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These are the look-fors we will be focusing on during Topic 4. </a:t>
            </a: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As we go through the session, identify connections between today’s learning and progress toward these look-fors.</a:t>
            </a:r>
            <a:endParaRPr sz="3000" baseline="30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5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2" name="Google Shape;322;p54"/>
          <p:cNvSpPr txBox="1">
            <a:spLocks noGrp="1"/>
          </p:cNvSpPr>
          <p:nvPr>
            <p:ph type="title" idx="4294967295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Preview Criteria for Success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3" name="Google Shape;323;p54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54"/>
          <p:cNvSpPr/>
          <p:nvPr/>
        </p:nvSpPr>
        <p:spPr>
          <a:xfrm>
            <a:off x="5330800" y="5137400"/>
            <a:ext cx="29553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- Page 5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621A4C5D-0B7D-4DEE-B812-89477E1752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36" y="245718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p55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Focusing on SMP 3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p55"/>
          <p:cNvSpPr txBox="1"/>
          <p:nvPr/>
        </p:nvSpPr>
        <p:spPr>
          <a:xfrm>
            <a:off x="725875" y="1686225"/>
            <a:ext cx="7763400" cy="9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SMP 3: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Construct viable arguments and critique the reasoning of others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2" name="Google Shape;332;p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0313" y="2649375"/>
            <a:ext cx="7763400" cy="9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3" name="Google Shape;333;p55"/>
          <p:cNvSpPr txBox="1"/>
          <p:nvPr/>
        </p:nvSpPr>
        <p:spPr>
          <a:xfrm>
            <a:off x="725875" y="2807600"/>
            <a:ext cx="7598400" cy="11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Jot down your key takeaways on SMP 3 from our first shared learning session. What would utilizing SMP 3 look like for students?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4" name="Google Shape;334;p55"/>
          <p:cNvSpPr/>
          <p:nvPr/>
        </p:nvSpPr>
        <p:spPr>
          <a:xfrm>
            <a:off x="6476568" y="47564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40FD3DB5-37A1-479B-90EE-9EF5000C2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0" name="Google Shape;340;p56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 3 Share-Out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1" name="Google Shape;341;p56"/>
          <p:cNvSpPr/>
          <p:nvPr/>
        </p:nvSpPr>
        <p:spPr>
          <a:xfrm>
            <a:off x="6476568" y="47564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40C1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Post-it Note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42" name="Google Shape;342;p56"/>
          <p:cNvSpPr txBox="1"/>
          <p:nvPr/>
        </p:nvSpPr>
        <p:spPr>
          <a:xfrm>
            <a:off x="585275" y="1381800"/>
            <a:ext cx="7904100" cy="7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Mathematically proficient students understand and use stated assumptions, definitions and previously established results in constructing arguments. </a:t>
            </a:r>
            <a:endParaRPr sz="17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3" name="Google Shape;343;p56"/>
          <p:cNvSpPr txBox="1"/>
          <p:nvPr/>
        </p:nvSpPr>
        <p:spPr>
          <a:xfrm>
            <a:off x="585350" y="2383500"/>
            <a:ext cx="7952700" cy="7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make conjectures and build a logical progression of statements to explore the truth of their conjectures.</a:t>
            </a:r>
            <a:endParaRPr sz="17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4" name="Google Shape;344;p56"/>
          <p:cNvSpPr txBox="1"/>
          <p:nvPr/>
        </p:nvSpPr>
        <p:spPr>
          <a:xfrm>
            <a:off x="585350" y="3080400"/>
            <a:ext cx="79041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They justify their conclusions, communicate them to others and respond to the arguments of others. </a:t>
            </a:r>
            <a:endParaRPr sz="17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5" name="Google Shape;345;p56"/>
          <p:cNvSpPr txBox="1"/>
          <p:nvPr/>
        </p:nvSpPr>
        <p:spPr>
          <a:xfrm>
            <a:off x="585275" y="3898200"/>
            <a:ext cx="795270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Students at all grades can listen or read the arguments of others, decide whether they make sense and ask useful questions to clarify or improve the arguments.</a:t>
            </a:r>
            <a:endParaRPr sz="17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FB8CB1AB-9995-4551-89D2-ABBB6B8E5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1" name="Google Shape;351;p57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52" name="Google Shape;352;p57"/>
          <p:cNvSpPr txBox="1">
            <a:spLocks noGrp="1"/>
          </p:cNvSpPr>
          <p:nvPr>
            <p:ph type="title"/>
          </p:nvPr>
        </p:nvSpPr>
        <p:spPr>
          <a:xfrm>
            <a:off x="623000" y="935661"/>
            <a:ext cx="79980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Creating Exemplar Student Responses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3" name="Google Shape;353;p57"/>
          <p:cNvSpPr txBox="1"/>
          <p:nvPr/>
        </p:nvSpPr>
        <p:spPr>
          <a:xfrm>
            <a:off x="772800" y="2479943"/>
            <a:ext cx="75984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Read the </a:t>
            </a:r>
            <a:r>
              <a:rPr lang="en-US" sz="2400" i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KAS for Mathematics</a:t>
            </a: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and task aloud.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4" name="Google Shape;354;p57"/>
          <p:cNvSpPr txBox="1"/>
          <p:nvPr/>
        </p:nvSpPr>
        <p:spPr>
          <a:xfrm>
            <a:off x="680300" y="1287625"/>
            <a:ext cx="7883400" cy="1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Our Process: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We’ll be using an </a:t>
            </a:r>
            <a:r>
              <a:rPr lang="en-US" sz="2400" u="sng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annotated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version of the Lesson Planning Tool.</a:t>
            </a:r>
            <a:endParaRPr/>
          </a:p>
        </p:txBody>
      </p:sp>
      <p:sp>
        <p:nvSpPr>
          <p:cNvPr id="355" name="Google Shape;355;p57"/>
          <p:cNvSpPr txBox="1"/>
          <p:nvPr/>
        </p:nvSpPr>
        <p:spPr>
          <a:xfrm>
            <a:off x="762575" y="3266125"/>
            <a:ext cx="7407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Poppins"/>
              <a:buChar char="●"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Create exemplar student responses and consider the questions that follow the task.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E62EE220-EBAF-4DC0-B343-207B0714A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1" name="Google Shape;361;p58"/>
          <p:cNvSpPr txBox="1">
            <a:spLocks noGrp="1"/>
          </p:cNvSpPr>
          <p:nvPr>
            <p:ph type="title"/>
          </p:nvPr>
        </p:nvSpPr>
        <p:spPr>
          <a:xfrm>
            <a:off x="625250" y="73152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Task Share Out: Grades K-5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62" name="Google Shape;362;p58" descr="This image indicates that participants need to access Session 10: Handout 1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6487" y="2882778"/>
            <a:ext cx="5114626" cy="177375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3" name="Google Shape;363;p58" descr="Maya runs 1/2 of a mile each day for 12 days. K.C. runs 1/4 of a mile each day for 12 days. Joey runs 3/4 of a mile each day for 12 days. How many miles did each student run?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8475" y="1807150"/>
            <a:ext cx="7679460" cy="7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58"/>
          <p:cNvSpPr/>
          <p:nvPr/>
        </p:nvSpPr>
        <p:spPr>
          <a:xfrm>
            <a:off x="6508843" y="45278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CC1BBDD3-18A3-430E-9898-1B70ACFAB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036" y="245718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2020-08-17T04:00:00+00:00</Publication_x0020_Date>
    <Audience1 xmlns="3a62de7d-ba57-4f43-9dae-9623ba637be0"/>
    <_dlc_DocId xmlns="3a62de7d-ba57-4f43-9dae-9623ba637be0">KYED-536-986</_dlc_DocId>
    <_dlc_DocIdUrl xmlns="3a62de7d-ba57-4f43-9dae-9623ba637be0">
      <Url>https://www.education.ky.gov/curriculum/standards/kyacadstand/_layouts/15/DocIdRedir.aspx?ID=KYED-536-986</Url>
      <Description>KYED-536-986</Description>
    </_dlc_DocIdUrl>
    <Content_x0020_Review_x0020_Status xmlns="3a62de7d-ba57-4f43-9dae-9623ba637be0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7DAB87C-471F-4023-ABAD-10327B043703}"/>
</file>

<file path=customXml/itemProps2.xml><?xml version="1.0" encoding="utf-8"?>
<ds:datastoreItem xmlns:ds="http://schemas.openxmlformats.org/officeDocument/2006/customXml" ds:itemID="{8B9A82A4-CB0B-4E5D-9811-006F0FADCF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97648B-473E-43EB-A1A4-B1213CF8E45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2CDA3195-44E4-4ABF-8D36-38E0B6C1A398}"/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878</Words>
  <Application>Microsoft Office PowerPoint</Application>
  <PresentationFormat>On-screen Show (16:10)</PresentationFormat>
  <Paragraphs>152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Poppins ExtraBold</vt:lpstr>
      <vt:lpstr>Poppins SemiBold</vt:lpstr>
      <vt:lpstr>Arial</vt:lpstr>
      <vt:lpstr>Bitter</vt:lpstr>
      <vt:lpstr>Rockwell</vt:lpstr>
      <vt:lpstr>Calibri</vt:lpstr>
      <vt:lpstr>Poppins</vt:lpstr>
      <vt:lpstr>Office Theme</vt:lpstr>
      <vt:lpstr>Simple Light</vt:lpstr>
      <vt:lpstr>Office Theme</vt:lpstr>
      <vt:lpstr>K-5 BCML Session 10</vt:lpstr>
      <vt:lpstr>Content Cycle Overview</vt:lpstr>
      <vt:lpstr>Norms</vt:lpstr>
      <vt:lpstr>Objectives</vt:lpstr>
      <vt:lpstr>Preview Criteria for Success</vt:lpstr>
      <vt:lpstr>Focusing on SMP 3</vt:lpstr>
      <vt:lpstr>SMP 3 Share-Out</vt:lpstr>
      <vt:lpstr>Creating Exemplar Student Responses</vt:lpstr>
      <vt:lpstr>Task Share Out: Grades K-5</vt:lpstr>
      <vt:lpstr>SMP 3 in Action: Grades K-5 Video Observation</vt:lpstr>
      <vt:lpstr>Video Share Out: Grades K-5</vt:lpstr>
      <vt:lpstr>Instruction Share Out: Grades K-5</vt:lpstr>
      <vt:lpstr>Connecting back to our “Why”- Equity</vt:lpstr>
      <vt:lpstr>Criteria for Success </vt:lpstr>
      <vt:lpstr>Reflection and Looking Ahead</vt:lpstr>
      <vt:lpstr>Closing Whip Around</vt:lpstr>
      <vt:lpstr>What’s Next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2020-08-17T19:20:04Z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70e20786-d536-430d-beaf-1edc98263f03</vt:lpwstr>
  </property>
</Properties>
</file>