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4"/>
    <p:sldMasterId id="2147483695" r:id="rId5"/>
    <p:sldMasterId id="2147483696" r:id="rId6"/>
  </p:sldMasterIdLst>
  <p:notesMasterIdLst>
    <p:notesMasterId r:id="rId2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5715000" type="screen16x10"/>
  <p:notesSz cx="6858000" cy="9144000"/>
  <p:embeddedFontLst>
    <p:embeddedFont>
      <p:font typeface="Bitter" panose="020B0604020202020204" charset="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Poppins ExtraBold" panose="020B0604020202020204" charset="0"/>
      <p:bold r:id="rId36"/>
      <p:boldItalic r:id="rId37"/>
    </p:embeddedFont>
    <p:embeddedFont>
      <p:font typeface="Poppins SemiBold" panose="020B0604020202020204" charset="0"/>
      <p:regular r:id="rId38"/>
      <p:bold r:id="rId39"/>
      <p:italic r:id="rId40"/>
      <p:boldItalic r:id="rId41"/>
    </p:embeddedFont>
    <p:embeddedFont>
      <p:font typeface="Rockwell" panose="02060603020205020403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6D60D1-D4CA-4D69-B9CE-A9A0D9F7566E}">
  <a:tblStyle styleId="{AE6D60D1-D4CA-4D69-B9CE-A9A0D9F756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57035" autoAdjust="0"/>
  </p:normalViewPr>
  <p:slideViewPr>
    <p:cSldViewPr snapToGrid="0">
      <p:cViewPr varScale="1">
        <p:scale>
          <a:sx n="58" d="100"/>
          <a:sy n="58" d="100"/>
        </p:scale>
        <p:origin x="217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5.fntdata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89CAEE2F-E1E1-496A-A981-2533502C64CC}"/>
    <pc:docChg chg="undo custSel modSld">
      <pc:chgData name="Doyle, Maggie - Division of Academic Program Standards" userId="ec05bd37-6ff4-4486-b69e-28175b6d77b4" providerId="ADAL" clId="{89CAEE2F-E1E1-496A-A981-2533502C64CC}" dt="2020-07-30T14:16:01.548" v="1460"/>
      <pc:docMkLst>
        <pc:docMk/>
      </pc:docMkLst>
      <pc:sldChg chg="addSp modSp">
        <pc:chgData name="Doyle, Maggie - Division of Academic Program Standards" userId="ec05bd37-6ff4-4486-b69e-28175b6d77b4" providerId="ADAL" clId="{89CAEE2F-E1E1-496A-A981-2533502C64CC}" dt="2020-07-30T14:13:24.252" v="1420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89CAEE2F-E1E1-496A-A981-2533502C64CC}" dt="2020-07-22T20:42:40.570" v="1327" actId="14430"/>
          <ac:spMkLst>
            <pc:docMk/>
            <pc:sldMk cId="0" sldId="256"/>
            <ac:spMk id="2" creationId="{09A30B80-F705-4BCD-A32E-573B16A687EE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37:07.852" v="1" actId="962"/>
          <ac:spMkLst>
            <pc:docMk/>
            <pc:sldMk cId="0" sldId="256"/>
            <ac:spMk id="27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3:24.252" v="1420"/>
          <ac:picMkLst>
            <pc:docMk/>
            <pc:sldMk cId="0" sldId="256"/>
            <ac:picMk id="8" creationId="{1FFABB7F-687F-4099-8F94-76498EBA43F2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7:04.220" v="0" actId="962"/>
          <ac:picMkLst>
            <pc:docMk/>
            <pc:sldMk cId="0" sldId="256"/>
            <ac:picMk id="27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7:11.449" v="2" actId="962"/>
          <ac:picMkLst>
            <pc:docMk/>
            <pc:sldMk cId="0" sldId="256"/>
            <ac:picMk id="279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7:26.837" v="54" actId="962"/>
          <ac:picMkLst>
            <pc:docMk/>
            <pc:sldMk cId="0" sldId="256"/>
            <ac:picMk id="28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24.521" v="1448"/>
        <pc:sldMkLst>
          <pc:docMk/>
          <pc:sldMk cId="0" sldId="257"/>
        </pc:sldMkLst>
        <pc:spChg chg="add mod">
          <ac:chgData name="Doyle, Maggie - Division of Academic Program Standards" userId="ec05bd37-6ff4-4486-b69e-28175b6d77b4" providerId="ADAL" clId="{89CAEE2F-E1E1-496A-A981-2533502C64CC}" dt="2020-07-22T20:42:55.283" v="1352" actId="14430"/>
          <ac:spMkLst>
            <pc:docMk/>
            <pc:sldMk cId="0" sldId="257"/>
            <ac:spMk id="2" creationId="{83D33ED1-0D78-4D1F-806F-30F7CD01FBC5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38:26.992" v="402" actId="962"/>
          <ac:spMkLst>
            <pc:docMk/>
            <pc:sldMk cId="0" sldId="257"/>
            <ac:spMk id="290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39:33.505" v="773" actId="962"/>
          <ac:spMkLst>
            <pc:docMk/>
            <pc:sldMk cId="0" sldId="257"/>
            <ac:spMk id="291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89CAEE2F-E1E1-496A-A981-2533502C64CC}" dt="2020-07-22T20:42:08.918" v="1307" actId="13238"/>
          <ac:graphicFrameMkLst>
            <pc:docMk/>
            <pc:sldMk cId="0" sldId="257"/>
            <ac:graphicFrameMk id="289" creationId="{00000000-0000-0000-0000-000000000000}"/>
          </ac:graphicFrameMkLst>
        </pc:graphicFrameChg>
        <pc:picChg chg="add">
          <ac:chgData name="Doyle, Maggie - Division of Academic Program Standards" userId="ec05bd37-6ff4-4486-b69e-28175b6d77b4" providerId="ADAL" clId="{89CAEE2F-E1E1-496A-A981-2533502C64CC}" dt="2020-07-30T14:15:24.521" v="1448"/>
          <ac:picMkLst>
            <pc:docMk/>
            <pc:sldMk cId="0" sldId="257"/>
            <ac:picMk id="9" creationId="{F7292D5F-4795-47BC-895B-9C2F46134B58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3:27.185" v="1421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89CAEE2F-E1E1-496A-A981-2533502C64CC}" dt="2020-07-22T20:43:03.466" v="1358" actId="14430"/>
          <ac:spMkLst>
            <pc:docMk/>
            <pc:sldMk cId="0" sldId="258"/>
            <ac:spMk id="2" creationId="{05BB1D3B-39F7-427F-B6CF-3FF2E5A384AC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39:41.026" v="775" actId="962"/>
          <ac:spMkLst>
            <pc:docMk/>
            <pc:sldMk cId="0" sldId="258"/>
            <ac:spMk id="29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3:27.185" v="1421"/>
          <ac:picMkLst>
            <pc:docMk/>
            <pc:sldMk cId="0" sldId="258"/>
            <ac:picMk id="9" creationId="{515F3432-7044-4FF0-A93D-F399D84E24A6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9:38.433" v="774" actId="962"/>
          <ac:picMkLst>
            <pc:docMk/>
            <pc:sldMk cId="0" sldId="258"/>
            <ac:picMk id="2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9:44.439" v="776" actId="962"/>
          <ac:picMkLst>
            <pc:docMk/>
            <pc:sldMk cId="0" sldId="258"/>
            <ac:picMk id="30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9:46.989" v="778" actId="962"/>
          <ac:picMkLst>
            <pc:docMk/>
            <pc:sldMk cId="0" sldId="258"/>
            <ac:picMk id="301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26.854" v="1449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89CAEE2F-E1E1-496A-A981-2533502C64CC}" dt="2020-07-22T20:44:31.290" v="1419" actId="20577"/>
          <ac:spMkLst>
            <pc:docMk/>
            <pc:sldMk cId="0" sldId="259"/>
            <ac:spMk id="31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5:26.854" v="1449"/>
          <ac:picMkLst>
            <pc:docMk/>
            <pc:sldMk cId="0" sldId="259"/>
            <ac:picMk id="7" creationId="{D7E6F7C5-D8BA-433A-815B-B5E770DF3839}"/>
          </ac:picMkLst>
        </pc:picChg>
      </pc:sldChg>
      <pc:sldChg chg="addSp delSp modSp">
        <pc:chgData name="Doyle, Maggie - Division of Academic Program Standards" userId="ec05bd37-6ff4-4486-b69e-28175b6d77b4" providerId="ADAL" clId="{89CAEE2F-E1E1-496A-A981-2533502C64CC}" dt="2020-07-30T14:13:29.381" v="1422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89CAEE2F-E1E1-496A-A981-2533502C64CC}" dt="2020-07-22T20:39:55.566" v="780" actId="962"/>
          <ac:spMkLst>
            <pc:docMk/>
            <pc:sldMk cId="0" sldId="260"/>
            <ac:spMk id="31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89CAEE2F-E1E1-496A-A981-2533502C64CC}" dt="2020-07-22T20:39:59.350" v="781" actId="478"/>
          <ac:spMkLst>
            <pc:docMk/>
            <pc:sldMk cId="0" sldId="260"/>
            <ac:spMk id="31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3:29.381" v="1422"/>
          <ac:picMkLst>
            <pc:docMk/>
            <pc:sldMk cId="0" sldId="260"/>
            <ac:picMk id="9" creationId="{621A4C5D-0B7D-4DEE-B812-89477E1752F9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39:51.871" v="779" actId="962"/>
          <ac:picMkLst>
            <pc:docMk/>
            <pc:sldMk cId="0" sldId="260"/>
            <ac:picMk id="31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0:02.504" v="783" actId="962"/>
          <ac:picMkLst>
            <pc:docMk/>
            <pc:sldMk cId="0" sldId="260"/>
            <ac:picMk id="323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31.149" v="1450"/>
        <pc:sldMkLst>
          <pc:docMk/>
          <pc:sldMk cId="0" sldId="261"/>
        </pc:sldMkLst>
        <pc:spChg chg="mod">
          <ac:chgData name="Doyle, Maggie - Division of Academic Program Standards" userId="ec05bd37-6ff4-4486-b69e-28175b6d77b4" providerId="ADAL" clId="{89CAEE2F-E1E1-496A-A981-2533502C64CC}" dt="2020-07-22T20:40:08.661" v="784" actId="962"/>
          <ac:spMkLst>
            <pc:docMk/>
            <pc:sldMk cId="0" sldId="261"/>
            <ac:spMk id="33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5:31.149" v="1450"/>
          <ac:picMkLst>
            <pc:docMk/>
            <pc:sldMk cId="0" sldId="261"/>
            <ac:picMk id="8" creationId="{40FD3DB5-37A1-479B-90EE-9EF5000C2C15}"/>
          </ac:picMkLst>
        </pc:picChg>
      </pc:sldChg>
      <pc:sldChg chg="addSp">
        <pc:chgData name="Doyle, Maggie - Division of Academic Program Standards" userId="ec05bd37-6ff4-4486-b69e-28175b6d77b4" providerId="ADAL" clId="{89CAEE2F-E1E1-496A-A981-2533502C64CC}" dt="2020-07-30T14:15:32.714" v="1451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89CAEE2F-E1E1-496A-A981-2533502C64CC}" dt="2020-07-30T14:15:32.714" v="1451"/>
          <ac:picMkLst>
            <pc:docMk/>
            <pc:sldMk cId="0" sldId="262"/>
            <ac:picMk id="9" creationId="{FB8CB1AB-9995-4551-89D2-ABBB6B8E5079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39.378" v="1453" actId="1076"/>
        <pc:sldMkLst>
          <pc:docMk/>
          <pc:sldMk cId="0" sldId="263"/>
        </pc:sldMkLst>
        <pc:spChg chg="mod">
          <ac:chgData name="Doyle, Maggie - Division of Academic Program Standards" userId="ec05bd37-6ff4-4486-b69e-28175b6d77b4" providerId="ADAL" clId="{89CAEE2F-E1E1-496A-A981-2533502C64CC}" dt="2020-07-30T14:15:39.378" v="1453" actId="1076"/>
          <ac:spMkLst>
            <pc:docMk/>
            <pc:sldMk cId="0" sldId="263"/>
            <ac:spMk id="352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44:14.705" v="1414" actId="1076"/>
          <ac:spMkLst>
            <pc:docMk/>
            <pc:sldMk cId="0" sldId="263"/>
            <ac:spMk id="353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5:34.644" v="1452"/>
          <ac:picMkLst>
            <pc:docMk/>
            <pc:sldMk cId="0" sldId="263"/>
            <ac:picMk id="8" creationId="{E62EE220-EBAF-4DC0-B343-207B0714A313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42.388" v="1454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89CAEE2F-E1E1-496A-A981-2533502C64CC}" dt="2020-07-30T14:15:42.388" v="1454"/>
          <ac:picMkLst>
            <pc:docMk/>
            <pc:sldMk cId="0" sldId="264"/>
            <ac:picMk id="7" creationId="{CC1BBDD3-18A3-430E-9898-1B70ACFAB0A1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0:32.293" v="942" actId="962"/>
          <ac:picMkLst>
            <pc:docMk/>
            <pc:sldMk cId="0" sldId="264"/>
            <ac:picMk id="362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1:24.218" v="1294" actId="962"/>
          <ac:picMkLst>
            <pc:docMk/>
            <pc:sldMk cId="0" sldId="264"/>
            <ac:picMk id="363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89CAEE2F-E1E1-496A-A981-2533502C64CC}" dt="2020-07-30T14:15:46.022" v="1455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89CAEE2F-E1E1-496A-A981-2533502C64CC}" dt="2020-07-30T14:15:46.022" v="1455"/>
          <ac:picMkLst>
            <pc:docMk/>
            <pc:sldMk cId="0" sldId="265"/>
            <ac:picMk id="6" creationId="{CE093627-08D3-4CBB-B9C3-EC432B1593DA}"/>
          </ac:picMkLst>
        </pc:picChg>
      </pc:sldChg>
      <pc:sldChg chg="addSp">
        <pc:chgData name="Doyle, Maggie - Division of Academic Program Standards" userId="ec05bd37-6ff4-4486-b69e-28175b6d77b4" providerId="ADAL" clId="{89CAEE2F-E1E1-496A-A981-2533502C64CC}" dt="2020-07-30T14:15:47.527" v="1456"/>
        <pc:sldMkLst>
          <pc:docMk/>
          <pc:sldMk cId="0" sldId="266"/>
        </pc:sldMkLst>
        <pc:picChg chg="add">
          <ac:chgData name="Doyle, Maggie - Division of Academic Program Standards" userId="ec05bd37-6ff4-4486-b69e-28175b6d77b4" providerId="ADAL" clId="{89CAEE2F-E1E1-496A-A981-2533502C64CC}" dt="2020-07-30T14:15:47.527" v="1456"/>
          <ac:picMkLst>
            <pc:docMk/>
            <pc:sldMk cId="0" sldId="266"/>
            <ac:picMk id="7" creationId="{9D63CC2E-5010-4BA4-B776-F7714A61244D}"/>
          </ac:picMkLst>
        </pc:picChg>
      </pc:sldChg>
      <pc:sldChg chg="addSp">
        <pc:chgData name="Doyle, Maggie - Division of Academic Program Standards" userId="ec05bd37-6ff4-4486-b69e-28175b6d77b4" providerId="ADAL" clId="{89CAEE2F-E1E1-496A-A981-2533502C64CC}" dt="2020-07-30T14:15:50.186" v="1457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89CAEE2F-E1E1-496A-A981-2533502C64CC}" dt="2020-07-30T14:15:50.186" v="1457"/>
          <ac:picMkLst>
            <pc:docMk/>
            <pc:sldMk cId="0" sldId="267"/>
            <ac:picMk id="6" creationId="{BDEF374A-FFDD-4D2B-A34A-F650785CB9B5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58.439" v="1459" actId="1076"/>
        <pc:sldMkLst>
          <pc:docMk/>
          <pc:sldMk cId="0" sldId="268"/>
        </pc:sldMkLst>
        <pc:spChg chg="mod">
          <ac:chgData name="Doyle, Maggie - Division of Academic Program Standards" userId="ec05bd37-6ff4-4486-b69e-28175b6d77b4" providerId="ADAL" clId="{89CAEE2F-E1E1-496A-A981-2533502C64CC}" dt="2020-07-30T14:15:58.439" v="1459" actId="1076"/>
          <ac:spMkLst>
            <pc:docMk/>
            <pc:sldMk cId="0" sldId="268"/>
            <ac:spMk id="395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5:52.799" v="1458"/>
          <ac:picMkLst>
            <pc:docMk/>
            <pc:sldMk cId="0" sldId="268"/>
            <ac:picMk id="6" creationId="{49CD53B0-2E59-43F0-8330-D48A3160D0E4}"/>
          </ac:picMkLst>
        </pc:picChg>
      </pc:sldChg>
      <pc:sldChg chg="addSp delSp modSp">
        <pc:chgData name="Doyle, Maggie - Division of Academic Program Standards" userId="ec05bd37-6ff4-4486-b69e-28175b6d77b4" providerId="ADAL" clId="{89CAEE2F-E1E1-496A-A981-2533502C64CC}" dt="2020-07-30T14:14:39.956" v="1436" actId="113"/>
        <pc:sldMkLst>
          <pc:docMk/>
          <pc:sldMk cId="0" sldId="269"/>
        </pc:sldMkLst>
        <pc:spChg chg="add mod">
          <ac:chgData name="Doyle, Maggie - Division of Academic Program Standards" userId="ec05bd37-6ff4-4486-b69e-28175b6d77b4" providerId="ADAL" clId="{89CAEE2F-E1E1-496A-A981-2533502C64CC}" dt="2020-07-22T20:43:18.629" v="1380" actId="14430"/>
          <ac:spMkLst>
            <pc:docMk/>
            <pc:sldMk cId="0" sldId="269"/>
            <ac:spMk id="2" creationId="{4A364C91-AB2F-4EDF-844E-FA346FA76243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4:09.355" v="1431" actId="1076"/>
          <ac:spMkLst>
            <pc:docMk/>
            <pc:sldMk cId="0" sldId="269"/>
            <ac:spMk id="404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89CAEE2F-E1E1-496A-A981-2533502C64CC}" dt="2020-07-22T20:41:34.806" v="1297" actId="478"/>
          <ac:spMkLst>
            <pc:docMk/>
            <pc:sldMk cId="0" sldId="269"/>
            <ac:spMk id="40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4:39.956" v="1436" actId="113"/>
          <ac:spMkLst>
            <pc:docMk/>
            <pc:sldMk cId="0" sldId="269"/>
            <ac:spMk id="40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4:14.546" v="1432" actId="20577"/>
          <ac:spMkLst>
            <pc:docMk/>
            <pc:sldMk cId="0" sldId="269"/>
            <ac:spMk id="408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4:25.033" v="1433" actId="1076"/>
          <ac:spMkLst>
            <pc:docMk/>
            <pc:sldMk cId="0" sldId="269"/>
            <ac:spMk id="41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3:35.588" v="1423"/>
          <ac:picMkLst>
            <pc:docMk/>
            <pc:sldMk cId="0" sldId="269"/>
            <ac:picMk id="10" creationId="{8F271451-B099-4EF9-9704-7E5D3370F474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1:29.606" v="1295" actId="962"/>
          <ac:picMkLst>
            <pc:docMk/>
            <pc:sldMk cId="0" sldId="269"/>
            <ac:picMk id="403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1:40.941" v="1299" actId="962"/>
          <ac:picMkLst>
            <pc:docMk/>
            <pc:sldMk cId="0" sldId="269"/>
            <ac:picMk id="406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89CAEE2F-E1E1-496A-A981-2533502C64CC}" dt="2020-07-30T14:16:01.548" v="1460"/>
        <pc:sldMkLst>
          <pc:docMk/>
          <pc:sldMk cId="0" sldId="270"/>
        </pc:sldMkLst>
        <pc:picChg chg="add">
          <ac:chgData name="Doyle, Maggie - Division of Academic Program Standards" userId="ec05bd37-6ff4-4486-b69e-28175b6d77b4" providerId="ADAL" clId="{89CAEE2F-E1E1-496A-A981-2533502C64CC}" dt="2020-07-30T14:16:01.548" v="1460"/>
          <ac:picMkLst>
            <pc:docMk/>
            <pc:sldMk cId="0" sldId="270"/>
            <ac:picMk id="6" creationId="{3AA684A5-991C-43DE-889C-AA87263B87D5}"/>
          </ac:picMkLst>
        </pc:picChg>
      </pc:sldChg>
      <pc:sldChg chg="addSp modSp">
        <pc:chgData name="Doyle, Maggie - Division of Academic Program Standards" userId="ec05bd37-6ff4-4486-b69e-28175b6d77b4" providerId="ADAL" clId="{89CAEE2F-E1E1-496A-A981-2533502C64CC}" dt="2020-07-30T14:15:00.652" v="1442" actId="113"/>
        <pc:sldMkLst>
          <pc:docMk/>
          <pc:sldMk cId="0" sldId="271"/>
        </pc:sldMkLst>
        <pc:spChg chg="add mod">
          <ac:chgData name="Doyle, Maggie - Division of Academic Program Standards" userId="ec05bd37-6ff4-4486-b69e-28175b6d77b4" providerId="ADAL" clId="{89CAEE2F-E1E1-496A-A981-2533502C64CC}" dt="2020-07-22T20:43:32.084" v="1400" actId="14430"/>
          <ac:spMkLst>
            <pc:docMk/>
            <pc:sldMk cId="0" sldId="271"/>
            <ac:spMk id="2" creationId="{821EA9EB-D270-403E-92EF-DB9763E12151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4:51.953" v="1440" actId="1076"/>
          <ac:spMkLst>
            <pc:docMk/>
            <pc:sldMk cId="0" sldId="271"/>
            <ac:spMk id="42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5:00.652" v="1442" actId="113"/>
          <ac:spMkLst>
            <pc:docMk/>
            <pc:sldMk cId="0" sldId="271"/>
            <ac:spMk id="427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89CAEE2F-E1E1-496A-A981-2533502C64CC}" dt="2020-07-30T14:14:42.877" v="1437"/>
          <ac:picMkLst>
            <pc:docMk/>
            <pc:sldMk cId="0" sldId="271"/>
            <ac:picMk id="8" creationId="{6C18B31F-076C-4C86-B164-E7CBF3C7BCA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1:44.056" v="1300" actId="962"/>
          <ac:picMkLst>
            <pc:docMk/>
            <pc:sldMk cId="0" sldId="271"/>
            <ac:picMk id="42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22T20:41:50.688" v="1303" actId="962"/>
          <ac:picMkLst>
            <pc:docMk/>
            <pc:sldMk cId="0" sldId="271"/>
            <ac:picMk id="426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89CAEE2F-E1E1-496A-A981-2533502C64CC}" dt="2020-07-30T14:15:17.616" v="1447" actId="1076"/>
        <pc:sldMkLst>
          <pc:docMk/>
          <pc:sldMk cId="0" sldId="272"/>
        </pc:sldMkLst>
        <pc:spChg chg="add mod">
          <ac:chgData name="Doyle, Maggie - Division of Academic Program Standards" userId="ec05bd37-6ff4-4486-b69e-28175b6d77b4" providerId="ADAL" clId="{89CAEE2F-E1E1-496A-A981-2533502C64CC}" dt="2020-07-22T20:43:43.639" v="1413" actId="14430"/>
          <ac:spMkLst>
            <pc:docMk/>
            <pc:sldMk cId="0" sldId="272"/>
            <ac:spMk id="2" creationId="{8210F620-B4A9-4080-9AF5-4EF7C3DC0407}"/>
          </ac:spMkLst>
        </pc:spChg>
        <pc:spChg chg="del">
          <ac:chgData name="Doyle, Maggie - Division of Academic Program Standards" userId="ec05bd37-6ff4-4486-b69e-28175b6d77b4" providerId="ADAL" clId="{89CAEE2F-E1E1-496A-A981-2533502C64CC}" dt="2020-07-22T20:41:53.935" v="1304" actId="478"/>
          <ac:spMkLst>
            <pc:docMk/>
            <pc:sldMk cId="0" sldId="272"/>
            <ac:spMk id="43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22T20:41:57.292" v="1305" actId="962"/>
          <ac:spMkLst>
            <pc:docMk/>
            <pc:sldMk cId="0" sldId="272"/>
            <ac:spMk id="436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89CAEE2F-E1E1-496A-A981-2533502C64CC}" dt="2020-07-30T14:15:14.487" v="1446" actId="20577"/>
          <ac:spMkLst>
            <pc:docMk/>
            <pc:sldMk cId="0" sldId="272"/>
            <ac:spMk id="437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89CAEE2F-E1E1-496A-A981-2533502C64CC}" dt="2020-07-30T14:15:10.712" v="1445" actId="14100"/>
          <ac:picMkLst>
            <pc:docMk/>
            <pc:sldMk cId="0" sldId="272"/>
            <ac:picMk id="9" creationId="{C713994B-33D2-4D48-8BA5-AB560F27C9F0}"/>
          </ac:picMkLst>
        </pc:picChg>
        <pc:picChg chg="mod">
          <ac:chgData name="Doyle, Maggie - Division of Academic Program Standards" userId="ec05bd37-6ff4-4486-b69e-28175b6d77b4" providerId="ADAL" clId="{89CAEE2F-E1E1-496A-A981-2533502C64CC}" dt="2020-07-30T14:15:17.616" v="1447" actId="1076"/>
          <ac:picMkLst>
            <pc:docMk/>
            <pc:sldMk cId="0" sldId="272"/>
            <ac:picMk id="438" creationId="{00000000-0000-0000-0000-000000000000}"/>
          </ac:picMkLst>
        </pc:picChg>
      </pc:sldChg>
    </pc:docChg>
  </pc:docChgLst>
  <pc:docChgLst>
    <pc:chgData name="Doyle, Maggie - Division of Academic Program Standards" userId="ec05bd37-6ff4-4486-b69e-28175b6d77b4" providerId="ADAL" clId="{3A95D553-A1CD-4E48-AE7E-4635720A420E}"/>
    <pc:docChg chg="modSld">
      <pc:chgData name="Doyle, Maggie - Division of Academic Program Standards" userId="ec05bd37-6ff4-4486-b69e-28175b6d77b4" providerId="ADAL" clId="{3A95D553-A1CD-4E48-AE7E-4635720A420E}" dt="2020-08-17T19:19:58.412" v="16" actId="6549"/>
      <pc:docMkLst>
        <pc:docMk/>
      </pc:docMkLst>
      <pc:sldChg chg="modNotesTx">
        <pc:chgData name="Doyle, Maggie - Division of Academic Program Standards" userId="ec05bd37-6ff4-4486-b69e-28175b6d77b4" providerId="ADAL" clId="{3A95D553-A1CD-4E48-AE7E-4635720A420E}" dt="2020-08-17T19:18:19.824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27.560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31.324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35.137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42.719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48.538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8:54.756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01.626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09.743" v="8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17.953" v="9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24.253" v="10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27.628" v="11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31.102" v="12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44.141" v="13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49.800" v="14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52.929" v="15" actId="6549"/>
        <pc:sldMkLst>
          <pc:docMk/>
          <pc:sldMk cId="0" sldId="271"/>
        </pc:sldMkLst>
      </pc:sldChg>
      <pc:sldChg chg="modNotesTx">
        <pc:chgData name="Doyle, Maggie - Division of Academic Program Standards" userId="ec05bd37-6ff4-4486-b69e-28175b6d77b4" providerId="ADAL" clId="{3A95D553-A1CD-4E48-AE7E-4635720A420E}" dt="2020-08-17T19:19:58.412" v="16" actId="6549"/>
        <pc:sldMkLst>
          <pc:docMk/>
          <pc:sldMk cId="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bf60b3bb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bf60b3bb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bf60b3b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bf60b3bb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cfa26c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cfa26c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43fd9f7e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743fd9f7e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cfa26c70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7cfa26c70d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g7cfa26c70d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bf60b3bb8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bf60b3bb8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75c69b56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75c69b56c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422" name="Google Shape;422;g75c69b56c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43fd9f7e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743fd9f7ea_0_4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32" name="Google Shape;432;g743fd9f7ea_0_4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58c3cae7a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58c3cae7a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fdbd0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5fdbd095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g5fdbd095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b80eaabf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b80eaabf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258c7d107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7258c7d107_0_2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5" name="Google Shape;315;g7258c7d107_0_2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43fd9f7e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43fd9f7e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bf60b3bb8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bf60b3bb8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5c68cb24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75c68cb24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bf60b3b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bf60b3b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45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621757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025"/>
            <a:ext cx="9144000" cy="585789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750" y="-1270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801425"/>
            <a:ext cx="1448878" cy="182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1865675" y="1017250"/>
            <a:ext cx="717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Learning, </a:t>
            </a:r>
            <a:r>
              <a:rPr lang="en-US" sz="3000" i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Grades K-5</a:t>
            </a:r>
            <a:endParaRPr sz="3000" i="1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4: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3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10: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A30B80-F705-4BCD-A32E-573B16A687E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K-5 BCML Session 10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1FFABB7F-687F-4099-8F94-76498EBA4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36" y="24571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59"/>
          <p:cNvSpPr txBox="1">
            <a:spLocks noGrp="1"/>
          </p:cNvSpPr>
          <p:nvPr>
            <p:ph type="title"/>
          </p:nvPr>
        </p:nvSpPr>
        <p:spPr>
          <a:xfrm>
            <a:off x="625250" y="8077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 3 in Action: Grades K-5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Video Observation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59"/>
          <p:cNvSpPr txBox="1"/>
          <p:nvPr/>
        </p:nvSpPr>
        <p:spPr>
          <a:xfrm>
            <a:off x="925650" y="2029968"/>
            <a:ext cx="72927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Illustrative Mathematics</a:t>
            </a:r>
            <a:r>
              <a:rPr lang="en-US" sz="2400" b="1">
                <a:latin typeface="Poppins"/>
                <a:ea typeface="Poppins"/>
                <a:cs typeface="Poppins"/>
                <a:sym typeface="Poppins"/>
              </a:rPr>
              <a:t> 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Poppins"/>
                <a:ea typeface="Poppins"/>
                <a:cs typeface="Poppins"/>
                <a:sym typeface="Poppins"/>
              </a:rPr>
              <a:t>Ms. Ramsey,  Grade 4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Task - Joey’s Run Part 2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(entire clip)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59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CE093627-08D3-4CBB-B9C3-EC432B159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60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Video Share Out: Grades K-5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60"/>
          <p:cNvSpPr txBox="1"/>
          <p:nvPr/>
        </p:nvSpPr>
        <p:spPr>
          <a:xfrm>
            <a:off x="563350" y="1855150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teacher moves did Ms. Ramsey take to incorporate SMP 3  into her lesson? What impact did this have on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60"/>
          <p:cNvSpPr txBox="1"/>
          <p:nvPr/>
        </p:nvSpPr>
        <p:spPr>
          <a:xfrm>
            <a:off x="985225" y="3420050"/>
            <a:ext cx="7092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did Ms. Ramsey take to incorporate SMP 3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60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9D63CC2E-5010-4BA4-B776-F7714A61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Instruction Share Out: Grades K-5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61"/>
          <p:cNvSpPr txBox="1"/>
          <p:nvPr/>
        </p:nvSpPr>
        <p:spPr>
          <a:xfrm>
            <a:off x="1103175" y="1493525"/>
            <a:ext cx="70284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what ways have you already incorporated SMP 3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After watching today’s video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61"/>
          <p:cNvSpPr/>
          <p:nvPr/>
        </p:nvSpPr>
        <p:spPr>
          <a:xfrm>
            <a:off x="5867678" y="4549775"/>
            <a:ext cx="2641200" cy="37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oppins SemiBold"/>
                <a:ea typeface="Poppins SemiBold"/>
                <a:cs typeface="Poppins SemiBold"/>
                <a:sym typeface="Poppins SemiBold"/>
              </a:rPr>
              <a:t>With a partner                                                                                 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BDEF374A-FFDD-4D2B-A34A-F650785C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62"/>
          <p:cNvSpPr txBox="1">
            <a:spLocks noGrp="1"/>
          </p:cNvSpPr>
          <p:nvPr>
            <p:ph type="title"/>
          </p:nvPr>
        </p:nvSpPr>
        <p:spPr>
          <a:xfrm>
            <a:off x="639900" y="1054211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Connecting back to our “Why”- Equity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62"/>
          <p:cNvSpPr txBox="1"/>
          <p:nvPr/>
        </p:nvSpPr>
        <p:spPr>
          <a:xfrm>
            <a:off x="725875" y="161002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SMP 3 support both mathematical understanding and productive struggle for students, especially our most vulnerable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SMP 3 help students in accessing the target of the standard and/or task?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62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49CD53B0-2E59-43F0-8330-D48A3160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1978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6" name="Google Shape;406;p63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3"/>
          <p:cNvSpPr txBox="1"/>
          <p:nvPr/>
        </p:nvSpPr>
        <p:spPr>
          <a:xfrm>
            <a:off x="342075" y="861126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8" name="Google Shape;408;p63"/>
          <p:cNvSpPr txBox="1"/>
          <p:nvPr/>
        </p:nvSpPr>
        <p:spPr>
          <a:xfrm>
            <a:off x="401850" y="15345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</a:t>
            </a:r>
            <a:r>
              <a:rPr lang="en-US" sz="22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found on your handout.</a:t>
            </a:r>
            <a:endParaRPr sz="2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</a:t>
            </a:r>
            <a:r>
              <a:rPr lang="en-US" sz="22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connect to the focus for our learning this cycle? </a:t>
            </a:r>
            <a:endParaRPr sz="22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</a:t>
            </a:r>
            <a:r>
              <a:rPr lang="en-US" sz="22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2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 would add to the list? </a:t>
            </a:r>
            <a:endParaRPr sz="2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6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63"/>
          <p:cNvSpPr/>
          <p:nvPr/>
        </p:nvSpPr>
        <p:spPr>
          <a:xfrm>
            <a:off x="6495375" y="4808074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364C91-AB2F-4EDF-844E-FA346FA7624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 Success </a:t>
            </a:r>
          </a:p>
        </p:txBody>
      </p:sp>
      <p:pic>
        <p:nvPicPr>
          <p:cNvPr id="10" name="Picture 9" descr="Kentucky Department of Education (KDE) logo.">
            <a:extLst>
              <a:ext uri="{FF2B5EF4-FFF2-40B4-BE49-F238E27FC236}">
                <a16:creationId xmlns:a16="http://schemas.microsoft.com/office/drawing/2014/main" id="{8F271451-B099-4EF9-9704-7E5D3370F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4571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64"/>
          <p:cNvSpPr txBox="1">
            <a:spLocks noGrp="1"/>
          </p:cNvSpPr>
          <p:nvPr>
            <p:ph type="title"/>
          </p:nvPr>
        </p:nvSpPr>
        <p:spPr>
          <a:xfrm>
            <a:off x="577925" y="11574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64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64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3AA684A5-991C-43DE-889C-AA87263B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025"/>
            <a:ext cx="9144000" cy="585789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500" y="-22328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65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5"/>
          <p:cNvSpPr/>
          <p:nvPr/>
        </p:nvSpPr>
        <p:spPr>
          <a:xfrm>
            <a:off x="365750" y="1387377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8" name="Google Shape;428;p65"/>
          <p:cNvSpPr txBox="1"/>
          <p:nvPr/>
        </p:nvSpPr>
        <p:spPr>
          <a:xfrm>
            <a:off x="470375" y="2096925"/>
            <a:ext cx="75984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might you explicitly teach students SMP 3 in an upcoming lesson?</a:t>
            </a: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will you integrate SMP 3 so that it supports the mathematical content of the lesson, instead of isolated concepts or skills?</a:t>
            </a:r>
            <a:endParaRPr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1EA9EB-D270-403E-92EF-DB9763E12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6C18B31F-076C-4C86-B164-E7CBF3C7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4571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6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17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6" name="Google Shape;436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6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11:  Planning and Practice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8" name="Google Shape;438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33328" y="2582799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6"/>
          <p:cNvSpPr txBox="1"/>
          <p:nvPr/>
        </p:nvSpPr>
        <p:spPr>
          <a:xfrm>
            <a:off x="5093525" y="823700"/>
            <a:ext cx="3363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the implementation characteristics of SMP 3 and apply to planning and practice.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6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10F620-B4A9-4080-9AF5-4EF7C3DC040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C713994B-33D2-4D48-8BA5-AB560F27C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904725" y="690533"/>
            <a:ext cx="7681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22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289" name="Google Shape;289;p51"/>
          <p:cNvGraphicFramePr/>
          <p:nvPr>
            <p:extLst>
              <p:ext uri="{D42A27DB-BD31-4B8C-83A1-F6EECF244321}">
                <p14:modId xmlns:p14="http://schemas.microsoft.com/office/powerpoint/2010/main" val="3376582846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{AE6D60D1-D4CA-4D69-B9CE-A9A0D9F7566E}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51" descr="This star indicates the participant is in the SMP3: Construct viable arguments and critique the reasoning of others section of the content cycle. "/>
          <p:cNvSpPr/>
          <p:nvPr/>
        </p:nvSpPr>
        <p:spPr>
          <a:xfrm>
            <a:off x="70589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1" descr="This box indicates to participants that within the SMP3 section of the content cycle, participants are in Week 1: the Shared Learning session of the learning progression. "/>
          <p:cNvSpPr/>
          <p:nvPr/>
        </p:nvSpPr>
        <p:spPr>
          <a:xfrm>
            <a:off x="6610900" y="4041184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D33ED1-0D78-4D1F-806F-30F7CD01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Cycle Overview</a:t>
            </a:r>
            <a:endParaRPr lang="en-US" dirty="0"/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F7292D5F-4795-47BC-895B-9C2F46134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BB1D3B-39F7-427F-B6CF-3FF2E5A384A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515F3432-7044-4FF0-A93D-F399D84E2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36" y="24571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/>
          </a:p>
        </p:txBody>
      </p:sp>
      <p:sp>
        <p:nvSpPr>
          <p:cNvPr id="308" name="Google Shape;308;p53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592500" y="1481325"/>
            <a:ext cx="44994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the language and look-</a:t>
            </a:r>
            <a:r>
              <a:rPr lang="en-US" sz="18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of SMP 3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and draw connections between SMP 3 competencies and the ability to apply conceptual understanding to real world situations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specific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teacher planning and instructional moves around incorporating SMP 3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within the lesson and the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impact on student learning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53"/>
          <p:cNvSpPr txBox="1"/>
          <p:nvPr/>
        </p:nvSpPr>
        <p:spPr>
          <a:xfrm>
            <a:off x="5226075" y="1481325"/>
            <a:ext cx="3252900" cy="27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Revisit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3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an exemplar student response to a task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by determining the target of the standard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Observe teacher moves in utilizing SMP  3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 increase student ability to apply conceptual understanding to real world situations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Reconnect to our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“Why” - </a:t>
            </a:r>
            <a:r>
              <a:rPr lang="en-US" sz="13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Equity</a:t>
            </a:r>
            <a:endParaRPr sz="13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Reflect on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Criteria for Success 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Closing and next steps</a:t>
            </a:r>
            <a:endParaRPr sz="13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D7E6F7C5-D8BA-433A-815B-B5E770DF3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 txBox="1"/>
          <p:nvPr/>
        </p:nvSpPr>
        <p:spPr>
          <a:xfrm>
            <a:off x="401850" y="1093475"/>
            <a:ext cx="83403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These are the look-fors we will be focusing on during Topic 4. 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 we go through the session, identify connections between today’s learning and progress toward these look-fors.</a:t>
            </a:r>
            <a:endParaRPr sz="3000" baseline="30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5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 idx="4294967295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Preview Criteria for Success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p54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/>
          <p:nvPr/>
        </p:nvSpPr>
        <p:spPr>
          <a:xfrm>
            <a:off x="5330800" y="5137400"/>
            <a:ext cx="29553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- Page 5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621A4C5D-0B7D-4DEE-B812-89477E175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45718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Focusing on SMP 3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55"/>
          <p:cNvSpPr txBox="1"/>
          <p:nvPr/>
        </p:nvSpPr>
        <p:spPr>
          <a:xfrm>
            <a:off x="725875" y="168622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3: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Construct viable arguments and critique the reasoning of others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313" y="264937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55"/>
          <p:cNvSpPr txBox="1"/>
          <p:nvPr/>
        </p:nvSpPr>
        <p:spPr>
          <a:xfrm>
            <a:off x="725875" y="2807600"/>
            <a:ext cx="75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your key takeaways on SMP 3 from our first shared learning session. What would utilizing SMP 3 look like for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6476568" y="47564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40FD3DB5-37A1-479B-90EE-9EF5000C2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 3 Share-Out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6"/>
          <p:cNvSpPr/>
          <p:nvPr/>
        </p:nvSpPr>
        <p:spPr>
          <a:xfrm>
            <a:off x="6476568" y="47564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585275" y="1381800"/>
            <a:ext cx="7904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understand and use stated assumptions, definitions and previously established results in constructing arguments. 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56"/>
          <p:cNvSpPr txBox="1"/>
          <p:nvPr/>
        </p:nvSpPr>
        <p:spPr>
          <a:xfrm>
            <a:off x="585350" y="2383500"/>
            <a:ext cx="79527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make conjectures and build a logical progression of statements to explore the truth of their conjectures.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56"/>
          <p:cNvSpPr txBox="1"/>
          <p:nvPr/>
        </p:nvSpPr>
        <p:spPr>
          <a:xfrm>
            <a:off x="585350" y="3080400"/>
            <a:ext cx="79041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justify their conclusions, communicate them to others and respond to the arguments of others. 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56"/>
          <p:cNvSpPr txBox="1"/>
          <p:nvPr/>
        </p:nvSpPr>
        <p:spPr>
          <a:xfrm>
            <a:off x="585275" y="3898200"/>
            <a:ext cx="79527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Students at all grades can listen or read the arguments of others, decide whether they make sense and ask useful questions to clarify or improve the arguments.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FB8CB1AB-9995-4551-89D2-ABBB6B8E5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57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2" name="Google Shape;352;p57"/>
          <p:cNvSpPr txBox="1">
            <a:spLocks noGrp="1"/>
          </p:cNvSpPr>
          <p:nvPr>
            <p:ph type="title"/>
          </p:nvPr>
        </p:nvSpPr>
        <p:spPr>
          <a:xfrm>
            <a:off x="623000" y="935661"/>
            <a:ext cx="79980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Creating Exemplar Student Responses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772800" y="2479943"/>
            <a:ext cx="7598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the </a:t>
            </a:r>
            <a:r>
              <a:rPr lang="en-US" sz="2400" i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and task aloud.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57"/>
          <p:cNvSpPr txBox="1"/>
          <p:nvPr/>
        </p:nvSpPr>
        <p:spPr>
          <a:xfrm>
            <a:off x="680300" y="1287625"/>
            <a:ext cx="78834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Our Process: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We’ll be using an </a:t>
            </a:r>
            <a:r>
              <a:rPr lang="en-US" sz="24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annotated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version of the Lesson Planning Tool.</a:t>
            </a:r>
            <a:endParaRPr/>
          </a:p>
        </p:txBody>
      </p:sp>
      <p:sp>
        <p:nvSpPr>
          <p:cNvPr id="355" name="Google Shape;355;p57"/>
          <p:cNvSpPr txBox="1"/>
          <p:nvPr/>
        </p:nvSpPr>
        <p:spPr>
          <a:xfrm>
            <a:off x="762575" y="3266125"/>
            <a:ext cx="7407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exemplar student responses and consider the questions that follow the task.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E62EE220-EBAF-4DC0-B343-207B0714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58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Task Share Out: Grades K-5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2" name="Google Shape;362;p58" descr="This image indicates that participants need to access Session 10: Handout 1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487" y="2882778"/>
            <a:ext cx="5114626" cy="17737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3" name="Google Shape;363;p58" descr="Maya runs 1/2 of a mile each day for 12 days. K.C. runs 1/4 of a mile each day for 12 days. Joey runs 3/4 of a mile each day for 12 days. How many miles did each student run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5" y="1807150"/>
            <a:ext cx="7679460" cy="7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8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CC1BBDD3-18A3-430E-9898-1B70ACFAB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76f2a65d80353e131b19c3852c421bb6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4cc91b328d6411d390e133fd87f787b7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Content_x0020_Review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Review_x0020_Status" ma:index="26" nillable="true" ma:displayName="Content Review Status" ma:description="- Verified: Periodically checked and confirmed to still be accurate and relevant.&#10;- Revise: Identified issues require updates or factual corrections.&#10;- Obsolete: No longer relevant; delete or move to internal archive." ma:format="RadioButtons" ma:internalName="Content_x0020_Review_x0020_Status">
      <xsd:simpleType>
        <xsd:restriction base="dms:Choice">
          <xsd:enumeration value="Verified"/>
          <xsd:enumeration value="Revise"/>
          <xsd:enumeration value="Obso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KYED-536-986</_dlc_DocId>
    <_dlc_DocIdUrl xmlns="3a62de7d-ba57-4f43-9dae-9623ba637be0">
      <Url>https://www.education.ky.gov/curriculum/standards/kyacadstand/_layouts/15/DocIdRedir.aspx?ID=KYED-536-986</Url>
      <Description>KYED-536-986</Description>
    </_dlc_DocIdUrl>
    <Content_x0020_Review_x0020_Status xmlns="3a62de7d-ba57-4f43-9dae-9623ba637be0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DAB87C-471F-4023-ABAD-10327B043703}"/>
</file>

<file path=customXml/itemProps2.xml><?xml version="1.0" encoding="utf-8"?>
<ds:datastoreItem xmlns:ds="http://schemas.openxmlformats.org/officeDocument/2006/customXml" ds:itemID="{8B9A82A4-CB0B-4E5D-9811-006F0FADCF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7648B-473E-43EB-A1A4-B1213CF8E45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2CDA3195-44E4-4ABF-8D36-38E0B6C1A398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878</Words>
  <Application>Microsoft Office PowerPoint</Application>
  <PresentationFormat>On-screen Show (16:10)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Poppins ExtraBold</vt:lpstr>
      <vt:lpstr>Poppins SemiBold</vt:lpstr>
      <vt:lpstr>Arial</vt:lpstr>
      <vt:lpstr>Bitter</vt:lpstr>
      <vt:lpstr>Rockwell</vt:lpstr>
      <vt:lpstr>Calibri</vt:lpstr>
      <vt:lpstr>Poppins</vt:lpstr>
      <vt:lpstr>Office Theme</vt:lpstr>
      <vt:lpstr>Simple Light</vt:lpstr>
      <vt:lpstr>Office Theme</vt:lpstr>
      <vt:lpstr>K-5 BCML Session 10</vt:lpstr>
      <vt:lpstr>Content Cycle Overview</vt:lpstr>
      <vt:lpstr>Norms</vt:lpstr>
      <vt:lpstr>Objectives</vt:lpstr>
      <vt:lpstr>Preview Criteria for Success</vt:lpstr>
      <vt:lpstr>Focusing on SMP 3</vt:lpstr>
      <vt:lpstr>SMP 3 Share-Out</vt:lpstr>
      <vt:lpstr>Creating Exemplar Student Responses</vt:lpstr>
      <vt:lpstr>Task Share Out: Grades K-5</vt:lpstr>
      <vt:lpstr>SMP 3 in Action: Grades K-5 Video Observation</vt:lpstr>
      <vt:lpstr>Video Share Out: Grades K-5</vt:lpstr>
      <vt:lpstr>Instruction Share Out: Grades K-5</vt:lpstr>
      <vt:lpstr>Connecting back to our “Why”- Equity</vt:lpstr>
      <vt:lpstr>Criteria for Success </vt:lpstr>
      <vt:lpstr>Reflection and Looking Ahead</vt:lpstr>
      <vt:lpstr>Closing Whip Around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2020-08-17T19:20:04Z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70e20786-d536-430d-beaf-1edc98263f03</vt:lpwstr>
  </property>
</Properties>
</file>