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sldIdLst>
    <p:sldId id="256" r:id="rId5"/>
    <p:sldId id="636" r:id="rId6"/>
    <p:sldId id="370" r:id="rId7"/>
    <p:sldId id="268" r:id="rId8"/>
    <p:sldId id="371" r:id="rId9"/>
    <p:sldId id="269" r:id="rId10"/>
    <p:sldId id="404" r:id="rId11"/>
    <p:sldId id="387" r:id="rId12"/>
    <p:sldId id="372" r:id="rId13"/>
    <p:sldId id="656" r:id="rId14"/>
    <p:sldId id="374" r:id="rId15"/>
    <p:sldId id="399" r:id="rId16"/>
    <p:sldId id="403" r:id="rId17"/>
    <p:sldId id="646" r:id="rId18"/>
    <p:sldId id="386" r:id="rId19"/>
    <p:sldId id="643" r:id="rId20"/>
    <p:sldId id="392" r:id="rId21"/>
    <p:sldId id="625" r:id="rId22"/>
    <p:sldId id="653" r:id="rId23"/>
    <p:sldId id="655" r:id="rId24"/>
    <p:sldId id="328" r:id="rId25"/>
    <p:sldId id="301" r:id="rId26"/>
    <p:sldId id="302" r:id="rId27"/>
    <p:sldId id="649"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CDoAaAS" userId="S::chris.williams@education.ky.gov::2f156fa2-a309-475c-82f3-62ae8d0ba8a4" providerId="AD"/>
  <p188:author id="{9B822606-89CE-37F5-0354-C7C7B03AE384}" name="Chandler, Melissa - Division of Assessment and Accountability Support" initials="CS" userId="S::melissa.chandler@education.ky.gov::c7c40c5a-5db2-409e-9ac5-b3fa8556cae3" providerId="AD"/>
  <p188:author id="{EEAF063B-8BCB-A246-0486-9A5ACA2B8CA4}" name="Roseberry, Christen - Division of Assessment and Accountability Support" initials="CR" userId="S::christen.roseberry@education.ky.gov::64f073a6-c0e0-4356-b5dd-074214d6d82f"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BR"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5FD6BBD4-89B8-DC90-B9A0-590DE6A9A122}" name="Larkins, Jennifer - Office of Assessment and Accountability" initials="LA" userId="S::jennifer.larkins@education.ky.gov::093879bc-4454-48e7-95b0-93a7f4bf4b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nes, Helen - Division of Assessment and Accountability Support" initials="JH-DoAaAS" lastIdx="2" clrIdx="0">
    <p:extLst>
      <p:ext uri="{19B8F6BF-5375-455C-9EA6-DF929625EA0E}">
        <p15:presenceInfo xmlns:p15="http://schemas.microsoft.com/office/powerpoint/2012/main" userId="S::helen.jones@education.ky.gov::b7d6fb4f-88fd-4227-920b-6a3119e5e7a1" providerId="AD"/>
      </p:ext>
    </p:extLst>
  </p:cmAuthor>
  <p:cmAuthor id="2" name="Williams, Chris - Division of Assessment and Accountability Support" initials="WS" lastIdx="1" clrIdx="1">
    <p:extLst>
      <p:ext uri="{19B8F6BF-5375-455C-9EA6-DF929625EA0E}">
        <p15:presenceInfo xmlns:p15="http://schemas.microsoft.com/office/powerpoint/2012/main" userId="S::chris.williams@education.ky.gov::2f156fa2-a309-475c-82f3-62ae8d0ba8a4" providerId="AD"/>
      </p:ext>
    </p:extLst>
  </p:cmAuthor>
  <p:cmAuthor id="3" name="Stafford, Jennifer - KDE Division Director" initials="SJ-KDD" lastIdx="4" clrIdx="2">
    <p:extLst>
      <p:ext uri="{19B8F6BF-5375-455C-9EA6-DF929625EA0E}">
        <p15:presenceInfo xmlns:p15="http://schemas.microsoft.com/office/powerpoint/2012/main" userId="S::jennifer.stafford@education.ky.gov::0151abd4-297e-443f-a77b-a8c249c015ab" providerId="AD"/>
      </p:ext>
    </p:extLst>
  </p:cmAuthor>
  <p:cmAuthor id="4" name="Jett, Lisa - Division of Assessment and Accountability Support" initials="JLDoAaAS" lastIdx="8" clrIdx="3">
    <p:extLst>
      <p:ext uri="{19B8F6BF-5375-455C-9EA6-DF929625EA0E}">
        <p15:presenceInfo xmlns:p15="http://schemas.microsoft.com/office/powerpoint/2012/main" userId="Jett, Lisa - Division of Assessment and Accountability Support" providerId="None"/>
      </p:ext>
    </p:extLst>
  </p:cmAuthor>
  <p:cmAuthor id="5" name="Avery, Devon - Division of Assessment and Accountability Support" initials="AD-DoAaAS" lastIdx="2" clrIdx="4">
    <p:extLst>
      <p:ext uri="{19B8F6BF-5375-455C-9EA6-DF929625EA0E}">
        <p15:presenceInfo xmlns:p15="http://schemas.microsoft.com/office/powerpoint/2012/main" userId="S::devon.avery@education.ky.gov::3c4d04ce-6fc5-4533-8afa-2b6776a03065" providerId="AD"/>
      </p:ext>
    </p:extLst>
  </p:cmAuthor>
  <p:cmAuthor id="6" name="Riley, Ben - Division of Assessment and Accountability Support" initials="RBDoAaAS" lastIdx="20" clrIdx="5">
    <p:extLst>
      <p:ext uri="{19B8F6BF-5375-455C-9EA6-DF929625EA0E}">
        <p15:presenceInfo xmlns:p15="http://schemas.microsoft.com/office/powerpoint/2012/main" userId="Riley, Ben - Division of Assessment and Accountability Suppo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BCD"/>
    <a:srgbClr val="102649"/>
    <a:srgbClr val="057780"/>
    <a:srgbClr val="AAD6B8"/>
    <a:srgbClr val="AFD1B0"/>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853DF-0EB8-2093-A6F9-1B6D8984BACE}" v="4" dt="2024-07-26T15:46:01.162"/>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72" d="100"/>
          <a:sy n="72" d="100"/>
        </p:scale>
        <p:origin x="86"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4.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Chris - Division of Assessment and Accountability Support" userId="S::chris.williams@education.ky.gov::2f156fa2-a309-475c-82f3-62ae8d0ba8a4" providerId="AD" clId="Web-{01ADA191-D704-401E-9BEE-C8BE9A10FB30}"/>
    <pc:docChg chg="addSld modSld">
      <pc:chgData name="Williams, Chris - Division of Assessment and Accountability Support" userId="S::chris.williams@education.ky.gov::2f156fa2-a309-475c-82f3-62ae8d0ba8a4" providerId="AD" clId="Web-{01ADA191-D704-401E-9BEE-C8BE9A10FB30}" dt="2024-07-22T20:39:46.937" v="20" actId="20577"/>
      <pc:docMkLst>
        <pc:docMk/>
      </pc:docMkLst>
      <pc:sldChg chg="modSp">
        <pc:chgData name="Williams, Chris - Division of Assessment and Accountability Support" userId="S::chris.williams@education.ky.gov::2f156fa2-a309-475c-82f3-62ae8d0ba8a4" providerId="AD" clId="Web-{01ADA191-D704-401E-9BEE-C8BE9A10FB30}" dt="2024-07-22T20:38:56.386" v="13" actId="20577"/>
        <pc:sldMkLst>
          <pc:docMk/>
          <pc:sldMk cId="3980678854" sldId="302"/>
        </pc:sldMkLst>
        <pc:spChg chg="mod">
          <ac:chgData name="Williams, Chris - Division of Assessment and Accountability Support" userId="S::chris.williams@education.ky.gov::2f156fa2-a309-475c-82f3-62ae8d0ba8a4" providerId="AD" clId="Web-{01ADA191-D704-401E-9BEE-C8BE9A10FB30}" dt="2024-07-22T20:38:56.386" v="13" actId="20577"/>
          <ac:spMkLst>
            <pc:docMk/>
            <pc:sldMk cId="3980678854" sldId="302"/>
            <ac:spMk id="3" creationId="{FB0706E7-5C9C-2C1D-9FBA-7AB990F3D24C}"/>
          </ac:spMkLst>
        </pc:spChg>
      </pc:sldChg>
      <pc:sldChg chg="modSp">
        <pc:chgData name="Williams, Chris - Division of Assessment and Accountability Support" userId="S::chris.williams@education.ky.gov::2f156fa2-a309-475c-82f3-62ae8d0ba8a4" providerId="AD" clId="Web-{01ADA191-D704-401E-9BEE-C8BE9A10FB30}" dt="2024-07-22T20:37:12.426" v="1" actId="20577"/>
        <pc:sldMkLst>
          <pc:docMk/>
          <pc:sldMk cId="1235102530" sldId="370"/>
        </pc:sldMkLst>
        <pc:spChg chg="mod">
          <ac:chgData name="Williams, Chris - Division of Assessment and Accountability Support" userId="S::chris.williams@education.ky.gov::2f156fa2-a309-475c-82f3-62ae8d0ba8a4" providerId="AD" clId="Web-{01ADA191-D704-401E-9BEE-C8BE9A10FB30}" dt="2024-07-22T20:37:12.426" v="1" actId="20577"/>
          <ac:spMkLst>
            <pc:docMk/>
            <pc:sldMk cId="1235102530" sldId="370"/>
            <ac:spMk id="12" creationId="{00000000-0000-0000-0000-000000000000}"/>
          </ac:spMkLst>
        </pc:spChg>
      </pc:sldChg>
      <pc:sldChg chg="modSp add replId">
        <pc:chgData name="Williams, Chris - Division of Assessment and Accountability Support" userId="S::chris.williams@education.ky.gov::2f156fa2-a309-475c-82f3-62ae8d0ba8a4" providerId="AD" clId="Web-{01ADA191-D704-401E-9BEE-C8BE9A10FB30}" dt="2024-07-22T20:39:46.937" v="20" actId="20577"/>
        <pc:sldMkLst>
          <pc:docMk/>
          <pc:sldMk cId="4213752918" sldId="656"/>
        </pc:sldMkLst>
        <pc:spChg chg="mod">
          <ac:chgData name="Williams, Chris - Division of Assessment and Accountability Support" userId="S::chris.williams@education.ky.gov::2f156fa2-a309-475c-82f3-62ae8d0ba8a4" providerId="AD" clId="Web-{01ADA191-D704-401E-9BEE-C8BE9A10FB30}" dt="2024-07-22T20:39:46.937" v="20" actId="20577"/>
          <ac:spMkLst>
            <pc:docMk/>
            <pc:sldMk cId="4213752918" sldId="656"/>
            <ac:spMk id="12" creationId="{00000000-0000-0000-0000-000000000000}"/>
          </ac:spMkLst>
        </pc:spChg>
      </pc:sldChg>
    </pc:docChg>
  </pc:docChgLst>
  <pc:docChgLst>
    <pc:chgData name="Williams, Chris - Division of Assessment and Accountability Support" userId="S::chris.williams@education.ky.gov::2f156fa2-a309-475c-82f3-62ae8d0ba8a4" providerId="AD" clId="Web-{AD2574D7-BAEC-4CAF-B193-1D68471DC3D2}"/>
    <pc:docChg chg="modSld">
      <pc:chgData name="Williams, Chris - Division of Assessment and Accountability Support" userId="S::chris.williams@education.ky.gov::2f156fa2-a309-475c-82f3-62ae8d0ba8a4" providerId="AD" clId="Web-{AD2574D7-BAEC-4CAF-B193-1D68471DC3D2}" dt="2024-07-22T20:31:00.978" v="8" actId="20577"/>
      <pc:docMkLst>
        <pc:docMk/>
      </pc:docMkLst>
      <pc:sldChg chg="modSp">
        <pc:chgData name="Williams, Chris - Division of Assessment and Accountability Support" userId="S::chris.williams@education.ky.gov::2f156fa2-a309-475c-82f3-62ae8d0ba8a4" providerId="AD" clId="Web-{AD2574D7-BAEC-4CAF-B193-1D68471DC3D2}" dt="2024-07-22T20:30:36.165" v="3" actId="20577"/>
        <pc:sldMkLst>
          <pc:docMk/>
          <pc:sldMk cId="301902911" sldId="256"/>
        </pc:sldMkLst>
        <pc:spChg chg="mod">
          <ac:chgData name="Williams, Chris - Division of Assessment and Accountability Support" userId="S::chris.williams@education.ky.gov::2f156fa2-a309-475c-82f3-62ae8d0ba8a4" providerId="AD" clId="Web-{AD2574D7-BAEC-4CAF-B193-1D68471DC3D2}" dt="2024-07-22T20:30:36.165" v="3" actId="20577"/>
          <ac:spMkLst>
            <pc:docMk/>
            <pc:sldMk cId="301902911" sldId="256"/>
            <ac:spMk id="4" creationId="{C69DB1B6-904E-4159-AFA3-8BECA16F509C}"/>
          </ac:spMkLst>
        </pc:spChg>
      </pc:sldChg>
      <pc:sldChg chg="modSp">
        <pc:chgData name="Williams, Chris - Division of Assessment and Accountability Support" userId="S::chris.williams@education.ky.gov::2f156fa2-a309-475c-82f3-62ae8d0ba8a4" providerId="AD" clId="Web-{AD2574D7-BAEC-4CAF-B193-1D68471DC3D2}" dt="2024-07-22T20:31:00.978" v="8" actId="20577"/>
        <pc:sldMkLst>
          <pc:docMk/>
          <pc:sldMk cId="2447272016" sldId="636"/>
        </pc:sldMkLst>
        <pc:spChg chg="mod">
          <ac:chgData name="Williams, Chris - Division of Assessment and Accountability Support" userId="S::chris.williams@education.ky.gov::2f156fa2-a309-475c-82f3-62ae8d0ba8a4" providerId="AD" clId="Web-{AD2574D7-BAEC-4CAF-B193-1D68471DC3D2}" dt="2024-07-22T20:31:00.978" v="8" actId="20577"/>
          <ac:spMkLst>
            <pc:docMk/>
            <pc:sldMk cId="2447272016" sldId="636"/>
            <ac:spMk id="3" creationId="{FF6652A6-3E2B-E9B6-FEED-689806ACE629}"/>
          </ac:spMkLst>
        </pc:spChg>
      </pc:sldChg>
    </pc:docChg>
  </pc:docChgLst>
  <pc:docChgLst>
    <pc:chgData name="Chandler, Melissa - Division of Assessment and Accountability Support" userId="S::melissa.chandler@education.ky.gov::c7c40c5a-5db2-409e-9ac5-b3fa8556cae3" providerId="AD" clId="Web-{D9341DFC-D5D4-46B4-48CE-6C1E797DD6EB}"/>
    <pc:docChg chg="mod modSld">
      <pc:chgData name="Chandler, Melissa - Division of Assessment and Accountability Support" userId="S::melissa.chandler@education.ky.gov::c7c40c5a-5db2-409e-9ac5-b3fa8556cae3" providerId="AD" clId="Web-{D9341DFC-D5D4-46B4-48CE-6C1E797DD6EB}" dt="2024-07-11T17:45:16.842" v="8"/>
      <pc:docMkLst>
        <pc:docMk/>
      </pc:docMkLst>
      <pc:sldChg chg="addCm">
        <pc:chgData name="Chandler, Melissa - Division of Assessment and Accountability Support" userId="S::melissa.chandler@education.ky.gov::c7c40c5a-5db2-409e-9ac5-b3fa8556cae3" providerId="AD" clId="Web-{D9341DFC-D5D4-46B4-48CE-6C1E797DD6EB}" dt="2024-07-11T17:45:16.842" v="8"/>
        <pc:sldMkLst>
          <pc:docMk/>
          <pc:sldMk cId="2856671401" sldId="400"/>
        </pc:sldMkLst>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S::melissa.chandler@education.ky.gov::c7c40c5a-5db2-409e-9ac5-b3fa8556cae3" providerId="AD" clId="Web-{D9341DFC-D5D4-46B4-48CE-6C1E797DD6EB}" dt="2024-07-11T17:45:16.842" v="8"/>
              <pc2:cmMkLst xmlns:pc2="http://schemas.microsoft.com/office/powerpoint/2019/9/main/command">
                <pc:docMk/>
                <pc:sldMk cId="2856671401" sldId="400"/>
                <pc2:cmMk id="{7AF2F735-2DF8-4DC5-AA5B-E16F9D969C43}"/>
              </pc2:cmMkLst>
            </pc226:cmChg>
          </p:ext>
        </pc:extLst>
      </pc:sldChg>
      <pc:sldChg chg="modSp addCm modCm">
        <pc:chgData name="Chandler, Melissa - Division of Assessment and Accountability Support" userId="S::melissa.chandler@education.ky.gov::c7c40c5a-5db2-409e-9ac5-b3fa8556cae3" providerId="AD" clId="Web-{D9341DFC-D5D4-46B4-48CE-6C1E797DD6EB}" dt="2024-07-11T17:45:06.154" v="7" actId="20577"/>
        <pc:sldMkLst>
          <pc:docMk/>
          <pc:sldMk cId="2380731053" sldId="404"/>
        </pc:sldMkLst>
        <pc:spChg chg="mod">
          <ac:chgData name="Chandler, Melissa - Division of Assessment and Accountability Support" userId="S::melissa.chandler@education.ky.gov::c7c40c5a-5db2-409e-9ac5-b3fa8556cae3" providerId="AD" clId="Web-{D9341DFC-D5D4-46B4-48CE-6C1E797DD6EB}" dt="2024-07-11T17:45:06.154" v="7" actId="20577"/>
          <ac:spMkLst>
            <pc:docMk/>
            <pc:sldMk cId="2380731053" sldId="404"/>
            <ac:spMk id="3" creationId="{27417641-871B-55EB-9CA7-C4FF5E109ED1}"/>
          </ac:spMkLst>
        </pc:spChg>
        <pc:extLst>
          <p:ext xmlns:p="http://schemas.openxmlformats.org/presentationml/2006/main" uri="{D6D511B9-2390-475A-947B-AFAB55BFBCF1}">
            <pc226:cmChg xmlns:pc226="http://schemas.microsoft.com/office/powerpoint/2022/06/main/command" chg="add mod">
              <pc226:chgData name="Chandler, Melissa - Division of Assessment and Accountability Support" userId="S::melissa.chandler@education.ky.gov::c7c40c5a-5db2-409e-9ac5-b3fa8556cae3" providerId="AD" clId="Web-{D9341DFC-D5D4-46B4-48CE-6C1E797DD6EB}" dt="2024-07-11T17:44:49.825" v="6" actId="20577"/>
              <pc2:cmMkLst xmlns:pc2="http://schemas.microsoft.com/office/powerpoint/2019/9/main/command">
                <pc:docMk/>
                <pc:sldMk cId="2380731053" sldId="404"/>
                <pc2:cmMk id="{7EECA214-8BE1-48E0-878E-B7F91FF87311}"/>
              </pc2:cmMkLst>
            </pc226:cmChg>
          </p:ext>
        </pc:extLst>
      </pc:sldChg>
    </pc:docChg>
  </pc:docChgLst>
  <pc:docChgLst>
    <pc:chgData name="Williams, Chris - Division of Assessment and Accountability Support" userId="S::chris.williams@education.ky.gov::2f156fa2-a309-475c-82f3-62ae8d0ba8a4" providerId="AD" clId="Web-{80504F72-66CE-4394-98BC-CC7FE7A44BEB}"/>
    <pc:docChg chg="modSld">
      <pc:chgData name="Williams, Chris - Division of Assessment and Accountability Support" userId="S::chris.williams@education.ky.gov::2f156fa2-a309-475c-82f3-62ae8d0ba8a4" providerId="AD" clId="Web-{80504F72-66CE-4394-98BC-CC7FE7A44BEB}" dt="2024-07-23T21:26:11.960" v="3" actId="20577"/>
      <pc:docMkLst>
        <pc:docMk/>
      </pc:docMkLst>
      <pc:sldChg chg="modSp">
        <pc:chgData name="Williams, Chris - Division of Assessment and Accountability Support" userId="S::chris.williams@education.ky.gov::2f156fa2-a309-475c-82f3-62ae8d0ba8a4" providerId="AD" clId="Web-{80504F72-66CE-4394-98BC-CC7FE7A44BEB}" dt="2024-07-23T21:26:11.960" v="3" actId="20577"/>
        <pc:sldMkLst>
          <pc:docMk/>
          <pc:sldMk cId="506445001" sldId="269"/>
        </pc:sldMkLst>
        <pc:spChg chg="mod">
          <ac:chgData name="Williams, Chris - Division of Assessment and Accountability Support" userId="S::chris.williams@education.ky.gov::2f156fa2-a309-475c-82f3-62ae8d0ba8a4" providerId="AD" clId="Web-{80504F72-66CE-4394-98BC-CC7FE7A44BEB}" dt="2024-07-23T21:26:11.960" v="3" actId="20577"/>
          <ac:spMkLst>
            <pc:docMk/>
            <pc:sldMk cId="506445001" sldId="269"/>
            <ac:spMk id="3" creationId="{00000000-0000-0000-0000-000000000000}"/>
          </ac:spMkLst>
        </pc:spChg>
      </pc:sldChg>
    </pc:docChg>
  </pc:docChgLst>
  <pc:docChgLst>
    <pc:chgData name="Williams, Chris - Division of Assessment and Accountability Support" userId="S::chris.williams@education.ky.gov::2f156fa2-a309-475c-82f3-62ae8d0ba8a4" providerId="AD" clId="Web-{2557B5F0-9065-4639-A139-F151719FE427}"/>
    <pc:docChg chg="modSld">
      <pc:chgData name="Williams, Chris - Division of Assessment and Accountability Support" userId="S::chris.williams@education.ky.gov::2f156fa2-a309-475c-82f3-62ae8d0ba8a4" providerId="AD" clId="Web-{2557B5F0-9065-4639-A139-F151719FE427}" dt="2024-07-23T19:13:54.658" v="6" actId="1076"/>
      <pc:docMkLst>
        <pc:docMk/>
      </pc:docMkLst>
      <pc:sldChg chg="modSp">
        <pc:chgData name="Williams, Chris - Division of Assessment and Accountability Support" userId="S::chris.williams@education.ky.gov::2f156fa2-a309-475c-82f3-62ae8d0ba8a4" providerId="AD" clId="Web-{2557B5F0-9065-4639-A139-F151719FE427}" dt="2024-07-23T19:13:54.658" v="6" actId="1076"/>
        <pc:sldMkLst>
          <pc:docMk/>
          <pc:sldMk cId="1481697069" sldId="300"/>
        </pc:sldMkLst>
        <pc:spChg chg="mod">
          <ac:chgData name="Williams, Chris - Division of Assessment and Accountability Support" userId="S::chris.williams@education.ky.gov::2f156fa2-a309-475c-82f3-62ae8d0ba8a4" providerId="AD" clId="Web-{2557B5F0-9065-4639-A139-F151719FE427}" dt="2024-07-23T19:13:52.033" v="5" actId="1076"/>
          <ac:spMkLst>
            <pc:docMk/>
            <pc:sldMk cId="1481697069" sldId="300"/>
            <ac:spMk id="4" creationId="{150EE408-375E-46FE-B741-DE0A51A04870}"/>
          </ac:spMkLst>
        </pc:spChg>
        <pc:picChg chg="mod">
          <ac:chgData name="Williams, Chris - Division of Assessment and Accountability Support" userId="S::chris.williams@education.ky.gov::2f156fa2-a309-475c-82f3-62ae8d0ba8a4" providerId="AD" clId="Web-{2557B5F0-9065-4639-A139-F151719FE427}" dt="2024-07-23T19:13:54.658" v="6" actId="1076"/>
          <ac:picMkLst>
            <pc:docMk/>
            <pc:sldMk cId="1481697069" sldId="300"/>
            <ac:picMk id="3" creationId="{F8228135-254D-D44E-FEC4-99D998046CD8}"/>
          </ac:picMkLst>
        </pc:picChg>
      </pc:sldChg>
      <pc:sldChg chg="modSp">
        <pc:chgData name="Williams, Chris - Division of Assessment and Accountability Support" userId="S::chris.williams@education.ky.gov::2f156fa2-a309-475c-82f3-62ae8d0ba8a4" providerId="AD" clId="Web-{2557B5F0-9065-4639-A139-F151719FE427}" dt="2024-07-23T19:13:25.892" v="1" actId="1076"/>
        <pc:sldMkLst>
          <pc:docMk/>
          <pc:sldMk cId="1153131532" sldId="301"/>
        </pc:sldMkLst>
        <pc:spChg chg="mod">
          <ac:chgData name="Williams, Chris - Division of Assessment and Accountability Support" userId="S::chris.williams@education.ky.gov::2f156fa2-a309-475c-82f3-62ae8d0ba8a4" providerId="AD" clId="Web-{2557B5F0-9065-4639-A139-F151719FE427}" dt="2024-07-23T19:13:22.892" v="0" actId="1076"/>
          <ac:spMkLst>
            <pc:docMk/>
            <pc:sldMk cId="1153131532" sldId="301"/>
            <ac:spMk id="2" creationId="{91A05AB1-044A-CDA1-D9E8-72A7AA863B89}"/>
          </ac:spMkLst>
        </pc:spChg>
        <pc:spChg chg="mod">
          <ac:chgData name="Williams, Chris - Division of Assessment and Accountability Support" userId="S::chris.williams@education.ky.gov::2f156fa2-a309-475c-82f3-62ae8d0ba8a4" providerId="AD" clId="Web-{2557B5F0-9065-4639-A139-F151719FE427}" dt="2024-07-23T19:13:25.892" v="1" actId="1076"/>
          <ac:spMkLst>
            <pc:docMk/>
            <pc:sldMk cId="1153131532" sldId="301"/>
            <ac:spMk id="3" creationId="{C7BD9FBF-741F-DF25-35AC-341F755EEEEA}"/>
          </ac:spMkLst>
        </pc:spChg>
      </pc:sldChg>
      <pc:sldChg chg="modSp">
        <pc:chgData name="Williams, Chris - Division of Assessment and Accountability Support" userId="S::chris.williams@education.ky.gov::2f156fa2-a309-475c-82f3-62ae8d0ba8a4" providerId="AD" clId="Web-{2557B5F0-9065-4639-A139-F151719FE427}" dt="2024-07-23T19:13:40.236" v="4" actId="20577"/>
        <pc:sldMkLst>
          <pc:docMk/>
          <pc:sldMk cId="3980678854" sldId="302"/>
        </pc:sldMkLst>
        <pc:spChg chg="mod">
          <ac:chgData name="Williams, Chris - Division of Assessment and Accountability Support" userId="S::chris.williams@education.ky.gov::2f156fa2-a309-475c-82f3-62ae8d0ba8a4" providerId="AD" clId="Web-{2557B5F0-9065-4639-A139-F151719FE427}" dt="2024-07-23T19:13:29.876" v="2" actId="1076"/>
          <ac:spMkLst>
            <pc:docMk/>
            <pc:sldMk cId="3980678854" sldId="302"/>
            <ac:spMk id="2" creationId="{7301CF35-281F-57B7-3BAE-D2F0F5C9888F}"/>
          </ac:spMkLst>
        </pc:spChg>
        <pc:spChg chg="mod">
          <ac:chgData name="Williams, Chris - Division of Assessment and Accountability Support" userId="S::chris.williams@education.ky.gov::2f156fa2-a309-475c-82f3-62ae8d0ba8a4" providerId="AD" clId="Web-{2557B5F0-9065-4639-A139-F151719FE427}" dt="2024-07-23T19:13:40.236" v="4" actId="20577"/>
          <ac:spMkLst>
            <pc:docMk/>
            <pc:sldMk cId="3980678854" sldId="302"/>
            <ac:spMk id="3" creationId="{FB0706E7-5C9C-2C1D-9FBA-7AB990F3D24C}"/>
          </ac:spMkLst>
        </pc:spChg>
      </pc:sldChg>
    </pc:docChg>
  </pc:docChgLst>
  <pc:docChgLst>
    <pc:chgData name="Riley, Ben - Division of Assessment and Accountability Support" userId="4cd6cdff-1273-49fa-8860-d0f5fa3fb9f7" providerId="ADAL" clId="{619985E1-0674-4D0E-A935-833B824A4E49}"/>
    <pc:docChg chg="delSld">
      <pc:chgData name="Riley, Ben - Division of Assessment and Accountability Support" userId="4cd6cdff-1273-49fa-8860-d0f5fa3fb9f7" providerId="ADAL" clId="{619985E1-0674-4D0E-A935-833B824A4E49}" dt="2024-07-15T19:43:24.206" v="0" actId="47"/>
      <pc:docMkLst>
        <pc:docMk/>
      </pc:docMkLst>
      <pc:sldChg chg="del">
        <pc:chgData name="Riley, Ben - Division of Assessment and Accountability Support" userId="4cd6cdff-1273-49fa-8860-d0f5fa3fb9f7" providerId="ADAL" clId="{619985E1-0674-4D0E-A935-833B824A4E49}" dt="2024-07-15T19:43:24.206" v="0" actId="47"/>
        <pc:sldMkLst>
          <pc:docMk/>
          <pc:sldMk cId="1153131532" sldId="647"/>
        </pc:sldMkLst>
      </pc:sldChg>
      <pc:sldChg chg="del">
        <pc:chgData name="Riley, Ben - Division of Assessment and Accountability Support" userId="4cd6cdff-1273-49fa-8860-d0f5fa3fb9f7" providerId="ADAL" clId="{619985E1-0674-4D0E-A935-833B824A4E49}" dt="2024-07-15T19:43:24.206" v="0" actId="47"/>
        <pc:sldMkLst>
          <pc:docMk/>
          <pc:sldMk cId="3225382126" sldId="648"/>
        </pc:sldMkLst>
      </pc:sldChg>
    </pc:docChg>
  </pc:docChgLst>
  <pc:docChgLst>
    <pc:chgData name="Riley, Ben - Division of Assessment and Accountability Support" userId="4cd6cdff-1273-49fa-8860-d0f5fa3fb9f7" providerId="ADAL" clId="{40187236-E853-4A3E-B98E-DF84C2AF430B}"/>
    <pc:docChg chg="modSld">
      <pc:chgData name="Riley, Ben - Division of Assessment and Accountability Support" userId="4cd6cdff-1273-49fa-8860-d0f5fa3fb9f7" providerId="ADAL" clId="{40187236-E853-4A3E-B98E-DF84C2AF430B}" dt="2024-07-25T22:55:44.026" v="12"/>
      <pc:docMkLst>
        <pc:docMk/>
      </pc:docMkLst>
      <pc:sldChg chg="modSp mod">
        <pc:chgData name="Riley, Ben - Division of Assessment and Accountability Support" userId="4cd6cdff-1273-49fa-8860-d0f5fa3fb9f7" providerId="ADAL" clId="{40187236-E853-4A3E-B98E-DF84C2AF430B}" dt="2024-07-25T22:55:34.012" v="10" actId="962"/>
        <pc:sldMkLst>
          <pc:docMk/>
          <pc:sldMk cId="1671138630" sldId="392"/>
        </pc:sldMkLst>
        <pc:spChg chg="mod ord">
          <ac:chgData name="Riley, Ben - Division of Assessment and Accountability Support" userId="4cd6cdff-1273-49fa-8860-d0f5fa3fb9f7" providerId="ADAL" clId="{40187236-E853-4A3E-B98E-DF84C2AF430B}" dt="2024-07-25T22:55:34.012" v="10" actId="962"/>
          <ac:spMkLst>
            <pc:docMk/>
            <pc:sldMk cId="1671138630" sldId="392"/>
            <ac:spMk id="2" creationId="{0BCB11A6-758F-6352-1D7A-2DC92F33D590}"/>
          </ac:spMkLst>
        </pc:spChg>
        <pc:spChg chg="ord">
          <ac:chgData name="Riley, Ben - Division of Assessment and Accountability Support" userId="4cd6cdff-1273-49fa-8860-d0f5fa3fb9f7" providerId="ADAL" clId="{40187236-E853-4A3E-B98E-DF84C2AF430B}" dt="2024-07-25T22:55:22.711" v="7"/>
          <ac:spMkLst>
            <pc:docMk/>
            <pc:sldMk cId="1671138630" sldId="392"/>
            <ac:spMk id="3" creationId="{0CBE27D7-66AD-BD47-24B2-8977DE3E8A40}"/>
          </ac:spMkLst>
        </pc:spChg>
      </pc:sldChg>
      <pc:sldChg chg="modSp mod">
        <pc:chgData name="Riley, Ben - Division of Assessment and Accountability Support" userId="4cd6cdff-1273-49fa-8860-d0f5fa3fb9f7" providerId="ADAL" clId="{40187236-E853-4A3E-B98E-DF84C2AF430B}" dt="2024-07-25T22:55:06.439" v="5"/>
        <pc:sldMkLst>
          <pc:docMk/>
          <pc:sldMk cId="4095987168" sldId="399"/>
        </pc:sldMkLst>
        <pc:spChg chg="ord">
          <ac:chgData name="Riley, Ben - Division of Assessment and Accountability Support" userId="4cd6cdff-1273-49fa-8860-d0f5fa3fb9f7" providerId="ADAL" clId="{40187236-E853-4A3E-B98E-DF84C2AF430B}" dt="2024-07-25T22:55:03.404" v="4"/>
          <ac:spMkLst>
            <pc:docMk/>
            <pc:sldMk cId="4095987168" sldId="399"/>
            <ac:spMk id="3" creationId="{2A0B2F7A-E010-AFBD-DA51-9A511CCCEB0D}"/>
          </ac:spMkLst>
        </pc:spChg>
        <pc:spChg chg="ord">
          <ac:chgData name="Riley, Ben - Division of Assessment and Accountability Support" userId="4cd6cdff-1273-49fa-8860-d0f5fa3fb9f7" providerId="ADAL" clId="{40187236-E853-4A3E-B98E-DF84C2AF430B}" dt="2024-07-25T22:55:06.439" v="5"/>
          <ac:spMkLst>
            <pc:docMk/>
            <pc:sldMk cId="4095987168" sldId="399"/>
            <ac:spMk id="4" creationId="{AEEFDE1E-6C26-4430-B246-BC62835472D7}"/>
          </ac:spMkLst>
        </pc:spChg>
      </pc:sldChg>
      <pc:sldChg chg="modSp mod">
        <pc:chgData name="Riley, Ben - Division of Assessment and Accountability Support" userId="4cd6cdff-1273-49fa-8860-d0f5fa3fb9f7" providerId="ADAL" clId="{40187236-E853-4A3E-B98E-DF84C2AF430B}" dt="2024-07-25T22:55:44.026" v="12"/>
        <pc:sldMkLst>
          <pc:docMk/>
          <pc:sldMk cId="2026602008" sldId="625"/>
        </pc:sldMkLst>
        <pc:spChg chg="ord">
          <ac:chgData name="Riley, Ben - Division of Assessment and Accountability Support" userId="4cd6cdff-1273-49fa-8860-d0f5fa3fb9f7" providerId="ADAL" clId="{40187236-E853-4A3E-B98E-DF84C2AF430B}" dt="2024-07-25T22:55:44.026" v="12"/>
          <ac:spMkLst>
            <pc:docMk/>
            <pc:sldMk cId="2026602008" sldId="625"/>
            <ac:spMk id="2" creationId="{6E059DAC-F405-70B1-3E49-57D5DFBCF9B8}"/>
          </ac:spMkLst>
        </pc:spChg>
      </pc:sldChg>
      <pc:sldChg chg="modSp mod">
        <pc:chgData name="Riley, Ben - Division of Assessment and Accountability Support" userId="4cd6cdff-1273-49fa-8860-d0f5fa3fb9f7" providerId="ADAL" clId="{40187236-E853-4A3E-B98E-DF84C2AF430B}" dt="2024-07-25T22:54:20.458" v="0"/>
        <pc:sldMkLst>
          <pc:docMk/>
          <pc:sldMk cId="441064080" sldId="658"/>
        </pc:sldMkLst>
        <pc:picChg chg="ord">
          <ac:chgData name="Riley, Ben - Division of Assessment and Accountability Support" userId="4cd6cdff-1273-49fa-8860-d0f5fa3fb9f7" providerId="ADAL" clId="{40187236-E853-4A3E-B98E-DF84C2AF430B}" dt="2024-07-25T22:54:20.458" v="0"/>
          <ac:picMkLst>
            <pc:docMk/>
            <pc:sldMk cId="441064080" sldId="658"/>
            <ac:picMk id="3" creationId="{85EC91E7-85DD-3C9E-4059-74F1B64519FC}"/>
          </ac:picMkLst>
        </pc:picChg>
      </pc:sldChg>
      <pc:sldChg chg="modSp mod">
        <pc:chgData name="Riley, Ben - Division of Assessment and Accountability Support" userId="4cd6cdff-1273-49fa-8860-d0f5fa3fb9f7" providerId="ADAL" clId="{40187236-E853-4A3E-B98E-DF84C2AF430B}" dt="2024-07-25T22:54:45.285" v="2"/>
        <pc:sldMkLst>
          <pc:docMk/>
          <pc:sldMk cId="1243406546" sldId="661"/>
        </pc:sldMkLst>
        <pc:picChg chg="ord">
          <ac:chgData name="Riley, Ben - Division of Assessment and Accountability Support" userId="4cd6cdff-1273-49fa-8860-d0f5fa3fb9f7" providerId="ADAL" clId="{40187236-E853-4A3E-B98E-DF84C2AF430B}" dt="2024-07-25T22:54:45.285" v="2"/>
          <ac:picMkLst>
            <pc:docMk/>
            <pc:sldMk cId="1243406546" sldId="661"/>
            <ac:picMk id="4" creationId="{AE3E105D-4CBE-ADD1-04D9-E2C4CD97FD2F}"/>
          </ac:picMkLst>
        </pc:picChg>
        <pc:picChg chg="ord">
          <ac:chgData name="Riley, Ben - Division of Assessment and Accountability Support" userId="4cd6cdff-1273-49fa-8860-d0f5fa3fb9f7" providerId="ADAL" clId="{40187236-E853-4A3E-B98E-DF84C2AF430B}" dt="2024-07-25T22:54:34.018" v="1"/>
          <ac:picMkLst>
            <pc:docMk/>
            <pc:sldMk cId="1243406546" sldId="661"/>
            <ac:picMk id="5" creationId="{43E18702-69FA-69F4-52AB-AF0F629581DE}"/>
          </ac:picMkLst>
        </pc:picChg>
      </pc:sldChg>
    </pc:docChg>
  </pc:docChgLst>
  <pc:docChgLst>
    <pc:chgData name="Riley, Ben - Division of Assessment and Accountability Support" userId="4cd6cdff-1273-49fa-8860-d0f5fa3fb9f7" providerId="ADAL" clId="{24D604D7-71E1-4104-8B86-8EAEC92839A8}"/>
    <pc:docChg chg="delSld">
      <pc:chgData name="Riley, Ben - Division of Assessment and Accountability Support" userId="4cd6cdff-1273-49fa-8860-d0f5fa3fb9f7" providerId="ADAL" clId="{24D604D7-71E1-4104-8B86-8EAEC92839A8}" dt="2024-07-12T16:45:02.641" v="0" actId="47"/>
      <pc:docMkLst>
        <pc:docMk/>
      </pc:docMkLst>
      <pc:sldChg chg="del">
        <pc:chgData name="Riley, Ben - Division of Assessment and Accountability Support" userId="4cd6cdff-1273-49fa-8860-d0f5fa3fb9f7" providerId="ADAL" clId="{24D604D7-71E1-4104-8B86-8EAEC92839A8}" dt="2024-07-12T16:45:02.641" v="0" actId="47"/>
        <pc:sldMkLst>
          <pc:docMk/>
          <pc:sldMk cId="1153131532" sldId="301"/>
        </pc:sldMkLst>
      </pc:sldChg>
    </pc:docChg>
  </pc:docChgLst>
  <pc:docChgLst>
    <pc:chgData name="Williams, Chris - Division of Assessment and Accountability Support" userId="S::chris.williams@education.ky.gov::2f156fa2-a309-475c-82f3-62ae8d0ba8a4" providerId="AD" clId="Web-{C808B090-91CD-01A9-AF89-C7279C8FB55B}"/>
    <pc:docChg chg="addSld delSld modSld">
      <pc:chgData name="Williams, Chris - Division of Assessment and Accountability Support" userId="S::chris.williams@education.ky.gov::2f156fa2-a309-475c-82f3-62ae8d0ba8a4" providerId="AD" clId="Web-{C808B090-91CD-01A9-AF89-C7279C8FB55B}" dt="2024-07-12T20:16:52.737" v="152"/>
      <pc:docMkLst>
        <pc:docMk/>
      </pc:docMkLst>
      <pc:sldChg chg="modSp delCm">
        <pc:chgData name="Williams, Chris - Division of Assessment and Accountability Support" userId="S::chris.williams@education.ky.gov::2f156fa2-a309-475c-82f3-62ae8d0ba8a4" providerId="AD" clId="Web-{C808B090-91CD-01A9-AF89-C7279C8FB55B}" dt="2024-07-12T20:01:21.854" v="13" actId="1076"/>
        <pc:sldMkLst>
          <pc:docMk/>
          <pc:sldMk cId="301902911" sldId="256"/>
        </pc:sldMkLst>
        <pc:spChg chg="mod">
          <ac:chgData name="Williams, Chris - Division of Assessment and Accountability Support" userId="S::chris.williams@education.ky.gov::2f156fa2-a309-475c-82f3-62ae8d0ba8a4" providerId="AD" clId="Web-{C808B090-91CD-01A9-AF89-C7279C8FB55B}" dt="2024-07-12T20:01:16.822" v="12" actId="1076"/>
          <ac:spMkLst>
            <pc:docMk/>
            <pc:sldMk cId="301902911" sldId="256"/>
            <ac:spMk id="4" creationId="{C69DB1B6-904E-4159-AFA3-8BECA16F509C}"/>
          </ac:spMkLst>
        </pc:spChg>
        <pc:spChg chg="mod">
          <ac:chgData name="Williams, Chris - Division of Assessment and Accountability Support" userId="S::chris.williams@education.ky.gov::2f156fa2-a309-475c-82f3-62ae8d0ba8a4" providerId="AD" clId="Web-{C808B090-91CD-01A9-AF89-C7279C8FB55B}" dt="2024-07-12T20:01:21.854" v="13" actId="1076"/>
          <ac:spMkLst>
            <pc:docMk/>
            <pc:sldMk cId="301902911" sldId="256"/>
            <ac:spMk id="9" creationId="{F03D6A03-BE1A-4040-9335-B6A1590FA9D1}"/>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C808B090-91CD-01A9-AF89-C7279C8FB55B}" dt="2024-07-12T20:00:14.726" v="0"/>
              <pc2:cmMkLst xmlns:pc2="http://schemas.microsoft.com/office/powerpoint/2019/9/main/command">
                <pc:docMk/>
                <pc:sldMk cId="301902911" sldId="256"/>
                <pc2:cmMk id="{03DD69AC-F9B2-4F1A-8289-BBBB28B1361F}"/>
              </pc2:cmMkLst>
            </pc226:cmChg>
          </p:ext>
        </pc:extLst>
      </pc:sldChg>
      <pc:sldChg chg="del">
        <pc:chgData name="Williams, Chris - Division of Assessment and Accountability Support" userId="S::chris.williams@education.ky.gov::2f156fa2-a309-475c-82f3-62ae8d0ba8a4" providerId="AD" clId="Web-{C808B090-91CD-01A9-AF89-C7279C8FB55B}" dt="2024-07-12T20:14:46.232" v="143"/>
        <pc:sldMkLst>
          <pc:docMk/>
          <pc:sldMk cId="3225382126" sldId="259"/>
        </pc:sldMkLst>
      </pc:sldChg>
      <pc:sldChg chg="modSp">
        <pc:chgData name="Williams, Chris - Division of Assessment and Accountability Support" userId="S::chris.williams@education.ky.gov::2f156fa2-a309-475c-82f3-62ae8d0ba8a4" providerId="AD" clId="Web-{C808B090-91CD-01A9-AF89-C7279C8FB55B}" dt="2024-07-12T20:02:43.435" v="20" actId="1076"/>
        <pc:sldMkLst>
          <pc:docMk/>
          <pc:sldMk cId="3605403566" sldId="268"/>
        </pc:sldMkLst>
        <pc:spChg chg="mod">
          <ac:chgData name="Williams, Chris - Division of Assessment and Accountability Support" userId="S::chris.williams@education.ky.gov::2f156fa2-a309-475c-82f3-62ae8d0ba8a4" providerId="AD" clId="Web-{C808B090-91CD-01A9-AF89-C7279C8FB55B}" dt="2024-07-12T20:02:33.326" v="18" actId="20577"/>
          <ac:spMkLst>
            <pc:docMk/>
            <pc:sldMk cId="3605403566" sldId="268"/>
            <ac:spMk id="34818" creationId="{00000000-0000-0000-0000-000000000000}"/>
          </ac:spMkLst>
        </pc:spChg>
        <pc:spChg chg="mod">
          <ac:chgData name="Williams, Chris - Division of Assessment and Accountability Support" userId="S::chris.williams@education.ky.gov::2f156fa2-a309-475c-82f3-62ae8d0ba8a4" providerId="AD" clId="Web-{C808B090-91CD-01A9-AF89-C7279C8FB55B}" dt="2024-07-12T20:02:39.201" v="19" actId="1076"/>
          <ac:spMkLst>
            <pc:docMk/>
            <pc:sldMk cId="3605403566" sldId="268"/>
            <ac:spMk id="34819" creationId="{00000000-0000-0000-0000-000000000000}"/>
          </ac:spMkLst>
        </pc:spChg>
        <pc:picChg chg="mod">
          <ac:chgData name="Williams, Chris - Division of Assessment and Accountability Support" userId="S::chris.williams@education.ky.gov::2f156fa2-a309-475c-82f3-62ae8d0ba8a4" providerId="AD" clId="Web-{C808B090-91CD-01A9-AF89-C7279C8FB55B}" dt="2024-07-12T20:02:43.435" v="20" actId="1076"/>
          <ac:picMkLst>
            <pc:docMk/>
            <pc:sldMk cId="3605403566" sldId="268"/>
            <ac:picMk id="34820" creationId="{00000000-0000-0000-0000-000000000000}"/>
          </ac:picMkLst>
        </pc:picChg>
      </pc:sldChg>
      <pc:sldChg chg="modSp">
        <pc:chgData name="Williams, Chris - Division of Assessment and Accountability Support" userId="S::chris.williams@education.ky.gov::2f156fa2-a309-475c-82f3-62ae8d0ba8a4" providerId="AD" clId="Web-{C808B090-91CD-01A9-AF89-C7279C8FB55B}" dt="2024-07-12T20:08:11.684" v="88" actId="20577"/>
        <pc:sldMkLst>
          <pc:docMk/>
          <pc:sldMk cId="506445001" sldId="269"/>
        </pc:sldMkLst>
        <pc:spChg chg="mod">
          <ac:chgData name="Williams, Chris - Division of Assessment and Accountability Support" userId="S::chris.williams@education.ky.gov::2f156fa2-a309-475c-82f3-62ae8d0ba8a4" providerId="AD" clId="Web-{C808B090-91CD-01A9-AF89-C7279C8FB55B}" dt="2024-07-12T20:08:11.684" v="88" actId="20577"/>
          <ac:spMkLst>
            <pc:docMk/>
            <pc:sldMk cId="506445001" sldId="269"/>
            <ac:spMk id="36865" creationId="{00000000-0000-0000-0000-000000000000}"/>
          </ac:spMkLst>
        </pc:spChg>
      </pc:sldChg>
      <pc:sldChg chg="del">
        <pc:chgData name="Williams, Chris - Division of Assessment and Accountability Support" userId="S::chris.williams@education.ky.gov::2f156fa2-a309-475c-82f3-62ae8d0ba8a4" providerId="AD" clId="Web-{C808B090-91CD-01A9-AF89-C7279C8FB55B}" dt="2024-07-12T20:14:50.654" v="144"/>
        <pc:sldMkLst>
          <pc:docMk/>
          <pc:sldMk cId="1674990817" sldId="299"/>
        </pc:sldMkLst>
      </pc:sldChg>
      <pc:sldChg chg="modSp">
        <pc:chgData name="Williams, Chris - Division of Assessment and Accountability Support" userId="S::chris.williams@education.ky.gov::2f156fa2-a309-475c-82f3-62ae8d0ba8a4" providerId="AD" clId="Web-{C808B090-91CD-01A9-AF89-C7279C8FB55B}" dt="2024-07-12T20:15:00.185" v="145" actId="20577"/>
        <pc:sldMkLst>
          <pc:docMk/>
          <pc:sldMk cId="1481697069" sldId="300"/>
        </pc:sldMkLst>
        <pc:spChg chg="mod">
          <ac:chgData name="Williams, Chris - Division of Assessment and Accountability Support" userId="S::chris.williams@education.ky.gov::2f156fa2-a309-475c-82f3-62ae8d0ba8a4" providerId="AD" clId="Web-{C808B090-91CD-01A9-AF89-C7279C8FB55B}" dt="2024-07-12T20:15:00.185" v="145" actId="20577"/>
          <ac:spMkLst>
            <pc:docMk/>
            <pc:sldMk cId="1481697069" sldId="300"/>
            <ac:spMk id="4" creationId="{150EE408-375E-46FE-B741-DE0A51A04870}"/>
          </ac:spMkLst>
        </pc:spChg>
      </pc:sldChg>
      <pc:sldChg chg="modSp">
        <pc:chgData name="Williams, Chris - Division of Assessment and Accountability Support" userId="S::chris.williams@education.ky.gov::2f156fa2-a309-475c-82f3-62ae8d0ba8a4" providerId="AD" clId="Web-{C808B090-91CD-01A9-AF89-C7279C8FB55B}" dt="2024-07-12T20:02:17.684" v="17" actId="20577"/>
        <pc:sldMkLst>
          <pc:docMk/>
          <pc:sldMk cId="1235102530" sldId="370"/>
        </pc:sldMkLst>
        <pc:spChg chg="mod">
          <ac:chgData name="Williams, Chris - Division of Assessment and Accountability Support" userId="S::chris.williams@education.ky.gov::2f156fa2-a309-475c-82f3-62ae8d0ba8a4" providerId="AD" clId="Web-{C808B090-91CD-01A9-AF89-C7279C8FB55B}" dt="2024-07-12T20:02:17.684" v="17" actId="20577"/>
          <ac:spMkLst>
            <pc:docMk/>
            <pc:sldMk cId="1235102530" sldId="370"/>
            <ac:spMk id="12" creationId="{00000000-0000-0000-0000-000000000000}"/>
          </ac:spMkLst>
        </pc:spChg>
      </pc:sldChg>
      <pc:sldChg chg="modSp delCm modCm">
        <pc:chgData name="Williams, Chris - Division of Assessment and Accountability Support" userId="S::chris.williams@education.ky.gov::2f156fa2-a309-475c-82f3-62ae8d0ba8a4" providerId="AD" clId="Web-{C808B090-91CD-01A9-AF89-C7279C8FB55B}" dt="2024-07-12T20:07:43.542" v="87"/>
        <pc:sldMkLst>
          <pc:docMk/>
          <pc:sldMk cId="2665083638" sldId="371"/>
        </pc:sldMkLst>
        <pc:spChg chg="mod">
          <ac:chgData name="Williams, Chris - Division of Assessment and Accountability Support" userId="S::chris.williams@education.ky.gov::2f156fa2-a309-475c-82f3-62ae8d0ba8a4" providerId="AD" clId="Web-{C808B090-91CD-01A9-AF89-C7279C8FB55B}" dt="2024-07-12T20:03:31.531" v="30" actId="14100"/>
          <ac:spMkLst>
            <pc:docMk/>
            <pc:sldMk cId="2665083638" sldId="371"/>
            <ac:spMk id="7" creationId="{00000000-0000-0000-0000-000000000000}"/>
          </ac:spMkLst>
        </pc:spChg>
        <pc:graphicFrameChg chg="mod modGraphic">
          <ac:chgData name="Williams, Chris - Division of Assessment and Accountability Support" userId="S::chris.williams@education.ky.gov::2f156fa2-a309-475c-82f3-62ae8d0ba8a4" providerId="AD" clId="Web-{C808B090-91CD-01A9-AF89-C7279C8FB55B}" dt="2024-07-12T20:07:43.542" v="87"/>
          <ac:graphicFrameMkLst>
            <pc:docMk/>
            <pc:sldMk cId="2665083638" sldId="371"/>
            <ac:graphicFrameMk id="4" creationId="{00000000-0000-0000-0000-000000000000}"/>
          </ac:graphicFrameMkLst>
        </pc:graphicFrame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C808B090-91CD-01A9-AF89-C7279C8FB55B}" dt="2024-07-12T20:03:57.985" v="32"/>
              <pc2:cmMkLst xmlns:pc2="http://schemas.microsoft.com/office/powerpoint/2019/9/main/command">
                <pc:docMk/>
                <pc:sldMk cId="2665083638" sldId="371"/>
                <pc2:cmMk id="{4F478B7C-EE33-4554-A158-1660D0C3A2FE}"/>
              </pc2:cmMkLst>
              <pc226:cmRplyChg chg="add">
                <pc226:chgData name="Williams, Chris - Division of Assessment and Accountability Support" userId="S::chris.williams@education.ky.gov::2f156fa2-a309-475c-82f3-62ae8d0ba8a4" providerId="AD" clId="Web-{C808B090-91CD-01A9-AF89-C7279C8FB55B}" dt="2024-07-12T20:03:54.673" v="31"/>
                <pc2:cmRplyMkLst xmlns:pc2="http://schemas.microsoft.com/office/powerpoint/2019/9/main/command">
                  <pc:docMk/>
                  <pc:sldMk cId="2665083638" sldId="371"/>
                  <pc2:cmMk id="{4F478B7C-EE33-4554-A158-1660D0C3A2FE}"/>
                  <pc2:cmRplyMk id="{926C55A0-C51D-45E3-B12F-EDE16507FD8F}"/>
                </pc2:cmRplyMkLst>
              </pc226:cmRplyChg>
            </pc226:cmChg>
          </p:ext>
        </pc:extLst>
      </pc:sldChg>
      <pc:sldChg chg="modSp delCm">
        <pc:chgData name="Williams, Chris - Division of Assessment and Accountability Support" userId="S::chris.williams@education.ky.gov::2f156fa2-a309-475c-82f3-62ae8d0ba8a4" providerId="AD" clId="Web-{C808B090-91CD-01A9-AF89-C7279C8FB55B}" dt="2024-07-12T20:14:27.403" v="141" actId="20577"/>
        <pc:sldMkLst>
          <pc:docMk/>
          <pc:sldMk cId="2769008353" sldId="372"/>
        </pc:sldMkLst>
        <pc:spChg chg="mod">
          <ac:chgData name="Williams, Chris - Division of Assessment and Accountability Support" userId="S::chris.williams@education.ky.gov::2f156fa2-a309-475c-82f3-62ae8d0ba8a4" providerId="AD" clId="Web-{C808B090-91CD-01A9-AF89-C7279C8FB55B}" dt="2024-07-12T20:14:04.949" v="139" actId="20577"/>
          <ac:spMkLst>
            <pc:docMk/>
            <pc:sldMk cId="2769008353" sldId="372"/>
            <ac:spMk id="2" creationId="{00000000-0000-0000-0000-000000000000}"/>
          </ac:spMkLst>
        </pc:spChg>
        <pc:spChg chg="mod">
          <ac:chgData name="Williams, Chris - Division of Assessment and Accountability Support" userId="S::chris.williams@education.ky.gov::2f156fa2-a309-475c-82f3-62ae8d0ba8a4" providerId="AD" clId="Web-{C808B090-91CD-01A9-AF89-C7279C8FB55B}" dt="2024-07-12T20:14:27.403" v="141" actId="20577"/>
          <ac:spMkLst>
            <pc:docMk/>
            <pc:sldMk cId="2769008353" sldId="372"/>
            <ac:spMk id="4" creationId="{00000000-0000-0000-0000-000000000000}"/>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C808B090-91CD-01A9-AF89-C7279C8FB55B}" dt="2024-07-12T20:13:48.792" v="137"/>
              <pc2:cmMkLst xmlns:pc2="http://schemas.microsoft.com/office/powerpoint/2019/9/main/command">
                <pc:docMk/>
                <pc:sldMk cId="2769008353" sldId="372"/>
                <pc2:cmMk id="{02A60314-4B2B-4C4A-98E5-129DC7136D2F}"/>
              </pc2:cmMkLst>
            </pc226:cmChg>
          </p:ext>
        </pc:extLst>
      </pc:sldChg>
      <pc:sldChg chg="addSp modSp">
        <pc:chgData name="Williams, Chris - Division of Assessment and Accountability Support" userId="S::chris.williams@education.ky.gov::2f156fa2-a309-475c-82f3-62ae8d0ba8a4" providerId="AD" clId="Web-{C808B090-91CD-01A9-AF89-C7279C8FB55B}" dt="2024-07-12T20:13:05.446" v="136" actId="20577"/>
        <pc:sldMkLst>
          <pc:docMk/>
          <pc:sldMk cId="2930874033" sldId="387"/>
        </pc:sldMkLst>
        <pc:spChg chg="add mod">
          <ac:chgData name="Williams, Chris - Division of Assessment and Accountability Support" userId="S::chris.williams@education.ky.gov::2f156fa2-a309-475c-82f3-62ae8d0ba8a4" providerId="AD" clId="Web-{C808B090-91CD-01A9-AF89-C7279C8FB55B}" dt="2024-07-12T20:13:05.446" v="136" actId="20577"/>
          <ac:spMkLst>
            <pc:docMk/>
            <pc:sldMk cId="2930874033" sldId="387"/>
            <ac:spMk id="3" creationId="{3D9B261D-7A12-AEE1-4F45-62A4499EB206}"/>
          </ac:spMkLst>
        </pc:spChg>
        <pc:spChg chg="mod">
          <ac:chgData name="Williams, Chris - Division of Assessment and Accountability Support" userId="S::chris.williams@education.ky.gov::2f156fa2-a309-475c-82f3-62ae8d0ba8a4" providerId="AD" clId="Web-{C808B090-91CD-01A9-AF89-C7279C8FB55B}" dt="2024-07-12T20:10:56.659" v="95" actId="20577"/>
          <ac:spMkLst>
            <pc:docMk/>
            <pc:sldMk cId="2930874033" sldId="387"/>
            <ac:spMk id="4" creationId="{00000000-0000-0000-0000-000000000000}"/>
          </ac:spMkLst>
        </pc:spChg>
        <pc:picChg chg="mod">
          <ac:chgData name="Williams, Chris - Division of Assessment and Accountability Support" userId="S::chris.williams@education.ky.gov::2f156fa2-a309-475c-82f3-62ae8d0ba8a4" providerId="AD" clId="Web-{C808B090-91CD-01A9-AF89-C7279C8FB55B}" dt="2024-07-12T20:11:04.363" v="96" actId="1076"/>
          <ac:picMkLst>
            <pc:docMk/>
            <pc:sldMk cId="2930874033" sldId="387"/>
            <ac:picMk id="5" creationId="{778E1CE1-03C0-8936-E58E-5C6B38568CBB}"/>
          </ac:picMkLst>
        </pc:picChg>
      </pc:sldChg>
      <pc:sldChg chg="del">
        <pc:chgData name="Williams, Chris - Division of Assessment and Accountability Support" userId="S::chris.williams@education.ky.gov::2f156fa2-a309-475c-82f3-62ae8d0ba8a4" providerId="AD" clId="Web-{C808B090-91CD-01A9-AF89-C7279C8FB55B}" dt="2024-07-12T20:09:47.797" v="93"/>
        <pc:sldMkLst>
          <pc:docMk/>
          <pc:sldMk cId="2856671401" sldId="400"/>
        </pc:sldMkLst>
      </pc:sldChg>
      <pc:sldChg chg="modSp delCm">
        <pc:chgData name="Williams, Chris - Division of Assessment and Accountability Support" userId="S::chris.williams@education.ky.gov::2f156fa2-a309-475c-82f3-62ae8d0ba8a4" providerId="AD" clId="Web-{C808B090-91CD-01A9-AF89-C7279C8FB55B}" dt="2024-07-12T20:08:54.826" v="91" actId="1076"/>
        <pc:sldMkLst>
          <pc:docMk/>
          <pc:sldMk cId="2380731053" sldId="404"/>
        </pc:sldMkLst>
        <pc:spChg chg="mod">
          <ac:chgData name="Williams, Chris - Division of Assessment and Accountability Support" userId="S::chris.williams@education.ky.gov::2f156fa2-a309-475c-82f3-62ae8d0ba8a4" providerId="AD" clId="Web-{C808B090-91CD-01A9-AF89-C7279C8FB55B}" dt="2024-07-12T20:08:48.888" v="90" actId="20577"/>
          <ac:spMkLst>
            <pc:docMk/>
            <pc:sldMk cId="2380731053" sldId="404"/>
            <ac:spMk id="2" creationId="{B0061AE2-B06F-7395-7722-CFC8D541A235}"/>
          </ac:spMkLst>
        </pc:spChg>
        <pc:spChg chg="mod">
          <ac:chgData name="Williams, Chris - Division of Assessment and Accountability Support" userId="S::chris.williams@education.ky.gov::2f156fa2-a309-475c-82f3-62ae8d0ba8a4" providerId="AD" clId="Web-{C808B090-91CD-01A9-AF89-C7279C8FB55B}" dt="2024-07-12T20:08:54.826" v="91" actId="1076"/>
          <ac:spMkLst>
            <pc:docMk/>
            <pc:sldMk cId="2380731053" sldId="404"/>
            <ac:spMk id="3" creationId="{27417641-871B-55EB-9CA7-C4FF5E109ED1}"/>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C808B090-91CD-01A9-AF89-C7279C8FB55B}" dt="2024-07-12T20:08:32.419" v="89"/>
              <pc2:cmMkLst xmlns:pc2="http://schemas.microsoft.com/office/powerpoint/2019/9/main/command">
                <pc:docMk/>
                <pc:sldMk cId="2380731053" sldId="404"/>
                <pc2:cmMk id="{7EECA214-8BE1-48E0-878E-B7F91FF87311}"/>
              </pc2:cmMkLst>
            </pc226:cmChg>
          </p:ext>
        </pc:extLst>
      </pc:sldChg>
      <pc:sldChg chg="modSp">
        <pc:chgData name="Williams, Chris - Division of Assessment and Accountability Support" userId="S::chris.williams@education.ky.gov::2f156fa2-a309-475c-82f3-62ae8d0ba8a4" providerId="AD" clId="Web-{C808B090-91CD-01A9-AF89-C7279C8FB55B}" dt="2024-07-12T20:02:02.746" v="16" actId="20577"/>
        <pc:sldMkLst>
          <pc:docMk/>
          <pc:sldMk cId="2447272016" sldId="636"/>
        </pc:sldMkLst>
        <pc:spChg chg="mod">
          <ac:chgData name="Williams, Chris - Division of Assessment and Accountability Support" userId="S::chris.williams@education.ky.gov::2f156fa2-a309-475c-82f3-62ae8d0ba8a4" providerId="AD" clId="Web-{C808B090-91CD-01A9-AF89-C7279C8FB55B}" dt="2024-07-12T20:01:41.948" v="14" actId="20577"/>
          <ac:spMkLst>
            <pc:docMk/>
            <pc:sldMk cId="2447272016" sldId="636"/>
            <ac:spMk id="2" creationId="{127A113C-829C-3D92-FDD9-BCBC7969EA0B}"/>
          </ac:spMkLst>
        </pc:spChg>
        <pc:spChg chg="mod">
          <ac:chgData name="Williams, Chris - Division of Assessment and Accountability Support" userId="S::chris.williams@education.ky.gov::2f156fa2-a309-475c-82f3-62ae8d0ba8a4" providerId="AD" clId="Web-{C808B090-91CD-01A9-AF89-C7279C8FB55B}" dt="2024-07-12T20:02:02.746" v="16" actId="20577"/>
          <ac:spMkLst>
            <pc:docMk/>
            <pc:sldMk cId="2447272016" sldId="636"/>
            <ac:spMk id="3" creationId="{FF6652A6-3E2B-E9B6-FEED-689806ACE629}"/>
          </ac:spMkLst>
        </pc:spChg>
      </pc:sldChg>
      <pc:sldChg chg="modSp">
        <pc:chgData name="Williams, Chris - Division of Assessment and Accountability Support" userId="S::chris.williams@education.ky.gov::2f156fa2-a309-475c-82f3-62ae8d0ba8a4" providerId="AD" clId="Web-{C808B090-91CD-01A9-AF89-C7279C8FB55B}" dt="2024-07-12T20:10:21.236" v="94" actId="20577"/>
        <pc:sldMkLst>
          <pc:docMk/>
          <pc:sldMk cId="829270798" sldId="644"/>
        </pc:sldMkLst>
        <pc:spChg chg="mod">
          <ac:chgData name="Williams, Chris - Division of Assessment and Accountability Support" userId="S::chris.williams@education.ky.gov::2f156fa2-a309-475c-82f3-62ae8d0ba8a4" providerId="AD" clId="Web-{C808B090-91CD-01A9-AF89-C7279C8FB55B}" dt="2024-07-12T20:10:21.236" v="94" actId="20577"/>
          <ac:spMkLst>
            <pc:docMk/>
            <pc:sldMk cId="829270798" sldId="644"/>
            <ac:spMk id="2" creationId="{BA8E4325-1CE5-9056-D263-D7A6DE2000F2}"/>
          </ac:spMkLst>
        </pc:spChg>
      </pc:sldChg>
      <pc:sldChg chg="del">
        <pc:chgData name="Williams, Chris - Division of Assessment and Accountability Support" userId="S::chris.williams@education.ky.gov::2f156fa2-a309-475c-82f3-62ae8d0ba8a4" providerId="AD" clId="Web-{C808B090-91CD-01A9-AF89-C7279C8FB55B}" dt="2024-07-12T20:14:38.137" v="142"/>
        <pc:sldMkLst>
          <pc:docMk/>
          <pc:sldMk cId="3650229007" sldId="645"/>
        </pc:sldMkLst>
      </pc:sldChg>
      <pc:sldChg chg="add">
        <pc:chgData name="Williams, Chris - Division of Assessment and Accountability Support" userId="S::chris.williams@education.ky.gov::2f156fa2-a309-475c-82f3-62ae8d0ba8a4" providerId="AD" clId="Web-{C808B090-91CD-01A9-AF89-C7279C8FB55B}" dt="2024-07-12T20:09:39.219" v="92"/>
        <pc:sldMkLst>
          <pc:docMk/>
          <pc:sldMk cId="4095368628" sldId="646"/>
        </pc:sldMkLst>
      </pc:sldChg>
      <pc:sldChg chg="add">
        <pc:chgData name="Williams, Chris - Division of Assessment and Accountability Support" userId="S::chris.williams@education.ky.gov::2f156fa2-a309-475c-82f3-62ae8d0ba8a4" providerId="AD" clId="Web-{C808B090-91CD-01A9-AF89-C7279C8FB55B}" dt="2024-07-12T20:15:48.719" v="146"/>
        <pc:sldMkLst>
          <pc:docMk/>
          <pc:sldMk cId="1153131532" sldId="647"/>
        </pc:sldMkLst>
      </pc:sldChg>
      <pc:sldChg chg="add del">
        <pc:chgData name="Williams, Chris - Division of Assessment and Accountability Support" userId="S::chris.williams@education.ky.gov::2f156fa2-a309-475c-82f3-62ae8d0ba8a4" providerId="AD" clId="Web-{C808B090-91CD-01A9-AF89-C7279C8FB55B}" dt="2024-07-12T20:16:39.049" v="151"/>
        <pc:sldMkLst>
          <pc:docMk/>
          <pc:sldMk cId="3225382126" sldId="648"/>
        </pc:sldMkLst>
      </pc:sldChg>
      <pc:sldChg chg="add del">
        <pc:chgData name="Williams, Chris - Division of Assessment and Accountability Support" userId="S::chris.williams@education.ky.gov::2f156fa2-a309-475c-82f3-62ae8d0ba8a4" providerId="AD" clId="Web-{C808B090-91CD-01A9-AF89-C7279C8FB55B}" dt="2024-07-12T20:16:52.737" v="152"/>
        <pc:sldMkLst>
          <pc:docMk/>
          <pc:sldMk cId="2199206579" sldId="649"/>
        </pc:sldMkLst>
      </pc:sldChg>
    </pc:docChg>
  </pc:docChgLst>
  <pc:docChgLst>
    <pc:chgData name="Williams, Chris - Division of Assessment and Accountability Support" userId="S::chris.williams@education.ky.gov::2f156fa2-a309-475c-82f3-62ae8d0ba8a4" providerId="AD" clId="Web-{D8E5E5D7-0D76-4769-961A-2E0A1406635B}"/>
    <pc:docChg chg="addSld delSld modSld sldOrd">
      <pc:chgData name="Williams, Chris - Division of Assessment and Accountability Support" userId="S::chris.williams@education.ky.gov::2f156fa2-a309-475c-82f3-62ae8d0ba8a4" providerId="AD" clId="Web-{D8E5E5D7-0D76-4769-961A-2E0A1406635B}" dt="2024-07-23T21:01:40.218" v="341" actId="1076"/>
      <pc:docMkLst>
        <pc:docMk/>
      </pc:docMkLst>
      <pc:sldChg chg="add del">
        <pc:chgData name="Williams, Chris - Division of Assessment and Accountability Support" userId="S::chris.williams@education.ky.gov::2f156fa2-a309-475c-82f3-62ae8d0ba8a4" providerId="AD" clId="Web-{D8E5E5D7-0D76-4769-961A-2E0A1406635B}" dt="2024-07-23T20:37:23.415" v="77"/>
        <pc:sldMkLst>
          <pc:docMk/>
          <pc:sldMk cId="2702703772" sldId="309"/>
        </pc:sldMkLst>
      </pc:sldChg>
      <pc:sldChg chg="modSp">
        <pc:chgData name="Williams, Chris - Division of Assessment and Accountability Support" userId="S::chris.williams@education.ky.gov::2f156fa2-a309-475c-82f3-62ae8d0ba8a4" providerId="AD" clId="Web-{D8E5E5D7-0D76-4769-961A-2E0A1406635B}" dt="2024-07-23T20:50:36.404" v="213" actId="1076"/>
        <pc:sldMkLst>
          <pc:docMk/>
          <pc:sldMk cId="2665083638" sldId="371"/>
        </pc:sldMkLst>
        <pc:spChg chg="mod">
          <ac:chgData name="Williams, Chris - Division of Assessment and Accountability Support" userId="S::chris.williams@education.ky.gov::2f156fa2-a309-475c-82f3-62ae8d0ba8a4" providerId="AD" clId="Web-{D8E5E5D7-0D76-4769-961A-2E0A1406635B}" dt="2024-07-23T20:50:36.404" v="213" actId="1076"/>
          <ac:spMkLst>
            <pc:docMk/>
            <pc:sldMk cId="2665083638" sldId="371"/>
            <ac:spMk id="7" creationId="{00000000-0000-0000-0000-000000000000}"/>
          </ac:spMkLst>
        </pc:spChg>
        <pc:graphicFrameChg chg="mod modGraphic">
          <ac:chgData name="Williams, Chris - Division of Assessment and Accountability Support" userId="S::chris.williams@education.ky.gov::2f156fa2-a309-475c-82f3-62ae8d0ba8a4" providerId="AD" clId="Web-{D8E5E5D7-0D76-4769-961A-2E0A1406635B}" dt="2024-07-23T20:50:28.748" v="212" actId="1076"/>
          <ac:graphicFrameMkLst>
            <pc:docMk/>
            <pc:sldMk cId="2665083638" sldId="371"/>
            <ac:graphicFrameMk id="4" creationId="{00000000-0000-0000-0000-000000000000}"/>
          </ac:graphicFrameMkLst>
        </pc:graphicFrameChg>
      </pc:sldChg>
      <pc:sldChg chg="ord">
        <pc:chgData name="Williams, Chris - Division of Assessment and Accountability Support" userId="S::chris.williams@education.ky.gov::2f156fa2-a309-475c-82f3-62ae8d0ba8a4" providerId="AD" clId="Web-{D8E5E5D7-0D76-4769-961A-2E0A1406635B}" dt="2024-07-23T20:35:10.209" v="73"/>
        <pc:sldMkLst>
          <pc:docMk/>
          <pc:sldMk cId="1702985270" sldId="374"/>
        </pc:sldMkLst>
      </pc:sldChg>
      <pc:sldChg chg="modSp">
        <pc:chgData name="Williams, Chris - Division of Assessment and Accountability Support" userId="S::chris.williams@education.ky.gov::2f156fa2-a309-475c-82f3-62ae8d0ba8a4" providerId="AD" clId="Web-{D8E5E5D7-0D76-4769-961A-2E0A1406635B}" dt="2024-07-23T20:48:30.464" v="195" actId="1076"/>
        <pc:sldMkLst>
          <pc:docMk/>
          <pc:sldMk cId="1671138630" sldId="392"/>
        </pc:sldMkLst>
        <pc:spChg chg="mod">
          <ac:chgData name="Williams, Chris - Division of Assessment and Accountability Support" userId="S::chris.williams@education.ky.gov::2f156fa2-a309-475c-82f3-62ae8d0ba8a4" providerId="AD" clId="Web-{D8E5E5D7-0D76-4769-961A-2E0A1406635B}" dt="2024-07-23T20:48:30.464" v="195" actId="1076"/>
          <ac:spMkLst>
            <pc:docMk/>
            <pc:sldMk cId="1671138630" sldId="392"/>
            <ac:spMk id="3" creationId="{0CBE27D7-66AD-BD47-24B2-8977DE3E8A40}"/>
          </ac:spMkLst>
        </pc:spChg>
      </pc:sldChg>
      <pc:sldChg chg="ord">
        <pc:chgData name="Williams, Chris - Division of Assessment and Accountability Support" userId="S::chris.williams@education.ky.gov::2f156fa2-a309-475c-82f3-62ae8d0ba8a4" providerId="AD" clId="Web-{D8E5E5D7-0D76-4769-961A-2E0A1406635B}" dt="2024-07-23T20:35:42.600" v="75"/>
        <pc:sldMkLst>
          <pc:docMk/>
          <pc:sldMk cId="4095987168" sldId="399"/>
        </pc:sldMkLst>
      </pc:sldChg>
      <pc:sldChg chg="modSp">
        <pc:chgData name="Williams, Chris - Division of Assessment and Accountability Support" userId="S::chris.williams@education.ky.gov::2f156fa2-a309-475c-82f3-62ae8d0ba8a4" providerId="AD" clId="Web-{D8E5E5D7-0D76-4769-961A-2E0A1406635B}" dt="2024-07-23T20:48:20.885" v="194" actId="1076"/>
        <pc:sldMkLst>
          <pc:docMk/>
          <pc:sldMk cId="2026602008" sldId="625"/>
        </pc:sldMkLst>
        <pc:spChg chg="mod">
          <ac:chgData name="Williams, Chris - Division of Assessment and Accountability Support" userId="S::chris.williams@education.ky.gov::2f156fa2-a309-475c-82f3-62ae8d0ba8a4" providerId="AD" clId="Web-{D8E5E5D7-0D76-4769-961A-2E0A1406635B}" dt="2024-07-23T20:48:20.885" v="194" actId="1076"/>
          <ac:spMkLst>
            <pc:docMk/>
            <pc:sldMk cId="2026602008" sldId="625"/>
            <ac:spMk id="2" creationId="{6E059DAC-F405-70B1-3E49-57D5DFBCF9B8}"/>
          </ac:spMkLst>
        </pc:spChg>
        <pc:picChg chg="mod">
          <ac:chgData name="Williams, Chris - Division of Assessment and Accountability Support" userId="S::chris.williams@education.ky.gov::2f156fa2-a309-475c-82f3-62ae8d0ba8a4" providerId="AD" clId="Web-{D8E5E5D7-0D76-4769-961A-2E0A1406635B}" dt="2024-07-23T20:46:24.929" v="187" actId="1076"/>
          <ac:picMkLst>
            <pc:docMk/>
            <pc:sldMk cId="2026602008" sldId="625"/>
            <ac:picMk id="10" creationId="{3D920BAE-974F-1521-1485-9F7DBA10B5AB}"/>
          </ac:picMkLst>
        </pc:picChg>
      </pc:sldChg>
      <pc:sldChg chg="modSp">
        <pc:chgData name="Williams, Chris - Division of Assessment and Accountability Support" userId="S::chris.williams@education.ky.gov::2f156fa2-a309-475c-82f3-62ae8d0ba8a4" providerId="AD" clId="Web-{D8E5E5D7-0D76-4769-961A-2E0A1406635B}" dt="2024-07-23T20:46:32.601" v="188" actId="1076"/>
        <pc:sldMkLst>
          <pc:docMk/>
          <pc:sldMk cId="3225069796" sldId="653"/>
        </pc:sldMkLst>
        <pc:spChg chg="mod">
          <ac:chgData name="Williams, Chris - Division of Assessment and Accountability Support" userId="S::chris.williams@education.ky.gov::2f156fa2-a309-475c-82f3-62ae8d0ba8a4" providerId="AD" clId="Web-{D8E5E5D7-0D76-4769-961A-2E0A1406635B}" dt="2024-07-23T20:46:32.601" v="188" actId="1076"/>
          <ac:spMkLst>
            <pc:docMk/>
            <pc:sldMk cId="3225069796" sldId="653"/>
            <ac:spMk id="2" creationId="{164596DC-A0B0-D821-43CA-BB2EE1538C82}"/>
          </ac:spMkLst>
        </pc:spChg>
      </pc:sldChg>
      <pc:sldChg chg="ord">
        <pc:chgData name="Williams, Chris - Division of Assessment and Accountability Support" userId="S::chris.williams@education.ky.gov::2f156fa2-a309-475c-82f3-62ae8d0ba8a4" providerId="AD" clId="Web-{D8E5E5D7-0D76-4769-961A-2E0A1406635B}" dt="2024-07-23T20:32:45.158" v="60"/>
        <pc:sldMkLst>
          <pc:docMk/>
          <pc:sldMk cId="4213752918" sldId="656"/>
        </pc:sldMkLst>
      </pc:sldChg>
      <pc:sldChg chg="new del">
        <pc:chgData name="Williams, Chris - Division of Assessment and Accountability Support" userId="S::chris.williams@education.ky.gov::2f156fa2-a309-475c-82f3-62ae8d0ba8a4" providerId="AD" clId="Web-{D8E5E5D7-0D76-4769-961A-2E0A1406635B}" dt="2024-07-23T20:28:56.480" v="11"/>
        <pc:sldMkLst>
          <pc:docMk/>
          <pc:sldMk cId="1186993359" sldId="657"/>
        </pc:sldMkLst>
      </pc:sldChg>
      <pc:sldChg chg="addSp modSp add ord replId">
        <pc:chgData name="Williams, Chris - Division of Assessment and Accountability Support" userId="S::chris.williams@education.ky.gov::2f156fa2-a309-475c-82f3-62ae8d0ba8a4" providerId="AD" clId="Web-{D8E5E5D7-0D76-4769-961A-2E0A1406635B}" dt="2024-07-23T21:01:40.218" v="341" actId="1076"/>
        <pc:sldMkLst>
          <pc:docMk/>
          <pc:sldMk cId="441064080" sldId="658"/>
        </pc:sldMkLst>
        <pc:spChg chg="mod">
          <ac:chgData name="Williams, Chris - Division of Assessment and Accountability Support" userId="S::chris.williams@education.ky.gov::2f156fa2-a309-475c-82f3-62ae8d0ba8a4" providerId="AD" clId="Web-{D8E5E5D7-0D76-4769-961A-2E0A1406635B}" dt="2024-07-23T21:01:33.577" v="340" actId="1076"/>
          <ac:spMkLst>
            <pc:docMk/>
            <pc:sldMk cId="441064080" sldId="658"/>
            <ac:spMk id="12" creationId="{00000000-0000-0000-0000-000000000000}"/>
          </ac:spMkLst>
        </pc:spChg>
        <pc:picChg chg="add mod">
          <ac:chgData name="Williams, Chris - Division of Assessment and Accountability Support" userId="S::chris.williams@education.ky.gov::2f156fa2-a309-475c-82f3-62ae8d0ba8a4" providerId="AD" clId="Web-{D8E5E5D7-0D76-4769-961A-2E0A1406635B}" dt="2024-07-23T21:01:40.218" v="341" actId="1076"/>
          <ac:picMkLst>
            <pc:docMk/>
            <pc:sldMk cId="441064080" sldId="658"/>
            <ac:picMk id="3" creationId="{85EC91E7-85DD-3C9E-4059-74F1B64519FC}"/>
          </ac:picMkLst>
        </pc:picChg>
      </pc:sldChg>
      <pc:sldChg chg="modSp new mod modClrScheme chgLayout">
        <pc:chgData name="Williams, Chris - Division of Assessment and Accountability Support" userId="S::chris.williams@education.ky.gov::2f156fa2-a309-475c-82f3-62ae8d0ba8a4" providerId="AD" clId="Web-{D8E5E5D7-0D76-4769-961A-2E0A1406635B}" dt="2024-07-23T20:44:05.738" v="184" actId="20577"/>
        <pc:sldMkLst>
          <pc:docMk/>
          <pc:sldMk cId="2184203808" sldId="659"/>
        </pc:sldMkLst>
        <pc:spChg chg="mod ord">
          <ac:chgData name="Williams, Chris - Division of Assessment and Accountability Support" userId="S::chris.williams@education.ky.gov::2f156fa2-a309-475c-82f3-62ae8d0ba8a4" providerId="AD" clId="Web-{D8E5E5D7-0D76-4769-961A-2E0A1406635B}" dt="2024-07-23T20:38:52.511" v="102" actId="1076"/>
          <ac:spMkLst>
            <pc:docMk/>
            <pc:sldMk cId="2184203808" sldId="659"/>
            <ac:spMk id="2" creationId="{E86CBB7D-E7C4-536C-A435-5789C162AED5}"/>
          </ac:spMkLst>
        </pc:spChg>
        <pc:spChg chg="mod ord">
          <ac:chgData name="Williams, Chris - Division of Assessment and Accountability Support" userId="S::chris.williams@education.ky.gov::2f156fa2-a309-475c-82f3-62ae8d0ba8a4" providerId="AD" clId="Web-{D8E5E5D7-0D76-4769-961A-2E0A1406635B}" dt="2024-07-23T20:44:05.738" v="184" actId="20577"/>
          <ac:spMkLst>
            <pc:docMk/>
            <pc:sldMk cId="2184203808" sldId="659"/>
            <ac:spMk id="3" creationId="{9AE7E881-F686-D0F0-FBF3-29091F1BFA5E}"/>
          </ac:spMkLst>
        </pc:spChg>
        <pc:spChg chg="mod ord">
          <ac:chgData name="Williams, Chris - Division of Assessment and Accountability Support" userId="S::chris.williams@education.ky.gov::2f156fa2-a309-475c-82f3-62ae8d0ba8a4" providerId="AD" clId="Web-{D8E5E5D7-0D76-4769-961A-2E0A1406635B}" dt="2024-07-23T20:37:54.994" v="81"/>
          <ac:spMkLst>
            <pc:docMk/>
            <pc:sldMk cId="2184203808" sldId="659"/>
            <ac:spMk id="4" creationId="{64A3DF75-261C-E8AD-BA4D-FF5235A593D9}"/>
          </ac:spMkLst>
        </pc:spChg>
      </pc:sldChg>
      <pc:sldChg chg="addSp delSp modSp add del mod modClrScheme chgLayout">
        <pc:chgData name="Williams, Chris - Division of Assessment and Accountability Support" userId="S::chris.williams@education.ky.gov::2f156fa2-a309-475c-82f3-62ae8d0ba8a4" providerId="AD" clId="Web-{D8E5E5D7-0D76-4769-961A-2E0A1406635B}" dt="2024-07-23T20:34:59.224" v="72"/>
        <pc:sldMkLst>
          <pc:docMk/>
          <pc:sldMk cId="3425414243" sldId="659"/>
        </pc:sldMkLst>
        <pc:spChg chg="add del mod ord">
          <ac:chgData name="Williams, Chris - Division of Assessment and Accountability Support" userId="S::chris.williams@education.ky.gov::2f156fa2-a309-475c-82f3-62ae8d0ba8a4" providerId="AD" clId="Web-{D8E5E5D7-0D76-4769-961A-2E0A1406635B}" dt="2024-07-23T20:34:01.160" v="67"/>
          <ac:spMkLst>
            <pc:docMk/>
            <pc:sldMk cId="3425414243" sldId="659"/>
            <ac:spMk id="2" creationId="{5024994B-6A9C-80DF-2B65-848F08C0E80D}"/>
          </ac:spMkLst>
        </pc:spChg>
        <pc:spChg chg="del mod ord">
          <ac:chgData name="Williams, Chris - Division of Assessment and Accountability Support" userId="S::chris.williams@education.ky.gov::2f156fa2-a309-475c-82f3-62ae8d0ba8a4" providerId="AD" clId="Web-{D8E5E5D7-0D76-4769-961A-2E0A1406635B}" dt="2024-07-23T20:31:44.985" v="53"/>
          <ac:spMkLst>
            <pc:docMk/>
            <pc:sldMk cId="3425414243" sldId="659"/>
            <ac:spMk id="4" creationId="{8E2BA8AA-1BD8-E536-FA78-69950FE7C43C}"/>
          </ac:spMkLst>
        </pc:spChg>
        <pc:spChg chg="add mod">
          <ac:chgData name="Williams, Chris - Division of Assessment and Accountability Support" userId="S::chris.williams@education.ky.gov::2f156fa2-a309-475c-82f3-62ae8d0ba8a4" providerId="AD" clId="Web-{D8E5E5D7-0D76-4769-961A-2E0A1406635B}" dt="2024-07-23T20:34:01.160" v="67"/>
          <ac:spMkLst>
            <pc:docMk/>
            <pc:sldMk cId="3425414243" sldId="659"/>
            <ac:spMk id="5" creationId="{B2519226-A0EA-1CC9-90D5-33A3E7B84C6D}"/>
          </ac:spMkLst>
        </pc:spChg>
        <pc:picChg chg="del mod">
          <ac:chgData name="Williams, Chris - Division of Assessment and Accountability Support" userId="S::chris.williams@education.ky.gov::2f156fa2-a309-475c-82f3-62ae8d0ba8a4" providerId="AD" clId="Web-{D8E5E5D7-0D76-4769-961A-2E0A1406635B}" dt="2024-07-23T20:33:19.596" v="63"/>
          <ac:picMkLst>
            <pc:docMk/>
            <pc:sldMk cId="3425414243" sldId="659"/>
            <ac:picMk id="8" creationId="{3396BDAD-AD22-5B46-6015-AA45EE7AEBC9}"/>
          </ac:picMkLst>
        </pc:picChg>
      </pc:sldChg>
      <pc:sldChg chg="modSp new">
        <pc:chgData name="Williams, Chris - Division of Assessment and Accountability Support" userId="S::chris.williams@education.ky.gov::2f156fa2-a309-475c-82f3-62ae8d0ba8a4" providerId="AD" clId="Web-{D8E5E5D7-0D76-4769-961A-2E0A1406635B}" dt="2024-07-23T20:43:44.034" v="181" actId="1076"/>
        <pc:sldMkLst>
          <pc:docMk/>
          <pc:sldMk cId="3149261454" sldId="660"/>
        </pc:sldMkLst>
        <pc:spChg chg="mod">
          <ac:chgData name="Williams, Chris - Division of Assessment and Accountability Support" userId="S::chris.williams@education.ky.gov::2f156fa2-a309-475c-82f3-62ae8d0ba8a4" providerId="AD" clId="Web-{D8E5E5D7-0D76-4769-961A-2E0A1406635B}" dt="2024-07-23T20:43:38.659" v="180" actId="1076"/>
          <ac:spMkLst>
            <pc:docMk/>
            <pc:sldMk cId="3149261454" sldId="660"/>
            <ac:spMk id="2" creationId="{F663372A-AF05-7F0E-ACFD-30818BE67ECA}"/>
          </ac:spMkLst>
        </pc:spChg>
        <pc:spChg chg="mod">
          <ac:chgData name="Williams, Chris - Division of Assessment and Accountability Support" userId="S::chris.williams@education.ky.gov::2f156fa2-a309-475c-82f3-62ae8d0ba8a4" providerId="AD" clId="Web-{D8E5E5D7-0D76-4769-961A-2E0A1406635B}" dt="2024-07-23T20:43:44.034" v="181" actId="1076"/>
          <ac:spMkLst>
            <pc:docMk/>
            <pc:sldMk cId="3149261454" sldId="660"/>
            <ac:spMk id="3" creationId="{276145E5-4057-27F5-33F1-333F82751E5C}"/>
          </ac:spMkLst>
        </pc:spChg>
      </pc:sldChg>
      <pc:sldChg chg="addSp delSp modSp new mod modClrScheme modShow chgLayout">
        <pc:chgData name="Williams, Chris - Division of Assessment and Accountability Support" userId="S::chris.williams@education.ky.gov::2f156fa2-a309-475c-82f3-62ae8d0ba8a4" providerId="AD" clId="Web-{D8E5E5D7-0D76-4769-961A-2E0A1406635B}" dt="2024-07-23T21:00:45.732" v="339" actId="14100"/>
        <pc:sldMkLst>
          <pc:docMk/>
          <pc:sldMk cId="1243406546" sldId="661"/>
        </pc:sldMkLst>
        <pc:spChg chg="mod ord">
          <ac:chgData name="Williams, Chris - Division of Assessment and Accountability Support" userId="S::chris.williams@education.ky.gov::2f156fa2-a309-475c-82f3-62ae8d0ba8a4" providerId="AD" clId="Web-{D8E5E5D7-0D76-4769-961A-2E0A1406635B}" dt="2024-07-23T20:57:01.789" v="292" actId="20577"/>
          <ac:spMkLst>
            <pc:docMk/>
            <pc:sldMk cId="1243406546" sldId="661"/>
            <ac:spMk id="2" creationId="{AA4A57B9-60E6-F7C9-0C81-06FAC4025212}"/>
          </ac:spMkLst>
        </pc:spChg>
        <pc:spChg chg="del mod">
          <ac:chgData name="Williams, Chris - Division of Assessment and Accountability Support" userId="S::chris.williams@education.ky.gov::2f156fa2-a309-475c-82f3-62ae8d0ba8a4" providerId="AD" clId="Web-{D8E5E5D7-0D76-4769-961A-2E0A1406635B}" dt="2024-07-23T20:53:22.815" v="247"/>
          <ac:spMkLst>
            <pc:docMk/>
            <pc:sldMk cId="1243406546" sldId="661"/>
            <ac:spMk id="3" creationId="{51B79A14-C6D3-7D1E-43F5-DF6DE55F97CB}"/>
          </ac:spMkLst>
        </pc:spChg>
        <pc:spChg chg="add mod">
          <ac:chgData name="Williams, Chris - Division of Assessment and Accountability Support" userId="S::chris.williams@education.ky.gov::2f156fa2-a309-475c-82f3-62ae8d0ba8a4" providerId="AD" clId="Web-{D8E5E5D7-0D76-4769-961A-2E0A1406635B}" dt="2024-07-23T21:00:45.732" v="339" actId="14100"/>
          <ac:spMkLst>
            <pc:docMk/>
            <pc:sldMk cId="1243406546" sldId="661"/>
            <ac:spMk id="7" creationId="{660DA565-0743-3B42-C2AD-65612361219D}"/>
          </ac:spMkLst>
        </pc:spChg>
        <pc:picChg chg="add del mod">
          <ac:chgData name="Williams, Chris - Division of Assessment and Accountability Support" userId="S::chris.williams@education.ky.gov::2f156fa2-a309-475c-82f3-62ae8d0ba8a4" providerId="AD" clId="Web-{D8E5E5D7-0D76-4769-961A-2E0A1406635B}" dt="2024-07-23T20:56:20.413" v="286"/>
          <ac:picMkLst>
            <pc:docMk/>
            <pc:sldMk cId="1243406546" sldId="661"/>
            <ac:picMk id="4" creationId="{AE3E105D-4CBE-ADD1-04D9-E2C4CD97FD2F}"/>
          </ac:picMkLst>
        </pc:picChg>
        <pc:picChg chg="add mod">
          <ac:chgData name="Williams, Chris - Division of Assessment and Accountability Support" userId="S::chris.williams@education.ky.gov::2f156fa2-a309-475c-82f3-62ae8d0ba8a4" providerId="AD" clId="Web-{D8E5E5D7-0D76-4769-961A-2E0A1406635B}" dt="2024-07-23T20:58:23.307" v="317"/>
          <ac:picMkLst>
            <pc:docMk/>
            <pc:sldMk cId="1243406546" sldId="661"/>
            <ac:picMk id="5" creationId="{43E18702-69FA-69F4-52AB-AF0F629581DE}"/>
          </ac:picMkLst>
        </pc:picChg>
        <pc:picChg chg="add del mod modCrop">
          <ac:chgData name="Williams, Chris - Division of Assessment and Accountability Support" userId="S::chris.williams@education.ky.gov::2f156fa2-a309-475c-82f3-62ae8d0ba8a4" providerId="AD" clId="Web-{D8E5E5D7-0D76-4769-961A-2E0A1406635B}" dt="2024-07-23T20:59:08.152" v="325"/>
          <ac:picMkLst>
            <pc:docMk/>
            <pc:sldMk cId="1243406546" sldId="661"/>
            <ac:picMk id="6" creationId="{9623E5AE-C884-7B52-B3E5-8D3803B9CCBF}"/>
          </ac:picMkLst>
        </pc:picChg>
      </pc:sldChg>
      <pc:sldMasterChg chg="addSldLayout delSldLayout">
        <pc:chgData name="Williams, Chris - Division of Assessment and Accountability Support" userId="S::chris.williams@education.ky.gov::2f156fa2-a309-475c-82f3-62ae8d0ba8a4" providerId="AD" clId="Web-{D8E5E5D7-0D76-4769-961A-2E0A1406635B}" dt="2024-07-23T20:37:23.415" v="77"/>
        <pc:sldMasterMkLst>
          <pc:docMk/>
          <pc:sldMasterMk cId="2271339680" sldId="2147483648"/>
        </pc:sldMasterMkLst>
        <pc:sldLayoutChg chg="add del">
          <pc:chgData name="Williams, Chris - Division of Assessment and Accountability Support" userId="S::chris.williams@education.ky.gov::2f156fa2-a309-475c-82f3-62ae8d0ba8a4" providerId="AD" clId="Web-{D8E5E5D7-0D76-4769-961A-2E0A1406635B}" dt="2024-07-23T20:37:23.415" v="77"/>
          <pc:sldLayoutMkLst>
            <pc:docMk/>
            <pc:sldMasterMk cId="2271339680" sldId="2147483648"/>
            <pc:sldLayoutMk cId="105855198" sldId="2147483663"/>
          </pc:sldLayoutMkLst>
        </pc:sldLayoutChg>
      </pc:sldMasterChg>
    </pc:docChg>
  </pc:docChgLst>
  <pc:docChgLst>
    <pc:chgData name="Williams, Chris - Division of Assessment and Accountability Support" userId="S::chris.williams@education.ky.gov::2f156fa2-a309-475c-82f3-62ae8d0ba8a4" providerId="AD" clId="Web-{CC87D188-4293-4025-B5D5-B3A7B70D4FAA}"/>
    <pc:docChg chg="modSld">
      <pc:chgData name="Williams, Chris - Division of Assessment and Accountability Support" userId="S::chris.williams@education.ky.gov::2f156fa2-a309-475c-82f3-62ae8d0ba8a4" providerId="AD" clId="Web-{CC87D188-4293-4025-B5D5-B3A7B70D4FAA}" dt="2024-07-23T21:12:36.040" v="24"/>
      <pc:docMkLst>
        <pc:docMk/>
      </pc:docMkLst>
      <pc:sldChg chg="modSp modNotes">
        <pc:chgData name="Williams, Chris - Division of Assessment and Accountability Support" userId="S::chris.williams@education.ky.gov::2f156fa2-a309-475c-82f3-62ae8d0ba8a4" providerId="AD" clId="Web-{CC87D188-4293-4025-B5D5-B3A7B70D4FAA}" dt="2024-07-23T21:12:36.040" v="24"/>
        <pc:sldMkLst>
          <pc:docMk/>
          <pc:sldMk cId="3149261454" sldId="660"/>
        </pc:sldMkLst>
        <pc:spChg chg="mod">
          <ac:chgData name="Williams, Chris - Division of Assessment and Accountability Support" userId="S::chris.williams@education.ky.gov::2f156fa2-a309-475c-82f3-62ae8d0ba8a4" providerId="AD" clId="Web-{CC87D188-4293-4025-B5D5-B3A7B70D4FAA}" dt="2024-07-23T21:07:40.891" v="5" actId="20577"/>
          <ac:spMkLst>
            <pc:docMk/>
            <pc:sldMk cId="3149261454" sldId="660"/>
            <ac:spMk id="3" creationId="{276145E5-4057-27F5-33F1-333F82751E5C}"/>
          </ac:spMkLst>
        </pc:spChg>
      </pc:sldChg>
    </pc:docChg>
  </pc:docChgLst>
  <pc:docChgLst>
    <pc:chgData name="Jett, Lisa - Division of Assessment and Accountability Support" userId="S::lisa.jett@education.ky.gov::6d718aac-4a55-46f9-aab8-85fa88911f2a" providerId="AD" clId="Web-{5D037E13-7CC5-FCE1-38B4-4ABA11061BD2}"/>
    <pc:docChg chg="modSld">
      <pc:chgData name="Jett, Lisa - Division of Assessment and Accountability Support" userId="S::lisa.jett@education.ky.gov::6d718aac-4a55-46f9-aab8-85fa88911f2a" providerId="AD" clId="Web-{5D037E13-7CC5-FCE1-38B4-4ABA11061BD2}" dt="2024-07-11T15:35:41.524" v="11" actId="14100"/>
      <pc:docMkLst>
        <pc:docMk/>
      </pc:docMkLst>
      <pc:sldChg chg="modSp">
        <pc:chgData name="Jett, Lisa - Division of Assessment and Accountability Support" userId="S::lisa.jett@education.ky.gov::6d718aac-4a55-46f9-aab8-85fa88911f2a" providerId="AD" clId="Web-{5D037E13-7CC5-FCE1-38B4-4ABA11061BD2}" dt="2024-07-11T15:34:08.084" v="0" actId="1076"/>
        <pc:sldMkLst>
          <pc:docMk/>
          <pc:sldMk cId="3605403566" sldId="268"/>
        </pc:sldMkLst>
        <pc:spChg chg="mod">
          <ac:chgData name="Jett, Lisa - Division of Assessment and Accountability Support" userId="S::lisa.jett@education.ky.gov::6d718aac-4a55-46f9-aab8-85fa88911f2a" providerId="AD" clId="Web-{5D037E13-7CC5-FCE1-38B4-4ABA11061BD2}" dt="2024-07-11T15:34:08.084" v="0" actId="1076"/>
          <ac:spMkLst>
            <pc:docMk/>
            <pc:sldMk cId="3605403566" sldId="268"/>
            <ac:spMk id="34818" creationId="{00000000-0000-0000-0000-000000000000}"/>
          </ac:spMkLst>
        </pc:spChg>
      </pc:sldChg>
      <pc:sldChg chg="modSp">
        <pc:chgData name="Jett, Lisa - Division of Assessment and Accountability Support" userId="S::lisa.jett@education.ky.gov::6d718aac-4a55-46f9-aab8-85fa88911f2a" providerId="AD" clId="Web-{5D037E13-7CC5-FCE1-38B4-4ABA11061BD2}" dt="2024-07-11T15:35:04.945" v="6" actId="14100"/>
        <pc:sldMkLst>
          <pc:docMk/>
          <pc:sldMk cId="506445001" sldId="269"/>
        </pc:sldMkLst>
        <pc:spChg chg="mod">
          <ac:chgData name="Jett, Lisa - Division of Assessment and Accountability Support" userId="S::lisa.jett@education.ky.gov::6d718aac-4a55-46f9-aab8-85fa88911f2a" providerId="AD" clId="Web-{5D037E13-7CC5-FCE1-38B4-4ABA11061BD2}" dt="2024-07-11T15:35:04.945" v="6" actId="14100"/>
          <ac:spMkLst>
            <pc:docMk/>
            <pc:sldMk cId="506445001" sldId="269"/>
            <ac:spMk id="36865" creationId="{00000000-0000-0000-0000-000000000000}"/>
          </ac:spMkLst>
        </pc:spChg>
      </pc:sldChg>
      <pc:sldChg chg="modSp">
        <pc:chgData name="Jett, Lisa - Division of Assessment and Accountability Support" userId="S::lisa.jett@education.ky.gov::6d718aac-4a55-46f9-aab8-85fa88911f2a" providerId="AD" clId="Web-{5D037E13-7CC5-FCE1-38B4-4ABA11061BD2}" dt="2024-07-11T15:34:16.897" v="1" actId="1076"/>
        <pc:sldMkLst>
          <pc:docMk/>
          <pc:sldMk cId="2665083638" sldId="371"/>
        </pc:sldMkLst>
        <pc:spChg chg="mod">
          <ac:chgData name="Jett, Lisa - Division of Assessment and Accountability Support" userId="S::lisa.jett@education.ky.gov::6d718aac-4a55-46f9-aab8-85fa88911f2a" providerId="AD" clId="Web-{5D037E13-7CC5-FCE1-38B4-4ABA11061BD2}" dt="2024-07-11T15:34:16.897" v="1" actId="1076"/>
          <ac:spMkLst>
            <pc:docMk/>
            <pc:sldMk cId="2665083638" sldId="371"/>
            <ac:spMk id="7" creationId="{00000000-0000-0000-0000-000000000000}"/>
          </ac:spMkLst>
        </pc:spChg>
      </pc:sldChg>
      <pc:sldChg chg="modSp">
        <pc:chgData name="Jett, Lisa - Division of Assessment and Accountability Support" userId="S::lisa.jett@education.ky.gov::6d718aac-4a55-46f9-aab8-85fa88911f2a" providerId="AD" clId="Web-{5D037E13-7CC5-FCE1-38B4-4ABA11061BD2}" dt="2024-07-11T15:35:41.524" v="11" actId="14100"/>
        <pc:sldMkLst>
          <pc:docMk/>
          <pc:sldMk cId="2769008353" sldId="372"/>
        </pc:sldMkLst>
        <pc:spChg chg="mod">
          <ac:chgData name="Jett, Lisa - Division of Assessment and Accountability Support" userId="S::lisa.jett@education.ky.gov::6d718aac-4a55-46f9-aab8-85fa88911f2a" providerId="AD" clId="Web-{5D037E13-7CC5-FCE1-38B4-4ABA11061BD2}" dt="2024-07-11T15:35:41.524" v="11" actId="14100"/>
          <ac:spMkLst>
            <pc:docMk/>
            <pc:sldMk cId="2769008353" sldId="372"/>
            <ac:spMk id="2" creationId="{00000000-0000-0000-0000-000000000000}"/>
          </ac:spMkLst>
        </pc:spChg>
      </pc:sldChg>
      <pc:sldChg chg="modSp">
        <pc:chgData name="Jett, Lisa - Division of Assessment and Accountability Support" userId="S::lisa.jett@education.ky.gov::6d718aac-4a55-46f9-aab8-85fa88911f2a" providerId="AD" clId="Web-{5D037E13-7CC5-FCE1-38B4-4ABA11061BD2}" dt="2024-07-11T15:35:29.805" v="9" actId="1076"/>
        <pc:sldMkLst>
          <pc:docMk/>
          <pc:sldMk cId="2930874033" sldId="387"/>
        </pc:sldMkLst>
        <pc:spChg chg="mod">
          <ac:chgData name="Jett, Lisa - Division of Assessment and Accountability Support" userId="S::lisa.jett@education.ky.gov::6d718aac-4a55-46f9-aab8-85fa88911f2a" providerId="AD" clId="Web-{5D037E13-7CC5-FCE1-38B4-4ABA11061BD2}" dt="2024-07-11T15:35:29.805" v="9" actId="1076"/>
          <ac:spMkLst>
            <pc:docMk/>
            <pc:sldMk cId="2930874033" sldId="387"/>
            <ac:spMk id="4" creationId="{00000000-0000-0000-0000-000000000000}"/>
          </ac:spMkLst>
        </pc:spChg>
      </pc:sldChg>
      <pc:sldChg chg="modSp">
        <pc:chgData name="Jett, Lisa - Division of Assessment and Accountability Support" userId="S::lisa.jett@education.ky.gov::6d718aac-4a55-46f9-aab8-85fa88911f2a" providerId="AD" clId="Web-{5D037E13-7CC5-FCE1-38B4-4ABA11061BD2}" dt="2024-07-11T15:35:16.351" v="7" actId="1076"/>
        <pc:sldMkLst>
          <pc:docMk/>
          <pc:sldMk cId="2856671401" sldId="400"/>
        </pc:sldMkLst>
        <pc:spChg chg="mod">
          <ac:chgData name="Jett, Lisa - Division of Assessment and Accountability Support" userId="S::lisa.jett@education.ky.gov::6d718aac-4a55-46f9-aab8-85fa88911f2a" providerId="AD" clId="Web-{5D037E13-7CC5-FCE1-38B4-4ABA11061BD2}" dt="2024-07-11T15:35:16.351" v="7" actId="1076"/>
          <ac:spMkLst>
            <pc:docMk/>
            <pc:sldMk cId="2856671401" sldId="400"/>
            <ac:spMk id="2" creationId="{786D39EF-422A-43D7-A779-129BEC22B8B5}"/>
          </ac:spMkLst>
        </pc:spChg>
      </pc:sldChg>
      <pc:sldChg chg="modSp">
        <pc:chgData name="Jett, Lisa - Division of Assessment and Accountability Support" userId="S::lisa.jett@education.ky.gov::6d718aac-4a55-46f9-aab8-85fa88911f2a" providerId="AD" clId="Web-{5D037E13-7CC5-FCE1-38B4-4ABA11061BD2}" dt="2024-07-11T15:34:50.976" v="4" actId="1076"/>
        <pc:sldMkLst>
          <pc:docMk/>
          <pc:sldMk cId="2380731053" sldId="404"/>
        </pc:sldMkLst>
        <pc:spChg chg="mod">
          <ac:chgData name="Jett, Lisa - Division of Assessment and Accountability Support" userId="S::lisa.jett@education.ky.gov::6d718aac-4a55-46f9-aab8-85fa88911f2a" providerId="AD" clId="Web-{5D037E13-7CC5-FCE1-38B4-4ABA11061BD2}" dt="2024-07-11T15:34:50.976" v="4" actId="1076"/>
          <ac:spMkLst>
            <pc:docMk/>
            <pc:sldMk cId="2380731053" sldId="404"/>
            <ac:spMk id="2" creationId="{B0061AE2-B06F-7395-7722-CFC8D541A235}"/>
          </ac:spMkLst>
        </pc:spChg>
      </pc:sldChg>
      <pc:sldChg chg="modSp">
        <pc:chgData name="Jett, Lisa - Division of Assessment and Accountability Support" userId="S::lisa.jett@education.ky.gov::6d718aac-4a55-46f9-aab8-85fa88911f2a" providerId="AD" clId="Web-{5D037E13-7CC5-FCE1-38B4-4ABA11061BD2}" dt="2024-07-11T15:35:24.523" v="8" actId="1076"/>
        <pc:sldMkLst>
          <pc:docMk/>
          <pc:sldMk cId="829270798" sldId="644"/>
        </pc:sldMkLst>
        <pc:spChg chg="mod">
          <ac:chgData name="Jett, Lisa - Division of Assessment and Accountability Support" userId="S::lisa.jett@education.ky.gov::6d718aac-4a55-46f9-aab8-85fa88911f2a" providerId="AD" clId="Web-{5D037E13-7CC5-FCE1-38B4-4ABA11061BD2}" dt="2024-07-11T15:35:24.523" v="8" actId="1076"/>
          <ac:spMkLst>
            <pc:docMk/>
            <pc:sldMk cId="829270798" sldId="644"/>
            <ac:spMk id="2" creationId="{BA8E4325-1CE5-9056-D263-D7A6DE2000F2}"/>
          </ac:spMkLst>
        </pc:spChg>
      </pc:sldChg>
    </pc:docChg>
  </pc:docChgLst>
  <pc:docChgLst>
    <pc:chgData name="Larkins, Jennifer - Office of Assessment and Accountability" userId="S::jennifer.larkins@education.ky.gov::093879bc-4454-48e7-95b0-93a7f4bf4b00" providerId="AD" clId="Web-{EB1FFE5F-507F-9EDB-5172-77F9EE375E13}"/>
    <pc:docChg chg="mod modSld">
      <pc:chgData name="Larkins, Jennifer - Office of Assessment and Accountability" userId="S::jennifer.larkins@education.ky.gov::093879bc-4454-48e7-95b0-93a7f4bf4b00" providerId="AD" clId="Web-{EB1FFE5F-507F-9EDB-5172-77F9EE375E13}" dt="2024-07-12T11:30:33.381" v="3" actId="1076"/>
      <pc:docMkLst>
        <pc:docMk/>
      </pc:docMkLst>
      <pc:sldChg chg="addCm">
        <pc:chgData name="Larkins, Jennifer - Office of Assessment and Accountability" userId="S::jennifer.larkins@education.ky.gov::093879bc-4454-48e7-95b0-93a7f4bf4b00" providerId="AD" clId="Web-{EB1FFE5F-507F-9EDB-5172-77F9EE375E13}" dt="2024-07-12T11:28:58.034" v="1"/>
        <pc:sldMkLst>
          <pc:docMk/>
          <pc:sldMk cId="301902911" sldId="256"/>
        </pc:sldMkLst>
        <pc:extLst>
          <p:ext xmlns:p="http://schemas.openxmlformats.org/presentationml/2006/main" uri="{D6D511B9-2390-475A-947B-AFAB55BFBCF1}">
            <pc226:cmChg xmlns:pc226="http://schemas.microsoft.com/office/powerpoint/2022/06/main/command" chg="add">
              <pc226:chgData name="Larkins, Jennifer - Office of Assessment and Accountability" userId="S::jennifer.larkins@education.ky.gov::093879bc-4454-48e7-95b0-93a7f4bf4b00" providerId="AD" clId="Web-{EB1FFE5F-507F-9EDB-5172-77F9EE375E13}" dt="2024-07-12T11:28:58.034" v="1"/>
              <pc2:cmMkLst xmlns:pc2="http://schemas.microsoft.com/office/powerpoint/2019/9/main/command">
                <pc:docMk/>
                <pc:sldMk cId="301902911" sldId="256"/>
                <pc2:cmMk id="{03DD69AC-F9B2-4F1A-8289-BBBB28B1361F}"/>
              </pc2:cmMkLst>
            </pc226:cmChg>
          </p:ext>
        </pc:extLst>
      </pc:sldChg>
      <pc:sldChg chg="modSp">
        <pc:chgData name="Larkins, Jennifer - Office of Assessment and Accountability" userId="S::jennifer.larkins@education.ky.gov::093879bc-4454-48e7-95b0-93a7f4bf4b00" providerId="AD" clId="Web-{EB1FFE5F-507F-9EDB-5172-77F9EE375E13}" dt="2024-07-12T11:29:08.800" v="2" actId="1076"/>
        <pc:sldMkLst>
          <pc:docMk/>
          <pc:sldMk cId="3605403566" sldId="268"/>
        </pc:sldMkLst>
        <pc:picChg chg="mod">
          <ac:chgData name="Larkins, Jennifer - Office of Assessment and Accountability" userId="S::jennifer.larkins@education.ky.gov::093879bc-4454-48e7-95b0-93a7f4bf4b00" providerId="AD" clId="Web-{EB1FFE5F-507F-9EDB-5172-77F9EE375E13}" dt="2024-07-12T11:29:08.800" v="2" actId="1076"/>
          <ac:picMkLst>
            <pc:docMk/>
            <pc:sldMk cId="3605403566" sldId="268"/>
            <ac:picMk id="34820" creationId="{00000000-0000-0000-0000-000000000000}"/>
          </ac:picMkLst>
        </pc:picChg>
      </pc:sldChg>
      <pc:sldChg chg="modSp">
        <pc:chgData name="Larkins, Jennifer - Office of Assessment and Accountability" userId="S::jennifer.larkins@education.ky.gov::093879bc-4454-48e7-95b0-93a7f4bf4b00" providerId="AD" clId="Web-{EB1FFE5F-507F-9EDB-5172-77F9EE375E13}" dt="2024-07-12T11:30:33.381" v="3" actId="1076"/>
        <pc:sldMkLst>
          <pc:docMk/>
          <pc:sldMk cId="2380731053" sldId="404"/>
        </pc:sldMkLst>
        <pc:spChg chg="mod">
          <ac:chgData name="Larkins, Jennifer - Office of Assessment and Accountability" userId="S::jennifer.larkins@education.ky.gov::093879bc-4454-48e7-95b0-93a7f4bf4b00" providerId="AD" clId="Web-{EB1FFE5F-507F-9EDB-5172-77F9EE375E13}" dt="2024-07-12T11:30:33.381" v="3" actId="1076"/>
          <ac:spMkLst>
            <pc:docMk/>
            <pc:sldMk cId="2380731053" sldId="404"/>
            <ac:spMk id="3" creationId="{27417641-871B-55EB-9CA7-C4FF5E109ED1}"/>
          </ac:spMkLst>
        </pc:spChg>
      </pc:sldChg>
    </pc:docChg>
  </pc:docChgLst>
  <pc:docChgLst>
    <pc:chgData name="Savage, Shara - Division of Assessment and Accountability Support" userId="S::shara.savage@education.ky.gov::71eadb16-699f-453e-81d8-c9ac7aaf2dd6" providerId="AD" clId="Web-{3350FFCA-41BB-2DBD-7214-23AF671215C2}"/>
    <pc:docChg chg="mod">
      <pc:chgData name="Savage, Shara - Division of Assessment and Accountability Support" userId="S::shara.savage@education.ky.gov::71eadb16-699f-453e-81d8-c9ac7aaf2dd6" providerId="AD" clId="Web-{3350FFCA-41BB-2DBD-7214-23AF671215C2}" dt="2024-07-17T22:16:43.653" v="2"/>
      <pc:docMkLst>
        <pc:docMk/>
      </pc:docMkLst>
      <pc:sldChg chg="addCm">
        <pc:chgData name="Savage, Shara - Division of Assessment and Accountability Support" userId="S::shara.savage@education.ky.gov::71eadb16-699f-453e-81d8-c9ac7aaf2dd6" providerId="AD" clId="Web-{3350FFCA-41BB-2DBD-7214-23AF671215C2}" dt="2024-07-17T22:16:43.653" v="2"/>
        <pc:sldMkLst>
          <pc:docMk/>
          <pc:sldMk cId="829270798" sldId="644"/>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S::shara.savage@education.ky.gov::71eadb16-699f-453e-81d8-c9ac7aaf2dd6" providerId="AD" clId="Web-{3350FFCA-41BB-2DBD-7214-23AF671215C2}" dt="2024-07-17T22:16:43.653" v="2"/>
              <pc2:cmMkLst xmlns:pc2="http://schemas.microsoft.com/office/powerpoint/2019/9/main/command">
                <pc:docMk/>
                <pc:sldMk cId="829270798" sldId="644"/>
                <pc2:cmMk id="{9C1FE1BE-3B8F-4263-9A7F-AB4EBDD8F700}"/>
              </pc2:cmMkLst>
            </pc226:cmChg>
          </p:ext>
        </pc:extLst>
      </pc:sldChg>
      <pc:sldChg chg="addCm">
        <pc:chgData name="Savage, Shara - Division of Assessment and Accountability Support" userId="S::shara.savage@education.ky.gov::71eadb16-699f-453e-81d8-c9ac7aaf2dd6" providerId="AD" clId="Web-{3350FFCA-41BB-2DBD-7214-23AF671215C2}" dt="2024-07-17T22:16:17.699" v="1"/>
        <pc:sldMkLst>
          <pc:docMk/>
          <pc:sldMk cId="4095368628" sldId="646"/>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S::shara.savage@education.ky.gov::71eadb16-699f-453e-81d8-c9ac7aaf2dd6" providerId="AD" clId="Web-{3350FFCA-41BB-2DBD-7214-23AF671215C2}" dt="2024-07-17T22:16:17.699" v="1"/>
              <pc2:cmMkLst xmlns:pc2="http://schemas.microsoft.com/office/powerpoint/2019/9/main/command">
                <pc:docMk/>
                <pc:sldMk cId="4095368628" sldId="646"/>
                <pc2:cmMk id="{259CDB7F-30CD-4C7B-900B-2A0527CD5605}"/>
              </pc2:cmMkLst>
            </pc226:cmChg>
          </p:ext>
        </pc:extLst>
      </pc:sldChg>
    </pc:docChg>
  </pc:docChgLst>
  <pc:docChgLst>
    <pc:chgData name="Williams, Chris - Division of Assessment and Accountability Support" userId="S::chris.williams@education.ky.gov::2f156fa2-a309-475c-82f3-62ae8d0ba8a4" providerId="AD" clId="Web-{765AC105-BC90-47D9-958D-0F5DDC38908D}"/>
    <pc:docChg chg="modSld">
      <pc:chgData name="Williams, Chris - Division of Assessment and Accountability Support" userId="S::chris.williams@education.ky.gov::2f156fa2-a309-475c-82f3-62ae8d0ba8a4" providerId="AD" clId="Web-{765AC105-BC90-47D9-958D-0F5DDC38908D}" dt="2024-07-23T21:21:16.664" v="48" actId="14100"/>
      <pc:docMkLst>
        <pc:docMk/>
      </pc:docMkLst>
      <pc:sldChg chg="addSp delSp modSp">
        <pc:chgData name="Williams, Chris - Division of Assessment and Accountability Support" userId="S::chris.williams@education.ky.gov::2f156fa2-a309-475c-82f3-62ae8d0ba8a4" providerId="AD" clId="Web-{765AC105-BC90-47D9-958D-0F5DDC38908D}" dt="2024-07-23T21:21:16.664" v="48" actId="14100"/>
        <pc:sldMkLst>
          <pc:docMk/>
          <pc:sldMk cId="4095987168" sldId="399"/>
        </pc:sldMkLst>
        <pc:spChg chg="add del mod">
          <ac:chgData name="Williams, Chris - Division of Assessment and Accountability Support" userId="S::chris.williams@education.ky.gov::2f156fa2-a309-475c-82f3-62ae8d0ba8a4" providerId="AD" clId="Web-{765AC105-BC90-47D9-958D-0F5DDC38908D}" dt="2024-07-23T21:17:15.343" v="6"/>
          <ac:spMkLst>
            <pc:docMk/>
            <pc:sldMk cId="4095987168" sldId="399"/>
            <ac:spMk id="7" creationId="{99434D98-9694-7D03-E362-914A029E6B3E}"/>
          </ac:spMkLst>
        </pc:spChg>
        <pc:picChg chg="del">
          <ac:chgData name="Williams, Chris - Division of Assessment and Accountability Support" userId="S::chris.williams@education.ky.gov::2f156fa2-a309-475c-82f3-62ae8d0ba8a4" providerId="AD" clId="Web-{765AC105-BC90-47D9-958D-0F5DDC38908D}" dt="2024-07-23T21:16:39.623" v="0"/>
          <ac:picMkLst>
            <pc:docMk/>
            <pc:sldMk cId="4095987168" sldId="399"/>
            <ac:picMk id="5" creationId="{57A6FAF1-02B1-48EB-8DBC-074F23F38086}"/>
          </ac:picMkLst>
        </pc:picChg>
        <pc:picChg chg="add del mod">
          <ac:chgData name="Williams, Chris - Division of Assessment and Accountability Support" userId="S::chris.williams@education.ky.gov::2f156fa2-a309-475c-82f3-62ae8d0ba8a4" providerId="AD" clId="Web-{765AC105-BC90-47D9-958D-0F5DDC38908D}" dt="2024-07-23T21:16:49.546" v="2"/>
          <ac:picMkLst>
            <pc:docMk/>
            <pc:sldMk cId="4095987168" sldId="399"/>
            <ac:picMk id="6" creationId="{BC5111E1-ED53-AE82-0B92-1A3B291FDC25}"/>
          </ac:picMkLst>
        </pc:picChg>
        <pc:picChg chg="add del mod">
          <ac:chgData name="Williams, Chris - Division of Assessment and Accountability Support" userId="S::chris.williams@education.ky.gov::2f156fa2-a309-475c-82f3-62ae8d0ba8a4" providerId="AD" clId="Web-{765AC105-BC90-47D9-958D-0F5DDC38908D}" dt="2024-07-23T21:19:08.051" v="27"/>
          <ac:picMkLst>
            <pc:docMk/>
            <pc:sldMk cId="4095987168" sldId="399"/>
            <ac:picMk id="8" creationId="{6B109642-0A0B-BB69-6456-5AAA16EC7B35}"/>
          </ac:picMkLst>
        </pc:picChg>
        <pc:picChg chg="add mod">
          <ac:chgData name="Williams, Chris - Division of Assessment and Accountability Support" userId="S::chris.williams@education.ky.gov::2f156fa2-a309-475c-82f3-62ae8d0ba8a4" providerId="AD" clId="Web-{765AC105-BC90-47D9-958D-0F5DDC38908D}" dt="2024-07-23T21:21:16.664" v="48" actId="14100"/>
          <ac:picMkLst>
            <pc:docMk/>
            <pc:sldMk cId="4095987168" sldId="399"/>
            <ac:picMk id="9" creationId="{CB00CD8D-7D00-30B9-CF89-48E5CD1E890D}"/>
          </ac:picMkLst>
        </pc:picChg>
      </pc:sldChg>
    </pc:docChg>
  </pc:docChgLst>
  <pc:docChgLst>
    <pc:chgData name="Riley, Ben - Division of Assessment and Accountability Support" userId="4cd6cdff-1273-49fa-8860-d0f5fa3fb9f7" providerId="ADAL" clId="{544D0498-67AA-4155-90FC-74B0E3D7F21C}"/>
    <pc:docChg chg="undo custSel modSld">
      <pc:chgData name="Riley, Ben - Division of Assessment and Accountability Support" userId="4cd6cdff-1273-49fa-8860-d0f5fa3fb9f7" providerId="ADAL" clId="{544D0498-67AA-4155-90FC-74B0E3D7F21C}" dt="2024-07-11T14:32:10.219" v="4"/>
      <pc:docMkLst>
        <pc:docMk/>
      </pc:docMkLst>
      <pc:sldChg chg="modSp mod addCm">
        <pc:chgData name="Riley, Ben - Division of Assessment and Accountability Support" userId="4cd6cdff-1273-49fa-8860-d0f5fa3fb9f7" providerId="ADAL" clId="{544D0498-67AA-4155-90FC-74B0E3D7F21C}" dt="2024-07-11T14:32:10.219" v="4"/>
        <pc:sldMkLst>
          <pc:docMk/>
          <pc:sldMk cId="2665083638" sldId="371"/>
        </pc:sldMkLst>
        <pc:graphicFrameChg chg="mod modGraphic">
          <ac:chgData name="Riley, Ben - Division of Assessment and Accountability Support" userId="4cd6cdff-1273-49fa-8860-d0f5fa3fb9f7" providerId="ADAL" clId="{544D0498-67AA-4155-90FC-74B0E3D7F21C}" dt="2024-07-11T14:12:09.362" v="3" actId="1076"/>
          <ac:graphicFrameMkLst>
            <pc:docMk/>
            <pc:sldMk cId="2665083638" sldId="371"/>
            <ac:graphicFrameMk id="4" creationId="{00000000-0000-0000-0000-000000000000}"/>
          </ac:graphicFrameMkLst>
        </pc:graphicFrame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544D0498-67AA-4155-90FC-74B0E3D7F21C}" dt="2024-07-11T14:32:10.219" v="4"/>
              <pc2:cmMkLst xmlns:pc2="http://schemas.microsoft.com/office/powerpoint/2019/9/main/command">
                <pc:docMk/>
                <pc:sldMk cId="2665083638" sldId="371"/>
                <pc2:cmMk id="{4F478B7C-EE33-4554-A158-1660D0C3A2FE}"/>
              </pc2:cmMkLst>
            </pc226:cmChg>
          </p:ext>
        </pc:extLst>
      </pc:sldChg>
    </pc:docChg>
  </pc:docChgLst>
  <pc:docChgLst>
    <pc:chgData name="Williams, Chris - Division of Assessment and Accountability Support" userId="S::chris.williams@education.ky.gov::2f156fa2-a309-475c-82f3-62ae8d0ba8a4" providerId="AD" clId="Web-{83BD4C5A-B26C-4007-B6A1-86CB04EC02A2}"/>
    <pc:docChg chg="modSld">
      <pc:chgData name="Williams, Chris - Division of Assessment and Accountability Support" userId="S::chris.williams@education.ky.gov::2f156fa2-a309-475c-82f3-62ae8d0ba8a4" providerId="AD" clId="Web-{83BD4C5A-B26C-4007-B6A1-86CB04EC02A2}" dt="2024-07-23T14:56:35.204" v="0" actId="20577"/>
      <pc:docMkLst>
        <pc:docMk/>
      </pc:docMkLst>
      <pc:sldChg chg="modSp">
        <pc:chgData name="Williams, Chris - Division of Assessment and Accountability Support" userId="S::chris.williams@education.ky.gov::2f156fa2-a309-475c-82f3-62ae8d0ba8a4" providerId="AD" clId="Web-{83BD4C5A-B26C-4007-B6A1-86CB04EC02A2}" dt="2024-07-23T14:56:35.204" v="0" actId="20577"/>
        <pc:sldMkLst>
          <pc:docMk/>
          <pc:sldMk cId="301902911" sldId="256"/>
        </pc:sldMkLst>
        <pc:spChg chg="mod">
          <ac:chgData name="Williams, Chris - Division of Assessment and Accountability Support" userId="S::chris.williams@education.ky.gov::2f156fa2-a309-475c-82f3-62ae8d0ba8a4" providerId="AD" clId="Web-{83BD4C5A-B26C-4007-B6A1-86CB04EC02A2}" dt="2024-07-23T14:56:35.204" v="0" actId="20577"/>
          <ac:spMkLst>
            <pc:docMk/>
            <pc:sldMk cId="301902911" sldId="256"/>
            <ac:spMk id="9" creationId="{F03D6A03-BE1A-4040-9335-B6A1590FA9D1}"/>
          </ac:spMkLst>
        </pc:spChg>
      </pc:sldChg>
    </pc:docChg>
  </pc:docChgLst>
  <pc:docChgLst>
    <pc:chgData name="Williams, Chris - Division of Assessment and Accountability Support" userId="2f156fa2-a309-475c-82f3-62ae8d0ba8a4" providerId="ADAL" clId="{DFF47F43-79A9-48ED-B5F5-84AA6ECFB6D9}"/>
    <pc:docChg chg="undo custSel addSld delSld modSld">
      <pc:chgData name="Williams, Chris - Division of Assessment and Accountability Support" userId="2f156fa2-a309-475c-82f3-62ae8d0ba8a4" providerId="ADAL" clId="{DFF47F43-79A9-48ED-B5F5-84AA6ECFB6D9}" dt="2024-07-22T20:23:40.522" v="189" actId="20577"/>
      <pc:docMkLst>
        <pc:docMk/>
      </pc:docMkLst>
      <pc:sldChg chg="modSp mod">
        <pc:chgData name="Williams, Chris - Division of Assessment and Accountability Support" userId="2f156fa2-a309-475c-82f3-62ae8d0ba8a4" providerId="ADAL" clId="{DFF47F43-79A9-48ED-B5F5-84AA6ECFB6D9}" dt="2024-07-22T20:18:37.816" v="177" actId="20577"/>
        <pc:sldMkLst>
          <pc:docMk/>
          <pc:sldMk cId="301902911" sldId="256"/>
        </pc:sldMkLst>
        <pc:spChg chg="mod">
          <ac:chgData name="Williams, Chris - Division of Assessment and Accountability Support" userId="2f156fa2-a309-475c-82f3-62ae8d0ba8a4" providerId="ADAL" clId="{DFF47F43-79A9-48ED-B5F5-84AA6ECFB6D9}" dt="2024-07-22T20:18:37.816" v="177" actId="20577"/>
          <ac:spMkLst>
            <pc:docMk/>
            <pc:sldMk cId="301902911" sldId="256"/>
            <ac:spMk id="4" creationId="{C69DB1B6-904E-4159-AFA3-8BECA16F509C}"/>
          </ac:spMkLst>
        </pc:spChg>
      </pc:sldChg>
      <pc:sldChg chg="modSp mod">
        <pc:chgData name="Williams, Chris - Division of Assessment and Accountability Support" userId="2f156fa2-a309-475c-82f3-62ae8d0ba8a4" providerId="ADAL" clId="{DFF47F43-79A9-48ED-B5F5-84AA6ECFB6D9}" dt="2024-07-22T19:00:24.817" v="3" actId="20577"/>
        <pc:sldMkLst>
          <pc:docMk/>
          <pc:sldMk cId="3980678854" sldId="302"/>
        </pc:sldMkLst>
        <pc:spChg chg="mod">
          <ac:chgData name="Williams, Chris - Division of Assessment and Accountability Support" userId="2f156fa2-a309-475c-82f3-62ae8d0ba8a4" providerId="ADAL" clId="{DFF47F43-79A9-48ED-B5F5-84AA6ECFB6D9}" dt="2024-07-22T19:00:24.817" v="3" actId="20577"/>
          <ac:spMkLst>
            <pc:docMk/>
            <pc:sldMk cId="3980678854" sldId="302"/>
            <ac:spMk id="3" creationId="{FB0706E7-5C9C-2C1D-9FBA-7AB990F3D24C}"/>
          </ac:spMkLst>
        </pc:spChg>
      </pc:sldChg>
      <pc:sldChg chg="modSp mod delCm">
        <pc:chgData name="Williams, Chris - Division of Assessment and Accountability Support" userId="2f156fa2-a309-475c-82f3-62ae8d0ba8a4" providerId="ADAL" clId="{DFF47F43-79A9-48ED-B5F5-84AA6ECFB6D9}" dt="2024-07-22T20:12:24.821" v="115" actId="1076"/>
        <pc:sldMkLst>
          <pc:docMk/>
          <pc:sldMk cId="2665083638" sldId="371"/>
        </pc:sldMkLst>
        <pc:spChg chg="mod">
          <ac:chgData name="Williams, Chris - Division of Assessment and Accountability Support" userId="2f156fa2-a309-475c-82f3-62ae8d0ba8a4" providerId="ADAL" clId="{DFF47F43-79A9-48ED-B5F5-84AA6ECFB6D9}" dt="2024-07-22T20:12:04.908" v="113" actId="13926"/>
          <ac:spMkLst>
            <pc:docMk/>
            <pc:sldMk cId="2665083638" sldId="371"/>
            <ac:spMk id="7" creationId="{00000000-0000-0000-0000-000000000000}"/>
          </ac:spMkLst>
        </pc:spChg>
        <pc:graphicFrameChg chg="mod modGraphic">
          <ac:chgData name="Williams, Chris - Division of Assessment and Accountability Support" userId="2f156fa2-a309-475c-82f3-62ae8d0ba8a4" providerId="ADAL" clId="{DFF47F43-79A9-48ED-B5F5-84AA6ECFB6D9}" dt="2024-07-22T20:12:24.821" v="115" actId="1076"/>
          <ac:graphicFrameMkLst>
            <pc:docMk/>
            <pc:sldMk cId="2665083638" sldId="371"/>
            <ac:graphicFrameMk id="4" creationId="{00000000-0000-0000-0000-000000000000}"/>
          </ac:graphicFrameMkLst>
        </pc:graphicFrame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2f156fa2-a309-475c-82f3-62ae8d0ba8a4" providerId="ADAL" clId="{DFF47F43-79A9-48ED-B5F5-84AA6ECFB6D9}" dt="2024-07-22T20:12:10.062" v="114"/>
              <pc2:cmMkLst xmlns:pc2="http://schemas.microsoft.com/office/powerpoint/2019/9/main/command">
                <pc:docMk/>
                <pc:sldMk cId="2665083638" sldId="371"/>
                <pc2:cmMk id="{2CF3B03B-EB1C-4E99-B1F7-26B9E466D8B2}"/>
              </pc2:cmMkLst>
            </pc226:cmChg>
          </p:ext>
        </pc:extLst>
      </pc:sldChg>
      <pc:sldChg chg="delCm">
        <pc:chgData name="Williams, Chris - Division of Assessment and Accountability Support" userId="2f156fa2-a309-475c-82f3-62ae8d0ba8a4" providerId="ADAL" clId="{DFF47F43-79A9-48ED-B5F5-84AA6ECFB6D9}" dt="2024-07-22T20:12:58.236" v="116"/>
        <pc:sldMkLst>
          <pc:docMk/>
          <pc:sldMk cId="1702985270" sldId="374"/>
        </pc:sldMkLst>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2f156fa2-a309-475c-82f3-62ae8d0ba8a4" providerId="ADAL" clId="{DFF47F43-79A9-48ED-B5F5-84AA6ECFB6D9}" dt="2024-07-22T20:12:58.236" v="116"/>
              <pc2:cmMkLst xmlns:pc2="http://schemas.microsoft.com/office/powerpoint/2019/9/main/command">
                <pc:docMk/>
                <pc:sldMk cId="1702985270" sldId="374"/>
                <pc2:cmMk id="{33C98992-6BBE-46CB-9E6E-2A616971CB05}"/>
              </pc2:cmMkLst>
            </pc226:cmChg>
          </p:ext>
        </pc:extLst>
      </pc:sldChg>
      <pc:sldChg chg="modSp mod">
        <pc:chgData name="Williams, Chris - Division of Assessment and Accountability Support" userId="2f156fa2-a309-475c-82f3-62ae8d0ba8a4" providerId="ADAL" clId="{DFF47F43-79A9-48ED-B5F5-84AA6ECFB6D9}" dt="2024-07-22T20:18:17.847" v="145" actId="1076"/>
        <pc:sldMkLst>
          <pc:docMk/>
          <pc:sldMk cId="2447272016" sldId="636"/>
        </pc:sldMkLst>
        <pc:spChg chg="mod">
          <ac:chgData name="Williams, Chris - Division of Assessment and Accountability Support" userId="2f156fa2-a309-475c-82f3-62ae8d0ba8a4" providerId="ADAL" clId="{DFF47F43-79A9-48ED-B5F5-84AA6ECFB6D9}" dt="2024-07-22T20:18:17.847" v="145" actId="1076"/>
          <ac:spMkLst>
            <pc:docMk/>
            <pc:sldMk cId="2447272016" sldId="636"/>
            <ac:spMk id="3" creationId="{FF6652A6-3E2B-E9B6-FEED-689806ACE629}"/>
          </ac:spMkLst>
        </pc:spChg>
      </pc:sldChg>
      <pc:sldChg chg="modSp mod">
        <pc:chgData name="Williams, Chris - Division of Assessment and Accountability Support" userId="2f156fa2-a309-475c-82f3-62ae8d0ba8a4" providerId="ADAL" clId="{DFF47F43-79A9-48ED-B5F5-84AA6ECFB6D9}" dt="2024-07-22T20:23:40.522" v="189" actId="20577"/>
        <pc:sldMkLst>
          <pc:docMk/>
          <pc:sldMk cId="3555118003" sldId="643"/>
        </pc:sldMkLst>
        <pc:spChg chg="mod">
          <ac:chgData name="Williams, Chris - Division of Assessment and Accountability Support" userId="2f156fa2-a309-475c-82f3-62ae8d0ba8a4" providerId="ADAL" clId="{DFF47F43-79A9-48ED-B5F5-84AA6ECFB6D9}" dt="2024-07-22T20:23:40.522" v="189" actId="20577"/>
          <ac:spMkLst>
            <pc:docMk/>
            <pc:sldMk cId="3555118003" sldId="643"/>
            <ac:spMk id="2" creationId="{6A491CD2-61F0-D38D-7901-14BA5E23BC9C}"/>
          </ac:spMkLst>
        </pc:spChg>
      </pc:sldChg>
      <pc:sldChg chg="del">
        <pc:chgData name="Williams, Chris - Division of Assessment and Accountability Support" userId="2f156fa2-a309-475c-82f3-62ae8d0ba8a4" providerId="ADAL" clId="{DFF47F43-79A9-48ED-B5F5-84AA6ECFB6D9}" dt="2024-07-22T19:01:13.492" v="5" actId="2696"/>
        <pc:sldMkLst>
          <pc:docMk/>
          <pc:sldMk cId="829270798" sldId="644"/>
        </pc:sldMkLst>
      </pc:sldChg>
      <pc:sldChg chg="del">
        <pc:chgData name="Williams, Chris - Division of Assessment and Accountability Support" userId="2f156fa2-a309-475c-82f3-62ae8d0ba8a4" providerId="ADAL" clId="{DFF47F43-79A9-48ED-B5F5-84AA6ECFB6D9}" dt="2024-07-22T19:01:07.133" v="4" actId="2696"/>
        <pc:sldMkLst>
          <pc:docMk/>
          <pc:sldMk cId="4095368628" sldId="646"/>
        </pc:sldMkLst>
      </pc:sldChg>
      <pc:sldChg chg="del">
        <pc:chgData name="Williams, Chris - Division of Assessment and Accountability Support" userId="2f156fa2-a309-475c-82f3-62ae8d0ba8a4" providerId="ADAL" clId="{DFF47F43-79A9-48ED-B5F5-84AA6ECFB6D9}" dt="2024-07-22T20:23:11.187" v="180" actId="2696"/>
        <pc:sldMkLst>
          <pc:docMk/>
          <pc:sldMk cId="830610513" sldId="650"/>
        </pc:sldMkLst>
      </pc:sldChg>
      <pc:sldChg chg="add del">
        <pc:chgData name="Williams, Chris - Division of Assessment and Accountability Support" userId="2f156fa2-a309-475c-82f3-62ae8d0ba8a4" providerId="ADAL" clId="{DFF47F43-79A9-48ED-B5F5-84AA6ECFB6D9}" dt="2024-07-22T20:22:56.796" v="179" actId="2696"/>
        <pc:sldMkLst>
          <pc:docMk/>
          <pc:sldMk cId="1353879193" sldId="650"/>
        </pc:sldMkLst>
      </pc:sldChg>
    </pc:docChg>
  </pc:docChgLst>
  <pc:docChgLst>
    <pc:chgData name="Savage, Shara - Division of Assessment and Accountability Support" userId="S::shara.savage@education.ky.gov::71eadb16-699f-453e-81d8-c9ac7aaf2dd6" providerId="AD" clId="Web-{70C853DF-0EB8-2093-A6F9-1B6D8984BACE}"/>
    <pc:docChg chg="delSld">
      <pc:chgData name="Savage, Shara - Division of Assessment and Accountability Support" userId="S::shara.savage@education.ky.gov::71eadb16-699f-453e-81d8-c9ac7aaf2dd6" providerId="AD" clId="Web-{70C853DF-0EB8-2093-A6F9-1B6D8984BACE}" dt="2024-07-26T15:46:01.162" v="3"/>
      <pc:docMkLst>
        <pc:docMk/>
      </pc:docMkLst>
      <pc:sldChg chg="del">
        <pc:chgData name="Savage, Shara - Division of Assessment and Accountability Support" userId="S::shara.savage@education.ky.gov::71eadb16-699f-453e-81d8-c9ac7aaf2dd6" providerId="AD" clId="Web-{70C853DF-0EB8-2093-A6F9-1B6D8984BACE}" dt="2024-07-26T15:45:53.459" v="0"/>
        <pc:sldMkLst>
          <pc:docMk/>
          <pc:sldMk cId="441064080" sldId="658"/>
        </pc:sldMkLst>
      </pc:sldChg>
      <pc:sldChg chg="del">
        <pc:chgData name="Savage, Shara - Division of Assessment and Accountability Support" userId="S::shara.savage@education.ky.gov::71eadb16-699f-453e-81d8-c9ac7aaf2dd6" providerId="AD" clId="Web-{70C853DF-0EB8-2093-A6F9-1B6D8984BACE}" dt="2024-07-26T15:45:55.740" v="1"/>
        <pc:sldMkLst>
          <pc:docMk/>
          <pc:sldMk cId="2184203808" sldId="659"/>
        </pc:sldMkLst>
      </pc:sldChg>
      <pc:sldChg chg="del">
        <pc:chgData name="Savage, Shara - Division of Assessment and Accountability Support" userId="S::shara.savage@education.ky.gov::71eadb16-699f-453e-81d8-c9ac7aaf2dd6" providerId="AD" clId="Web-{70C853DF-0EB8-2093-A6F9-1B6D8984BACE}" dt="2024-07-26T15:45:59.068" v="2"/>
        <pc:sldMkLst>
          <pc:docMk/>
          <pc:sldMk cId="3149261454" sldId="660"/>
        </pc:sldMkLst>
      </pc:sldChg>
      <pc:sldChg chg="del">
        <pc:chgData name="Savage, Shara - Division of Assessment and Accountability Support" userId="S::shara.savage@education.ky.gov::71eadb16-699f-453e-81d8-c9ac7aaf2dd6" providerId="AD" clId="Web-{70C853DF-0EB8-2093-A6F9-1B6D8984BACE}" dt="2024-07-26T15:46:01.162" v="3"/>
        <pc:sldMkLst>
          <pc:docMk/>
          <pc:sldMk cId="1243406546" sldId="661"/>
        </pc:sldMkLst>
      </pc:sldChg>
    </pc:docChg>
  </pc:docChgLst>
  <pc:docChgLst>
    <pc:chgData name="Roseberry, Christen - Division of Assessment and Accountability Support" userId="64f073a6-c0e0-4356-b5dd-074214d6d82f" providerId="ADAL" clId="{45A194FE-25CD-45DD-A511-7BB476CBB875}"/>
    <pc:docChg chg="">
      <pc:chgData name="Roseberry, Christen - Division of Assessment and Accountability Support" userId="64f073a6-c0e0-4356-b5dd-074214d6d82f" providerId="ADAL" clId="{45A194FE-25CD-45DD-A511-7BB476CBB875}" dt="2024-07-11T17:22:23.519" v="0"/>
      <pc:docMkLst>
        <pc:docMk/>
      </pc:docMkLst>
      <pc:sldChg chg="addCm">
        <pc:chgData name="Roseberry, Christen - Division of Assessment and Accountability Support" userId="64f073a6-c0e0-4356-b5dd-074214d6d82f" providerId="ADAL" clId="{45A194FE-25CD-45DD-A511-7BB476CBB875}" dt="2024-07-11T17:22:23.519" v="0"/>
        <pc:sldMkLst>
          <pc:docMk/>
          <pc:sldMk cId="2769008353" sldId="372"/>
        </pc:sldMkLst>
        <pc:extLst>
          <p:ext xmlns:p="http://schemas.openxmlformats.org/presentationml/2006/main" uri="{D6D511B9-2390-475A-947B-AFAB55BFBCF1}">
            <pc226:cmChg xmlns:pc226="http://schemas.microsoft.com/office/powerpoint/2022/06/main/command" chg="add">
              <pc226:chgData name="Roseberry, Christen - Division of Assessment and Accountability Support" userId="64f073a6-c0e0-4356-b5dd-074214d6d82f" providerId="ADAL" clId="{45A194FE-25CD-45DD-A511-7BB476CBB875}" dt="2024-07-11T17:22:23.519" v="0"/>
              <pc2:cmMkLst xmlns:pc2="http://schemas.microsoft.com/office/powerpoint/2019/9/main/command">
                <pc:docMk/>
                <pc:sldMk cId="2769008353" sldId="372"/>
                <pc2:cmMk id="{02A60314-4B2B-4C4A-98E5-129DC7136D2F}"/>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1914787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21</a:t>
            </a:fld>
            <a:endParaRPr lang="en-US"/>
          </a:p>
        </p:txBody>
      </p:sp>
    </p:spTree>
    <p:extLst>
      <p:ext uri="{BB962C8B-B14F-4D97-AF65-F5344CB8AC3E}">
        <p14:creationId xmlns:p14="http://schemas.microsoft.com/office/powerpoint/2010/main" val="3690057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Must complete all e-Learning workshops by Aug. 31 of each year.</a:t>
            </a:r>
          </a:p>
        </p:txBody>
      </p:sp>
      <p:sp>
        <p:nvSpPr>
          <p:cNvPr id="4" name="Slide Number Placeholder 3"/>
          <p:cNvSpPr>
            <a:spLocks noGrp="1"/>
          </p:cNvSpPr>
          <p:nvPr>
            <p:ph type="sldNum" sz="quarter" idx="5"/>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3265745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xfrm>
            <a:off x="396875" y="692150"/>
            <a:ext cx="6156325" cy="3463925"/>
          </a:xfrm>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r>
              <a:rPr lang="en-US" altLang="en-US"/>
              <a:t>Kentucky has its own specific guidance related to this information.  Be sure to click on members/states</a:t>
            </a:r>
            <a:r>
              <a:rPr lang="en-US" altLang="en-US" baseline="0"/>
              <a:t> and select Kentucky</a:t>
            </a:r>
            <a:r>
              <a:rPr lang="en-US" altLang="en-US"/>
              <a:t> at wida.wisc.edu to see any specific guidelines and policies. </a:t>
            </a:r>
            <a:endParaRPr lang="en-US" altLang="en-US">
              <a:cs typeface="Calibri"/>
            </a:endParaRPr>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In 2023-2024, WIDA continues</a:t>
            </a:r>
            <a:r>
              <a:rPr lang="en-US" altLang="en-US" baseline="0"/>
              <a:t> to offer the</a:t>
            </a:r>
            <a:r>
              <a:rPr lang="en-US" altLang="en-US"/>
              <a:t> resource</a:t>
            </a:r>
            <a:r>
              <a:rPr lang="en-US" altLang="en-US" baseline="0"/>
              <a:t> of s</a:t>
            </a:r>
            <a:r>
              <a:rPr lang="en-US" altLang="en-US"/>
              <a:t>tate specific checklists. State checklists are available as a tool for you to assign and document the tasks that are required to administer ACCESS for ELLs. The state checklist indicates who typically handles each task in our state, along with any state-specific guidance. These are each customized for our state.</a:t>
            </a:r>
            <a:endParaRPr lang="en-US" altLang="en-US">
              <a:cs typeface="Calibri"/>
            </a:endParaRPr>
          </a:p>
          <a:p>
            <a:endParaRPr lang="en-US" altLang="en-US"/>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fld id="{3CF86C83-6207-BD4D-816B-20D6D0DFAB50}" type="slidenum">
              <a:rPr lang="en-US" altLang="en-US" sz="1200"/>
              <a:pPr/>
              <a:t>25</a:t>
            </a:fld>
            <a:endParaRPr lang="en-US" altLang="en-US" sz="1200"/>
          </a:p>
        </p:txBody>
      </p:sp>
    </p:spTree>
    <p:extLst>
      <p:ext uri="{BB962C8B-B14F-4D97-AF65-F5344CB8AC3E}">
        <p14:creationId xmlns:p14="http://schemas.microsoft.com/office/powerpoint/2010/main" val="555041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27</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34551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Data Recognition Corporation serves as the operational test vendor for ACCESS for ELLs, both online and paper (including Kindergarten and Alternate ACCESS for ELLs).  </a:t>
            </a:r>
          </a:p>
          <a:p>
            <a:endParaRPr lang="en-US" altLang="en-US"/>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ＭＳ Ｐゴシック" charset="-128"/>
              </a:defRPr>
            </a:lvl1pPr>
            <a:lvl2pPr marL="37931725" indent="-37474525">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fld id="{42DCD78C-2B10-5D4D-B679-A61BB63E9D9C}" type="slidenum">
              <a:rPr lang="en-US" altLang="en-US" sz="1200"/>
              <a:pPr/>
              <a:t>4</a:t>
            </a:fld>
            <a:endParaRPr lang="en-US" altLang="en-US" sz="1200"/>
          </a:p>
        </p:txBody>
      </p:sp>
    </p:spTree>
    <p:extLst>
      <p:ext uri="{BB962C8B-B14F-4D97-AF65-F5344CB8AC3E}">
        <p14:creationId xmlns:p14="http://schemas.microsoft.com/office/powerpoint/2010/main" val="132143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Data Recognition Corporation (DRC) prints, scores, houses the online system and ships the test materials and reports to the districts.</a:t>
            </a:r>
          </a:p>
          <a:p>
            <a:endParaRPr lang="en-US" baseline="0"/>
          </a:p>
          <a:p>
            <a:r>
              <a:rPr lang="en-US" baseline="0" dirty="0"/>
              <a:t>DRC opens a data validation window for districts to have one last look at the demographic data before the reports are printed and sent to the districts.</a:t>
            </a:r>
            <a:endParaRPr lang="en-US" baseline="0" dirty="0">
              <a:cs typeface="Calibri"/>
            </a:endParaRPr>
          </a:p>
          <a:p>
            <a:endParaRPr lang="en-US" baseline="0"/>
          </a:p>
          <a:p>
            <a:r>
              <a:rPr lang="en-US" baseline="0" dirty="0"/>
              <a:t>Kindergarten, Alternate ACCESS and Accommodated (Braille and Large print) are paper/pencil assessments.</a:t>
            </a:r>
            <a:endParaRPr lang="en-US" dirty="0">
              <a:cs typeface="Calibri"/>
            </a:endParaRPr>
          </a:p>
          <a:p>
            <a:endParaRPr lang="en-US">
              <a:cs typeface="Calibri"/>
            </a:endParaRPr>
          </a:p>
          <a:p>
            <a:r>
              <a:rPr lang="en-US" dirty="0">
                <a:cs typeface="Calibri"/>
              </a:rPr>
              <a:t>Alternate ACCESS Reports will be available in the fall  to districts after the WIDA Standard Setting of Alternate ACCESS conducted in summer of 2024.</a:t>
            </a:r>
          </a:p>
          <a:p>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2775006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a:t>The ACCESS for ELLs  assessments are a tool to measure English Language Learners proficiency in English. The ACCESS for ELLs suite of assessments includes: </a:t>
            </a:r>
          </a:p>
          <a:p>
            <a:pPr marL="171450" indent="-171450">
              <a:buFont typeface="Arial" panose="020B0604020202020204" pitchFamily="34" charset="0"/>
              <a:buChar char="•"/>
              <a:defRPr/>
            </a:pPr>
            <a:r>
              <a:rPr lang="en-US"/>
              <a:t>ACCESS for ELLs, an online and paper-based assessment for students in Grades 1–12 </a:t>
            </a:r>
          </a:p>
          <a:p>
            <a:pPr marL="171450" indent="-171450">
              <a:buFont typeface="Arial" panose="020B0604020202020204" pitchFamily="34" charset="0"/>
              <a:buChar char="•"/>
              <a:defRPr/>
            </a:pPr>
            <a:r>
              <a:rPr lang="en-US"/>
              <a:t>Kindergarten ACCESS for ELLs, a paper-based assessment for Kindergarten students </a:t>
            </a:r>
          </a:p>
          <a:p>
            <a:pPr marL="171450" indent="-171450">
              <a:buFont typeface="Arial" panose="020B0604020202020204" pitchFamily="34" charset="0"/>
              <a:buChar char="•"/>
              <a:defRPr/>
            </a:pPr>
            <a:r>
              <a:rPr lang="en-US"/>
              <a:t>Alternate ACCESS for ELLs, a paper-based assessment for students in Grades 1–12 who have significant cognitive disabilities</a:t>
            </a:r>
          </a:p>
          <a:p>
            <a:pPr>
              <a:defRPr/>
            </a:pPr>
            <a:endParaRPr lang="en-US"/>
          </a:p>
          <a:p>
            <a:pPr>
              <a:defRPr/>
            </a:pPr>
            <a:r>
              <a:rPr lang="en-US" b="1"/>
              <a:t>More information about Alternate ACCESS for ELLs and Kindergarten ACCESS for ELLs can be found in other presentations available on</a:t>
            </a:r>
            <a:r>
              <a:rPr lang="en-US" b="1" baseline="0"/>
              <a:t> the WIDA website</a:t>
            </a:r>
            <a:r>
              <a:rPr lang="en-US" b="1"/>
              <a:t>.</a:t>
            </a: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fld id="{0FE7F4AE-4D3D-DE4E-9E05-DFBEDE793669}" type="slidenum">
              <a:rPr lang="en-US" altLang="en-US" sz="1200"/>
              <a:pPr/>
              <a:t>6</a:t>
            </a:fld>
            <a:endParaRPr lang="en-US" altLang="en-US" sz="1200"/>
          </a:p>
        </p:txBody>
      </p:sp>
    </p:spTree>
    <p:extLst>
      <p:ext uri="{BB962C8B-B14F-4D97-AF65-F5344CB8AC3E}">
        <p14:creationId xmlns:p14="http://schemas.microsoft.com/office/powerpoint/2010/main" val="3029610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11212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245053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Districts must give either</a:t>
            </a:r>
            <a:r>
              <a:rPr lang="en-US" baseline="0"/>
              <a:t> the ACCESS</a:t>
            </a:r>
            <a:r>
              <a:rPr lang="en-US"/>
              <a:t> </a:t>
            </a:r>
            <a:r>
              <a:rPr lang="en-US" baseline="0"/>
              <a:t> for ELLs® or the</a:t>
            </a:r>
            <a:r>
              <a:rPr lang="en-US"/>
              <a:t> </a:t>
            </a:r>
            <a:r>
              <a:rPr lang="en-US" baseline="0"/>
              <a:t> </a:t>
            </a:r>
            <a:r>
              <a:rPr lang="en-US"/>
              <a:t>WIDA Alternate</a:t>
            </a:r>
            <a:r>
              <a:rPr lang="en-US" baseline="0"/>
              <a:t> ACCESS® to EL students each year.</a:t>
            </a:r>
          </a:p>
          <a:p>
            <a:endParaRPr lang="en-US" baseline="0"/>
          </a:p>
          <a:p>
            <a:r>
              <a:rPr lang="en-US" sz="1200" kern="1200">
                <a:solidFill>
                  <a:schemeClr val="tx1"/>
                </a:solidFill>
                <a:effectLst/>
                <a:latin typeface="+mn-lt"/>
                <a:ea typeface="+mn-ea"/>
                <a:cs typeface="+mn-cs"/>
              </a:rPr>
              <a:t>State and federal laws require that all ELLs participate in annual English language proficiency assessments. The WIDA Accessibility/Accommodations Framework provides support for all ELLs, as well as targeted accommodations for students with Individual Education Plans (known as IEPs) or 504 plans.</a:t>
            </a:r>
            <a:r>
              <a:rPr lang="en-US"/>
              <a:t> </a:t>
            </a:r>
            <a:r>
              <a:rPr lang="en-US" sz="1200" kern="1200">
                <a:solidFill>
                  <a:schemeClr val="tx1"/>
                </a:solidFill>
                <a:effectLst/>
                <a:latin typeface="+mn-lt"/>
                <a:ea typeface="+mn-ea"/>
                <a:cs typeface="+mn-cs"/>
              </a:rPr>
              <a:t> These supports will help all ELLs to better access the test. Some ELLs with significant cognitive disabilities will still be unable to take ACCESS for ELLs, even with supports and accommodations.</a:t>
            </a:r>
            <a:r>
              <a:rPr lang="en-US"/>
              <a:t> </a:t>
            </a:r>
            <a:r>
              <a:rPr lang="en-US" sz="1200" kern="1200">
                <a:solidFill>
                  <a:schemeClr val="tx1"/>
                </a:solidFill>
                <a:effectLst/>
                <a:latin typeface="+mn-lt"/>
                <a:ea typeface="+mn-ea"/>
                <a:cs typeface="+mn-cs"/>
              </a:rPr>
              <a:t> These students may be eligible to participate in</a:t>
            </a:r>
            <a:r>
              <a:rPr lang="en-US"/>
              <a:t> WIDA Alternate</a:t>
            </a:r>
            <a:r>
              <a:rPr lang="en-US" sz="1200" kern="1200">
                <a:solidFill>
                  <a:schemeClr val="tx1"/>
                </a:solidFill>
                <a:effectLst/>
                <a:latin typeface="+mn-lt"/>
                <a:ea typeface="+mn-ea"/>
                <a:cs typeface="+mn-cs"/>
              </a:rPr>
              <a:t> </a:t>
            </a:r>
            <a:r>
              <a:rPr lang="en-US"/>
              <a:t>ACCESS</a:t>
            </a:r>
            <a:r>
              <a:rPr lang="en-US" sz="1200" kern="1200">
                <a:solidFill>
                  <a:schemeClr val="tx1"/>
                </a:solidFill>
                <a:effectLst/>
                <a:latin typeface="+mn-lt"/>
                <a:ea typeface="+mn-ea"/>
                <a:cs typeface="+mn-cs"/>
              </a:rPr>
              <a:t>, but only if they meet specific participation criteria.</a:t>
            </a:r>
            <a:r>
              <a:rPr lang="en-US"/>
              <a:t> </a:t>
            </a:r>
            <a:r>
              <a:rPr lang="en-US" sz="1200" kern="1200">
                <a:solidFill>
                  <a:schemeClr val="tx1"/>
                </a:solidFill>
                <a:effectLst/>
                <a:latin typeface="+mn-lt"/>
                <a:ea typeface="+mn-ea"/>
                <a:cs typeface="+mn-cs"/>
              </a:rPr>
              <a:t> WIDA’s guidance for participation on </a:t>
            </a:r>
            <a:r>
              <a:rPr lang="en-US"/>
              <a:t>Alt </a:t>
            </a:r>
            <a:r>
              <a:rPr lang="en-US" sz="1200" kern="1200">
                <a:solidFill>
                  <a:schemeClr val="tx1"/>
                </a:solidFill>
                <a:effectLst/>
                <a:latin typeface="+mn-lt"/>
                <a:ea typeface="+mn-ea"/>
                <a:cs typeface="+mn-cs"/>
              </a:rPr>
              <a:t>is found in Appendix A of the Manual</a:t>
            </a:r>
            <a:r>
              <a:rPr lang="en-US"/>
              <a:t> and on the WIDA Website under WIDA Alternate ACCESS</a:t>
            </a:r>
            <a:r>
              <a:rPr lang="en-US" sz="1200" kern="1200">
                <a:solidFill>
                  <a:schemeClr val="tx1"/>
                </a:solidFill>
                <a:effectLst/>
                <a:latin typeface="+mn-lt"/>
                <a:ea typeface="+mn-ea"/>
                <a:cs typeface="+mn-cs"/>
              </a:rPr>
              <a:t>.</a:t>
            </a:r>
            <a:r>
              <a:rPr lang="en-US"/>
              <a:t> </a:t>
            </a:r>
            <a:r>
              <a:rPr lang="en-US" sz="1200" kern="1200">
                <a:solidFill>
                  <a:schemeClr val="tx1"/>
                </a:solidFill>
                <a:effectLst/>
                <a:latin typeface="+mn-lt"/>
                <a:ea typeface="+mn-ea"/>
                <a:cs typeface="+mn-cs"/>
              </a:rPr>
              <a:t> Check with your state education agency for your state’s specific participation criteria for alternate assessment.</a:t>
            </a:r>
            <a:endParaRPr lang="en-US" sz="1200" kern="1200">
              <a:solidFill>
                <a:schemeClr val="tx1"/>
              </a:solidFill>
              <a:effectLst/>
              <a:latin typeface="+mn-lt"/>
              <a:cs typeface="Calibri"/>
            </a:endParaRPr>
          </a:p>
          <a:p>
            <a:r>
              <a:rPr lang="en-US" sz="1200" kern="1200">
                <a:solidFill>
                  <a:schemeClr val="tx1"/>
                </a:solidFill>
                <a:effectLst/>
                <a:latin typeface="+mn-lt"/>
                <a:ea typeface="+mn-ea"/>
                <a:cs typeface="+mn-cs"/>
              </a:rPr>
              <a:t> </a:t>
            </a:r>
            <a:endParaRPr lang="en-US" sz="1200" kern="1200">
              <a:solidFill>
                <a:schemeClr val="tx1"/>
              </a:solidFill>
              <a:effectLst/>
              <a:latin typeface="+mn-lt"/>
              <a:cs typeface="Calibri"/>
            </a:endParaRPr>
          </a:p>
          <a:p>
            <a:r>
              <a:rPr lang="en-US" sz="1200" kern="1200" baseline="0">
                <a:solidFill>
                  <a:schemeClr val="tx1"/>
                </a:solidFill>
                <a:effectLst/>
                <a:latin typeface="+mn-lt"/>
                <a:ea typeface="+mn-ea"/>
                <a:cs typeface="+mn-cs"/>
              </a:rPr>
              <a:t>As the</a:t>
            </a:r>
            <a:r>
              <a:rPr lang="en-US"/>
              <a:t> </a:t>
            </a:r>
            <a:r>
              <a:rPr lang="en-US" sz="1200" kern="1200" baseline="0">
                <a:solidFill>
                  <a:schemeClr val="tx1"/>
                </a:solidFill>
                <a:effectLst/>
                <a:latin typeface="+mn-lt"/>
                <a:ea typeface="+mn-ea"/>
                <a:cs typeface="+mn-cs"/>
              </a:rPr>
              <a:t> </a:t>
            </a:r>
            <a:r>
              <a:rPr lang="en-US"/>
              <a:t>WIDA Alternate</a:t>
            </a:r>
            <a:r>
              <a:rPr lang="en-US" sz="1200" kern="1200" baseline="0">
                <a:solidFill>
                  <a:schemeClr val="tx1"/>
                </a:solidFill>
                <a:effectLst/>
                <a:latin typeface="+mn-lt"/>
                <a:ea typeface="+mn-ea"/>
                <a:cs typeface="+mn-cs"/>
              </a:rPr>
              <a:t> </a:t>
            </a:r>
            <a:r>
              <a:rPr lang="en-US"/>
              <a:t>ACCESS Participation </a:t>
            </a:r>
            <a:r>
              <a:rPr lang="en-US" sz="1200" kern="1200" baseline="0">
                <a:solidFill>
                  <a:schemeClr val="tx1"/>
                </a:solidFill>
                <a:effectLst/>
                <a:latin typeface="+mn-lt"/>
                <a:ea typeface="+mn-ea"/>
                <a:cs typeface="+mn-cs"/>
              </a:rPr>
              <a:t>Criteria Decision Tree illustrates, there are several criteria that a student must meet to be eligible to participate in the </a:t>
            </a:r>
            <a:r>
              <a:rPr lang="en-US"/>
              <a:t>WIDA Alternate</a:t>
            </a:r>
            <a:r>
              <a:rPr lang="en-US" sz="1200" kern="1200" baseline="0">
                <a:solidFill>
                  <a:schemeClr val="tx1"/>
                </a:solidFill>
                <a:effectLst/>
                <a:latin typeface="+mn-lt"/>
                <a:ea typeface="+mn-ea"/>
                <a:cs typeface="+mn-cs"/>
              </a:rPr>
              <a:t> </a:t>
            </a:r>
            <a:r>
              <a:rPr lang="en-US"/>
              <a:t>ACCESS assessment</a:t>
            </a:r>
            <a:r>
              <a:rPr lang="en-US" sz="1200" kern="1200" baseline="0">
                <a:solidFill>
                  <a:schemeClr val="tx1"/>
                </a:solidFill>
                <a:effectLst/>
                <a:latin typeface="+mn-lt"/>
                <a:ea typeface="+mn-ea"/>
                <a:cs typeface="+mn-cs"/>
              </a:rPr>
              <a:t>. Again, it is recommended that the IEP Team makes this determination. Even if all of the criteria are met, it still may be more appropriate for an English language learner with significant cognitive disabilities to take the standard ACCESS for ELLs assessment based on their language proficiency.</a:t>
            </a:r>
            <a:r>
              <a:rPr lang="en-US"/>
              <a:t> </a:t>
            </a:r>
            <a:endParaRPr lang="en-US" baseline="0">
              <a:cs typeface="Calibri"/>
            </a:endParaRPr>
          </a:p>
          <a:p>
            <a:endParaRPr lang="en-US" baseline="0"/>
          </a:p>
          <a:p>
            <a:endParaRPr lang="en-US" baseline="0"/>
          </a:p>
          <a:p>
            <a:endParaRPr lang="en-US" baseline="0"/>
          </a:p>
        </p:txBody>
      </p:sp>
      <p:sp>
        <p:nvSpPr>
          <p:cNvPr id="4" name="Slide Number Placeholder 3"/>
          <p:cNvSpPr>
            <a:spLocks noGrp="1"/>
          </p:cNvSpPr>
          <p:nvPr>
            <p:ph type="sldNum" sz="quarter" idx="10"/>
          </p:nvPr>
        </p:nvSpPr>
        <p:spPr/>
        <p:txBody>
          <a:bodyPr/>
          <a:lstStyle/>
          <a:p>
            <a:fld id="{707366D2-A403-425F-9871-F337BDD50300}" type="slidenum">
              <a:rPr lang="en-US" smtClean="0"/>
              <a:t>15</a:t>
            </a:fld>
            <a:endParaRPr lang="en-US"/>
          </a:p>
        </p:txBody>
      </p:sp>
    </p:spTree>
    <p:extLst>
      <p:ext uri="{BB962C8B-B14F-4D97-AF65-F5344CB8AC3E}">
        <p14:creationId xmlns:p14="http://schemas.microsoft.com/office/powerpoint/2010/main" val="3956463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9/11/24</a:t>
            </a:r>
            <a:endParaRPr lang="en-US"/>
          </a:p>
          <a:p>
            <a:r>
              <a:rPr lang="en-US"/>
              <a:t>Districts receive WIDA Alternate ACCESS reports – Online</a:t>
            </a:r>
            <a:endParaRPr lang="en-US">
              <a:ea typeface="Calibri"/>
              <a:cs typeface="Calibri"/>
            </a:endParaRPr>
          </a:p>
          <a:p>
            <a:endParaRPr lang="en-US">
              <a:ea typeface="Calibri"/>
              <a:cs typeface="Calibri"/>
            </a:endParaRPr>
          </a:p>
          <a:p>
            <a:r>
              <a:rPr lang="en-US" b="1"/>
              <a:t>9/26/24</a:t>
            </a:r>
            <a:endParaRPr lang="en-US"/>
          </a:p>
          <a:p>
            <a:r>
              <a:rPr lang="en-US"/>
              <a:t>Districts receive WIDA Alternate ACCESS reports - Printed</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1955727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DAAS:2023 Back to School Training</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DAAS:2023 Back to School Training</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DAAS:2023 Back to School Training</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54945" y="6461463"/>
            <a:ext cx="683339" cy="365125"/>
          </a:xfrm>
        </p:spPr>
        <p:txBody>
          <a:bodyPr/>
          <a:lstStyle>
            <a:lvl1pPr>
              <a:defRPr>
                <a:solidFill>
                  <a:schemeClr val="bg1"/>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354898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1985487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581634" y="1365504"/>
            <a:ext cx="9090025" cy="5309271"/>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 OAA: DAAS:2023 Back to School Training</a:t>
            </a:r>
          </a:p>
        </p:txBody>
      </p:sp>
    </p:spTree>
    <p:extLst>
      <p:ext uri="{BB962C8B-B14F-4D97-AF65-F5344CB8AC3E}">
        <p14:creationId xmlns:p14="http://schemas.microsoft.com/office/powerpoint/2010/main" val="1438020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DAAS:2023 Back to School Training</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DAAS:2023 Back to School Training</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DAAS:2023 Back to School Training</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DAAS:2023 Back to School Training</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DAAS:2023 Back to School Training</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DAAS:2023 Back to School Training</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DAAS:2023 Back to School Training</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DAAS:2023 Back to School Training</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DAAS:2023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ida.wisc.edu/sites/default/files/resource/Alt-Access-Participation-Criteria-Diagram.pdf"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ontent.govdelivery.com/accounts/KYDE/bulletins/3a75dd5" TargetMode="External"/><Relationship Id="rId2" Type="http://schemas.openxmlformats.org/officeDocument/2006/relationships/hyperlink" Target="https://wida.wisc.edu/login" TargetMode="External"/><Relationship Id="rId1" Type="http://schemas.openxmlformats.org/officeDocument/2006/relationships/slideLayout" Target="../slideLayouts/slideLayout14.xml"/><Relationship Id="rId4" Type="http://schemas.openxmlformats.org/officeDocument/2006/relationships/hyperlink" Target="https://wida.wisc.edu/news/six-new-free-wida-webinar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ida.wisc.edu/assess"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ida.wisc.edu/teach"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ida.wisc.edu/grow" TargetMode="External"/><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ida.wisc.edu/memberships/consortium/ky"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3.xml"/><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hyperlink" Target="https://wida.wisc.edu/memberships/consortium/ky"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mailto:christen.roseberry@education.ky.gov" TargetMode="External"/><Relationship Id="rId3" Type="http://schemas.openxmlformats.org/officeDocument/2006/relationships/hyperlink" Target="mailto:Helen.jones@education.ky.gov" TargetMode="External"/><Relationship Id="rId7" Type="http://schemas.openxmlformats.org/officeDocument/2006/relationships/hyperlink" Target="mailto:chris.williams@education.ky.gov" TargetMode="External"/><Relationship Id="rId2" Type="http://schemas.openxmlformats.org/officeDocument/2006/relationships/hyperlink" Target="mailto:jennifer.stafford@education.ky.gov" TargetMode="External"/><Relationship Id="rId1" Type="http://schemas.openxmlformats.org/officeDocument/2006/relationships/slideLayout" Target="../slideLayouts/slideLayout2.xml"/><Relationship Id="rId6" Type="http://schemas.openxmlformats.org/officeDocument/2006/relationships/hyperlink" Target="mailto:devon.avery@education.ky.gov" TargetMode="External"/><Relationship Id="rId5" Type="http://schemas.openxmlformats.org/officeDocument/2006/relationships/hyperlink" Target="mailto:shara.savage@education.ky.gov" TargetMode="External"/><Relationship Id="rId10" Type="http://schemas.openxmlformats.org/officeDocument/2006/relationships/hyperlink" Target="mailto:melissa.chandler@education.ky.gov" TargetMode="External"/><Relationship Id="rId4" Type="http://schemas.openxmlformats.org/officeDocument/2006/relationships/hyperlink" Target="mailto:ben.riley@education.ky.gov" TargetMode="External"/><Relationship Id="rId9" Type="http://schemas.openxmlformats.org/officeDocument/2006/relationships/hyperlink" Target="mailto:krista.mullins@education.ky.g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dacinfo@education.ky.gov?subject=Back%20to%20School%20Training%20Question"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mailto:chris.williams@education.ky.gov?subject=ACCESS/Alternate%20ACCESS/Screener"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ida.wisc.edu/news/six-new-free-wida-webinars" TargetMode="External"/><Relationship Id="rId2" Type="http://schemas.openxmlformats.org/officeDocument/2006/relationships/hyperlink" Target="https://www.education.ky.gov/AA/Assessments/Pages/EL-Testing.aspx"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ky.gov/AA/Assessments/Pages/EL-Testing.aspx" TargetMode="External"/><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023583" y="72474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defRPr/>
            </a:pPr>
            <a:r>
              <a:rPr kumimoji="0" lang="en-US" sz="3600" b="0" i="0" u="none" strike="noStrike" kern="1200" cap="none" spc="0" normalizeH="0" baseline="0" noProof="0" dirty="0">
                <a:ln>
                  <a:noFill/>
                </a:ln>
                <a:solidFill>
                  <a:srgbClr val="102649"/>
                </a:solidFill>
                <a:effectLst/>
                <a:uLnTx/>
                <a:uFillTx/>
                <a:latin typeface="+mj-lt"/>
                <a:ea typeface="+mj-ea"/>
                <a:cs typeface="+mj-cs"/>
              </a:rPr>
              <a:t>2024-2025 Back to School </a:t>
            </a:r>
            <a:r>
              <a:rPr lang="en-US" sz="3600" dirty="0"/>
              <a:t>Trainings-Module 5-ACCESS/Alternate ACCESS</a:t>
            </a:r>
            <a:endParaRPr lang="en-US" sz="3600" b="0" i="0" u="none" strike="noStrike" kern="1200" cap="none" spc="0" normalizeH="0" baseline="0" noProof="0" dirty="0">
              <a:ln>
                <a:noFill/>
              </a:ln>
              <a:solidFill>
                <a:srgbClr val="102649"/>
              </a:solidFill>
              <a:effectLst/>
              <a:uLnTx/>
              <a:uFillTx/>
              <a:latin typeface="+mj-lt"/>
            </a:endParaRP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503502" y="3573557"/>
            <a:ext cx="9144000" cy="1655762"/>
          </a:xfrm>
        </p:spPr>
        <p:txBody>
          <a:bodyPr vert="horz" lIns="91440" tIns="45720" rIns="91440" bIns="45720" rtlCol="0" anchor="t">
            <a:normAutofit fontScale="92500" lnSpcReduction="10000"/>
          </a:bodyPr>
          <a:lstStyle/>
          <a:p>
            <a:pPr algn="r"/>
            <a:r>
              <a:rPr lang="en-US" sz="3600" dirty="0"/>
              <a:t>ACCESS for ELLs/WIDA Alternate ACCESS</a:t>
            </a:r>
            <a:r>
              <a:rPr lang="en-US" sz="3600" b="1" dirty="0"/>
              <a:t> </a:t>
            </a:r>
          </a:p>
          <a:p>
            <a:pPr algn="r"/>
            <a:r>
              <a:rPr lang="en-US" sz="3600" dirty="0"/>
              <a:t>Chris Williams, Program Consultant</a:t>
            </a:r>
          </a:p>
          <a:p>
            <a:pPr algn="r"/>
            <a:r>
              <a:rPr lang="en-US" sz="3600" dirty="0"/>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2862" y="1709739"/>
            <a:ext cx="10974588" cy="2107660"/>
          </a:xfrm>
        </p:spPr>
        <p:txBody>
          <a:bodyPr>
            <a:normAutofit/>
          </a:bodyPr>
          <a:lstStyle/>
          <a:p>
            <a:r>
              <a:rPr lang="en-US" sz="3600" dirty="0"/>
              <a:t>Module 5- WIDA Alternate ACCESS</a:t>
            </a:r>
          </a:p>
        </p:txBody>
      </p:sp>
      <p:sp>
        <p:nvSpPr>
          <p:cNvPr id="2" name="Slide Number Placeholder 1">
            <a:extLst>
              <a:ext uri="{FF2B5EF4-FFF2-40B4-BE49-F238E27FC236}">
                <a16:creationId xmlns:a16="http://schemas.microsoft.com/office/drawing/2014/main" id="{BBF51301-8D66-9D28-27FB-6466E411224F}"/>
              </a:ext>
            </a:extLst>
          </p:cNvPr>
          <p:cNvSpPr>
            <a:spLocks noGrp="1"/>
          </p:cNvSpPr>
          <p:nvPr>
            <p:ph type="sldNum" sz="quarter" idx="12"/>
          </p:nvPr>
        </p:nvSpPr>
        <p:spPr/>
        <p:txBody>
          <a:bodyPr/>
          <a:lstStyle/>
          <a:p>
            <a:fld id="{01152AFA-7C55-604E-8665-049907417E35}" type="slidenum">
              <a:rPr lang="en-US" smtClean="0"/>
              <a:pPr/>
              <a:t>10</a:t>
            </a:fld>
            <a:endParaRPr lang="en-US"/>
          </a:p>
        </p:txBody>
      </p:sp>
    </p:spTree>
    <p:extLst>
      <p:ext uri="{BB962C8B-B14F-4D97-AF65-F5344CB8AC3E}">
        <p14:creationId xmlns:p14="http://schemas.microsoft.com/office/powerpoint/2010/main" val="4213752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 y="-3934"/>
            <a:ext cx="8596668" cy="1320800"/>
          </a:xfrm>
        </p:spPr>
        <p:txBody>
          <a:bodyPr/>
          <a:lstStyle/>
          <a:p>
            <a:r>
              <a:rPr lang="en-US"/>
              <a:t>WIDA Alternate ACCESS</a:t>
            </a:r>
            <a:endParaRPr lang="en-US" baseline="30000"/>
          </a:p>
        </p:txBody>
      </p:sp>
      <p:sp>
        <p:nvSpPr>
          <p:cNvPr id="3" name="Content Placeholder 2"/>
          <p:cNvSpPr>
            <a:spLocks noGrp="1"/>
          </p:cNvSpPr>
          <p:nvPr>
            <p:ph idx="13"/>
          </p:nvPr>
        </p:nvSpPr>
        <p:spPr>
          <a:xfrm>
            <a:off x="697300" y="1120625"/>
            <a:ext cx="9188715" cy="4126289"/>
          </a:xfrm>
        </p:spPr>
        <p:txBody>
          <a:bodyPr vert="horz" lIns="91440" tIns="45720" rIns="91440" bIns="45720" rtlCol="0" anchor="t">
            <a:normAutofit fontScale="92500" lnSpcReduction="10000"/>
          </a:bodyPr>
          <a:lstStyle/>
          <a:p>
            <a:r>
              <a:rPr lang="en-US"/>
              <a:t>A paper-pencil test for grades K-12</a:t>
            </a:r>
          </a:p>
          <a:p>
            <a:r>
              <a:rPr lang="en-US"/>
              <a:t>Individualized Education Program (IEP) team determines whether the student takes WIDA Alternate ACCESS or regular ACCESS with accommodations. IEP Team will use the Participation Decision Tree and the information below to assist.</a:t>
            </a:r>
          </a:p>
          <a:p>
            <a:r>
              <a:rPr lang="en-US"/>
              <a:t>To participate in WIDA Alternate ACCESS</a:t>
            </a:r>
          </a:p>
          <a:p>
            <a:pPr lvl="2"/>
            <a:r>
              <a:rPr lang="en-US"/>
              <a:t>Must be classified as an English Learner (EL)</a:t>
            </a:r>
          </a:p>
          <a:p>
            <a:pPr lvl="2"/>
            <a:r>
              <a:rPr lang="en-US"/>
              <a:t>Must have a significant cognitive disability </a:t>
            </a:r>
          </a:p>
          <a:p>
            <a:pPr lvl="2"/>
            <a:r>
              <a:rPr lang="en-US"/>
              <a:t>Must participate or is expected to participate in the Alternate Assessment</a:t>
            </a:r>
          </a:p>
          <a:p>
            <a:pPr lvl="2"/>
            <a:r>
              <a:rPr lang="en-US"/>
              <a:t>Must have a disability that precludes taking the ACCESS for ELLs</a:t>
            </a:r>
            <a:r>
              <a:rPr lang="en-US" baseline="30000"/>
              <a:t>®</a:t>
            </a:r>
            <a:r>
              <a:rPr lang="en-US"/>
              <a:t> with accommodations</a:t>
            </a:r>
          </a:p>
          <a:p>
            <a:pPr lvl="2"/>
            <a:endParaRPr lang="en-US"/>
          </a:p>
        </p:txBody>
      </p:sp>
    </p:spTree>
    <p:extLst>
      <p:ext uri="{BB962C8B-B14F-4D97-AF65-F5344CB8AC3E}">
        <p14:creationId xmlns:p14="http://schemas.microsoft.com/office/powerpoint/2010/main" val="1702985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44D5-3C2D-448A-99FE-8B8E199FC122}"/>
              </a:ext>
            </a:extLst>
          </p:cNvPr>
          <p:cNvSpPr>
            <a:spLocks noGrp="1"/>
          </p:cNvSpPr>
          <p:nvPr>
            <p:ph type="title" idx="4294967295"/>
          </p:nvPr>
        </p:nvSpPr>
        <p:spPr>
          <a:xfrm>
            <a:off x="6308398" y="132670"/>
            <a:ext cx="5664843" cy="2514294"/>
          </a:xfrm>
        </p:spPr>
        <p:txBody>
          <a:bodyPr>
            <a:normAutofit/>
          </a:bodyPr>
          <a:lstStyle/>
          <a:p>
            <a:r>
              <a:rPr lang="en-US" sz="3600"/>
              <a:t>Participation Decision Tree</a:t>
            </a:r>
          </a:p>
        </p:txBody>
      </p:sp>
      <p:pic>
        <p:nvPicPr>
          <p:cNvPr id="9" name="Picture 8" descr="A flowchart that the IEP Team will use to see if the EL student is eligible to participate in testing with the WIDA Alternate ACCESS.">
            <a:extLst>
              <a:ext uri="{FF2B5EF4-FFF2-40B4-BE49-F238E27FC236}">
                <a16:creationId xmlns:a16="http://schemas.microsoft.com/office/drawing/2014/main" id="{CB00CD8D-7D00-30B9-CF89-48E5CD1E890D}"/>
              </a:ext>
            </a:extLst>
          </p:cNvPr>
          <p:cNvPicPr>
            <a:picLocks noChangeAspect="1"/>
          </p:cNvPicPr>
          <p:nvPr/>
        </p:nvPicPr>
        <p:blipFill>
          <a:blip r:embed="rId2"/>
          <a:stretch>
            <a:fillRect/>
          </a:stretch>
        </p:blipFill>
        <p:spPr>
          <a:xfrm>
            <a:off x="-2705" y="104655"/>
            <a:ext cx="6316784" cy="6375401"/>
          </a:xfrm>
          <a:prstGeom prst="rect">
            <a:avLst/>
          </a:prstGeom>
        </p:spPr>
      </p:pic>
      <p:sp>
        <p:nvSpPr>
          <p:cNvPr id="4" name="TextBox 3">
            <a:extLst>
              <a:ext uri="{FF2B5EF4-FFF2-40B4-BE49-F238E27FC236}">
                <a16:creationId xmlns:a16="http://schemas.microsoft.com/office/drawing/2014/main" id="{AEEFDE1E-6C26-4430-B246-BC62835472D7}"/>
              </a:ext>
            </a:extLst>
          </p:cNvPr>
          <p:cNvSpPr txBox="1"/>
          <p:nvPr/>
        </p:nvSpPr>
        <p:spPr>
          <a:xfrm>
            <a:off x="6627394" y="2386262"/>
            <a:ext cx="514821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The IEP Team will use the </a:t>
            </a:r>
            <a:r>
              <a:rPr lang="en-US" sz="2400">
                <a:hlinkClick r:id="rId3"/>
              </a:rPr>
              <a:t>Participation Decision Tree</a:t>
            </a:r>
            <a:r>
              <a:rPr lang="en-US" sz="2400"/>
              <a:t> to see if the EL student is eligible to participate in testing with the WIDA Alternate ACCESS.</a:t>
            </a:r>
          </a:p>
        </p:txBody>
      </p:sp>
      <p:sp>
        <p:nvSpPr>
          <p:cNvPr id="3" name="Slide Number Placeholder 2">
            <a:extLst>
              <a:ext uri="{FF2B5EF4-FFF2-40B4-BE49-F238E27FC236}">
                <a16:creationId xmlns:a16="http://schemas.microsoft.com/office/drawing/2014/main" id="{2A0B2F7A-E010-AFBD-DA51-9A511CCCEB0D}"/>
              </a:ext>
            </a:extLst>
          </p:cNvPr>
          <p:cNvSpPr>
            <a:spLocks noGrp="1"/>
          </p:cNvSpPr>
          <p:nvPr>
            <p:ph type="sldNum" sz="quarter" idx="10"/>
          </p:nvPr>
        </p:nvSpPr>
        <p:spPr/>
        <p:txBody>
          <a:bodyPr/>
          <a:lstStyle/>
          <a:p>
            <a:fld id="{91BD7323-49BF-4C97-8773-5EC64C492009}" type="slidenum">
              <a:rPr lang="en-US" smtClean="0"/>
              <a:pPr/>
              <a:t>12</a:t>
            </a:fld>
            <a:endParaRPr lang="en-US"/>
          </a:p>
        </p:txBody>
      </p:sp>
    </p:spTree>
    <p:extLst>
      <p:ext uri="{BB962C8B-B14F-4D97-AF65-F5344CB8AC3E}">
        <p14:creationId xmlns:p14="http://schemas.microsoft.com/office/powerpoint/2010/main" val="4095987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A4699B-05AE-B8A2-262E-D1EF4AC00771}"/>
              </a:ext>
            </a:extLst>
          </p:cNvPr>
          <p:cNvSpPr>
            <a:spLocks noGrp="1"/>
          </p:cNvSpPr>
          <p:nvPr>
            <p:ph type="title"/>
          </p:nvPr>
        </p:nvSpPr>
        <p:spPr>
          <a:xfrm>
            <a:off x="78456" y="92364"/>
            <a:ext cx="10515600" cy="1325563"/>
          </a:xfrm>
        </p:spPr>
        <p:txBody>
          <a:bodyPr>
            <a:normAutofit/>
          </a:bodyPr>
          <a:lstStyle/>
          <a:p>
            <a:r>
              <a:rPr lang="en-US" sz="3600"/>
              <a:t>WIDA Alternate ACCESS-Operational</a:t>
            </a:r>
          </a:p>
        </p:txBody>
      </p:sp>
      <p:sp>
        <p:nvSpPr>
          <p:cNvPr id="4" name="Content Placeholder 3">
            <a:extLst>
              <a:ext uri="{FF2B5EF4-FFF2-40B4-BE49-F238E27FC236}">
                <a16:creationId xmlns:a16="http://schemas.microsoft.com/office/drawing/2014/main" id="{90F8FB1F-6C2B-4FCB-8519-5C04DA2D4F72}"/>
              </a:ext>
            </a:extLst>
          </p:cNvPr>
          <p:cNvSpPr>
            <a:spLocks noGrp="1"/>
          </p:cNvSpPr>
          <p:nvPr>
            <p:ph idx="1"/>
          </p:nvPr>
        </p:nvSpPr>
        <p:spPr>
          <a:xfrm>
            <a:off x="168845" y="1273400"/>
            <a:ext cx="10908957" cy="4093115"/>
          </a:xfrm>
        </p:spPr>
        <p:txBody>
          <a:bodyPr vert="horz" lIns="91440" tIns="45720" rIns="91440" bIns="45720" rtlCol="0" anchor="t">
            <a:normAutofit fontScale="77500" lnSpcReduction="20000"/>
          </a:bodyPr>
          <a:lstStyle/>
          <a:p>
            <a:pPr marL="0" indent="0" algn="l">
              <a:buNone/>
            </a:pPr>
            <a:r>
              <a:rPr lang="en-US" b="0" i="0">
                <a:solidFill>
                  <a:srgbClr val="2F2F2F"/>
                </a:solidFill>
                <a:effectLst/>
              </a:rPr>
              <a:t>When </a:t>
            </a:r>
            <a:r>
              <a:rPr lang="en-US">
                <a:solidFill>
                  <a:srgbClr val="2F2F2F"/>
                </a:solidFill>
              </a:rPr>
              <a:t>schools and districts </a:t>
            </a:r>
            <a:r>
              <a:rPr lang="en-US" b="0" i="0">
                <a:solidFill>
                  <a:srgbClr val="2F2F2F"/>
                </a:solidFill>
                <a:effectLst/>
              </a:rPr>
              <a:t>tested English learners with the most significant cognitive disabilities during the 202</a:t>
            </a:r>
            <a:r>
              <a:rPr lang="en-US">
                <a:solidFill>
                  <a:srgbClr val="2F2F2F"/>
                </a:solidFill>
              </a:rPr>
              <a:t>3</a:t>
            </a:r>
            <a:r>
              <a:rPr lang="en-US" b="0" i="0">
                <a:solidFill>
                  <a:srgbClr val="2F2F2F"/>
                </a:solidFill>
                <a:effectLst/>
              </a:rPr>
              <a:t>–202</a:t>
            </a:r>
            <a:r>
              <a:rPr lang="en-US">
                <a:solidFill>
                  <a:srgbClr val="2F2F2F"/>
                </a:solidFill>
              </a:rPr>
              <a:t>4</a:t>
            </a:r>
            <a:r>
              <a:rPr lang="en-US" b="0" i="0">
                <a:solidFill>
                  <a:srgbClr val="2F2F2F"/>
                </a:solidFill>
                <a:effectLst/>
              </a:rPr>
              <a:t> school year, the operational test:</a:t>
            </a:r>
          </a:p>
          <a:p>
            <a:pPr algn="l">
              <a:buFont typeface="Arial" panose="020B0604020202020204" pitchFamily="34" charset="0"/>
              <a:buChar char="•"/>
            </a:pPr>
            <a:r>
              <a:rPr lang="en-US">
                <a:solidFill>
                  <a:srgbClr val="2F2F2F"/>
                </a:solidFill>
              </a:rPr>
              <a:t>Incorporated</a:t>
            </a:r>
            <a:r>
              <a:rPr lang="en-US" b="0" i="0">
                <a:solidFill>
                  <a:srgbClr val="2F2F2F"/>
                </a:solidFill>
                <a:effectLst/>
              </a:rPr>
              <a:t> the WIDA ELD Standards Framework, 2020 Edition</a:t>
            </a:r>
          </a:p>
          <a:p>
            <a:pPr algn="l">
              <a:buFont typeface="Arial" panose="020B0604020202020204" pitchFamily="34" charset="0"/>
              <a:buChar char="•"/>
            </a:pPr>
            <a:r>
              <a:rPr lang="en-US">
                <a:solidFill>
                  <a:srgbClr val="2F2F2F"/>
                </a:solidFill>
              </a:rPr>
              <a:t>Covered</a:t>
            </a:r>
            <a:r>
              <a:rPr lang="en-US" b="0" i="0">
                <a:solidFill>
                  <a:srgbClr val="2F2F2F"/>
                </a:solidFill>
                <a:effectLst/>
              </a:rPr>
              <a:t> kindergarten, which </a:t>
            </a:r>
            <a:r>
              <a:rPr lang="en-US">
                <a:solidFill>
                  <a:srgbClr val="2F2F2F"/>
                </a:solidFill>
              </a:rPr>
              <a:t>was</a:t>
            </a:r>
            <a:r>
              <a:rPr lang="en-US" b="0" i="0">
                <a:solidFill>
                  <a:srgbClr val="2F2F2F"/>
                </a:solidFill>
                <a:effectLst/>
              </a:rPr>
              <a:t> part of the new K–2 grade-level cluster</a:t>
            </a:r>
          </a:p>
          <a:p>
            <a:pPr algn="l">
              <a:buFont typeface="Arial" panose="020B0604020202020204" pitchFamily="34" charset="0"/>
              <a:buChar char="•"/>
            </a:pPr>
            <a:r>
              <a:rPr lang="en-US">
                <a:solidFill>
                  <a:srgbClr val="2F2F2F"/>
                </a:solidFill>
              </a:rPr>
              <a:t>Included a</a:t>
            </a:r>
            <a:r>
              <a:rPr lang="en-US" b="0" i="0">
                <a:solidFill>
                  <a:srgbClr val="2F2F2F"/>
                </a:solidFill>
                <a:effectLst/>
              </a:rPr>
              <a:t> brand-new test content and a new test item type</a:t>
            </a:r>
          </a:p>
          <a:p>
            <a:r>
              <a:rPr lang="en-US">
                <a:solidFill>
                  <a:srgbClr val="2F2F2F"/>
                </a:solidFill>
              </a:rPr>
              <a:t>Contained</a:t>
            </a:r>
            <a:r>
              <a:rPr lang="en-US" b="0" i="0">
                <a:solidFill>
                  <a:srgbClr val="2F2F2F"/>
                </a:solidFill>
                <a:effectLst/>
              </a:rPr>
              <a:t> an Individual Characteristics Questionnaire (ICQ), which prompted test administrators to answer questions about students (ICQ information will be reported on the individual student score report to help educators make reclassification decisions about students taking </a:t>
            </a:r>
            <a:r>
              <a:rPr lang="en-US">
                <a:solidFill>
                  <a:srgbClr val="2F2F2F"/>
                </a:solidFill>
              </a:rPr>
              <a:t>Alternate</a:t>
            </a:r>
            <a:r>
              <a:rPr lang="en-US" b="0" i="0">
                <a:solidFill>
                  <a:srgbClr val="2F2F2F"/>
                </a:solidFill>
                <a:effectLst/>
              </a:rPr>
              <a:t> ACCESS)</a:t>
            </a:r>
          </a:p>
          <a:p>
            <a:pPr algn="l">
              <a:buFont typeface="Arial" panose="020B0604020202020204" pitchFamily="34" charset="0"/>
              <a:buChar char="•"/>
            </a:pPr>
            <a:r>
              <a:rPr lang="en-US">
                <a:solidFill>
                  <a:srgbClr val="2F2F2F"/>
                </a:solidFill>
              </a:rPr>
              <a:t>Had</a:t>
            </a:r>
            <a:r>
              <a:rPr lang="en-US" b="0" i="0">
                <a:solidFill>
                  <a:srgbClr val="2F2F2F"/>
                </a:solidFill>
                <a:effectLst/>
              </a:rPr>
              <a:t> a new look: </a:t>
            </a:r>
            <a:r>
              <a:rPr lang="en-US" b="0" i="0" err="1">
                <a:solidFill>
                  <a:srgbClr val="2F2F2F"/>
                </a:solidFill>
                <a:effectLst/>
              </a:rPr>
              <a:t>Candoo</a:t>
            </a:r>
            <a:r>
              <a:rPr lang="en-US" b="0" i="0">
                <a:solidFill>
                  <a:srgbClr val="2F2F2F"/>
                </a:solidFill>
                <a:effectLst/>
              </a:rPr>
              <a:t>, the Alternate ACCESS dog, adorned the test materials and we carr</a:t>
            </a:r>
            <a:r>
              <a:rPr lang="en-US">
                <a:solidFill>
                  <a:srgbClr val="2F2F2F"/>
                </a:solidFill>
              </a:rPr>
              <a:t>ied</a:t>
            </a:r>
            <a:r>
              <a:rPr lang="en-US" b="0" i="0">
                <a:solidFill>
                  <a:srgbClr val="2F2F2F"/>
                </a:solidFill>
                <a:effectLst/>
              </a:rPr>
              <a:t> over the field test color scheme</a:t>
            </a:r>
          </a:p>
          <a:p>
            <a:pPr algn="l">
              <a:buFont typeface="Arial" panose="020B0604020202020204" pitchFamily="34" charset="0"/>
              <a:buChar char="•"/>
            </a:pPr>
            <a:r>
              <a:rPr lang="en-US">
                <a:solidFill>
                  <a:srgbClr val="2F2F2F"/>
                </a:solidFill>
              </a:rPr>
              <a:t>Had</a:t>
            </a:r>
            <a:r>
              <a:rPr lang="en-US" b="0" i="0">
                <a:solidFill>
                  <a:srgbClr val="2F2F2F"/>
                </a:solidFill>
                <a:effectLst/>
              </a:rPr>
              <a:t> a redesigned training course, which has new content and a new look and feel </a:t>
            </a:r>
            <a:endParaRPr lang="en-US"/>
          </a:p>
          <a:p>
            <a:r>
              <a:rPr lang="en-US"/>
              <a:t>Had scores delayed after WIDA standard setting in late fall of 2024 and not in late April</a:t>
            </a:r>
          </a:p>
          <a:p>
            <a:pPr marL="0" indent="0">
              <a:buNone/>
            </a:pPr>
            <a:endParaRPr lang="en-US"/>
          </a:p>
        </p:txBody>
      </p:sp>
    </p:spTree>
    <p:extLst>
      <p:ext uri="{BB962C8B-B14F-4D97-AF65-F5344CB8AC3E}">
        <p14:creationId xmlns:p14="http://schemas.microsoft.com/office/powerpoint/2010/main" val="1273221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1AE2-B06F-7395-7722-CFC8D541A235}"/>
              </a:ext>
            </a:extLst>
          </p:cNvPr>
          <p:cNvSpPr>
            <a:spLocks noGrp="1"/>
          </p:cNvSpPr>
          <p:nvPr>
            <p:ph type="title"/>
          </p:nvPr>
        </p:nvSpPr>
        <p:spPr>
          <a:xfrm>
            <a:off x="2288" y="-1512"/>
            <a:ext cx="12478261" cy="1325563"/>
          </a:xfrm>
        </p:spPr>
        <p:txBody>
          <a:bodyPr>
            <a:normAutofit/>
          </a:bodyPr>
          <a:lstStyle/>
          <a:p>
            <a:r>
              <a:rPr lang="en-US" sz="3600"/>
              <a:t>WIDA Alternate ACCESS Trainings/Webinar/Report Updates</a:t>
            </a:r>
          </a:p>
        </p:txBody>
      </p:sp>
      <p:sp>
        <p:nvSpPr>
          <p:cNvPr id="3" name="Content Placeholder 2">
            <a:extLst>
              <a:ext uri="{FF2B5EF4-FFF2-40B4-BE49-F238E27FC236}">
                <a16:creationId xmlns:a16="http://schemas.microsoft.com/office/drawing/2014/main" id="{27417641-871B-55EB-9CA7-C4FF5E109ED1}"/>
              </a:ext>
            </a:extLst>
          </p:cNvPr>
          <p:cNvSpPr>
            <a:spLocks noGrp="1"/>
          </p:cNvSpPr>
          <p:nvPr>
            <p:ph sz="quarter" idx="12"/>
          </p:nvPr>
        </p:nvSpPr>
        <p:spPr>
          <a:xfrm>
            <a:off x="178001" y="1225601"/>
            <a:ext cx="11577022" cy="5309271"/>
          </a:xfrm>
        </p:spPr>
        <p:txBody>
          <a:bodyPr vert="horz" lIns="91440" tIns="45720" rIns="91440" bIns="45720" rtlCol="0" anchor="t">
            <a:normAutofit/>
          </a:bodyPr>
          <a:lstStyle/>
          <a:p>
            <a:pPr marL="457200" indent="-457200">
              <a:buFont typeface="Arial" panose="020B0604020202020204" pitchFamily="34" charset="0"/>
              <a:buChar char="•"/>
            </a:pPr>
            <a:r>
              <a:rPr lang="en-US" sz="2400"/>
              <a:t>District and school staff will begin ACCESS for ELLs trainings for ACCESS Online, Kindergarten and WIDA Alternate ACCESS beginning Sept. 1 in the WIDA Secure Portal.</a:t>
            </a:r>
          </a:p>
          <a:p>
            <a:pPr marL="457200" indent="-457200">
              <a:buFont typeface="Arial" panose="020B0604020202020204" pitchFamily="34" charset="0"/>
              <a:buChar char="•"/>
            </a:pPr>
            <a:r>
              <a:rPr lang="en-US" sz="2400"/>
              <a:t>Understanding 2023-2024 WIDA Alternate Score Reports webinar will occur on Aug. 27 at 1-2 p.m. CT. Details about the webinar can be found on the </a:t>
            </a:r>
            <a:r>
              <a:rPr lang="en-US" sz="2400">
                <a:hlinkClick r:id="rId2"/>
              </a:rPr>
              <a:t>WIDA Secure Portal</a:t>
            </a:r>
            <a:r>
              <a:rPr lang="en-US" sz="2400"/>
              <a:t> and in the </a:t>
            </a:r>
            <a:r>
              <a:rPr lang="en-US" sz="2400">
                <a:hlinkClick r:id="rId3"/>
              </a:rPr>
              <a:t>July 8 Monday DAC email</a:t>
            </a:r>
            <a:r>
              <a:rPr lang="en-US" sz="2400"/>
              <a:t>. Webinar will be recorded and available on the WIDA Secure Portal approximately one week after the presentation.</a:t>
            </a:r>
          </a:p>
          <a:p>
            <a:pPr marL="457200" indent="-457200">
              <a:buFont typeface="Arial" panose="020B0604020202020204" pitchFamily="34" charset="0"/>
              <a:buChar char="•"/>
            </a:pPr>
            <a:r>
              <a:rPr lang="en-US" sz="2400" b="1" i="1"/>
              <a:t>ACCESS/Alternate ACCESS?</a:t>
            </a:r>
            <a:r>
              <a:rPr lang="en-US" sz="2400" b="1"/>
              <a:t> </a:t>
            </a:r>
            <a:r>
              <a:rPr lang="en-US" sz="2400"/>
              <a:t>Webinar will occur on August 28 at 10-11:15 a.m. CT. Details about the webinar can be found on the </a:t>
            </a:r>
            <a:r>
              <a:rPr lang="en-US" sz="2400">
                <a:hlinkClick r:id="rId4"/>
              </a:rPr>
              <a:t>WIDA website</a:t>
            </a:r>
            <a:r>
              <a:rPr lang="en-US" sz="2400"/>
              <a:t>.</a:t>
            </a:r>
          </a:p>
          <a:p>
            <a:pPr marL="457200" indent="-457200">
              <a:buFont typeface="Arial" panose="020B0604020202020204" pitchFamily="34" charset="0"/>
              <a:buChar char="•"/>
            </a:pPr>
            <a:r>
              <a:rPr lang="en-US" sz="2400"/>
              <a:t>Districts will receive WIDA Alternate ACCESS reports online in WIDA AMS on Sept. 11.</a:t>
            </a:r>
          </a:p>
          <a:p>
            <a:pPr marL="457200" indent="-457200">
              <a:buFont typeface="Arial" panose="020B0604020202020204" pitchFamily="34" charset="0"/>
              <a:buChar char="•"/>
            </a:pPr>
            <a:r>
              <a:rPr lang="en-US" sz="2400"/>
              <a:t>Districts will receive the WIDA Alternate ACCESS print reports on Sept. 26.</a:t>
            </a:r>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p:txBody>
      </p:sp>
      <p:sp>
        <p:nvSpPr>
          <p:cNvPr id="5" name="Slide Number Placeholder 4">
            <a:extLst>
              <a:ext uri="{FF2B5EF4-FFF2-40B4-BE49-F238E27FC236}">
                <a16:creationId xmlns:a16="http://schemas.microsoft.com/office/drawing/2014/main" id="{FD96B5CC-DAEF-1E22-0AAF-DEAA4983FF31}"/>
              </a:ext>
            </a:extLst>
          </p:cNvPr>
          <p:cNvSpPr>
            <a:spLocks noGrp="1"/>
          </p:cNvSpPr>
          <p:nvPr>
            <p:ph type="sldNum" sz="quarter" idx="10"/>
          </p:nvPr>
        </p:nvSpPr>
        <p:spPr/>
        <p:txBody>
          <a:bodyPr/>
          <a:lstStyle/>
          <a:p>
            <a:fld id="{91BD7323-49BF-4C97-8773-5EC64C492009}" type="slidenum">
              <a:rPr lang="en-US" smtClean="0"/>
              <a:pPr/>
              <a:t>14</a:t>
            </a:fld>
            <a:endParaRPr lang="en-US"/>
          </a:p>
        </p:txBody>
      </p:sp>
    </p:spTree>
    <p:extLst>
      <p:ext uri="{BB962C8B-B14F-4D97-AF65-F5344CB8AC3E}">
        <p14:creationId xmlns:p14="http://schemas.microsoft.com/office/powerpoint/2010/main" val="3219701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63" y="290274"/>
            <a:ext cx="10066727" cy="900264"/>
          </a:xfrm>
        </p:spPr>
        <p:txBody>
          <a:bodyPr>
            <a:normAutofit/>
          </a:bodyPr>
          <a:lstStyle/>
          <a:p>
            <a:r>
              <a:rPr lang="en-US" sz="3600" dirty="0"/>
              <a:t>Exit Criteria WIDA Alternate ACCESS</a:t>
            </a:r>
            <a:r>
              <a:rPr lang="en-US" dirty="0"/>
              <a:t> </a:t>
            </a:r>
          </a:p>
        </p:txBody>
      </p:sp>
      <p:sp>
        <p:nvSpPr>
          <p:cNvPr id="4" name="Content Placeholder 3"/>
          <p:cNvSpPr>
            <a:spLocks noGrp="1"/>
          </p:cNvSpPr>
          <p:nvPr>
            <p:ph sz="quarter" idx="12"/>
          </p:nvPr>
        </p:nvSpPr>
        <p:spPr>
          <a:xfrm>
            <a:off x="113673" y="1709558"/>
            <a:ext cx="9090025" cy="5309271"/>
          </a:xfrm>
        </p:spPr>
        <p:txBody>
          <a:bodyPr vert="horz" lIns="91440" tIns="45720" rIns="91440" bIns="45720" rtlCol="0" anchor="t">
            <a:normAutofit/>
          </a:bodyPr>
          <a:lstStyle/>
          <a:p>
            <a:r>
              <a:rPr lang="en-US"/>
              <a:t>Overall Composite Proficiency Level (PL) 2 is the exit criteria for WIDA Alternate ACCESS now but could change after Alternate Standard Setting.</a:t>
            </a:r>
          </a:p>
        </p:txBody>
      </p:sp>
      <p:sp>
        <p:nvSpPr>
          <p:cNvPr id="3" name="Slide Number Placeholder 2">
            <a:extLst>
              <a:ext uri="{FF2B5EF4-FFF2-40B4-BE49-F238E27FC236}">
                <a16:creationId xmlns:a16="http://schemas.microsoft.com/office/drawing/2014/main" id="{7C5650ED-16A7-A78F-C8F7-A8A180C7F00C}"/>
              </a:ext>
            </a:extLst>
          </p:cNvPr>
          <p:cNvSpPr>
            <a:spLocks noGrp="1"/>
          </p:cNvSpPr>
          <p:nvPr>
            <p:ph type="sldNum" sz="quarter" idx="10"/>
          </p:nvPr>
        </p:nvSpPr>
        <p:spPr/>
        <p:txBody>
          <a:bodyPr/>
          <a:lstStyle/>
          <a:p>
            <a:fld id="{91BD7323-49BF-4C97-8773-5EC64C492009}" type="slidenum">
              <a:rPr lang="en-US" smtClean="0"/>
              <a:pPr/>
              <a:t>15</a:t>
            </a:fld>
            <a:endParaRPr lang="en-US"/>
          </a:p>
        </p:txBody>
      </p:sp>
    </p:spTree>
    <p:extLst>
      <p:ext uri="{BB962C8B-B14F-4D97-AF65-F5344CB8AC3E}">
        <p14:creationId xmlns:p14="http://schemas.microsoft.com/office/powerpoint/2010/main" val="498237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CD2-61F0-D38D-7901-14BA5E23BC9C}"/>
              </a:ext>
            </a:extLst>
          </p:cNvPr>
          <p:cNvSpPr>
            <a:spLocks noGrp="1"/>
          </p:cNvSpPr>
          <p:nvPr>
            <p:ph type="title"/>
          </p:nvPr>
        </p:nvSpPr>
        <p:spPr/>
        <p:txBody>
          <a:bodyPr>
            <a:normAutofit/>
          </a:bodyPr>
          <a:lstStyle/>
          <a:p>
            <a:r>
              <a:rPr lang="en-US" sz="3600" dirty="0"/>
              <a:t>WIDA Website</a:t>
            </a:r>
          </a:p>
        </p:txBody>
      </p:sp>
    </p:spTree>
    <p:extLst>
      <p:ext uri="{BB962C8B-B14F-4D97-AF65-F5344CB8AC3E}">
        <p14:creationId xmlns:p14="http://schemas.microsoft.com/office/powerpoint/2010/main" val="3555118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8170" y="278217"/>
            <a:ext cx="8992572" cy="900264"/>
          </a:xfrm>
        </p:spPr>
        <p:txBody>
          <a:bodyPr anchor="t">
            <a:normAutofit/>
          </a:bodyPr>
          <a:lstStyle/>
          <a:p>
            <a:r>
              <a:rPr lang="en-US" sz="3600"/>
              <a:t>Assess Page (WIDA Website)</a:t>
            </a:r>
          </a:p>
        </p:txBody>
      </p:sp>
      <p:sp>
        <p:nvSpPr>
          <p:cNvPr id="3" name="TextBox 2">
            <a:extLst>
              <a:ext uri="{FF2B5EF4-FFF2-40B4-BE49-F238E27FC236}">
                <a16:creationId xmlns:a16="http://schemas.microsoft.com/office/drawing/2014/main" id="{0CBE27D7-66AD-BD47-24B2-8977DE3E8A40}"/>
              </a:ext>
            </a:extLst>
          </p:cNvPr>
          <p:cNvSpPr txBox="1"/>
          <p:nvPr/>
        </p:nvSpPr>
        <p:spPr>
          <a:xfrm>
            <a:off x="7175500" y="380733"/>
            <a:ext cx="42525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hlinkClick r:id="rId3"/>
              </a:rPr>
              <a:t>Assess</a:t>
            </a:r>
            <a:r>
              <a:rPr lang="en-US" sz="2400"/>
              <a:t> on the WIDA website.</a:t>
            </a:r>
          </a:p>
        </p:txBody>
      </p:sp>
      <p:pic>
        <p:nvPicPr>
          <p:cNvPr id="7" name="Picture 6" descr="On the Assess page of the WIDA website, districts can learn about the ACCESS for ELLs, Alternate ACCESS for ELLS WIDA Screener, WIDA Model, Accessibility and Accommodations, Technology and Building a WIDA Assessment. It has links and resources to prepare districts for giving the assessment.">
            <a:extLst>
              <a:ext uri="{FF2B5EF4-FFF2-40B4-BE49-F238E27FC236}">
                <a16:creationId xmlns:a16="http://schemas.microsoft.com/office/drawing/2014/main" id="{62815BB0-BA80-9318-CCD2-BC5AFF60EDE8}"/>
              </a:ext>
            </a:extLst>
          </p:cNvPr>
          <p:cNvPicPr>
            <a:picLocks noChangeAspect="1"/>
          </p:cNvPicPr>
          <p:nvPr/>
        </p:nvPicPr>
        <p:blipFill>
          <a:blip r:embed="rId4"/>
          <a:stretch>
            <a:fillRect/>
          </a:stretch>
        </p:blipFill>
        <p:spPr>
          <a:xfrm>
            <a:off x="289869" y="1535563"/>
            <a:ext cx="10562984" cy="3789449"/>
          </a:xfrm>
          <a:prstGeom prst="rect">
            <a:avLst/>
          </a:prstGeom>
        </p:spPr>
      </p:pic>
      <p:sp>
        <p:nvSpPr>
          <p:cNvPr id="2" name="Slide Number Placeholder 1">
            <a:extLst>
              <a:ext uri="{FF2B5EF4-FFF2-40B4-BE49-F238E27FC236}">
                <a16:creationId xmlns:a16="http://schemas.microsoft.com/office/drawing/2014/main" id="{0BCB11A6-758F-6352-1D7A-2DC92F33D590}"/>
              </a:ext>
              <a:ext uri="{C183D7F6-B498-43B3-948B-1728B52AA6E4}">
                <adec:decorative xmlns:adec="http://schemas.microsoft.com/office/drawing/2017/decorative" val="0"/>
              </a:ext>
            </a:extLst>
          </p:cNvPr>
          <p:cNvSpPr>
            <a:spLocks noGrp="1"/>
          </p:cNvSpPr>
          <p:nvPr>
            <p:ph type="sldNum" sz="quarter" idx="10"/>
          </p:nvPr>
        </p:nvSpPr>
        <p:spPr/>
        <p:txBody>
          <a:bodyPr/>
          <a:lstStyle/>
          <a:p>
            <a:fld id="{91BD7323-49BF-4C97-8773-5EC64C492009}" type="slidenum">
              <a:rPr lang="en-US" smtClean="0"/>
              <a:pPr/>
              <a:t>17</a:t>
            </a:fld>
            <a:endParaRPr lang="en-US"/>
          </a:p>
        </p:txBody>
      </p:sp>
    </p:spTree>
    <p:extLst>
      <p:ext uri="{BB962C8B-B14F-4D97-AF65-F5344CB8AC3E}">
        <p14:creationId xmlns:p14="http://schemas.microsoft.com/office/powerpoint/2010/main" val="1671138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011F66-B7A0-E581-6A8D-B399AD871ACE}"/>
              </a:ext>
            </a:extLst>
          </p:cNvPr>
          <p:cNvSpPr txBox="1">
            <a:spLocks noGrp="1"/>
          </p:cNvSpPr>
          <p:nvPr>
            <p:ph type="title" idx="4294967295"/>
          </p:nvPr>
        </p:nvSpPr>
        <p:spPr>
          <a:xfrm>
            <a:off x="164757" y="154054"/>
            <a:ext cx="926756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780"/>
                </a:solidFill>
                <a:effectLst/>
                <a:uLnTx/>
                <a:uFillTx/>
                <a:latin typeface="Franklin Gothic Medium" panose="020B0603020102020204"/>
                <a:ea typeface="+mj-ea"/>
                <a:cs typeface="+mj-cs"/>
              </a:rPr>
              <a:t>Teach Page (WIDA Website)</a:t>
            </a:r>
            <a:endParaRPr kumimoji="0" lang="en-US" sz="3600" b="0" i="0" u="none" strike="noStrike" kern="1200" cap="none" spc="0" normalizeH="0" baseline="0" noProof="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6E059DAC-F405-70B1-3E49-57D5DFBCF9B8}"/>
              </a:ext>
            </a:extLst>
          </p:cNvPr>
          <p:cNvSpPr txBox="1"/>
          <p:nvPr/>
        </p:nvSpPr>
        <p:spPr>
          <a:xfrm>
            <a:off x="7014195" y="250939"/>
            <a:ext cx="419375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hlinkClick r:id="rId2"/>
              </a:rPr>
              <a:t>Teach</a:t>
            </a:r>
            <a:r>
              <a:rPr lang="en-US" sz="2400"/>
              <a:t> on the WIDA website.</a:t>
            </a:r>
            <a:endParaRPr lang="en-US"/>
          </a:p>
        </p:txBody>
      </p:sp>
      <p:pic>
        <p:nvPicPr>
          <p:cNvPr id="10" name="Picture 9" descr="On the Teach page of the WIDA Website, districts can understand multilingual learners with family engagement, creating a welcoming classroom, understand what students can do with the Can Do descriptors, language learning, teaching in PreK-3, Teaching en Espanol, teaching with the standards with the ELD standards framework, the 2020 edition, standard in education and featured educators.">
            <a:extLst>
              <a:ext uri="{FF2B5EF4-FFF2-40B4-BE49-F238E27FC236}">
                <a16:creationId xmlns:a16="http://schemas.microsoft.com/office/drawing/2014/main" id="{3D920BAE-974F-1521-1485-9F7DBA10B5AB}"/>
              </a:ext>
            </a:extLst>
          </p:cNvPr>
          <p:cNvPicPr>
            <a:picLocks noChangeAspect="1"/>
          </p:cNvPicPr>
          <p:nvPr/>
        </p:nvPicPr>
        <p:blipFill>
          <a:blip r:embed="rId3"/>
          <a:stretch>
            <a:fillRect/>
          </a:stretch>
        </p:blipFill>
        <p:spPr>
          <a:xfrm>
            <a:off x="291889" y="1366207"/>
            <a:ext cx="11332799" cy="2792634"/>
          </a:xfrm>
          <a:prstGeom prst="rect">
            <a:avLst/>
          </a:prstGeom>
        </p:spPr>
      </p:pic>
      <p:sp>
        <p:nvSpPr>
          <p:cNvPr id="3" name="Slide Number Placeholder 2">
            <a:extLst>
              <a:ext uri="{FF2B5EF4-FFF2-40B4-BE49-F238E27FC236}">
                <a16:creationId xmlns:a16="http://schemas.microsoft.com/office/drawing/2014/main" id="{176848A4-0341-F5A5-485E-E6CD3F62A5D4}"/>
              </a:ext>
            </a:extLst>
          </p:cNvPr>
          <p:cNvSpPr>
            <a:spLocks noGrp="1"/>
          </p:cNvSpPr>
          <p:nvPr>
            <p:ph type="sldNum" sz="quarter" idx="10"/>
          </p:nvPr>
        </p:nvSpPr>
        <p:spPr/>
        <p:txBody>
          <a:bodyPr/>
          <a:lstStyle/>
          <a:p>
            <a:fld id="{91BD7323-49BF-4C97-8773-5EC64C492009}" type="slidenum">
              <a:rPr lang="en-US" smtClean="0"/>
              <a:pPr/>
              <a:t>18</a:t>
            </a:fld>
            <a:endParaRPr lang="en-US"/>
          </a:p>
        </p:txBody>
      </p:sp>
    </p:spTree>
    <p:extLst>
      <p:ext uri="{BB962C8B-B14F-4D97-AF65-F5344CB8AC3E}">
        <p14:creationId xmlns:p14="http://schemas.microsoft.com/office/powerpoint/2010/main" val="2026602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011F66-B7A0-E581-6A8D-B399AD871ACE}"/>
              </a:ext>
            </a:extLst>
          </p:cNvPr>
          <p:cNvSpPr txBox="1">
            <a:spLocks noGrp="1"/>
          </p:cNvSpPr>
          <p:nvPr>
            <p:ph type="title" idx="4294967295"/>
          </p:nvPr>
        </p:nvSpPr>
        <p:spPr>
          <a:xfrm>
            <a:off x="164757" y="154054"/>
            <a:ext cx="926756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780"/>
                </a:solidFill>
                <a:effectLst/>
                <a:uLnTx/>
                <a:uFillTx/>
                <a:latin typeface="Franklin Gothic Medium" panose="020B0603020102020204"/>
                <a:ea typeface="+mj-ea"/>
                <a:cs typeface="+mj-cs"/>
              </a:rPr>
              <a:t>Grow (WIDA Website)</a:t>
            </a:r>
            <a:endParaRPr kumimoji="0" lang="en-US" sz="3600" b="0" i="0" u="none" strike="noStrike" kern="1200" cap="none" spc="0" normalizeH="0" baseline="0" noProof="0">
              <a:ln>
                <a:noFill/>
              </a:ln>
              <a:solidFill>
                <a:schemeClr val="tx1"/>
              </a:solidFill>
              <a:effectLst/>
              <a:uLnTx/>
              <a:uFillTx/>
              <a:latin typeface="+mn-lt"/>
              <a:ea typeface="+mn-ea"/>
              <a:cs typeface="+mn-cs"/>
            </a:endParaRPr>
          </a:p>
        </p:txBody>
      </p:sp>
      <p:sp>
        <p:nvSpPr>
          <p:cNvPr id="3" name="Slide Number Placeholder 2">
            <a:extLst>
              <a:ext uri="{FF2B5EF4-FFF2-40B4-BE49-F238E27FC236}">
                <a16:creationId xmlns:a16="http://schemas.microsoft.com/office/drawing/2014/main" id="{176848A4-0341-F5A5-485E-E6CD3F62A5D4}"/>
              </a:ext>
            </a:extLst>
          </p:cNvPr>
          <p:cNvSpPr>
            <a:spLocks noGrp="1"/>
          </p:cNvSpPr>
          <p:nvPr>
            <p:ph type="sldNum" sz="quarter" idx="10"/>
          </p:nvPr>
        </p:nvSpPr>
        <p:spPr/>
        <p:txBody>
          <a:bodyPr/>
          <a:lstStyle/>
          <a:p>
            <a:fld id="{91BD7323-49BF-4C97-8773-5EC64C492009}" type="slidenum">
              <a:rPr lang="en-US" smtClean="0"/>
              <a:pPr/>
              <a:t>19</a:t>
            </a:fld>
            <a:endParaRPr lang="en-US"/>
          </a:p>
        </p:txBody>
      </p:sp>
      <p:pic>
        <p:nvPicPr>
          <p:cNvPr id="4" name="Picture 3" descr="This image needs alt text I would suggest this: The image shows a webpage from WIDA, featuring their &quot;Grow&quot; section. At the top, the WIDA logo is prominently displayed, with the navigation menu offering links to &quot;Assess,&quot; &quot;Teach,&quot; &quot;Grow,&quot; &quot;Research,&quot; &quot;About,&quot; and &quot;News.&quot; Under the &quot;Grow&quot; section, there are multiple professional development options listed, including eLearning, Scheduled Workshops and Webinars, Supplemental Assessment Workshops and Webinars, Workshops for Schools and Districts, ELD Standards Framework Professional Development, WIDA Español Webinars and Workshops, WIDA Webinars, WIDA Annual Conference, WIDA at Conferences, and WIDA School Improvement System.&#10;&#10;&#10;On the right side, there is a promotional banner for the &quot;2024 WIDA Annual Conference,&quot; scheduled for October 15-18 in Pittsburgh, PA, with a &quot;Register&quot; button below the event details. The banner includes the slogan &quot;Bridging cultures, EMPOWERING multilingual voices&quot; alongside the WIDA logo.">
            <a:extLst>
              <a:ext uri="{FF2B5EF4-FFF2-40B4-BE49-F238E27FC236}">
                <a16:creationId xmlns:a16="http://schemas.microsoft.com/office/drawing/2014/main" id="{7A5E1284-7AF3-5940-D7A3-62DDFE90587D}"/>
              </a:ext>
            </a:extLst>
          </p:cNvPr>
          <p:cNvPicPr>
            <a:picLocks noChangeAspect="1"/>
          </p:cNvPicPr>
          <p:nvPr/>
        </p:nvPicPr>
        <p:blipFill>
          <a:blip r:embed="rId2"/>
          <a:stretch>
            <a:fillRect/>
          </a:stretch>
        </p:blipFill>
        <p:spPr>
          <a:xfrm>
            <a:off x="313426" y="1184492"/>
            <a:ext cx="9695255" cy="3511834"/>
          </a:xfrm>
          <a:prstGeom prst="rect">
            <a:avLst/>
          </a:prstGeom>
        </p:spPr>
      </p:pic>
      <p:sp>
        <p:nvSpPr>
          <p:cNvPr id="2" name="TextBox 1">
            <a:extLst>
              <a:ext uri="{FF2B5EF4-FFF2-40B4-BE49-F238E27FC236}">
                <a16:creationId xmlns:a16="http://schemas.microsoft.com/office/drawing/2014/main" id="{164596DC-A0B0-D821-43CA-BB2EE1538C82}"/>
              </a:ext>
            </a:extLst>
          </p:cNvPr>
          <p:cNvSpPr txBox="1"/>
          <p:nvPr/>
        </p:nvSpPr>
        <p:spPr>
          <a:xfrm>
            <a:off x="6567277" y="343604"/>
            <a:ext cx="39091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hlinkClick r:id="rId3"/>
              </a:rPr>
              <a:t>Grow</a:t>
            </a:r>
            <a:r>
              <a:rPr lang="en-US" sz="2400"/>
              <a:t> on the WIDA website</a:t>
            </a:r>
          </a:p>
        </p:txBody>
      </p:sp>
    </p:spTree>
    <p:extLst>
      <p:ext uri="{BB962C8B-B14F-4D97-AF65-F5344CB8AC3E}">
        <p14:creationId xmlns:p14="http://schemas.microsoft.com/office/powerpoint/2010/main" val="322506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113C-829C-3D92-FDD9-BCBC7969EA0B}"/>
              </a:ext>
            </a:extLst>
          </p:cNvPr>
          <p:cNvSpPr>
            <a:spLocks noGrp="1"/>
          </p:cNvSpPr>
          <p:nvPr>
            <p:ph type="title"/>
          </p:nvPr>
        </p:nvSpPr>
        <p:spPr>
          <a:xfrm>
            <a:off x="523568" y="178312"/>
            <a:ext cx="10515600" cy="1325563"/>
          </a:xfrm>
        </p:spPr>
        <p:txBody>
          <a:bodyPr>
            <a:normAutofit/>
          </a:bodyPr>
          <a:lstStyle/>
          <a:p>
            <a:r>
              <a:rPr lang="en-US" sz="3600" dirty="0"/>
              <a:t>Module Trainings</a:t>
            </a:r>
          </a:p>
        </p:txBody>
      </p:sp>
      <p:sp>
        <p:nvSpPr>
          <p:cNvPr id="3" name="Content Placeholder 2">
            <a:extLst>
              <a:ext uri="{FF2B5EF4-FFF2-40B4-BE49-F238E27FC236}">
                <a16:creationId xmlns:a16="http://schemas.microsoft.com/office/drawing/2014/main" id="{FF6652A6-3E2B-E9B6-FEED-689806ACE629}"/>
              </a:ext>
            </a:extLst>
          </p:cNvPr>
          <p:cNvSpPr>
            <a:spLocks noGrp="1"/>
          </p:cNvSpPr>
          <p:nvPr>
            <p:ph idx="1"/>
          </p:nvPr>
        </p:nvSpPr>
        <p:spPr>
          <a:xfrm>
            <a:off x="523568" y="1382442"/>
            <a:ext cx="10515600" cy="4093115"/>
          </a:xfrm>
        </p:spPr>
        <p:txBody>
          <a:bodyPr vert="horz" lIns="91440" tIns="45720" rIns="91440" bIns="45720" rtlCol="0" anchor="t">
            <a:normAutofit/>
          </a:bodyPr>
          <a:lstStyle/>
          <a:p>
            <a:r>
              <a:rPr lang="en-US" dirty="0"/>
              <a:t>Module 1-WIDA Screener for Kindergarten and WIDA Screener Online</a:t>
            </a:r>
          </a:p>
          <a:p>
            <a:r>
              <a:rPr lang="en-US" dirty="0"/>
              <a:t>Module 2-Identified EL Students</a:t>
            </a:r>
          </a:p>
          <a:p>
            <a:r>
              <a:rPr lang="en-US" dirty="0"/>
              <a:t>Module 3-WIDA Secure Portal</a:t>
            </a:r>
          </a:p>
          <a:p>
            <a:r>
              <a:rPr lang="en-US"/>
              <a:t>Module 4-WIDA AMS</a:t>
            </a:r>
          </a:p>
          <a:p>
            <a:r>
              <a:rPr lang="en-US" b="1"/>
              <a:t>Module 5-ACCESS/Alternate ACCESS</a:t>
            </a:r>
          </a:p>
          <a:p>
            <a:pPr marL="0" indent="0">
              <a:buNone/>
            </a:pPr>
            <a:endParaRPr lang="en-US" dirty="0"/>
          </a:p>
          <a:p>
            <a:endParaRPr lang="en-US" dirty="0"/>
          </a:p>
        </p:txBody>
      </p:sp>
    </p:spTree>
    <p:extLst>
      <p:ext uri="{BB962C8B-B14F-4D97-AF65-F5344CB8AC3E}">
        <p14:creationId xmlns:p14="http://schemas.microsoft.com/office/powerpoint/2010/main" val="2447272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7" y="-3934"/>
            <a:ext cx="8596668" cy="1320800"/>
          </a:xfrm>
        </p:spPr>
        <p:txBody>
          <a:bodyPr>
            <a:normAutofit/>
          </a:bodyPr>
          <a:lstStyle/>
          <a:p>
            <a:r>
              <a:rPr lang="en-US" sz="3600"/>
              <a:t>WIDA Professional Learning</a:t>
            </a:r>
          </a:p>
        </p:txBody>
      </p:sp>
      <p:sp>
        <p:nvSpPr>
          <p:cNvPr id="3" name="Text Placeholder 2"/>
          <p:cNvSpPr>
            <a:spLocks noGrp="1"/>
          </p:cNvSpPr>
          <p:nvPr>
            <p:ph type="body" sz="quarter" idx="13"/>
          </p:nvPr>
        </p:nvSpPr>
        <p:spPr>
          <a:xfrm>
            <a:off x="140589" y="1308150"/>
            <a:ext cx="10120879" cy="4901324"/>
          </a:xfrm>
        </p:spPr>
        <p:txBody>
          <a:bodyPr vert="horz" lIns="91440" tIns="45720" rIns="91440" bIns="45720" rtlCol="0" anchor="t">
            <a:normAutofit/>
          </a:bodyPr>
          <a:lstStyle/>
          <a:p>
            <a:r>
              <a:rPr lang="en-US"/>
              <a:t>PD opportunity from WIDA</a:t>
            </a:r>
          </a:p>
          <a:p>
            <a:r>
              <a:rPr lang="en-US"/>
              <a:t>For EL and Content Teachers, some for Administrators</a:t>
            </a:r>
          </a:p>
          <a:p>
            <a:r>
              <a:rPr lang="en-US"/>
              <a:t>Self-paced e-Learning workshops in the WIDA Secure Portal</a:t>
            </a:r>
          </a:p>
          <a:p>
            <a:r>
              <a:rPr lang="en-US"/>
              <a:t>Available Sept. 1, 2024 -- new ones added, and some removed from last year and ends on Aug. 31, 2025</a:t>
            </a:r>
          </a:p>
          <a:p>
            <a:r>
              <a:rPr lang="en-US"/>
              <a:t>Sent information about WIDA PD through the WIDA Monday Mail and the WIDA PD flyer is on </a:t>
            </a:r>
            <a:r>
              <a:rPr lang="en-US">
                <a:hlinkClick r:id="rId3"/>
              </a:rPr>
              <a:t>Kentucky’s member/state page </a:t>
            </a:r>
            <a:r>
              <a:rPr lang="en-US"/>
              <a:t>on the WIDA website </a:t>
            </a:r>
          </a:p>
        </p:txBody>
      </p:sp>
    </p:spTree>
    <p:extLst>
      <p:ext uri="{BB962C8B-B14F-4D97-AF65-F5344CB8AC3E}">
        <p14:creationId xmlns:p14="http://schemas.microsoft.com/office/powerpoint/2010/main" val="3777753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5"/>
          <p:cNvSpPr>
            <a:spLocks noGrp="1"/>
          </p:cNvSpPr>
          <p:nvPr>
            <p:ph type="title" idx="4294967295"/>
          </p:nvPr>
        </p:nvSpPr>
        <p:spPr>
          <a:xfrm>
            <a:off x="-1004" y="-1907"/>
            <a:ext cx="10505122" cy="1143000"/>
          </a:xfrm>
          <a:prstGeom prst="rect">
            <a:avLst/>
          </a:prstGeom>
        </p:spPr>
        <p:txBody>
          <a:bodyPr>
            <a:normAutofit/>
          </a:bodyPr>
          <a:lstStyle/>
          <a:p>
            <a:r>
              <a:rPr lang="en-US" altLang="en-US" sz="3600"/>
              <a:t>State-Specific Guidelines on WIDA Website</a:t>
            </a:r>
          </a:p>
        </p:txBody>
      </p:sp>
      <p:sp>
        <p:nvSpPr>
          <p:cNvPr id="92165" name="Rectangle 1"/>
          <p:cNvSpPr>
            <a:spLocks noChangeArrowheads="1"/>
          </p:cNvSpPr>
          <p:nvPr/>
        </p:nvSpPr>
        <p:spPr bwMode="auto">
          <a:xfrm>
            <a:off x="239078" y="1114062"/>
            <a:ext cx="99448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4"/>
              </a:buBlip>
              <a:defRPr sz="2400">
                <a:solidFill>
                  <a:schemeClr val="tx1"/>
                </a:solidFill>
                <a:latin typeface="Arial" charset="0"/>
                <a:ea typeface="ＭＳ Ｐゴシック" charset="-128"/>
              </a:defRPr>
            </a:lvl1pPr>
            <a:lvl2pPr marL="742950" indent="-285750">
              <a:spcBef>
                <a:spcPct val="20000"/>
              </a:spcBef>
              <a:buBlip>
                <a:blip r:embed="rId5"/>
              </a:buBlip>
              <a:defRPr sz="2000">
                <a:solidFill>
                  <a:schemeClr val="tx1"/>
                </a:solidFill>
                <a:latin typeface="Arial" charset="0"/>
                <a:ea typeface="ＭＳ Ｐゴシック" charset="-128"/>
              </a:defRPr>
            </a:lvl2pPr>
            <a:lvl3pPr marL="1143000" indent="-228600">
              <a:spcBef>
                <a:spcPct val="20000"/>
              </a:spcBef>
              <a:buBlip>
                <a:blip r:embed="rId6"/>
              </a:buBlip>
              <a:defRPr sz="1600">
                <a:solidFill>
                  <a:schemeClr val="tx1"/>
                </a:solidFill>
                <a:latin typeface="Arial" charset="0"/>
                <a:ea typeface="ＭＳ Ｐゴシック" charset="-128"/>
              </a:defRPr>
            </a:lvl3pPr>
            <a:lvl4pPr marL="1600200" indent="-228600">
              <a:spcBef>
                <a:spcPct val="20000"/>
              </a:spcBef>
              <a:buBlip>
                <a:blip r:embed="rId7"/>
              </a:buBlip>
              <a:defRPr sz="1600">
                <a:solidFill>
                  <a:schemeClr val="tx1"/>
                </a:solidFill>
                <a:latin typeface="Arial" charset="0"/>
                <a:ea typeface="ＭＳ Ｐゴシック" charset="-128"/>
              </a:defRPr>
            </a:lvl4pPr>
            <a:lvl5pPr marL="2057400" indent="-228600">
              <a:spcBef>
                <a:spcPct val="20000"/>
              </a:spcBef>
              <a:buBlip>
                <a:blip r:embed="rId8"/>
              </a:buBlip>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Blip>
                <a:blip r:embed="rId8"/>
              </a:buBlip>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Blip>
                <a:blip r:embed="rId8"/>
              </a:buBlip>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Blip>
                <a:blip r:embed="rId8"/>
              </a:buBlip>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Blip>
                <a:blip r:embed="rId8"/>
              </a:buBlip>
              <a:defRPr sz="1400">
                <a:solidFill>
                  <a:schemeClr val="tx1"/>
                </a:solidFill>
                <a:latin typeface="Arial" charset="0"/>
                <a:ea typeface="ＭＳ Ｐゴシック" charset="-128"/>
              </a:defRPr>
            </a:lvl9pPr>
          </a:lstStyle>
          <a:p>
            <a:pPr>
              <a:spcBef>
                <a:spcPts val="600"/>
              </a:spcBef>
              <a:spcAft>
                <a:spcPts val="600"/>
              </a:spcAft>
              <a:buNone/>
            </a:pPr>
            <a:r>
              <a:rPr lang="en-US" altLang="en-US" sz="2800">
                <a:solidFill>
                  <a:srgbClr val="000000"/>
                </a:solidFill>
              </a:rPr>
              <a:t>Visit </a:t>
            </a:r>
            <a:r>
              <a:rPr lang="en-US" altLang="en-US" sz="2800">
                <a:solidFill>
                  <a:srgbClr val="000000"/>
                </a:solidFill>
                <a:hlinkClick r:id="rId9"/>
              </a:rPr>
              <a:t>Kentucky’s member state page </a:t>
            </a:r>
            <a:r>
              <a:rPr lang="en-US" altLang="en-US" sz="2800">
                <a:solidFill>
                  <a:srgbClr val="000000"/>
                </a:solidFill>
              </a:rPr>
              <a:t>for information related to:</a:t>
            </a:r>
          </a:p>
        </p:txBody>
      </p:sp>
      <p:sp>
        <p:nvSpPr>
          <p:cNvPr id="92163" name="Content Placeholder 9"/>
          <p:cNvSpPr>
            <a:spLocks noGrp="1"/>
          </p:cNvSpPr>
          <p:nvPr>
            <p:ph sz="half" idx="4294967295"/>
          </p:nvPr>
        </p:nvSpPr>
        <p:spPr>
          <a:xfrm>
            <a:off x="239078" y="1833885"/>
            <a:ext cx="9323032" cy="4234373"/>
          </a:xfrm>
          <a:prstGeom prst="rect">
            <a:avLst/>
          </a:prstGeom>
        </p:spPr>
        <p:txBody>
          <a:bodyPr vert="horz" lIns="91440" tIns="45720" rIns="91440" bIns="45720" rtlCol="0" anchor="t">
            <a:noAutofit/>
          </a:bodyPr>
          <a:lstStyle/>
          <a:p>
            <a:pPr>
              <a:spcBef>
                <a:spcPts val="600"/>
              </a:spcBef>
              <a:spcAft>
                <a:spcPts val="600"/>
              </a:spcAft>
            </a:pPr>
            <a:r>
              <a:rPr lang="en-US" altLang="en-US" sz="2800">
                <a:ea typeface="+mn-lt"/>
                <a:cs typeface="+mn-lt"/>
              </a:rPr>
              <a:t>Contacting  State Educational Agency’s Representatives</a:t>
            </a:r>
            <a:endParaRPr lang="en-US">
              <a:ea typeface="+mn-lt"/>
              <a:cs typeface="+mn-lt"/>
            </a:endParaRPr>
          </a:p>
          <a:p>
            <a:pPr>
              <a:spcBef>
                <a:spcPts val="600"/>
              </a:spcBef>
              <a:spcAft>
                <a:spcPts val="600"/>
              </a:spcAft>
            </a:pPr>
            <a:r>
              <a:rPr lang="en-US" altLang="en-US" sz="2800">
                <a:ea typeface="+mn-lt"/>
                <a:cs typeface="+mn-lt"/>
              </a:rPr>
              <a:t>Assessment Materials and Training</a:t>
            </a:r>
            <a:endParaRPr lang="en-US"/>
          </a:p>
          <a:p>
            <a:pPr>
              <a:spcBef>
                <a:spcPts val="600"/>
              </a:spcBef>
              <a:spcAft>
                <a:spcPts val="600"/>
              </a:spcAft>
            </a:pPr>
            <a:r>
              <a:rPr lang="en-US" altLang="en-US" sz="2800">
                <a:ea typeface="+mn-lt"/>
                <a:cs typeface="+mn-lt"/>
              </a:rPr>
              <a:t>ACCESS for ELLs Testing Schedules</a:t>
            </a:r>
            <a:endParaRPr lang="en-US"/>
          </a:p>
          <a:p>
            <a:pPr>
              <a:spcBef>
                <a:spcPts val="600"/>
              </a:spcBef>
              <a:spcAft>
                <a:spcPts val="600"/>
              </a:spcAft>
            </a:pPr>
            <a:r>
              <a:rPr lang="en-US" altLang="en-US" sz="2800">
                <a:ea typeface="+mn-lt"/>
                <a:cs typeface="+mn-lt"/>
              </a:rPr>
              <a:t>State-Specific guidance for ACCESS for ELLs </a:t>
            </a:r>
            <a:endParaRPr lang="en-US"/>
          </a:p>
          <a:p>
            <a:pPr>
              <a:spcBef>
                <a:spcPts val="600"/>
              </a:spcBef>
              <a:spcAft>
                <a:spcPts val="600"/>
              </a:spcAft>
            </a:pPr>
            <a:r>
              <a:rPr lang="en-US" altLang="en-US" sz="2800">
                <a:ea typeface="+mn-lt"/>
                <a:cs typeface="+mn-lt"/>
              </a:rPr>
              <a:t>ACCESS for ELLs Online and Paper Checklist</a:t>
            </a:r>
            <a:endParaRPr lang="en-US"/>
          </a:p>
          <a:p>
            <a:pPr>
              <a:spcBef>
                <a:spcPts val="600"/>
              </a:spcBef>
              <a:spcAft>
                <a:spcPts val="600"/>
              </a:spcAft>
            </a:pPr>
            <a:r>
              <a:rPr lang="en-US" altLang="en-US" sz="2800">
                <a:ea typeface="+mn-lt"/>
                <a:cs typeface="+mn-lt"/>
              </a:rPr>
              <a:t>Identification and Placement Guidance</a:t>
            </a:r>
            <a:endParaRPr lang="en-US"/>
          </a:p>
          <a:p>
            <a:pPr>
              <a:spcBef>
                <a:spcPts val="600"/>
              </a:spcBef>
              <a:spcAft>
                <a:spcPts val="600"/>
              </a:spcAft>
            </a:pPr>
            <a:r>
              <a:rPr lang="en-US" altLang="en-US" sz="2800">
                <a:ea typeface="+mn-lt"/>
                <a:cs typeface="+mn-lt"/>
              </a:rPr>
              <a:t>Professional Development Opportunities</a:t>
            </a:r>
            <a:endParaRPr lang="en-US"/>
          </a:p>
        </p:txBody>
      </p:sp>
      <p:sp>
        <p:nvSpPr>
          <p:cNvPr id="4" name="Slide Number Placeholder 3">
            <a:extLst>
              <a:ext uri="{FF2B5EF4-FFF2-40B4-BE49-F238E27FC236}">
                <a16:creationId xmlns:a16="http://schemas.microsoft.com/office/drawing/2014/main" id="{812D9C58-EB55-4E2C-AFF7-DA6D8B4BEEBF}"/>
              </a:ext>
            </a:extLst>
          </p:cNvPr>
          <p:cNvSpPr>
            <a:spLocks noGrp="1"/>
          </p:cNvSpPr>
          <p:nvPr>
            <p:ph type="sldNum" sz="quarter" idx="4294967295"/>
          </p:nvPr>
        </p:nvSpPr>
        <p:spPr>
          <a:xfrm>
            <a:off x="6995773" y="6419378"/>
            <a:ext cx="683339" cy="365125"/>
          </a:xfrm>
        </p:spPr>
        <p:txBody>
          <a:bodyPr/>
          <a:lstStyle/>
          <a:p>
            <a:fld id="{91BD7323-49BF-4C97-8773-5EC64C492009}" type="slidenum">
              <a:rPr lang="en-US" smtClean="0">
                <a:solidFill>
                  <a:schemeClr val="bg1"/>
                </a:solidFill>
              </a:rPr>
              <a:pPr/>
              <a:t>21</a:t>
            </a:fld>
            <a:endParaRPr lang="en-US">
              <a:solidFill>
                <a:schemeClr val="bg1"/>
              </a:solidFill>
            </a:endParaRPr>
          </a:p>
        </p:txBody>
      </p:sp>
    </p:spTree>
    <p:custDataLst>
      <p:tags r:id="rId1"/>
    </p:custDataLst>
    <p:extLst>
      <p:ext uri="{BB962C8B-B14F-4D97-AF65-F5344CB8AC3E}">
        <p14:creationId xmlns:p14="http://schemas.microsoft.com/office/powerpoint/2010/main" val="3144508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a:xfrm>
            <a:off x="138223" y="382846"/>
            <a:ext cx="10515600" cy="1325563"/>
          </a:xfrm>
        </p:spPr>
        <p:txBody>
          <a:bodyPr/>
          <a:lstStyle/>
          <a:p>
            <a:r>
              <a:rPr lang="en-US" dirty="0"/>
              <a:t>Contact Us</a:t>
            </a:r>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a:xfrm>
            <a:off x="138223" y="1525358"/>
            <a:ext cx="10515600" cy="4093115"/>
          </a:xfrm>
        </p:spPr>
        <p:txBody>
          <a:bodyPr>
            <a:normAutofit fontScale="92500" lnSpcReduction="10000"/>
          </a:bodyPr>
          <a:lstStyle/>
          <a:p>
            <a:r>
              <a:rPr lang="en-US" dirty="0">
                <a:hlinkClick r:id="rId2"/>
              </a:rPr>
              <a:t>Jennifer Stafford</a:t>
            </a:r>
            <a:r>
              <a:rPr lang="en-US" dirty="0"/>
              <a:t>, Division Director</a:t>
            </a:r>
          </a:p>
          <a:p>
            <a:r>
              <a:rPr lang="en-US" dirty="0">
                <a:hlinkClick r:id="rId3"/>
              </a:rPr>
              <a:t>Helen Jones</a:t>
            </a:r>
            <a:r>
              <a:rPr lang="en-US" dirty="0"/>
              <a:t>, Academic Program Manager</a:t>
            </a:r>
            <a:endParaRPr lang="en-US" dirty="0">
              <a:hlinkClick r:id="rId4"/>
            </a:endParaRPr>
          </a:p>
          <a:p>
            <a:r>
              <a:rPr lang="en-US" dirty="0">
                <a:hlinkClick r:id="rId5"/>
              </a:rPr>
              <a:t>Shara Savage</a:t>
            </a:r>
            <a:r>
              <a:rPr lang="en-US" dirty="0"/>
              <a:t>, Education Administration Program Manager</a:t>
            </a:r>
            <a:endParaRPr lang="en-US" dirty="0">
              <a:hlinkClick r:id="rId4"/>
            </a:endParaRPr>
          </a:p>
          <a:p>
            <a:r>
              <a:rPr lang="en-US" dirty="0">
                <a:hlinkClick r:id="rId4"/>
              </a:rPr>
              <a:t>Ben Riley</a:t>
            </a:r>
            <a:r>
              <a:rPr lang="en-US" dirty="0"/>
              <a:t>, Systems Consultant</a:t>
            </a:r>
          </a:p>
          <a:p>
            <a:r>
              <a:rPr lang="en-US" dirty="0">
                <a:hlinkClick r:id="rId6"/>
              </a:rPr>
              <a:t>Devon Avery</a:t>
            </a:r>
            <a:r>
              <a:rPr lang="en-US" dirty="0"/>
              <a:t>, Program Consultant</a:t>
            </a:r>
          </a:p>
          <a:p>
            <a:r>
              <a:rPr lang="en-US" dirty="0">
                <a:hlinkClick r:id="rId7"/>
              </a:rPr>
              <a:t>Chris Williams</a:t>
            </a:r>
            <a:r>
              <a:rPr lang="en-US" dirty="0"/>
              <a:t>, Program Consultant</a:t>
            </a:r>
          </a:p>
          <a:p>
            <a:r>
              <a:rPr lang="en-US" dirty="0">
                <a:hlinkClick r:id="rId8"/>
              </a:rPr>
              <a:t>Christen Roseberry</a:t>
            </a:r>
            <a:r>
              <a:rPr lang="en-US" dirty="0"/>
              <a:t>, Program Consultant </a:t>
            </a:r>
          </a:p>
          <a:p>
            <a:r>
              <a:rPr lang="en-US" dirty="0">
                <a:hlinkClick r:id="rId9"/>
              </a:rPr>
              <a:t>Krista Mullins</a:t>
            </a:r>
            <a:r>
              <a:rPr lang="en-US" dirty="0"/>
              <a:t>, Program Consultant</a:t>
            </a:r>
          </a:p>
          <a:p>
            <a:r>
              <a:rPr lang="en-US" dirty="0">
                <a:hlinkClick r:id="rId10"/>
              </a:rPr>
              <a:t>Melissa Chandler</a:t>
            </a:r>
            <a:r>
              <a:rPr lang="en-US" dirty="0"/>
              <a:t>, Program Consultant</a:t>
            </a:r>
          </a:p>
          <a:p>
            <a:endParaRPr lang="en-US" dirty="0"/>
          </a:p>
        </p:txBody>
      </p:sp>
    </p:spTree>
    <p:extLst>
      <p:ext uri="{BB962C8B-B14F-4D97-AF65-F5344CB8AC3E}">
        <p14:creationId xmlns:p14="http://schemas.microsoft.com/office/powerpoint/2010/main" val="1153131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CF35-281F-57B7-3BAE-D2F0F5C9888F}"/>
              </a:ext>
            </a:extLst>
          </p:cNvPr>
          <p:cNvSpPr>
            <a:spLocks noGrp="1"/>
          </p:cNvSpPr>
          <p:nvPr>
            <p:ph type="title"/>
          </p:nvPr>
        </p:nvSpPr>
        <p:spPr>
          <a:xfrm>
            <a:off x="209107" y="365125"/>
            <a:ext cx="10515600" cy="1325563"/>
          </a:xfrm>
        </p:spPr>
        <p:txBody>
          <a:bodyPr/>
          <a:lstStyle/>
          <a:p>
            <a:r>
              <a:rPr lang="en-US" dirty="0"/>
              <a:t>Other Back to School Trainings</a:t>
            </a:r>
          </a:p>
        </p:txBody>
      </p:sp>
      <p:sp>
        <p:nvSpPr>
          <p:cNvPr id="3" name="Content Placeholder 2">
            <a:extLst>
              <a:ext uri="{FF2B5EF4-FFF2-40B4-BE49-F238E27FC236}">
                <a16:creationId xmlns:a16="http://schemas.microsoft.com/office/drawing/2014/main" id="{FB0706E7-5C9C-2C1D-9FBA-7AB990F3D24C}"/>
              </a:ext>
            </a:extLst>
          </p:cNvPr>
          <p:cNvSpPr>
            <a:spLocks noGrp="1"/>
          </p:cNvSpPr>
          <p:nvPr>
            <p:ph idx="1"/>
          </p:nvPr>
        </p:nvSpPr>
        <p:spPr>
          <a:xfrm>
            <a:off x="313995" y="1602083"/>
            <a:ext cx="10515600" cy="4093115"/>
          </a:xfrm>
        </p:spPr>
        <p:txBody>
          <a:bodyPr vert="horz" lIns="91440" tIns="45720" rIns="91440" bIns="45720" rtlCol="0" anchor="t">
            <a:normAutofit/>
          </a:bodyPr>
          <a:lstStyle/>
          <a:p>
            <a:r>
              <a:rPr lang="en-US" dirty="0"/>
              <a:t>Accountability Overview</a:t>
            </a:r>
          </a:p>
          <a:p>
            <a:r>
              <a:rPr lang="en-US" dirty="0"/>
              <a:t>ACCESS/Alternate ACCESS </a:t>
            </a:r>
          </a:p>
          <a:p>
            <a:r>
              <a:rPr lang="en-US" dirty="0"/>
              <a:t>AKSA (Attainment Tasks)</a:t>
            </a:r>
          </a:p>
          <a:p>
            <a:r>
              <a:rPr lang="en-US" dirty="0"/>
              <a:t>K Screen</a:t>
            </a:r>
          </a:p>
          <a:p>
            <a:r>
              <a:rPr lang="en-US" dirty="0"/>
              <a:t>ACT – Fall ACT Administration</a:t>
            </a:r>
          </a:p>
          <a:p>
            <a:r>
              <a:rPr lang="en-US" dirty="0"/>
              <a:t>Test Security</a:t>
            </a:r>
          </a:p>
          <a:p>
            <a:endParaRPr lang="en-US" dirty="0"/>
          </a:p>
        </p:txBody>
      </p:sp>
    </p:spTree>
    <p:extLst>
      <p:ext uri="{BB962C8B-B14F-4D97-AF65-F5344CB8AC3E}">
        <p14:creationId xmlns:p14="http://schemas.microsoft.com/office/powerpoint/2010/main" val="3980678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67019" y="163149"/>
            <a:ext cx="10120829" cy="1261298"/>
          </a:xfrm>
          <a:prstGeom prst="rect">
            <a:avLst/>
          </a:prstGeom>
        </p:spPr>
        <p:txBody>
          <a:bodyPr>
            <a:normAutofit/>
          </a:bodyPr>
          <a:lstStyle/>
          <a:p>
            <a:r>
              <a:rPr lang="en-US" sz="3600" dirty="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218022"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hlinkClick r:id="rId3"/>
              </a:rPr>
              <a:t>dacinfo@education.ky.gov </a:t>
            </a:r>
            <a:endParaRPr lang="en-US" sz="2400">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177309" y="1629219"/>
            <a:ext cx="4241833" cy="3603154"/>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a:solidFill>
                  <a:schemeClr val="tx1"/>
                </a:solidFill>
              </a:rPr>
              <a:t>Chris Williams, Program Consultant, </a:t>
            </a:r>
          </a:p>
          <a:p>
            <a:pPr lvl="1"/>
            <a:r>
              <a:rPr lang="en-US" sz="2400">
                <a:solidFill>
                  <a:schemeClr val="bg1"/>
                </a:solidFill>
                <a:hlinkClick r:id="rId4"/>
              </a:rPr>
              <a:t>chris.williams@education.ky.gov</a:t>
            </a:r>
            <a:endParaRPr lang="en-US" sz="2400">
              <a:solidFill>
                <a:schemeClr val="bg1"/>
              </a:solidFill>
            </a:endParaRPr>
          </a:p>
        </p:txBody>
      </p:sp>
    </p:spTree>
    <p:extLst>
      <p:ext uri="{BB962C8B-B14F-4D97-AF65-F5344CB8AC3E}">
        <p14:creationId xmlns:p14="http://schemas.microsoft.com/office/powerpoint/2010/main" val="2199206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EE408-375E-46FE-B741-DE0A51A04870}"/>
              </a:ext>
            </a:extLst>
          </p:cNvPr>
          <p:cNvSpPr>
            <a:spLocks noGrp="1"/>
          </p:cNvSpPr>
          <p:nvPr>
            <p:ph type="title" idx="4294967295"/>
          </p:nvPr>
        </p:nvSpPr>
        <p:spPr>
          <a:xfrm>
            <a:off x="155944" y="382846"/>
            <a:ext cx="10515600" cy="1325563"/>
          </a:xfrm>
        </p:spPr>
        <p:txBody>
          <a:bodyPr>
            <a:normAutofit/>
          </a:bodyPr>
          <a:lstStyle/>
          <a:p>
            <a:r>
              <a:rPr lang="en-US" sz="3600" dirty="0"/>
              <a:t>Thanks for Attending</a:t>
            </a:r>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2"/>
          <a:stretch>
            <a:fillRect/>
          </a:stretch>
        </p:blipFill>
        <p:spPr>
          <a:xfrm>
            <a:off x="312919" y="1895653"/>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2862" y="1709739"/>
            <a:ext cx="10974588" cy="2107660"/>
          </a:xfrm>
        </p:spPr>
        <p:txBody>
          <a:bodyPr>
            <a:normAutofit/>
          </a:bodyPr>
          <a:lstStyle/>
          <a:p>
            <a:r>
              <a:rPr lang="en-US" sz="3600" dirty="0"/>
              <a:t>Module 5-ACCESS for ELLs</a:t>
            </a:r>
          </a:p>
        </p:txBody>
      </p:sp>
      <p:sp>
        <p:nvSpPr>
          <p:cNvPr id="2" name="Slide Number Placeholder 1">
            <a:extLst>
              <a:ext uri="{FF2B5EF4-FFF2-40B4-BE49-F238E27FC236}">
                <a16:creationId xmlns:a16="http://schemas.microsoft.com/office/drawing/2014/main" id="{BBF51301-8D66-9D28-27FB-6466E411224F}"/>
              </a:ext>
            </a:extLst>
          </p:cNvPr>
          <p:cNvSpPr>
            <a:spLocks noGrp="1"/>
          </p:cNvSpPr>
          <p:nvPr>
            <p:ph type="sldNum" sz="quarter" idx="12"/>
          </p:nvPr>
        </p:nvSpPr>
        <p:spPr/>
        <p:txBody>
          <a:bodyPr/>
          <a:lstStyle/>
          <a:p>
            <a:fld id="{01152AFA-7C55-604E-8665-049907417E35}" type="slidenum">
              <a:rPr lang="en-US" smtClean="0"/>
              <a:pPr/>
              <a:t>3</a:t>
            </a:fld>
            <a:endParaRPr lang="en-US"/>
          </a:p>
        </p:txBody>
      </p:sp>
    </p:spTree>
    <p:extLst>
      <p:ext uri="{BB962C8B-B14F-4D97-AF65-F5344CB8AC3E}">
        <p14:creationId xmlns:p14="http://schemas.microsoft.com/office/powerpoint/2010/main" val="123510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C183D7F6-B498-43B3-948B-1728B52AA6E4}">
                <adec:decorative xmlns:adec="http://schemas.microsoft.com/office/drawing/2017/decorative" val="1"/>
              </a:ext>
            </a:extLst>
          </p:cNvPr>
          <p:cNvSpPr>
            <a:spLocks noGrp="1" noChangeArrowheads="1"/>
          </p:cNvSpPr>
          <p:nvPr>
            <p:ph type="title"/>
          </p:nvPr>
        </p:nvSpPr>
        <p:spPr>
          <a:xfrm>
            <a:off x="2553" y="-3934"/>
            <a:ext cx="8596668" cy="1320800"/>
          </a:xfrm>
        </p:spPr>
        <p:txBody>
          <a:bodyPr>
            <a:normAutofit/>
          </a:bodyPr>
          <a:lstStyle/>
          <a:p>
            <a:pPr eaLnBrk="1" hangingPunct="1"/>
            <a:r>
              <a:rPr lang="en-US" altLang="en-US" sz="3600" dirty="0"/>
              <a:t>Test Vendor</a:t>
            </a:r>
          </a:p>
        </p:txBody>
      </p:sp>
      <p:sp>
        <p:nvSpPr>
          <p:cNvPr id="34819" name="Rectangle 3">
            <a:extLst>
              <a:ext uri="{C183D7F6-B498-43B3-948B-1728B52AA6E4}">
                <adec:decorative xmlns:adec="http://schemas.microsoft.com/office/drawing/2017/decorative" val="1"/>
              </a:ext>
            </a:extLst>
          </p:cNvPr>
          <p:cNvSpPr>
            <a:spLocks noGrp="1" noChangeArrowheads="1"/>
          </p:cNvSpPr>
          <p:nvPr>
            <p:ph type="body" sz="quarter" idx="13"/>
          </p:nvPr>
        </p:nvSpPr>
        <p:spPr>
          <a:xfrm>
            <a:off x="-190093" y="1311722"/>
            <a:ext cx="9188715" cy="4901324"/>
          </a:xfrm>
          <a:prstGeom prst="rect">
            <a:avLst/>
          </a:prstGeom>
        </p:spPr>
        <p:txBody>
          <a:bodyPr vert="horz" lIns="91440" tIns="45720" rIns="91440" bIns="45720" rtlCol="0" anchor="t">
            <a:normAutofit/>
          </a:bodyPr>
          <a:lstStyle/>
          <a:p>
            <a:pPr marL="457200" lvl="1" indent="0">
              <a:buClr>
                <a:srgbClr val="92D050"/>
              </a:buClr>
              <a:buNone/>
            </a:pPr>
            <a:endParaRPr lang="en-US" altLang="en-US">
              <a:solidFill>
                <a:srgbClr val="000000"/>
              </a:solidFill>
            </a:endParaRPr>
          </a:p>
          <a:p>
            <a:pPr marL="457200" lvl="1" indent="0">
              <a:buClr>
                <a:srgbClr val="92D050"/>
              </a:buClr>
              <a:buNone/>
            </a:pPr>
            <a:r>
              <a:rPr lang="en-US" altLang="en-US">
                <a:cs typeface="Times New Roman"/>
              </a:rPr>
              <a:t>Data Recognition Corporation</a:t>
            </a:r>
            <a:r>
              <a:rPr lang="en-US" altLang="en-US" baseline="30000">
                <a:cs typeface="Times New Roman"/>
              </a:rPr>
              <a:t>®</a:t>
            </a:r>
            <a:r>
              <a:rPr lang="en-US" altLang="en-US">
                <a:cs typeface="Times New Roman"/>
              </a:rPr>
              <a:t> (DRC) serves as the operational test vendor for ACCESS for ELLs®, both online and paper.</a:t>
            </a:r>
          </a:p>
          <a:p>
            <a:pPr eaLnBrk="1" hangingPunct="1">
              <a:buFontTx/>
              <a:buNone/>
            </a:pPr>
            <a:endParaRPr lang="en-US" altLang="en-US">
              <a:solidFill>
                <a:srgbClr val="000000"/>
              </a:solidFill>
            </a:endParaRPr>
          </a:p>
        </p:txBody>
      </p:sp>
      <p:pic>
        <p:nvPicPr>
          <p:cNvPr id="34820" name="Picture 1">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74000" y="2993068"/>
            <a:ext cx="29146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0540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2022-2023 ACCESS/Alternate ACCESS Testing Schedule dates are below:&#10;&#10;ACCESS/Alternate ACCESS test window is 1/5/23 to 2/17/23 this year.&#10;&#10;Test Materials Ordering is &#10;9/27/22 to 10/25/22;&#10;Online Test Setup is 12/1/22 to 2/24/23;&#10;Districts receive materials on 12/5/22;&#10;Additional Test Material Window is 12/5/22 to 2/17/23;&#10;All Test Materials received at DRC on 3/3/23;&#10;Pre-Reporting Data Validation is Window 3/22/23 to 4/5/23 , Districts Received Report online in WIDA AMS on 4/28/23 and printed reports in the district on 5/10/23 and Score Correction Window is 5/9/23 to 5/23/23.&#10;&#10;&#10;&#10;&#10;&#10;&#10;"/>
          <p:cNvGraphicFramePr>
            <a:graphicFrameLocks noGrp="1"/>
          </p:cNvGraphicFramePr>
          <p:nvPr>
            <p:extLst>
              <p:ext uri="{D42A27DB-BD31-4B8C-83A1-F6EECF244321}">
                <p14:modId xmlns:p14="http://schemas.microsoft.com/office/powerpoint/2010/main" val="688915325"/>
              </p:ext>
            </p:extLst>
          </p:nvPr>
        </p:nvGraphicFramePr>
        <p:xfrm>
          <a:off x="89849" y="939324"/>
          <a:ext cx="9216099" cy="4748857"/>
        </p:xfrm>
        <a:graphic>
          <a:graphicData uri="http://schemas.openxmlformats.org/drawingml/2006/table">
            <a:tbl>
              <a:tblPr firstRow="1" firstCol="1" bandRow="1">
                <a:tableStyleId>{3C2FFA5D-87B4-456A-9821-1D502468CF0F}</a:tableStyleId>
              </a:tblPr>
              <a:tblGrid>
                <a:gridCol w="4942602">
                  <a:extLst>
                    <a:ext uri="{9D8B030D-6E8A-4147-A177-3AD203B41FA5}">
                      <a16:colId xmlns:a16="http://schemas.microsoft.com/office/drawing/2014/main" val="20000"/>
                    </a:ext>
                  </a:extLst>
                </a:gridCol>
                <a:gridCol w="2060413">
                  <a:extLst>
                    <a:ext uri="{9D8B030D-6E8A-4147-A177-3AD203B41FA5}">
                      <a16:colId xmlns:a16="http://schemas.microsoft.com/office/drawing/2014/main" val="20001"/>
                    </a:ext>
                  </a:extLst>
                </a:gridCol>
                <a:gridCol w="2213084">
                  <a:extLst>
                    <a:ext uri="{9D8B030D-6E8A-4147-A177-3AD203B41FA5}">
                      <a16:colId xmlns:a16="http://schemas.microsoft.com/office/drawing/2014/main" val="20002"/>
                    </a:ext>
                  </a:extLst>
                </a:gridCol>
              </a:tblGrid>
              <a:tr h="388141">
                <a:tc>
                  <a:txBody>
                    <a:bodyPr/>
                    <a:lstStyle/>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dirty="0">
                          <a:solidFill>
                            <a:schemeClr val="tx1"/>
                          </a:solidFill>
                          <a:effectLst/>
                        </a:rPr>
                        <a:t>Start Date</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solidFill>
                            <a:schemeClr val="tx1"/>
                          </a:solidFill>
                          <a:effectLst/>
                        </a:rPr>
                        <a:t>End Date</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solidFill>
                      <a:srgbClr val="A7CBCD"/>
                    </a:solidFill>
                  </a:tcPr>
                </a:tc>
                <a:extLst>
                  <a:ext uri="{0D108BD9-81ED-4DB2-BD59-A6C34878D82A}">
                    <a16:rowId xmlns:a16="http://schemas.microsoft.com/office/drawing/2014/main" val="10000"/>
                  </a:ext>
                </a:extLst>
              </a:tr>
              <a:tr h="388141">
                <a:tc>
                  <a:txBody>
                    <a:bodyPr/>
                    <a:lstStyle/>
                    <a:p>
                      <a:pPr marL="0" marR="0">
                        <a:lnSpc>
                          <a:spcPct val="107000"/>
                        </a:lnSpc>
                        <a:spcBef>
                          <a:spcPts val="0"/>
                        </a:spcBef>
                        <a:spcAft>
                          <a:spcPts val="800"/>
                        </a:spcAft>
                      </a:pPr>
                      <a:r>
                        <a:rPr lang="en-US" sz="2400" dirty="0">
                          <a:effectLst/>
                        </a:rPr>
                        <a:t>Test Materials Ordering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effectLst/>
                          <a:latin typeface="+mn-lt"/>
                          <a:ea typeface="Calibri" panose="020F0502020204030204" pitchFamily="34" charset="0"/>
                          <a:cs typeface="Times New Roman" panose="02020603050405020304" pitchFamily="18" charset="0"/>
                        </a:rPr>
                        <a:t>9/27/24</a:t>
                      </a: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effectLst/>
                          <a:latin typeface="+mn-lt"/>
                          <a:ea typeface="Calibri"/>
                          <a:cs typeface="Times New Roman"/>
                        </a:rPr>
                        <a:t>10/23/24</a:t>
                      </a:r>
                    </a:p>
                  </a:txBody>
                  <a:tcPr marL="5416" marR="5416" marT="5416" marB="5416" anchor="ctr">
                    <a:solidFill>
                      <a:srgbClr val="A7CBCD"/>
                    </a:solidFill>
                  </a:tcPr>
                </a:tc>
                <a:extLst>
                  <a:ext uri="{0D108BD9-81ED-4DB2-BD59-A6C34878D82A}">
                    <a16:rowId xmlns:a16="http://schemas.microsoft.com/office/drawing/2014/main" val="10001"/>
                  </a:ext>
                </a:extLst>
              </a:tr>
              <a:tr h="388141">
                <a:tc>
                  <a:txBody>
                    <a:bodyPr/>
                    <a:lstStyle/>
                    <a:p>
                      <a:pPr marL="0" marR="0">
                        <a:lnSpc>
                          <a:spcPct val="107000"/>
                        </a:lnSpc>
                        <a:spcBef>
                          <a:spcPts val="0"/>
                        </a:spcBef>
                        <a:spcAft>
                          <a:spcPts val="800"/>
                        </a:spcAft>
                      </a:pPr>
                      <a:r>
                        <a:rPr lang="en-US" sz="2400" dirty="0">
                          <a:effectLst/>
                        </a:rPr>
                        <a:t>Online Test Setup for Registrations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effectLst/>
                          <a:latin typeface="+mn-lt"/>
                          <a:ea typeface="Calibri"/>
                          <a:cs typeface="Times New Roman"/>
                        </a:rPr>
                        <a:t>11/27/24</a:t>
                      </a: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effectLst/>
                          <a:latin typeface="+mn-lt"/>
                          <a:ea typeface="Calibri"/>
                          <a:cs typeface="Times New Roman"/>
                        </a:rPr>
                        <a:t>2/14/25</a:t>
                      </a:r>
                    </a:p>
                  </a:txBody>
                  <a:tcPr marL="5416" marR="5416" marT="5416" marB="5416" anchor="ctr">
                    <a:solidFill>
                      <a:srgbClr val="A7CBCD"/>
                    </a:solidFill>
                  </a:tcPr>
                </a:tc>
                <a:extLst>
                  <a:ext uri="{0D108BD9-81ED-4DB2-BD59-A6C34878D82A}">
                    <a16:rowId xmlns:a16="http://schemas.microsoft.com/office/drawing/2014/main" val="10002"/>
                  </a:ext>
                </a:extLst>
              </a:tr>
              <a:tr h="388141">
                <a:tc>
                  <a:txBody>
                    <a:bodyPr/>
                    <a:lstStyle/>
                    <a:p>
                      <a:pPr marL="0" marR="0">
                        <a:lnSpc>
                          <a:spcPct val="107000"/>
                        </a:lnSpc>
                        <a:spcBef>
                          <a:spcPts val="0"/>
                        </a:spcBef>
                        <a:spcAft>
                          <a:spcPts val="800"/>
                        </a:spcAft>
                      </a:pPr>
                      <a:r>
                        <a:rPr lang="en-US" sz="2400" dirty="0">
                          <a:effectLst/>
                        </a:rPr>
                        <a:t>Districts Receive Test Material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effectLst/>
                          <a:latin typeface="+mn-lt"/>
                          <a:ea typeface="Calibri" panose="020F0502020204030204" pitchFamily="34" charset="0"/>
                          <a:cs typeface="Times New Roman" panose="02020603050405020304" pitchFamily="18" charset="0"/>
                        </a:rPr>
                        <a:t>12/3/24</a:t>
                      </a: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effectLst/>
                          <a:latin typeface="+mn-lt"/>
                          <a:ea typeface="Calibri" panose="020F0502020204030204" pitchFamily="34" charset="0"/>
                          <a:cs typeface="Times New Roman" panose="02020603050405020304" pitchFamily="18" charset="0"/>
                        </a:rPr>
                        <a:t>12/4/24</a:t>
                      </a:r>
                    </a:p>
                  </a:txBody>
                  <a:tcPr marL="5416" marR="5416" marT="5416" marB="5416" anchor="ctr">
                    <a:solidFill>
                      <a:srgbClr val="A7CBCD"/>
                    </a:solidFill>
                  </a:tcPr>
                </a:tc>
                <a:extLst>
                  <a:ext uri="{0D108BD9-81ED-4DB2-BD59-A6C34878D82A}">
                    <a16:rowId xmlns:a16="http://schemas.microsoft.com/office/drawing/2014/main" val="10003"/>
                  </a:ext>
                </a:extLst>
              </a:tr>
              <a:tr h="388141">
                <a:tc>
                  <a:txBody>
                    <a:bodyPr/>
                    <a:lstStyle/>
                    <a:p>
                      <a:pPr marL="0" lvl="0">
                        <a:lnSpc>
                          <a:spcPct val="107000"/>
                        </a:lnSpc>
                        <a:spcBef>
                          <a:spcPts val="0"/>
                        </a:spcBef>
                        <a:spcAft>
                          <a:spcPts val="800"/>
                        </a:spcAft>
                        <a:buNone/>
                      </a:pPr>
                      <a:endParaRPr lang="en-US" sz="2400" dirty="0">
                        <a:effectLst/>
                      </a:endParaRPr>
                    </a:p>
                  </a:txBody>
                  <a:tcPr marL="5416" marR="5416" marT="5416" marB="5416" anchor="ctr">
                    <a:solidFill>
                      <a:srgbClr val="A7CBCD"/>
                    </a:solidFill>
                  </a:tcPr>
                </a:tc>
                <a:tc>
                  <a:txBody>
                    <a:bodyPr/>
                    <a:lstStyle/>
                    <a:p>
                      <a:pPr marL="0" lvl="0">
                        <a:lnSpc>
                          <a:spcPct val="107000"/>
                        </a:lnSpc>
                        <a:spcBef>
                          <a:spcPts val="0"/>
                        </a:spcBef>
                        <a:spcAft>
                          <a:spcPts val="800"/>
                        </a:spcAft>
                        <a:buNone/>
                      </a:pPr>
                      <a:endParaRPr lang="en-US" sz="2400" b="1" dirty="0">
                        <a:effectLst/>
                        <a:latin typeface="+mn-lt"/>
                        <a:ea typeface="Calibri"/>
                        <a:cs typeface="Times New Roman"/>
                      </a:endParaRPr>
                    </a:p>
                  </a:txBody>
                  <a:tcPr marL="5416" marR="5416" marT="5416" marB="5416" anchor="ctr">
                    <a:solidFill>
                      <a:srgbClr val="A7CBCD"/>
                    </a:solidFill>
                  </a:tcPr>
                </a:tc>
                <a:tc>
                  <a:txBody>
                    <a:bodyPr/>
                    <a:lstStyle/>
                    <a:p>
                      <a:pPr marL="0" lvl="0">
                        <a:lnSpc>
                          <a:spcPct val="107000"/>
                        </a:lnSpc>
                        <a:spcBef>
                          <a:spcPts val="0"/>
                        </a:spcBef>
                        <a:spcAft>
                          <a:spcPts val="800"/>
                        </a:spcAft>
                        <a:buNone/>
                      </a:pPr>
                      <a:endParaRPr lang="en-US" sz="2400" b="1" dirty="0">
                        <a:effectLst/>
                        <a:latin typeface="+mn-lt"/>
                        <a:ea typeface="Calibri"/>
                        <a:cs typeface="Times New Roman"/>
                      </a:endParaRPr>
                    </a:p>
                  </a:txBody>
                  <a:tcPr marL="5416" marR="5416" marT="5416" marB="5416" anchor="ctr">
                    <a:solidFill>
                      <a:srgbClr val="A7CBCD"/>
                    </a:solidFill>
                  </a:tcPr>
                </a:tc>
                <a:extLst>
                  <a:ext uri="{0D108BD9-81ED-4DB2-BD59-A6C34878D82A}">
                    <a16:rowId xmlns:a16="http://schemas.microsoft.com/office/drawing/2014/main" val="3783531997"/>
                  </a:ext>
                </a:extLst>
              </a:tr>
              <a:tr h="388141">
                <a:tc>
                  <a:txBody>
                    <a:bodyPr/>
                    <a:lstStyle/>
                    <a:p>
                      <a:pPr marL="0" marR="0">
                        <a:lnSpc>
                          <a:spcPct val="107000"/>
                        </a:lnSpc>
                        <a:spcBef>
                          <a:spcPts val="0"/>
                        </a:spcBef>
                        <a:spcAft>
                          <a:spcPts val="800"/>
                        </a:spcAft>
                      </a:pPr>
                      <a:r>
                        <a:rPr lang="en-US" sz="2400" dirty="0">
                          <a:effectLst/>
                        </a:rPr>
                        <a:t>Additional Test Material Window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effectLst/>
                          <a:latin typeface="+mn-lt"/>
                          <a:ea typeface="Calibri"/>
                          <a:cs typeface="Times New Roman"/>
                        </a:rPr>
                        <a:t>12/3/24</a:t>
                      </a: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effectLst/>
                          <a:latin typeface="+mn-lt"/>
                          <a:ea typeface="Calibri"/>
                          <a:cs typeface="Times New Roman"/>
                        </a:rPr>
                        <a:t>2/7/25</a:t>
                      </a:r>
                    </a:p>
                  </a:txBody>
                  <a:tcPr marL="5416" marR="5416" marT="5416" marB="5416" anchor="ctr">
                    <a:solidFill>
                      <a:srgbClr val="A7CBCD"/>
                    </a:solidFill>
                  </a:tcPr>
                </a:tc>
                <a:extLst>
                  <a:ext uri="{0D108BD9-81ED-4DB2-BD59-A6C34878D82A}">
                    <a16:rowId xmlns:a16="http://schemas.microsoft.com/office/drawing/2014/main" val="10004"/>
                  </a:ext>
                </a:extLst>
              </a:tr>
              <a:tr h="388141">
                <a:tc>
                  <a:txBody>
                    <a:bodyPr/>
                    <a:lstStyle/>
                    <a:p>
                      <a:pPr marL="0" marR="0">
                        <a:lnSpc>
                          <a:spcPct val="107000"/>
                        </a:lnSpc>
                        <a:spcBef>
                          <a:spcPts val="0"/>
                        </a:spcBef>
                        <a:spcAft>
                          <a:spcPts val="800"/>
                        </a:spcAft>
                      </a:pPr>
                      <a:r>
                        <a:rPr lang="en-US" sz="2400" dirty="0">
                          <a:effectLst/>
                        </a:rPr>
                        <a:t>Test Window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effectLst/>
                          <a:latin typeface="+mn-lt"/>
                          <a:ea typeface="Calibri"/>
                          <a:cs typeface="Times New Roman"/>
                        </a:rPr>
                        <a:t>1/6/25</a:t>
                      </a: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effectLst/>
                          <a:latin typeface="+mn-lt"/>
                          <a:ea typeface="Calibri"/>
                          <a:cs typeface="Times New Roman"/>
                        </a:rPr>
                        <a:t>2/14/25</a:t>
                      </a:r>
                    </a:p>
                  </a:txBody>
                  <a:tcPr marL="5416" marR="5416" marT="5416" marB="5416" anchor="ctr">
                    <a:solidFill>
                      <a:srgbClr val="A7CBCD"/>
                    </a:solidFill>
                  </a:tcPr>
                </a:tc>
                <a:extLst>
                  <a:ext uri="{0D108BD9-81ED-4DB2-BD59-A6C34878D82A}">
                    <a16:rowId xmlns:a16="http://schemas.microsoft.com/office/drawing/2014/main" val="10005"/>
                  </a:ext>
                </a:extLst>
              </a:tr>
              <a:tr h="388141">
                <a:tc>
                  <a:txBody>
                    <a:bodyPr/>
                    <a:lstStyle/>
                    <a:p>
                      <a:pPr marL="0" marR="0">
                        <a:lnSpc>
                          <a:spcPct val="107000"/>
                        </a:lnSpc>
                        <a:spcBef>
                          <a:spcPts val="0"/>
                        </a:spcBef>
                        <a:spcAft>
                          <a:spcPts val="800"/>
                        </a:spcAft>
                      </a:pPr>
                      <a:r>
                        <a:rPr lang="en-US" sz="2400" dirty="0">
                          <a:effectLst/>
                        </a:rPr>
                        <a:t>All Test Material Received at DRC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effectLst/>
                          <a:latin typeface="+mn-lt"/>
                          <a:ea typeface="Calibri"/>
                          <a:cs typeface="Times New Roman"/>
                        </a:rPr>
                        <a:t>2/28/25</a:t>
                      </a: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effectLst/>
                          <a:latin typeface="+mn-lt"/>
                          <a:ea typeface="Calibri"/>
                          <a:cs typeface="Times New Roman"/>
                        </a:rPr>
                        <a:t>2/28/25</a:t>
                      </a:r>
                    </a:p>
                  </a:txBody>
                  <a:tcPr marL="5416" marR="5416" marT="5416" marB="5416" anchor="ctr">
                    <a:solidFill>
                      <a:srgbClr val="A7CBCD"/>
                    </a:solidFill>
                  </a:tcPr>
                </a:tc>
                <a:extLst>
                  <a:ext uri="{0D108BD9-81ED-4DB2-BD59-A6C34878D82A}">
                    <a16:rowId xmlns:a16="http://schemas.microsoft.com/office/drawing/2014/main" val="10006"/>
                  </a:ext>
                </a:extLst>
              </a:tr>
              <a:tr h="388141">
                <a:tc>
                  <a:txBody>
                    <a:bodyPr/>
                    <a:lstStyle/>
                    <a:p>
                      <a:pPr marL="0" marR="0">
                        <a:lnSpc>
                          <a:spcPct val="107000"/>
                        </a:lnSpc>
                        <a:spcBef>
                          <a:spcPts val="0"/>
                        </a:spcBef>
                        <a:spcAft>
                          <a:spcPts val="800"/>
                        </a:spcAft>
                      </a:pPr>
                      <a:r>
                        <a:rPr lang="en-US" sz="2400" dirty="0">
                          <a:effectLst/>
                        </a:rPr>
                        <a:t>Pre-Reporting Data Validation Window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effectLst/>
                          <a:latin typeface="+mn-lt"/>
                          <a:ea typeface="Calibri"/>
                          <a:cs typeface="Times New Roman"/>
                        </a:rPr>
                        <a:t>3/19/25</a:t>
                      </a: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effectLst/>
                          <a:latin typeface="+mn-lt"/>
                          <a:ea typeface="Calibri"/>
                          <a:cs typeface="Times New Roman"/>
                        </a:rPr>
                        <a:t>4/2/25</a:t>
                      </a:r>
                    </a:p>
                  </a:txBody>
                  <a:tcPr marL="5416" marR="5416" marT="5416" marB="5416" anchor="ctr">
                    <a:solidFill>
                      <a:srgbClr val="A7CBCD"/>
                    </a:solidFill>
                  </a:tcPr>
                </a:tc>
                <a:extLst>
                  <a:ext uri="{0D108BD9-81ED-4DB2-BD59-A6C34878D82A}">
                    <a16:rowId xmlns:a16="http://schemas.microsoft.com/office/drawing/2014/main" val="10007"/>
                  </a:ext>
                </a:extLst>
              </a:tr>
              <a:tr h="863615">
                <a:tc>
                  <a:txBody>
                    <a:bodyPr/>
                    <a:lstStyle/>
                    <a:p>
                      <a:pPr marL="0" marR="0">
                        <a:lnSpc>
                          <a:spcPct val="107000"/>
                        </a:lnSpc>
                        <a:spcBef>
                          <a:spcPts val="0"/>
                        </a:spcBef>
                        <a:spcAft>
                          <a:spcPts val="800"/>
                        </a:spcAft>
                      </a:pPr>
                      <a:r>
                        <a:rPr lang="en-US" sz="2400" dirty="0">
                          <a:effectLst/>
                        </a:rPr>
                        <a:t>Districts Receive Reports</a:t>
                      </a:r>
                    </a:p>
                  </a:txBody>
                  <a:tcPr marL="5416" marR="5416" marT="5416" marB="5416" anchor="ctr">
                    <a:solidFill>
                      <a:srgbClr val="A7CBCD"/>
                    </a:solidFill>
                  </a:tcPr>
                </a:tc>
                <a:tc>
                  <a:txBody>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lang="en-US" sz="2400" b="1" dirty="0">
                          <a:effectLst/>
                          <a:latin typeface="+mn-lt"/>
                        </a:rPr>
                        <a:t>4/28/25</a:t>
                      </a:r>
                    </a:p>
                    <a:p>
                      <a:pPr marL="0" marR="0" lvl="0" indent="0" algn="l" defTabSz="457200" rtl="0" eaLnBrk="1" fontAlgn="auto" latinLnBrk="0" hangingPunct="1">
                        <a:lnSpc>
                          <a:spcPct val="100000"/>
                        </a:lnSpc>
                        <a:spcBef>
                          <a:spcPts val="0"/>
                        </a:spcBef>
                        <a:spcAft>
                          <a:spcPts val="800"/>
                        </a:spcAft>
                        <a:buClrTx/>
                        <a:buSzTx/>
                        <a:buFontTx/>
                        <a:buNone/>
                        <a:tabLst/>
                        <a:defRPr/>
                      </a:pPr>
                      <a:r>
                        <a:rPr lang="en-US" sz="2400" b="1" dirty="0">
                          <a:effectLst/>
                          <a:latin typeface="+mn-lt"/>
                        </a:rPr>
                        <a:t>(online)</a:t>
                      </a:r>
                      <a:endParaRPr lang="en-US" sz="2400" b="1" dirty="0">
                        <a:effectLst/>
                        <a:latin typeface="+mn-lt"/>
                        <a:ea typeface="Calibri" panose="020F0502020204030204" pitchFamily="34" charset="0"/>
                        <a:cs typeface="Times New Roman"/>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effectLst/>
                        </a:rPr>
                        <a:t>5/7-5/8/25</a:t>
                      </a:r>
                    </a:p>
                    <a:p>
                      <a:pPr marL="0" marR="0">
                        <a:lnSpc>
                          <a:spcPct val="107000"/>
                        </a:lnSpc>
                        <a:spcBef>
                          <a:spcPts val="0"/>
                        </a:spcBef>
                        <a:spcAft>
                          <a:spcPts val="800"/>
                        </a:spcAft>
                      </a:pPr>
                      <a:r>
                        <a:rPr lang="en-US" sz="2400" b="1" dirty="0">
                          <a:effectLst/>
                        </a:rPr>
                        <a:t>(printed)</a:t>
                      </a:r>
                      <a:endParaRPr lang="en-US" sz="2400" b="1" dirty="0">
                        <a:effectLst/>
                        <a:latin typeface="+mn-lt"/>
                        <a:ea typeface="Calibri" panose="020F0502020204030204" pitchFamily="34" charset="0"/>
                        <a:cs typeface="Times New Roman"/>
                      </a:endParaRPr>
                    </a:p>
                  </a:txBody>
                  <a:tcPr marL="5416" marR="5416" marT="5416" marB="5416" anchor="ctr">
                    <a:solidFill>
                      <a:srgbClr val="A7CBCD"/>
                    </a:solidFill>
                  </a:tcPr>
                </a:tc>
                <a:extLst>
                  <a:ext uri="{0D108BD9-81ED-4DB2-BD59-A6C34878D82A}">
                    <a16:rowId xmlns:a16="http://schemas.microsoft.com/office/drawing/2014/main" val="10008"/>
                  </a:ext>
                </a:extLst>
              </a:tr>
              <a:tr h="388141">
                <a:tc>
                  <a:txBody>
                    <a:bodyPr/>
                    <a:lstStyle/>
                    <a:p>
                      <a:pPr marL="0" marR="0">
                        <a:lnSpc>
                          <a:spcPct val="107000"/>
                        </a:lnSpc>
                        <a:spcBef>
                          <a:spcPts val="0"/>
                        </a:spcBef>
                        <a:spcAft>
                          <a:spcPts val="800"/>
                        </a:spcAft>
                      </a:pPr>
                      <a:r>
                        <a:rPr lang="en-US" sz="2400" baseline="0" dirty="0">
                          <a:effectLst/>
                        </a:rPr>
                        <a:t>Score Correction</a:t>
                      </a:r>
                      <a:r>
                        <a:rPr lang="en-US" sz="2400" dirty="0">
                          <a:effectLst/>
                        </a:rPr>
                        <a:t> Window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effectLst/>
                          <a:latin typeface="+mn-lt"/>
                          <a:ea typeface="Calibri"/>
                          <a:cs typeface="Times New Roman"/>
                        </a:rPr>
                        <a:t>5/8/25</a:t>
                      </a: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400" b="1" dirty="0">
                          <a:effectLst/>
                          <a:latin typeface="+mn-lt"/>
                          <a:ea typeface="Calibri" panose="020F0502020204030204" pitchFamily="34" charset="0"/>
                          <a:cs typeface="Times New Roman" panose="02020603050405020304" pitchFamily="18" charset="0"/>
                        </a:rPr>
                        <a:t>5/22/25</a:t>
                      </a:r>
                    </a:p>
                  </a:txBody>
                  <a:tcPr marL="5416" marR="5416" marT="5416" marB="5416" anchor="ctr">
                    <a:solidFill>
                      <a:srgbClr val="A7CBCD"/>
                    </a:solidFill>
                  </a:tcPr>
                </a:tc>
                <a:extLst>
                  <a:ext uri="{0D108BD9-81ED-4DB2-BD59-A6C34878D82A}">
                    <a16:rowId xmlns:a16="http://schemas.microsoft.com/office/drawing/2014/main" val="10009"/>
                  </a:ext>
                </a:extLst>
              </a:tr>
            </a:tbl>
          </a:graphicData>
        </a:graphic>
      </p:graphicFrame>
      <p:sp>
        <p:nvSpPr>
          <p:cNvPr id="7" name="Title 6" descr="2022-2023 ACCESS for ELLs (ACCESS and Alternate ACCESS) Testing Schedule (Tentative) title slide."/>
          <p:cNvSpPr>
            <a:spLocks noGrp="1"/>
          </p:cNvSpPr>
          <p:nvPr>
            <p:ph type="title"/>
          </p:nvPr>
        </p:nvSpPr>
        <p:spPr>
          <a:xfrm>
            <a:off x="87456" y="-138036"/>
            <a:ext cx="12204622" cy="1320800"/>
          </a:xfrm>
        </p:spPr>
        <p:txBody>
          <a:bodyPr>
            <a:normAutofit/>
          </a:bodyPr>
          <a:lstStyle/>
          <a:p>
            <a:r>
              <a:rPr lang="en-US" sz="3600" dirty="0"/>
              <a:t>2024-2025 ACCESS for ELLs (ACCESS and Alternate ACCESS) Testing Schedule in WIDA AMS (Tentative) </a:t>
            </a:r>
          </a:p>
        </p:txBody>
      </p:sp>
      <p:sp>
        <p:nvSpPr>
          <p:cNvPr id="2" name="Slide Number Placeholder 1">
            <a:extLst>
              <a:ext uri="{FF2B5EF4-FFF2-40B4-BE49-F238E27FC236}">
                <a16:creationId xmlns:a16="http://schemas.microsoft.com/office/drawing/2014/main" id="{5B442744-796D-FC89-35B4-7B9723360CBD}"/>
              </a:ext>
            </a:extLst>
          </p:cNvPr>
          <p:cNvSpPr>
            <a:spLocks noGrp="1"/>
          </p:cNvSpPr>
          <p:nvPr>
            <p:ph type="sldNum" sz="quarter" idx="10"/>
          </p:nvPr>
        </p:nvSpPr>
        <p:spPr/>
        <p:txBody>
          <a:bodyPr/>
          <a:lstStyle/>
          <a:p>
            <a:fld id="{91BD7323-49BF-4C97-8773-5EC64C492009}" type="slidenum">
              <a:rPr lang="en-US" smtClean="0"/>
              <a:pPr/>
              <a:t>5</a:t>
            </a:fld>
            <a:endParaRPr lang="en-US"/>
          </a:p>
        </p:txBody>
      </p:sp>
    </p:spTree>
    <p:extLst>
      <p:ext uri="{BB962C8B-B14F-4D97-AF65-F5344CB8AC3E}">
        <p14:creationId xmlns:p14="http://schemas.microsoft.com/office/powerpoint/2010/main" val="2665083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825" y="0"/>
            <a:ext cx="10542999" cy="1611590"/>
          </a:xfrm>
        </p:spPr>
        <p:txBody>
          <a:bodyPr>
            <a:normAutofit/>
          </a:bodyPr>
          <a:lstStyle/>
          <a:p>
            <a:r>
              <a:rPr lang="en-US" altLang="en-US" sz="3600" dirty="0"/>
              <a:t>ACCESS for ELLs Suite of Assessments</a:t>
            </a:r>
          </a:p>
        </p:txBody>
      </p:sp>
      <p:sp>
        <p:nvSpPr>
          <p:cNvPr id="3" name="Content Placeholder 2"/>
          <p:cNvSpPr>
            <a:spLocks noGrp="1"/>
          </p:cNvSpPr>
          <p:nvPr>
            <p:ph idx="4294967295"/>
          </p:nvPr>
        </p:nvSpPr>
        <p:spPr>
          <a:xfrm>
            <a:off x="158054" y="1611590"/>
            <a:ext cx="11094831" cy="5172001"/>
          </a:xfrm>
          <a:prstGeom prst="rect">
            <a:avLst/>
          </a:prstGeom>
        </p:spPr>
        <p:txBody>
          <a:bodyPr vert="horz" lIns="91440" tIns="45720" rIns="91440" bIns="45720" rtlCol="0" anchor="t">
            <a:normAutofit/>
          </a:bodyPr>
          <a:lstStyle/>
          <a:p>
            <a:pPr marL="0" indent="0">
              <a:spcBef>
                <a:spcPts val="1800"/>
              </a:spcBef>
              <a:buNone/>
              <a:defRPr/>
            </a:pPr>
            <a:r>
              <a:rPr lang="en-US" sz="2400" dirty="0">
                <a:cs typeface="Times New Roman"/>
              </a:rPr>
              <a:t>The following assessments are used to satisfy state and federal requirements for the annual assessment of the English language proficiency of English Language Learners (ELLs): </a:t>
            </a:r>
            <a:endParaRPr lang="en-US" sz="2400">
              <a:cs typeface="Times New Roman" panose="02020603050405020304" pitchFamily="18" charset="0"/>
            </a:endParaRPr>
          </a:p>
          <a:p>
            <a:pPr lvl="1">
              <a:spcBef>
                <a:spcPts val="1800"/>
              </a:spcBef>
              <a:defRPr/>
            </a:pPr>
            <a:r>
              <a:rPr lang="en-US" sz="2400" b="1" dirty="0">
                <a:cs typeface="Times New Roman"/>
              </a:rPr>
              <a:t>ACCESS for ELLs</a:t>
            </a:r>
            <a:r>
              <a:rPr lang="en-US" sz="2400" dirty="0">
                <a:cs typeface="Times New Roman"/>
              </a:rPr>
              <a:t>, an online and paper-based assessment for Grades 1–12,</a:t>
            </a:r>
          </a:p>
          <a:p>
            <a:pPr lvl="1">
              <a:spcBef>
                <a:spcPts val="1800"/>
              </a:spcBef>
              <a:defRPr/>
            </a:pPr>
            <a:r>
              <a:rPr lang="en-US" sz="2400" b="1" dirty="0">
                <a:cs typeface="Times New Roman"/>
              </a:rPr>
              <a:t>Kindergarten ACCESS for ELLs</a:t>
            </a:r>
            <a:r>
              <a:rPr lang="en-US" sz="2400" dirty="0">
                <a:cs typeface="Times New Roman"/>
              </a:rPr>
              <a:t>, a paper-based assessment for Kindergarten,</a:t>
            </a:r>
          </a:p>
          <a:p>
            <a:pPr lvl="1">
              <a:spcBef>
                <a:spcPts val="1800"/>
              </a:spcBef>
              <a:defRPr/>
            </a:pPr>
            <a:r>
              <a:rPr lang="en-US" sz="2400" b="1" dirty="0">
                <a:cs typeface="Times New Roman"/>
              </a:rPr>
              <a:t>Alternate ACCESS for ELLs</a:t>
            </a:r>
            <a:r>
              <a:rPr lang="en-US" sz="2400" dirty="0">
                <a:cs typeface="Times New Roman"/>
              </a:rPr>
              <a:t>, a paper-based assessment for ELLs in Grades </a:t>
            </a:r>
            <a:r>
              <a:rPr lang="en-US" dirty="0">
                <a:cs typeface="Times New Roman"/>
              </a:rPr>
              <a:t>K–12</a:t>
            </a:r>
            <a:r>
              <a:rPr lang="en-US" sz="2400" dirty="0">
                <a:cs typeface="Times New Roman"/>
              </a:rPr>
              <a:t> who have significant cognitive disabilities.</a:t>
            </a:r>
          </a:p>
        </p:txBody>
      </p:sp>
    </p:spTree>
    <p:extLst>
      <p:ext uri="{BB962C8B-B14F-4D97-AF65-F5344CB8AC3E}">
        <p14:creationId xmlns:p14="http://schemas.microsoft.com/office/powerpoint/2010/main" val="50644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1AE2-B06F-7395-7722-CFC8D541A235}"/>
              </a:ext>
            </a:extLst>
          </p:cNvPr>
          <p:cNvSpPr>
            <a:spLocks noGrp="1"/>
          </p:cNvSpPr>
          <p:nvPr>
            <p:ph type="title"/>
          </p:nvPr>
        </p:nvSpPr>
        <p:spPr>
          <a:xfrm>
            <a:off x="-2914" y="96"/>
            <a:ext cx="10515600" cy="1325563"/>
          </a:xfrm>
        </p:spPr>
        <p:txBody>
          <a:bodyPr>
            <a:normAutofit/>
          </a:bodyPr>
          <a:lstStyle/>
          <a:p>
            <a:r>
              <a:rPr lang="en-US" sz="3600" dirty="0"/>
              <a:t>ACCESS for ELLs Trainings/Webinar Updates</a:t>
            </a:r>
          </a:p>
        </p:txBody>
      </p:sp>
      <p:sp>
        <p:nvSpPr>
          <p:cNvPr id="3" name="Content Placeholder 2">
            <a:extLst>
              <a:ext uri="{FF2B5EF4-FFF2-40B4-BE49-F238E27FC236}">
                <a16:creationId xmlns:a16="http://schemas.microsoft.com/office/drawing/2014/main" id="{27417641-871B-55EB-9CA7-C4FF5E109ED1}"/>
              </a:ext>
            </a:extLst>
          </p:cNvPr>
          <p:cNvSpPr>
            <a:spLocks noGrp="1"/>
          </p:cNvSpPr>
          <p:nvPr>
            <p:ph sz="quarter" idx="12"/>
          </p:nvPr>
        </p:nvSpPr>
        <p:spPr>
          <a:xfrm>
            <a:off x="80539" y="1324627"/>
            <a:ext cx="10342606" cy="5309271"/>
          </a:xfrm>
        </p:spPr>
        <p:txBody>
          <a:bodyPr vert="horz" lIns="91440" tIns="45720" rIns="91440" bIns="45720" rtlCol="0" anchor="t">
            <a:normAutofit/>
          </a:bodyPr>
          <a:lstStyle/>
          <a:p>
            <a:pPr marL="457200" indent="-457200">
              <a:buFont typeface="Arial" panose="020B0604020202020204" pitchFamily="34" charset="0"/>
              <a:buChar char="•"/>
            </a:pPr>
            <a:r>
              <a:rPr lang="en-US" dirty="0"/>
              <a:t>District and school staff will begin ACCESS for ELLs trainings for ACCESS Online, Kindergarten and WIDA Alternate ACCESS beginning Sept. 1 in the WIDA Secure Portal</a:t>
            </a:r>
          </a:p>
          <a:p>
            <a:pPr marL="457200" indent="-457200">
              <a:buFont typeface="Arial" panose="020B0604020202020204" pitchFamily="34" charset="0"/>
              <a:buChar char="•"/>
            </a:pPr>
            <a:r>
              <a:rPr lang="en-US" dirty="0"/>
              <a:t>Additional trainings on ACCESS for ELLs be released in the fall on the Kentucky Department of Education (KDE) </a:t>
            </a:r>
            <a:r>
              <a:rPr lang="en-US" dirty="0">
                <a:hlinkClick r:id="rId2"/>
              </a:rPr>
              <a:t>ACCESS for ELLs</a:t>
            </a:r>
            <a:r>
              <a:rPr lang="en-US" dirty="0"/>
              <a:t> website.</a:t>
            </a:r>
          </a:p>
          <a:p>
            <a:pPr marL="457200" indent="-457200">
              <a:buFont typeface="Arial" panose="020B0604020202020204" pitchFamily="34" charset="0"/>
              <a:buChar char="•"/>
            </a:pPr>
            <a:r>
              <a:rPr lang="en-US" sz="2800" dirty="0"/>
              <a:t>ACCESS/Alternate ACCESS? webinar will occur on August 28</a:t>
            </a:r>
            <a:r>
              <a:rPr lang="en-US" dirty="0"/>
              <a:t> from</a:t>
            </a:r>
            <a:r>
              <a:rPr lang="en-US" sz="2800" dirty="0"/>
              <a:t> 10-11:15 a.m. CT. Details about the webinar can be found on the </a:t>
            </a:r>
            <a:r>
              <a:rPr lang="en-US" sz="2800" dirty="0">
                <a:hlinkClick r:id="rId3"/>
              </a:rPr>
              <a:t>WIDA website</a:t>
            </a:r>
            <a:r>
              <a:rPr lang="en-US" sz="2800" dirty="0"/>
              <a:t>.</a:t>
            </a:r>
          </a:p>
          <a:p>
            <a:pPr marL="457200" indent="-4572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FD96B5CC-DAEF-1E22-0AAF-DEAA4983FF31}"/>
              </a:ext>
            </a:extLst>
          </p:cNvPr>
          <p:cNvSpPr>
            <a:spLocks noGrp="1"/>
          </p:cNvSpPr>
          <p:nvPr>
            <p:ph type="sldNum" sz="quarter" idx="10"/>
          </p:nvPr>
        </p:nvSpPr>
        <p:spPr/>
        <p:txBody>
          <a:bodyPr/>
          <a:lstStyle/>
          <a:p>
            <a:fld id="{91BD7323-49BF-4C97-8773-5EC64C492009}" type="slidenum">
              <a:rPr lang="en-US" smtClean="0"/>
              <a:pPr/>
              <a:t>7</a:t>
            </a:fld>
            <a:endParaRPr lang="en-US"/>
          </a:p>
        </p:txBody>
      </p:sp>
    </p:spTree>
    <p:extLst>
      <p:ext uri="{BB962C8B-B14F-4D97-AF65-F5344CB8AC3E}">
        <p14:creationId xmlns:p14="http://schemas.microsoft.com/office/powerpoint/2010/main" val="2380731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625" y="0"/>
            <a:ext cx="10946561" cy="1320800"/>
          </a:xfrm>
        </p:spPr>
        <p:txBody>
          <a:bodyPr>
            <a:normAutofit/>
          </a:bodyPr>
          <a:lstStyle/>
          <a:p>
            <a:r>
              <a:rPr lang="en-US" sz="3600" dirty="0"/>
              <a:t>ACCESS for ELLs Webpage (KDE Website)</a:t>
            </a:r>
          </a:p>
        </p:txBody>
      </p:sp>
      <p:sp>
        <p:nvSpPr>
          <p:cNvPr id="2" name="Slide Number Placeholder 1">
            <a:extLst>
              <a:ext uri="{FF2B5EF4-FFF2-40B4-BE49-F238E27FC236}">
                <a16:creationId xmlns:a16="http://schemas.microsoft.com/office/drawing/2014/main" id="{1DCD8AFE-A709-400C-E476-825121461CEC}"/>
              </a:ext>
            </a:extLst>
          </p:cNvPr>
          <p:cNvSpPr>
            <a:spLocks noGrp="1"/>
          </p:cNvSpPr>
          <p:nvPr>
            <p:ph type="sldNum" sz="quarter" idx="10"/>
          </p:nvPr>
        </p:nvSpPr>
        <p:spPr/>
        <p:txBody>
          <a:bodyPr/>
          <a:lstStyle/>
          <a:p>
            <a:fld id="{91BD7323-49BF-4C97-8773-5EC64C492009}" type="slidenum">
              <a:rPr lang="en-US" smtClean="0"/>
              <a:pPr/>
              <a:t>8</a:t>
            </a:fld>
            <a:endParaRPr lang="en-US"/>
          </a:p>
        </p:txBody>
      </p:sp>
      <p:pic>
        <p:nvPicPr>
          <p:cNvPr id="5" name="Picture 4" descr="On the ACCESS for ELLs webpage on the KDE website will be information about when Kentucky became a member of the WIDA consortium, about the ACCESS, Alternate ACCESS, Kindergarten and Screeners. It has the current testing window and important links to Kentucky's member page, WIDA website, WIDA AMS, ELD standards, assessments, Accessibility and Accommodations manual, Technology resources, etc. It also has where to find the trainings for the Screeners and Trainings for ACCESS and SDRR.">
            <a:extLst>
              <a:ext uri="{FF2B5EF4-FFF2-40B4-BE49-F238E27FC236}">
                <a16:creationId xmlns:a16="http://schemas.microsoft.com/office/drawing/2014/main" id="{778E1CE1-03C0-8936-E58E-5C6B38568CBB}"/>
              </a:ext>
            </a:extLst>
          </p:cNvPr>
          <p:cNvPicPr>
            <a:picLocks noChangeAspect="1"/>
          </p:cNvPicPr>
          <p:nvPr/>
        </p:nvPicPr>
        <p:blipFill>
          <a:blip r:embed="rId2"/>
          <a:stretch>
            <a:fillRect/>
          </a:stretch>
        </p:blipFill>
        <p:spPr>
          <a:xfrm>
            <a:off x="131509" y="1037910"/>
            <a:ext cx="8723870" cy="4427111"/>
          </a:xfrm>
          <a:prstGeom prst="rect">
            <a:avLst/>
          </a:prstGeom>
        </p:spPr>
      </p:pic>
      <p:sp>
        <p:nvSpPr>
          <p:cNvPr id="3" name="TextBox 2">
            <a:extLst>
              <a:ext uri="{FF2B5EF4-FFF2-40B4-BE49-F238E27FC236}">
                <a16:creationId xmlns:a16="http://schemas.microsoft.com/office/drawing/2014/main" id="{3D9B261D-7A12-AEE1-4F45-62A4499EB206}"/>
              </a:ext>
            </a:extLst>
          </p:cNvPr>
          <p:cNvSpPr txBox="1"/>
          <p:nvPr/>
        </p:nvSpPr>
        <p:spPr>
          <a:xfrm>
            <a:off x="9026704" y="1981950"/>
            <a:ext cx="279432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ACCESS for ELLs</a:t>
            </a:r>
            <a:r>
              <a:rPr lang="en-US" dirty="0"/>
              <a:t> Webpage on the Kentucky Department of Education (KDE) Website</a:t>
            </a:r>
          </a:p>
        </p:txBody>
      </p:sp>
    </p:spTree>
    <p:extLst>
      <p:ext uri="{BB962C8B-B14F-4D97-AF65-F5344CB8AC3E}">
        <p14:creationId xmlns:p14="http://schemas.microsoft.com/office/powerpoint/2010/main" val="2930874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 y="473450"/>
            <a:ext cx="11988380" cy="900264"/>
          </a:xfrm>
        </p:spPr>
        <p:txBody>
          <a:bodyPr>
            <a:normAutofit fontScale="90000"/>
          </a:bodyPr>
          <a:lstStyle/>
          <a:p>
            <a:r>
              <a:rPr lang="en-US" sz="3600" dirty="0"/>
              <a:t>Exit Criteria for ACCESS for ELLs and Kindergarten ACCESS for ELLs </a:t>
            </a:r>
          </a:p>
        </p:txBody>
      </p:sp>
      <p:sp>
        <p:nvSpPr>
          <p:cNvPr id="4" name="Content Placeholder 3"/>
          <p:cNvSpPr>
            <a:spLocks noGrp="1"/>
          </p:cNvSpPr>
          <p:nvPr>
            <p:ph sz="quarter" idx="12"/>
          </p:nvPr>
        </p:nvSpPr>
        <p:spPr>
          <a:xfrm>
            <a:off x="139628" y="1623553"/>
            <a:ext cx="9090025" cy="5309271"/>
          </a:xfrm>
        </p:spPr>
        <p:txBody>
          <a:bodyPr vert="horz" lIns="91440" tIns="45720" rIns="91440" bIns="45720" rtlCol="0" anchor="t">
            <a:normAutofit/>
          </a:bodyPr>
          <a:lstStyle/>
          <a:p>
            <a:pPr marL="571500" indent="-571500">
              <a:buFont typeface="Arial" panose="020B0604020202020204" pitchFamily="34" charset="0"/>
              <a:buChar char="•"/>
            </a:pPr>
            <a:r>
              <a:rPr lang="en-US" dirty="0"/>
              <a:t>Overall Composite of a 4.5 on a Tier B/C is the exit criteria for ACCESS for ELLs.</a:t>
            </a:r>
          </a:p>
          <a:p>
            <a:endParaRPr lang="en-US" dirty="0"/>
          </a:p>
          <a:p>
            <a:pPr marL="571500" indent="-571500">
              <a:buFont typeface="Arial" panose="020B0604020202020204" pitchFamily="34" charset="0"/>
              <a:buChar char="•"/>
            </a:pPr>
            <a:r>
              <a:rPr lang="en-US" dirty="0"/>
              <a:t>Overall Composite of a 4.5 is the exit criteria for Kindergarten ACCESS for ELLs.</a:t>
            </a:r>
          </a:p>
        </p:txBody>
      </p:sp>
      <p:sp>
        <p:nvSpPr>
          <p:cNvPr id="3" name="Slide Number Placeholder 2">
            <a:extLst>
              <a:ext uri="{FF2B5EF4-FFF2-40B4-BE49-F238E27FC236}">
                <a16:creationId xmlns:a16="http://schemas.microsoft.com/office/drawing/2014/main" id="{DF639139-7ED0-B4E8-CCD0-5C255994ED28}"/>
              </a:ext>
            </a:extLst>
          </p:cNvPr>
          <p:cNvSpPr>
            <a:spLocks noGrp="1"/>
          </p:cNvSpPr>
          <p:nvPr>
            <p:ph type="sldNum" sz="quarter" idx="10"/>
          </p:nvPr>
        </p:nvSpPr>
        <p:spPr/>
        <p:txBody>
          <a:bodyPr/>
          <a:lstStyle/>
          <a:p>
            <a:fld id="{91BD7323-49BF-4C97-8773-5EC64C492009}" type="slidenum">
              <a:rPr lang="en-US" smtClean="0"/>
              <a:pPr/>
              <a:t>9</a:t>
            </a:fld>
            <a:endParaRPr lang="en-US"/>
          </a:p>
        </p:txBody>
      </p:sp>
    </p:spTree>
    <p:extLst>
      <p:ext uri="{BB962C8B-B14F-4D97-AF65-F5344CB8AC3E}">
        <p14:creationId xmlns:p14="http://schemas.microsoft.com/office/powerpoint/2010/main" val="2769008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2024-07-27T00:43:24+00:00</Publication_x0020_Date>
    <Audience1 xmlns="3a62de7d-ba57-4f43-9dae-9623ba637be0"/>
    <_dlc_DocId xmlns="3a62de7d-ba57-4f43-9dae-9623ba637be0">KYED-14-1894</_dlc_DocId>
    <_dlc_DocIdUrl xmlns="3a62de7d-ba57-4f43-9dae-9623ba637be0">
      <Url>https://www.education.ky.gov/AA/distsupp/_layouts/15/DocIdRedir.aspx?ID=KYED-14-1894</Url>
      <Description>KYED-14-1894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058238D3-1461-41F4-AAAF-BAE269FDCF10}"/>
</file>

<file path=customXml/itemProps3.xml><?xml version="1.0" encoding="utf-8"?>
<ds:datastoreItem xmlns:ds="http://schemas.openxmlformats.org/officeDocument/2006/customXml" ds:itemID="{C70D4522-EDD2-4326-BD38-D65ABD3DF72F}">
  <ds:schemaRefs>
    <ds:schemaRef ds:uri="http://schemas.microsoft.com/office/2006/metadata/properties"/>
    <ds:schemaRef ds:uri="http://schemas.microsoft.com/office/2006/documentManagement/types"/>
    <ds:schemaRef ds:uri="http://purl.org/dc/dcmitype/"/>
    <ds:schemaRef ds:uri="9e447306-43c9-46fc-85e8-9d0ed75a31bf"/>
    <ds:schemaRef ds:uri="http://purl.org/dc/elements/1.1/"/>
    <ds:schemaRef ds:uri="http://purl.org/dc/terms/"/>
    <ds:schemaRef ds:uri="http://schemas.openxmlformats.org/package/2006/metadata/core-properties"/>
    <ds:schemaRef ds:uri="http://schemas.microsoft.com/office/infopath/2007/PartnerControls"/>
    <ds:schemaRef ds:uri="d2e0887b-4a8a-4736-99cf-56284292f442"/>
    <ds:schemaRef ds:uri="http://www.w3.org/XML/1998/namespace"/>
  </ds:schemaRefs>
</ds:datastoreItem>
</file>

<file path=customXml/itemProps4.xml><?xml version="1.0" encoding="utf-8"?>
<ds:datastoreItem xmlns:ds="http://schemas.openxmlformats.org/officeDocument/2006/customXml" ds:itemID="{CC10571D-74E6-4C82-9087-71B86D90604F}"/>
</file>

<file path=docProps/app.xml><?xml version="1.0" encoding="utf-8"?>
<Properties xmlns="http://schemas.openxmlformats.org/officeDocument/2006/extended-properties" xmlns:vt="http://schemas.openxmlformats.org/officeDocument/2006/docPropsVTypes">
  <TotalTime>1662</TotalTime>
  <Words>2206</Words>
  <Application>Microsoft Office PowerPoint</Application>
  <PresentationFormat>Widescreen</PresentationFormat>
  <Paragraphs>225</Paragraphs>
  <Slides>25</Slides>
  <Notes>14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2024-2025 Back to School Trainings-Module 5-ACCESS/Alternate ACCESS</vt:lpstr>
      <vt:lpstr>Module Trainings</vt:lpstr>
      <vt:lpstr>Module 5-ACCESS for ELLs</vt:lpstr>
      <vt:lpstr>Test Vendor</vt:lpstr>
      <vt:lpstr>2024-2025 ACCESS for ELLs (ACCESS and Alternate ACCESS) Testing Schedule in WIDA AMS (Tentative) </vt:lpstr>
      <vt:lpstr>ACCESS for ELLs Suite of Assessments</vt:lpstr>
      <vt:lpstr>ACCESS for ELLs Trainings/Webinar Updates</vt:lpstr>
      <vt:lpstr>ACCESS for ELLs Webpage (KDE Website)</vt:lpstr>
      <vt:lpstr>Exit Criteria for ACCESS for ELLs and Kindergarten ACCESS for ELLs </vt:lpstr>
      <vt:lpstr>Module 5- WIDA Alternate ACCESS</vt:lpstr>
      <vt:lpstr>WIDA Alternate ACCESS</vt:lpstr>
      <vt:lpstr>Participation Decision Tree</vt:lpstr>
      <vt:lpstr>WIDA Alternate ACCESS-Operational</vt:lpstr>
      <vt:lpstr>WIDA Alternate ACCESS Trainings/Webinar/Report Updates</vt:lpstr>
      <vt:lpstr>Exit Criteria WIDA Alternate ACCESS </vt:lpstr>
      <vt:lpstr>WIDA Website</vt:lpstr>
      <vt:lpstr>Assess Page (WIDA Website)</vt:lpstr>
      <vt:lpstr>Teach Page (WIDA Website)</vt:lpstr>
      <vt:lpstr>Grow (WIDA Website)</vt:lpstr>
      <vt:lpstr>WIDA Professional Learning</vt:lpstr>
      <vt:lpstr>State-Specific Guidelines on WIDA Website</vt:lpstr>
      <vt:lpstr>Contact Us</vt:lpstr>
      <vt:lpstr>Other Back to School Trainings</vt:lpstr>
      <vt:lpstr>Division of Assessment and Accountability Support</vt:lpstr>
      <vt:lpstr>Thanks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Back to School ACCESS and Alternate ACCESS</dc:title>
  <dc:creator>Williams, Chris - Division of Assessment and Accountability Support</dc:creator>
  <cp:lastModifiedBy>Riley, Ben - Division of Assessment and Accountability Support</cp:lastModifiedBy>
  <cp:revision>390</cp:revision>
  <dcterms:created xsi:type="dcterms:W3CDTF">2022-07-25T15:09:48Z</dcterms:created>
  <dcterms:modified xsi:type="dcterms:W3CDTF">2024-07-26T15:46:04Z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9b4ce877-3b75-4630-92c2-5c4864ef1c5d</vt:lpwstr>
  </property>
  <property fmtid="{D5CDD505-2E9C-101B-9397-08002B2CF9AE}" pid="4" name="MSIP_Label_eb544694-0027-44fa-bee4-2648c0363f9d_Enabled">
    <vt:lpwstr>true</vt:lpwstr>
  </property>
  <property fmtid="{D5CDD505-2E9C-101B-9397-08002B2CF9AE}" pid="5" name="MSIP_Label_eb544694-0027-44fa-bee4-2648c0363f9d_SetDate">
    <vt:lpwstr>2024-07-09T19:27:01Z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477d6436-5952-4dd9-90ff-afac1f821e75</vt:lpwstr>
  </property>
  <property fmtid="{D5CDD505-2E9C-101B-9397-08002B2CF9AE}" pid="10" name="MSIP_Label_eb544694-0027-44fa-bee4-2648c0363f9d_ContentBits">
    <vt:lpwstr>0</vt:lpwstr>
  </property>
</Properties>
</file>