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4.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presentation.xml" ContentType="application/vnd.openxmlformats-officedocument.presentationml.presentation.main+xml"/>
  <Override PartName="/ppt/slides/slide4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notesSlides/notesSlide7.xml" ContentType="application/vnd.openxmlformats-officedocument.presentationml.notesSlide+xml"/>
  <Override PartName="/ppt/slideLayouts/slideLayout24.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Layouts/slideLayout25.xml" ContentType="application/vnd.openxmlformats-officedocument.presentationml.slideLayout+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30.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customXml/itemProps2.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8" r:id="rId4"/>
    <p:sldMasterId id="2147483729" r:id="rId5"/>
    <p:sldMasterId id="2147483730" r:id="rId6"/>
    <p:sldMasterId id="2147483731" r:id="rId7"/>
    <p:sldMasterId id="2147483732" r:id="rId8"/>
    <p:sldMasterId id="2147483733" r:id="rId9"/>
  </p:sldMasterIdLst>
  <p:notesMasterIdLst>
    <p:notesMasterId r:id="rId58"/>
  </p:notesMasterIdLst>
  <p:sldIdLst>
    <p:sldId id="256" r:id="rId10"/>
    <p:sldId id="257" r:id="rId11"/>
    <p:sldId id="300"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309" r:id="rId31"/>
    <p:sldId id="277" r:id="rId32"/>
    <p:sldId id="278" r:id="rId33"/>
    <p:sldId id="279" r:id="rId34"/>
    <p:sldId id="280" r:id="rId35"/>
    <p:sldId id="281" r:id="rId36"/>
    <p:sldId id="282" r:id="rId37"/>
    <p:sldId id="283" r:id="rId38"/>
    <p:sldId id="284" r:id="rId39"/>
    <p:sldId id="285" r:id="rId40"/>
    <p:sldId id="286" r:id="rId41"/>
    <p:sldId id="287" r:id="rId42"/>
    <p:sldId id="289" r:id="rId43"/>
    <p:sldId id="290" r:id="rId44"/>
    <p:sldId id="291" r:id="rId45"/>
    <p:sldId id="292" r:id="rId46"/>
    <p:sldId id="305" r:id="rId47"/>
    <p:sldId id="303" r:id="rId48"/>
    <p:sldId id="304" r:id="rId49"/>
    <p:sldId id="296" r:id="rId50"/>
    <p:sldId id="297" r:id="rId51"/>
    <p:sldId id="298" r:id="rId52"/>
    <p:sldId id="306" r:id="rId53"/>
    <p:sldId id="308" r:id="rId54"/>
    <p:sldId id="299" r:id="rId55"/>
    <p:sldId id="301" r:id="rId56"/>
    <p:sldId id="307"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EAD29-0134-3595-3111-43F33F6C85C8}" name="DeMoisey, Fox - Division of Academic Program Standards" initials="DFDoAPS" userId="DeMoisey, Fox - Division of Academic Program Standard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BE434-EBF7-4AA4-BCE0-8E1719CB324E}" v="102" dt="2022-08-24T19:49:33.019"/>
    <p1510:client id="{B1537240-DF91-4F75-82B5-EBAC36A57C54}" v="7675" dt="2022-08-25T19:34:09.409"/>
  </p1510:revLst>
</p1510:revInfo>
</file>

<file path=ppt/tableStyles.xml><?xml version="1.0" encoding="utf-8"?>
<a:tblStyleLst xmlns:a="http://schemas.openxmlformats.org/drawingml/2006/main" def="{9DAD8BA4-9B30-483F-AB6A-617071C02777}">
  <a:tblStyle styleId="{9DAD8BA4-9B30-483F-AB6A-617071C027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28"/>
  </p:normalViewPr>
  <p:slideViewPr>
    <p:cSldViewPr snapToGrid="0">
      <p:cViewPr>
        <p:scale>
          <a:sx n="1" d="2"/>
          <a:sy n="1" d="2"/>
        </p:scale>
        <p:origin x="1416" y="1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50" Type="http://schemas.openxmlformats.org/officeDocument/2006/relationships/slide" Target="slides/slide41.xml"/><Relationship Id="rId55" Type="http://schemas.openxmlformats.org/officeDocument/2006/relationships/slide" Target="slides/slide46.xml"/><Relationship Id="rId42" Type="http://schemas.openxmlformats.org/officeDocument/2006/relationships/slide" Target="slides/slide33.xml"/><Relationship Id="rId47" Type="http://schemas.openxmlformats.org/officeDocument/2006/relationships/slide" Target="slides/slide38.xml"/><Relationship Id="rId34" Type="http://schemas.openxmlformats.org/officeDocument/2006/relationships/slide" Target="slides/slide25.xml"/><Relationship Id="rId21" Type="http://schemas.openxmlformats.org/officeDocument/2006/relationships/slide" Target="slides/slide12.xml"/><Relationship Id="rId7" Type="http://schemas.openxmlformats.org/officeDocument/2006/relationships/slideMaster" Target="slideMasters/slideMaster4.xml"/><Relationship Id="rId16" Type="http://schemas.openxmlformats.org/officeDocument/2006/relationships/slide" Target="slides/slide7.xml"/><Relationship Id="rId2" Type="http://schemas.openxmlformats.org/officeDocument/2006/relationships/customXml" Target="../customXml/item2.xml"/><Relationship Id="rId29" Type="http://schemas.openxmlformats.org/officeDocument/2006/relationships/slide" Target="slides/slide20.xml"/><Relationship Id="rId107" Type="http://schemas.microsoft.com/office/2015/10/relationships/revisionInfo" Target="revisionInfo.xml"/><Relationship Id="rId53" Type="http://schemas.openxmlformats.org/officeDocument/2006/relationships/slide" Target="slides/slide44.xml"/><Relationship Id="rId58" Type="http://schemas.openxmlformats.org/officeDocument/2006/relationships/notesMaster" Target="notesMasters/notesMaster1.xml"/><Relationship Id="rId40" Type="http://schemas.openxmlformats.org/officeDocument/2006/relationships/slide" Target="slides/slide31.xml"/><Relationship Id="rId45" Type="http://schemas.openxmlformats.org/officeDocument/2006/relationships/slide" Target="slides/slide36.xml"/><Relationship Id="rId32" Type="http://schemas.openxmlformats.org/officeDocument/2006/relationships/slide" Target="slides/slide23.xml"/><Relationship Id="rId37" Type="http://schemas.openxmlformats.org/officeDocument/2006/relationships/slide" Target="slides/slide28.xml"/><Relationship Id="rId24" Type="http://schemas.openxmlformats.org/officeDocument/2006/relationships/slide" Target="slides/slide15.xml"/><Relationship Id="rId11" Type="http://schemas.openxmlformats.org/officeDocument/2006/relationships/slide" Target="slides/slide2.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56" Type="http://schemas.openxmlformats.org/officeDocument/2006/relationships/slide" Target="slides/slide47.xml"/><Relationship Id="rId43" Type="http://schemas.openxmlformats.org/officeDocument/2006/relationships/slide" Target="slides/slide34.xml"/><Relationship Id="rId48" Type="http://schemas.openxmlformats.org/officeDocument/2006/relationships/slide" Target="slides/slide39.xml"/><Relationship Id="rId30" Type="http://schemas.openxmlformats.org/officeDocument/2006/relationships/slide" Target="slides/slide21.xml"/><Relationship Id="rId35" Type="http://schemas.openxmlformats.org/officeDocument/2006/relationships/slide" Target="slides/slide26.xml"/><Relationship Id="rId22" Type="http://schemas.openxmlformats.org/officeDocument/2006/relationships/slide" Target="slides/slide13.xml"/><Relationship Id="rId27" Type="http://schemas.openxmlformats.org/officeDocument/2006/relationships/slide" Target="slides/slide18.xml"/><Relationship Id="rId51" Type="http://schemas.openxmlformats.org/officeDocument/2006/relationships/slide" Target="slides/slide42.xml"/><Relationship Id="rId8" Type="http://schemas.openxmlformats.org/officeDocument/2006/relationships/slideMaster" Target="slideMasters/slideMaster5.xml"/><Relationship Id="rId3" Type="http://schemas.openxmlformats.org/officeDocument/2006/relationships/customXml" Target="../customXml/item3.xml"/><Relationship Id="rId17" Type="http://schemas.openxmlformats.org/officeDocument/2006/relationships/slide" Target="slides/slide8.xml"/><Relationship Id="rId59" Type="http://schemas.openxmlformats.org/officeDocument/2006/relationships/presProps" Target="presProps.xml"/><Relationship Id="rId46" Type="http://schemas.openxmlformats.org/officeDocument/2006/relationships/slide" Target="slides/slide37.xml"/><Relationship Id="rId33" Type="http://schemas.openxmlformats.org/officeDocument/2006/relationships/slide" Target="slides/slide24.xml"/><Relationship Id="rId38" Type="http://schemas.openxmlformats.org/officeDocument/2006/relationships/slide" Target="slides/slide29.xml"/><Relationship Id="rId25" Type="http://schemas.openxmlformats.org/officeDocument/2006/relationships/slide" Target="slides/slide16.xml"/><Relationship Id="rId108" Type="http://schemas.microsoft.com/office/2018/10/relationships/authors" Target="authors.xml"/><Relationship Id="rId12" Type="http://schemas.openxmlformats.org/officeDocument/2006/relationships/slide" Target="slides/slide3.xml"/><Relationship Id="rId54" Type="http://schemas.openxmlformats.org/officeDocument/2006/relationships/slide" Target="slides/slide45.xml"/><Relationship Id="rId41" Type="http://schemas.openxmlformats.org/officeDocument/2006/relationships/slide" Target="slides/slide32.xml"/><Relationship Id="rId20" Type="http://schemas.openxmlformats.org/officeDocument/2006/relationships/slide" Target="slides/slide1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57" Type="http://schemas.openxmlformats.org/officeDocument/2006/relationships/slide" Target="slides/slide48.xml"/><Relationship Id="rId49" Type="http://schemas.openxmlformats.org/officeDocument/2006/relationships/slide" Target="slides/slide40.xml"/><Relationship Id="rId36" Type="http://schemas.openxmlformats.org/officeDocument/2006/relationships/slide" Target="slides/slide27.xml"/><Relationship Id="rId23" Type="http://schemas.openxmlformats.org/officeDocument/2006/relationships/slide" Target="slides/slide14.xml"/><Relationship Id="rId28" Type="http://schemas.openxmlformats.org/officeDocument/2006/relationships/slide" Target="slides/slide19.xml"/><Relationship Id="rId106" Type="http://schemas.microsoft.com/office/2016/11/relationships/changesInfo" Target="changesInfos/changesInfo1.xml"/><Relationship Id="rId52" Type="http://schemas.openxmlformats.org/officeDocument/2006/relationships/slide" Target="slides/slide43.xml"/><Relationship Id="rId44" Type="http://schemas.openxmlformats.org/officeDocument/2006/relationships/slide" Target="slides/slide35.xml"/><Relationship Id="rId31" Type="http://schemas.openxmlformats.org/officeDocument/2006/relationships/slide" Target="slides/slide22.xml"/><Relationship Id="rId60"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oisey, Fox - Division of Academic Program Standards" userId="02acd998-e3fc-4247-a358-0fda90afdf9d" providerId="ADAL" clId="{F40AC9D2-6249-4FF4-A4CE-EDFA2AD0A868}"/>
    <pc:docChg chg="custSel modSld">
      <pc:chgData name="DeMoisey, Fox - Division of Academic Program Standards" userId="02acd998-e3fc-4247-a358-0fda90afdf9d" providerId="ADAL" clId="{F40AC9D2-6249-4FF4-A4CE-EDFA2AD0A868}" dt="2022-08-12T18:11:38.382" v="336" actId="20577"/>
      <pc:docMkLst>
        <pc:docMk/>
      </pc:docMkLst>
      <pc:sldChg chg="modNotesTx">
        <pc:chgData name="DeMoisey, Fox - Division of Academic Program Standards" userId="02acd998-e3fc-4247-a358-0fda90afdf9d" providerId="ADAL" clId="{F40AC9D2-6249-4FF4-A4CE-EDFA2AD0A868}" dt="2022-08-12T17:55:44.238" v="0"/>
        <pc:sldMkLst>
          <pc:docMk/>
          <pc:sldMk cId="0" sldId="286"/>
        </pc:sldMkLst>
      </pc:sldChg>
      <pc:sldChg chg="modNotesTx">
        <pc:chgData name="DeMoisey, Fox - Division of Academic Program Standards" userId="02acd998-e3fc-4247-a358-0fda90afdf9d" providerId="ADAL" clId="{F40AC9D2-6249-4FF4-A4CE-EDFA2AD0A868}" dt="2022-08-12T17:56:21.864" v="1"/>
        <pc:sldMkLst>
          <pc:docMk/>
          <pc:sldMk cId="0" sldId="287"/>
        </pc:sldMkLst>
      </pc:sldChg>
      <pc:sldChg chg="modNotesTx">
        <pc:chgData name="DeMoisey, Fox - Division of Academic Program Standards" userId="02acd998-e3fc-4247-a358-0fda90afdf9d" providerId="ADAL" clId="{F40AC9D2-6249-4FF4-A4CE-EDFA2AD0A868}" dt="2022-08-12T17:56:43.300" v="2"/>
        <pc:sldMkLst>
          <pc:docMk/>
          <pc:sldMk cId="0" sldId="289"/>
        </pc:sldMkLst>
      </pc:sldChg>
      <pc:sldChg chg="modNotesTx">
        <pc:chgData name="DeMoisey, Fox - Division of Academic Program Standards" userId="02acd998-e3fc-4247-a358-0fda90afdf9d" providerId="ADAL" clId="{F40AC9D2-6249-4FF4-A4CE-EDFA2AD0A868}" dt="2022-08-12T17:57:35.491" v="3"/>
        <pc:sldMkLst>
          <pc:docMk/>
          <pc:sldMk cId="0" sldId="290"/>
        </pc:sldMkLst>
      </pc:sldChg>
      <pc:sldChg chg="modNotesTx">
        <pc:chgData name="DeMoisey, Fox - Division of Academic Program Standards" userId="02acd998-e3fc-4247-a358-0fda90afdf9d" providerId="ADAL" clId="{F40AC9D2-6249-4FF4-A4CE-EDFA2AD0A868}" dt="2022-08-12T17:58:04.045" v="4"/>
        <pc:sldMkLst>
          <pc:docMk/>
          <pc:sldMk cId="0" sldId="291"/>
        </pc:sldMkLst>
      </pc:sldChg>
      <pc:sldChg chg="modNotesTx">
        <pc:chgData name="DeMoisey, Fox - Division of Academic Program Standards" userId="02acd998-e3fc-4247-a358-0fda90afdf9d" providerId="ADAL" clId="{F40AC9D2-6249-4FF4-A4CE-EDFA2AD0A868}" dt="2022-08-12T18:07:45.327" v="274" actId="20577"/>
        <pc:sldMkLst>
          <pc:docMk/>
          <pc:sldMk cId="0" sldId="296"/>
        </pc:sldMkLst>
      </pc:sldChg>
      <pc:sldChg chg="modNotesTx">
        <pc:chgData name="DeMoisey, Fox - Division of Academic Program Standards" userId="02acd998-e3fc-4247-a358-0fda90afdf9d" providerId="ADAL" clId="{F40AC9D2-6249-4FF4-A4CE-EDFA2AD0A868}" dt="2022-08-12T18:08:36.718" v="292" actId="20577"/>
        <pc:sldMkLst>
          <pc:docMk/>
          <pc:sldMk cId="0" sldId="297"/>
        </pc:sldMkLst>
      </pc:sldChg>
      <pc:sldChg chg="modNotesTx">
        <pc:chgData name="DeMoisey, Fox - Division of Academic Program Standards" userId="02acd998-e3fc-4247-a358-0fda90afdf9d" providerId="ADAL" clId="{F40AC9D2-6249-4FF4-A4CE-EDFA2AD0A868}" dt="2022-08-12T18:08:49.997" v="308" actId="20577"/>
        <pc:sldMkLst>
          <pc:docMk/>
          <pc:sldMk cId="0" sldId="298"/>
        </pc:sldMkLst>
      </pc:sldChg>
      <pc:sldChg chg="modNotesTx">
        <pc:chgData name="DeMoisey, Fox - Division of Academic Program Standards" userId="02acd998-e3fc-4247-a358-0fda90afdf9d" providerId="ADAL" clId="{F40AC9D2-6249-4FF4-A4CE-EDFA2AD0A868}" dt="2022-08-12T18:11:21.265" v="333" actId="20577"/>
        <pc:sldMkLst>
          <pc:docMk/>
          <pc:sldMk cId="0" sldId="301"/>
        </pc:sldMkLst>
      </pc:sldChg>
      <pc:sldChg chg="modNotesTx">
        <pc:chgData name="DeMoisey, Fox - Division of Academic Program Standards" userId="02acd998-e3fc-4247-a358-0fda90afdf9d" providerId="ADAL" clId="{F40AC9D2-6249-4FF4-A4CE-EDFA2AD0A868}" dt="2022-08-12T18:05:46.198" v="244" actId="20577"/>
        <pc:sldMkLst>
          <pc:docMk/>
          <pc:sldMk cId="430187279" sldId="304"/>
        </pc:sldMkLst>
      </pc:sldChg>
      <pc:sldChg chg="modNotesTx">
        <pc:chgData name="DeMoisey, Fox - Division of Academic Program Standards" userId="02acd998-e3fc-4247-a358-0fda90afdf9d" providerId="ADAL" clId="{F40AC9D2-6249-4FF4-A4CE-EDFA2AD0A868}" dt="2022-08-12T18:07:21.146" v="269" actId="20577"/>
        <pc:sldMkLst>
          <pc:docMk/>
          <pc:sldMk cId="3658113217" sldId="305"/>
        </pc:sldMkLst>
      </pc:sldChg>
      <pc:sldChg chg="modNotesTx">
        <pc:chgData name="DeMoisey, Fox - Division of Academic Program Standards" userId="02acd998-e3fc-4247-a358-0fda90afdf9d" providerId="ADAL" clId="{F40AC9D2-6249-4FF4-A4CE-EDFA2AD0A868}" dt="2022-08-12T18:09:37.530" v="322" actId="20577"/>
        <pc:sldMkLst>
          <pc:docMk/>
          <pc:sldMk cId="0" sldId="306"/>
        </pc:sldMkLst>
      </pc:sldChg>
      <pc:sldChg chg="modNotesTx">
        <pc:chgData name="DeMoisey, Fox - Division of Academic Program Standards" userId="02acd998-e3fc-4247-a358-0fda90afdf9d" providerId="ADAL" clId="{F40AC9D2-6249-4FF4-A4CE-EDFA2AD0A868}" dt="2022-08-12T18:11:38.382" v="336" actId="20577"/>
        <pc:sldMkLst>
          <pc:docMk/>
          <pc:sldMk cId="3716797253" sldId="307"/>
        </pc:sldMkLst>
      </pc:sldChg>
    </pc:docChg>
  </pc:docChgLst>
  <pc:docChgLst>
    <pc:chgData name="DeMoisey, Fox - Division of Academic Program Standards" userId="02acd998-e3fc-4247-a358-0fda90afdf9d" providerId="ADAL" clId="{4B7B3922-CF17-4027-AB63-EB8E93FC0087}"/>
    <pc:docChg chg="custSel modSld">
      <pc:chgData name="DeMoisey, Fox - Division of Academic Program Standards" userId="02acd998-e3fc-4247-a358-0fda90afdf9d" providerId="ADAL" clId="{4B7B3922-CF17-4027-AB63-EB8E93FC0087}" dt="2022-08-16T19:56:08.685" v="357" actId="20577"/>
      <pc:docMkLst>
        <pc:docMk/>
      </pc:docMkLst>
      <pc:sldChg chg="modNotesTx">
        <pc:chgData name="DeMoisey, Fox - Division of Academic Program Standards" userId="02acd998-e3fc-4247-a358-0fda90afdf9d" providerId="ADAL" clId="{4B7B3922-CF17-4027-AB63-EB8E93FC0087}" dt="2022-08-16T19:01:59.684" v="2" actId="20577"/>
        <pc:sldMkLst>
          <pc:docMk/>
          <pc:sldMk cId="0" sldId="259"/>
        </pc:sldMkLst>
      </pc:sldChg>
      <pc:sldChg chg="modNotesTx">
        <pc:chgData name="DeMoisey, Fox - Division of Academic Program Standards" userId="02acd998-e3fc-4247-a358-0fda90afdf9d" providerId="ADAL" clId="{4B7B3922-CF17-4027-AB63-EB8E93FC0087}" dt="2022-08-16T19:03:44.009" v="3" actId="20577"/>
        <pc:sldMkLst>
          <pc:docMk/>
          <pc:sldMk cId="0" sldId="262"/>
        </pc:sldMkLst>
      </pc:sldChg>
      <pc:sldChg chg="modNotesTx">
        <pc:chgData name="DeMoisey, Fox - Division of Academic Program Standards" userId="02acd998-e3fc-4247-a358-0fda90afdf9d" providerId="ADAL" clId="{4B7B3922-CF17-4027-AB63-EB8E93FC0087}" dt="2022-08-16T19:35:09.016" v="4" actId="20577"/>
        <pc:sldMkLst>
          <pc:docMk/>
          <pc:sldMk cId="0" sldId="280"/>
        </pc:sldMkLst>
      </pc:sldChg>
      <pc:sldChg chg="modNotesTx">
        <pc:chgData name="DeMoisey, Fox - Division of Academic Program Standards" userId="02acd998-e3fc-4247-a358-0fda90afdf9d" providerId="ADAL" clId="{4B7B3922-CF17-4027-AB63-EB8E93FC0087}" dt="2022-08-16T19:42:53.415" v="6" actId="20577"/>
        <pc:sldMkLst>
          <pc:docMk/>
          <pc:sldMk cId="0" sldId="285"/>
        </pc:sldMkLst>
      </pc:sldChg>
      <pc:sldChg chg="modNotesTx">
        <pc:chgData name="DeMoisey, Fox - Division of Academic Program Standards" userId="02acd998-e3fc-4247-a358-0fda90afdf9d" providerId="ADAL" clId="{4B7B3922-CF17-4027-AB63-EB8E93FC0087}" dt="2022-08-16T19:56:08.685" v="357" actId="20577"/>
        <pc:sldMkLst>
          <pc:docMk/>
          <pc:sldMk cId="0" sldId="289"/>
        </pc:sldMkLst>
      </pc:sldChg>
      <pc:sldChg chg="modNotesTx">
        <pc:chgData name="DeMoisey, Fox - Division of Academic Program Standards" userId="02acd998-e3fc-4247-a358-0fda90afdf9d" providerId="ADAL" clId="{4B7B3922-CF17-4027-AB63-EB8E93FC0087}" dt="2022-08-16T19:48:00.240" v="28" actId="20577"/>
        <pc:sldMkLst>
          <pc:docMk/>
          <pc:sldMk cId="0" sldId="296"/>
        </pc:sldMkLst>
      </pc:sldChg>
      <pc:sldChg chg="modNotesTx">
        <pc:chgData name="DeMoisey, Fox - Division of Academic Program Standards" userId="02acd998-e3fc-4247-a358-0fda90afdf9d" providerId="ADAL" clId="{4B7B3922-CF17-4027-AB63-EB8E93FC0087}" dt="2022-08-16T19:48:32.190" v="31" actId="20577"/>
        <pc:sldMkLst>
          <pc:docMk/>
          <pc:sldMk cId="0" sldId="298"/>
        </pc:sldMkLst>
      </pc:sldChg>
      <pc:sldChg chg="modNotesTx">
        <pc:chgData name="DeMoisey, Fox - Division of Academic Program Standards" userId="02acd998-e3fc-4247-a358-0fda90afdf9d" providerId="ADAL" clId="{4B7B3922-CF17-4027-AB63-EB8E93FC0087}" dt="2022-08-16T19:54:13.029" v="276" actId="20577"/>
        <pc:sldMkLst>
          <pc:docMk/>
          <pc:sldMk cId="430187279" sldId="304"/>
        </pc:sldMkLst>
      </pc:sldChg>
    </pc:docChg>
  </pc:docChgLst>
  <pc:docChgLst>
    <pc:chgData name="Misty Higgins" userId="d003460c-33fe-4915-8b5f-f22610d64b75" providerId="ADAL" clId="{9B1E3D83-6374-452F-BA62-D334AD2AF781}"/>
    <pc:docChg chg="custSel modSld">
      <pc:chgData name="Misty Higgins" userId="d003460c-33fe-4915-8b5f-f22610d64b75" providerId="ADAL" clId="{9B1E3D83-6374-452F-BA62-D334AD2AF781}" dt="2022-07-26T16:46:15.740" v="4955" actId="1076"/>
      <pc:docMkLst>
        <pc:docMk/>
      </pc:docMkLst>
      <pc:sldChg chg="modSp mod modNotesTx">
        <pc:chgData name="Misty Higgins" userId="d003460c-33fe-4915-8b5f-f22610d64b75" providerId="ADAL" clId="{9B1E3D83-6374-452F-BA62-D334AD2AF781}" dt="2022-07-26T15:43:50.068" v="4292" actId="20577"/>
        <pc:sldMkLst>
          <pc:docMk/>
          <pc:sldMk cId="0" sldId="259"/>
        </pc:sldMkLst>
        <pc:picChg chg="mod">
          <ac:chgData name="Misty Higgins" userId="d003460c-33fe-4915-8b5f-f22610d64b75" providerId="ADAL" clId="{9B1E3D83-6374-452F-BA62-D334AD2AF781}" dt="2022-07-25T13:28:42.270" v="10" actId="962"/>
          <ac:picMkLst>
            <pc:docMk/>
            <pc:sldMk cId="0" sldId="259"/>
            <ac:picMk id="514" creationId="{00000000-0000-0000-0000-000000000000}"/>
          </ac:picMkLst>
        </pc:picChg>
      </pc:sldChg>
      <pc:sldChg chg="modSp mod">
        <pc:chgData name="Misty Higgins" userId="d003460c-33fe-4915-8b5f-f22610d64b75" providerId="ADAL" clId="{9B1E3D83-6374-452F-BA62-D334AD2AF781}" dt="2022-07-25T13:30:42.234" v="924" actId="962"/>
        <pc:sldMkLst>
          <pc:docMk/>
          <pc:sldMk cId="0" sldId="262"/>
        </pc:sldMkLst>
        <pc:picChg chg="mod">
          <ac:chgData name="Misty Higgins" userId="d003460c-33fe-4915-8b5f-f22610d64b75" providerId="ADAL" clId="{9B1E3D83-6374-452F-BA62-D334AD2AF781}" dt="2022-07-25T13:30:42.234" v="924" actId="962"/>
          <ac:picMkLst>
            <pc:docMk/>
            <pc:sldMk cId="0" sldId="262"/>
            <ac:picMk id="538" creationId="{00000000-0000-0000-0000-000000000000}"/>
          </ac:picMkLst>
        </pc:picChg>
        <pc:picChg chg="mod">
          <ac:chgData name="Misty Higgins" userId="d003460c-33fe-4915-8b5f-f22610d64b75" providerId="ADAL" clId="{9B1E3D83-6374-452F-BA62-D334AD2AF781}" dt="2022-07-25T13:29:58.287" v="566" actId="962"/>
          <ac:picMkLst>
            <pc:docMk/>
            <pc:sldMk cId="0" sldId="262"/>
            <ac:picMk id="540" creationId="{00000000-0000-0000-0000-000000000000}"/>
          </ac:picMkLst>
        </pc:picChg>
      </pc:sldChg>
      <pc:sldChg chg="modSp mod modNotesTx">
        <pc:chgData name="Misty Higgins" userId="d003460c-33fe-4915-8b5f-f22610d64b75" providerId="ADAL" clId="{9B1E3D83-6374-452F-BA62-D334AD2AF781}" dt="2022-07-26T15:45:51.525" v="4548" actId="20577"/>
        <pc:sldMkLst>
          <pc:docMk/>
          <pc:sldMk cId="0" sldId="265"/>
        </pc:sldMkLst>
        <pc:spChg chg="mod">
          <ac:chgData name="Misty Higgins" userId="d003460c-33fe-4915-8b5f-f22610d64b75" providerId="ADAL" clId="{9B1E3D83-6374-452F-BA62-D334AD2AF781}" dt="2022-07-26T15:45:51.525" v="4548" actId="20577"/>
          <ac:spMkLst>
            <pc:docMk/>
            <pc:sldMk cId="0" sldId="265"/>
            <ac:spMk id="579" creationId="{00000000-0000-0000-0000-000000000000}"/>
          </ac:spMkLst>
        </pc:spChg>
        <pc:picChg chg="mod">
          <ac:chgData name="Misty Higgins" userId="d003460c-33fe-4915-8b5f-f22610d64b75" providerId="ADAL" clId="{9B1E3D83-6374-452F-BA62-D334AD2AF781}" dt="2022-07-25T13:31:01.637" v="925" actId="962"/>
          <ac:picMkLst>
            <pc:docMk/>
            <pc:sldMk cId="0" sldId="265"/>
            <ac:picMk id="580" creationId="{00000000-0000-0000-0000-000000000000}"/>
          </ac:picMkLst>
        </pc:picChg>
      </pc:sldChg>
      <pc:sldChg chg="modSp mod modNotesTx">
        <pc:chgData name="Misty Higgins" userId="d003460c-33fe-4915-8b5f-f22610d64b75" providerId="ADAL" clId="{9B1E3D83-6374-452F-BA62-D334AD2AF781}" dt="2022-07-26T15:46:14.687" v="4585" actId="20577"/>
        <pc:sldMkLst>
          <pc:docMk/>
          <pc:sldMk cId="0" sldId="266"/>
        </pc:sldMkLst>
        <pc:spChg chg="mod">
          <ac:chgData name="Misty Higgins" userId="d003460c-33fe-4915-8b5f-f22610d64b75" providerId="ADAL" clId="{9B1E3D83-6374-452F-BA62-D334AD2AF781}" dt="2022-07-26T15:45:54.245" v="4549" actId="20577"/>
          <ac:spMkLst>
            <pc:docMk/>
            <pc:sldMk cId="0" sldId="266"/>
            <ac:spMk id="587" creationId="{00000000-0000-0000-0000-000000000000}"/>
          </ac:spMkLst>
        </pc:spChg>
      </pc:sldChg>
      <pc:sldChg chg="modSp mod modNotesTx">
        <pc:chgData name="Misty Higgins" userId="d003460c-33fe-4915-8b5f-f22610d64b75" providerId="ADAL" clId="{9B1E3D83-6374-452F-BA62-D334AD2AF781}" dt="2022-07-26T16:46:15.740" v="4955" actId="1076"/>
        <pc:sldMkLst>
          <pc:docMk/>
          <pc:sldMk cId="0" sldId="270"/>
        </pc:sldMkLst>
        <pc:spChg chg="mod">
          <ac:chgData name="Misty Higgins" userId="d003460c-33fe-4915-8b5f-f22610d64b75" providerId="ADAL" clId="{9B1E3D83-6374-452F-BA62-D334AD2AF781}" dt="2022-07-26T16:46:15.740" v="4955" actId="1076"/>
          <ac:spMkLst>
            <pc:docMk/>
            <pc:sldMk cId="0" sldId="270"/>
            <ac:spMk id="633" creationId="{00000000-0000-0000-0000-000000000000}"/>
          </ac:spMkLst>
        </pc:spChg>
        <pc:spChg chg="mod">
          <ac:chgData name="Misty Higgins" userId="d003460c-33fe-4915-8b5f-f22610d64b75" providerId="ADAL" clId="{9B1E3D83-6374-452F-BA62-D334AD2AF781}" dt="2022-07-26T16:45:57.998" v="4951" actId="1076"/>
          <ac:spMkLst>
            <pc:docMk/>
            <pc:sldMk cId="0" sldId="270"/>
            <ac:spMk id="634" creationId="{00000000-0000-0000-0000-000000000000}"/>
          </ac:spMkLst>
        </pc:spChg>
        <pc:picChg chg="mod">
          <ac:chgData name="Misty Higgins" userId="d003460c-33fe-4915-8b5f-f22610d64b75" providerId="ADAL" clId="{9B1E3D83-6374-452F-BA62-D334AD2AF781}" dt="2022-07-26T16:45:53.022" v="4950" actId="1076"/>
          <ac:picMkLst>
            <pc:docMk/>
            <pc:sldMk cId="0" sldId="270"/>
            <ac:picMk id="635" creationId="{00000000-0000-0000-0000-000000000000}"/>
          </ac:picMkLst>
        </pc:picChg>
      </pc:sldChg>
      <pc:sldChg chg="modSp mod">
        <pc:chgData name="Misty Higgins" userId="d003460c-33fe-4915-8b5f-f22610d64b75" providerId="ADAL" clId="{9B1E3D83-6374-452F-BA62-D334AD2AF781}" dt="2022-07-25T13:10:02.109" v="2" actId="20577"/>
        <pc:sldMkLst>
          <pc:docMk/>
          <pc:sldMk cId="0" sldId="271"/>
        </pc:sldMkLst>
        <pc:spChg chg="mod">
          <ac:chgData name="Misty Higgins" userId="d003460c-33fe-4915-8b5f-f22610d64b75" providerId="ADAL" clId="{9B1E3D83-6374-452F-BA62-D334AD2AF781}" dt="2022-07-25T13:10:02.109" v="2" actId="20577"/>
          <ac:spMkLst>
            <pc:docMk/>
            <pc:sldMk cId="0" sldId="271"/>
            <ac:spMk id="642" creationId="{00000000-0000-0000-0000-000000000000}"/>
          </ac:spMkLst>
        </pc:spChg>
      </pc:sldChg>
      <pc:sldChg chg="modSp mod">
        <pc:chgData name="Misty Higgins" userId="d003460c-33fe-4915-8b5f-f22610d64b75" providerId="ADAL" clId="{9B1E3D83-6374-452F-BA62-D334AD2AF781}" dt="2022-07-25T13:31:50.668" v="931" actId="962"/>
        <pc:sldMkLst>
          <pc:docMk/>
          <pc:sldMk cId="0" sldId="272"/>
        </pc:sldMkLst>
        <pc:picChg chg="mod">
          <ac:chgData name="Misty Higgins" userId="d003460c-33fe-4915-8b5f-f22610d64b75" providerId="ADAL" clId="{9B1E3D83-6374-452F-BA62-D334AD2AF781}" dt="2022-07-25T13:31:50.668" v="931" actId="962"/>
          <ac:picMkLst>
            <pc:docMk/>
            <pc:sldMk cId="0" sldId="272"/>
            <ac:picMk id="650" creationId="{00000000-0000-0000-0000-000000000000}"/>
          </ac:picMkLst>
        </pc:picChg>
      </pc:sldChg>
      <pc:sldChg chg="modSp mod">
        <pc:chgData name="Misty Higgins" userId="d003460c-33fe-4915-8b5f-f22610d64b75" providerId="ADAL" clId="{9B1E3D83-6374-452F-BA62-D334AD2AF781}" dt="2022-07-25T13:32:08.817" v="933" actId="962"/>
        <pc:sldMkLst>
          <pc:docMk/>
          <pc:sldMk cId="0" sldId="273"/>
        </pc:sldMkLst>
        <pc:picChg chg="mod">
          <ac:chgData name="Misty Higgins" userId="d003460c-33fe-4915-8b5f-f22610d64b75" providerId="ADAL" clId="{9B1E3D83-6374-452F-BA62-D334AD2AF781}" dt="2022-07-25T13:32:08.817" v="933" actId="962"/>
          <ac:picMkLst>
            <pc:docMk/>
            <pc:sldMk cId="0" sldId="273"/>
            <ac:picMk id="658" creationId="{00000000-0000-0000-0000-000000000000}"/>
          </ac:picMkLst>
        </pc:picChg>
      </pc:sldChg>
      <pc:sldChg chg="modSp mod modNotesTx">
        <pc:chgData name="Misty Higgins" userId="d003460c-33fe-4915-8b5f-f22610d64b75" providerId="ADAL" clId="{9B1E3D83-6374-452F-BA62-D334AD2AF781}" dt="2022-07-26T15:52:29.262" v="4828" actId="20577"/>
        <pc:sldMkLst>
          <pc:docMk/>
          <pc:sldMk cId="0" sldId="274"/>
        </pc:sldMkLst>
        <pc:spChg chg="mod">
          <ac:chgData name="Misty Higgins" userId="d003460c-33fe-4915-8b5f-f22610d64b75" providerId="ADAL" clId="{9B1E3D83-6374-452F-BA62-D334AD2AF781}" dt="2022-07-26T15:51:10.061" v="4817" actId="20577"/>
          <ac:spMkLst>
            <pc:docMk/>
            <pc:sldMk cId="0" sldId="274"/>
            <ac:spMk id="665" creationId="{00000000-0000-0000-0000-000000000000}"/>
          </ac:spMkLst>
        </pc:spChg>
      </pc:sldChg>
      <pc:sldChg chg="modSp mod modNotesTx">
        <pc:chgData name="Misty Higgins" userId="d003460c-33fe-4915-8b5f-f22610d64b75" providerId="ADAL" clId="{9B1E3D83-6374-452F-BA62-D334AD2AF781}" dt="2022-07-26T15:53:17.089" v="4839" actId="20577"/>
        <pc:sldMkLst>
          <pc:docMk/>
          <pc:sldMk cId="0" sldId="275"/>
        </pc:sldMkLst>
        <pc:spChg chg="mod">
          <ac:chgData name="Misty Higgins" userId="d003460c-33fe-4915-8b5f-f22610d64b75" providerId="ADAL" clId="{9B1E3D83-6374-452F-BA62-D334AD2AF781}" dt="2022-07-26T15:53:13.161" v="4835" actId="20577"/>
          <ac:spMkLst>
            <pc:docMk/>
            <pc:sldMk cId="0" sldId="275"/>
            <ac:spMk id="672" creationId="{00000000-0000-0000-0000-000000000000}"/>
          </ac:spMkLst>
        </pc:spChg>
        <pc:picChg chg="mod">
          <ac:chgData name="Misty Higgins" userId="d003460c-33fe-4915-8b5f-f22610d64b75" providerId="ADAL" clId="{9B1E3D83-6374-452F-BA62-D334AD2AF781}" dt="2022-07-25T13:32:20.061" v="934" actId="962"/>
          <ac:picMkLst>
            <pc:docMk/>
            <pc:sldMk cId="0" sldId="275"/>
            <ac:picMk id="673" creationId="{00000000-0000-0000-0000-000000000000}"/>
          </ac:picMkLst>
        </pc:picChg>
      </pc:sldChg>
      <pc:sldChg chg="modSp mod">
        <pc:chgData name="Misty Higgins" userId="d003460c-33fe-4915-8b5f-f22610d64b75" providerId="ADAL" clId="{9B1E3D83-6374-452F-BA62-D334AD2AF781}" dt="2022-07-25T13:33:18.784" v="1412" actId="962"/>
        <pc:sldMkLst>
          <pc:docMk/>
          <pc:sldMk cId="0" sldId="279"/>
        </pc:sldMkLst>
        <pc:graphicFrameChg chg="mod">
          <ac:chgData name="Misty Higgins" userId="d003460c-33fe-4915-8b5f-f22610d64b75" providerId="ADAL" clId="{9B1E3D83-6374-452F-BA62-D334AD2AF781}" dt="2022-07-25T13:33:18.784" v="1412" actId="962"/>
          <ac:graphicFrameMkLst>
            <pc:docMk/>
            <pc:sldMk cId="0" sldId="279"/>
            <ac:graphicFrameMk id="703" creationId="{00000000-0000-0000-0000-000000000000}"/>
          </ac:graphicFrameMkLst>
        </pc:graphicFrameChg>
      </pc:sldChg>
      <pc:sldChg chg="modSp mod">
        <pc:chgData name="Misty Higgins" userId="d003460c-33fe-4915-8b5f-f22610d64b75" providerId="ADAL" clId="{9B1E3D83-6374-452F-BA62-D334AD2AF781}" dt="2022-07-25T13:33:42.233" v="1578" actId="962"/>
        <pc:sldMkLst>
          <pc:docMk/>
          <pc:sldMk cId="0" sldId="280"/>
        </pc:sldMkLst>
        <pc:graphicFrameChg chg="mod">
          <ac:chgData name="Misty Higgins" userId="d003460c-33fe-4915-8b5f-f22610d64b75" providerId="ADAL" clId="{9B1E3D83-6374-452F-BA62-D334AD2AF781}" dt="2022-07-25T13:33:42.233" v="1578" actId="962"/>
          <ac:graphicFrameMkLst>
            <pc:docMk/>
            <pc:sldMk cId="0" sldId="280"/>
            <ac:graphicFrameMk id="710" creationId="{00000000-0000-0000-0000-000000000000}"/>
          </ac:graphicFrameMkLst>
        </pc:graphicFrameChg>
      </pc:sldChg>
      <pc:sldChg chg="modSp mod modNotesTx">
        <pc:chgData name="Misty Higgins" userId="d003460c-33fe-4915-8b5f-f22610d64b75" providerId="ADAL" clId="{9B1E3D83-6374-452F-BA62-D334AD2AF781}" dt="2022-07-26T15:54:29.535" v="4915" actId="20577"/>
        <pc:sldMkLst>
          <pc:docMk/>
          <pc:sldMk cId="0" sldId="284"/>
        </pc:sldMkLst>
        <pc:spChg chg="mod">
          <ac:chgData name="Misty Higgins" userId="d003460c-33fe-4915-8b5f-f22610d64b75" providerId="ADAL" clId="{9B1E3D83-6374-452F-BA62-D334AD2AF781}" dt="2022-07-26T15:54:29.535" v="4915" actId="20577"/>
          <ac:spMkLst>
            <pc:docMk/>
            <pc:sldMk cId="0" sldId="284"/>
            <ac:spMk id="740" creationId="{00000000-0000-0000-0000-000000000000}"/>
          </ac:spMkLst>
        </pc:spChg>
        <pc:picChg chg="mod">
          <ac:chgData name="Misty Higgins" userId="d003460c-33fe-4915-8b5f-f22610d64b75" providerId="ADAL" clId="{9B1E3D83-6374-452F-BA62-D334AD2AF781}" dt="2022-07-25T13:33:53.265" v="1579" actId="962"/>
          <ac:picMkLst>
            <pc:docMk/>
            <pc:sldMk cId="0" sldId="284"/>
            <ac:picMk id="741" creationId="{00000000-0000-0000-0000-000000000000}"/>
          </ac:picMkLst>
        </pc:picChg>
      </pc:sldChg>
      <pc:sldChg chg="modSp mod modNotesTx">
        <pc:chgData name="Misty Higgins" userId="d003460c-33fe-4915-8b5f-f22610d64b75" providerId="ADAL" clId="{9B1E3D83-6374-452F-BA62-D334AD2AF781}" dt="2022-07-26T15:55:38.534" v="4947" actId="20577"/>
        <pc:sldMkLst>
          <pc:docMk/>
          <pc:sldMk cId="0" sldId="285"/>
        </pc:sldMkLst>
        <pc:spChg chg="mod">
          <ac:chgData name="Misty Higgins" userId="d003460c-33fe-4915-8b5f-f22610d64b75" providerId="ADAL" clId="{9B1E3D83-6374-452F-BA62-D334AD2AF781}" dt="2022-07-26T15:55:07.938" v="4936" actId="20577"/>
          <ac:spMkLst>
            <pc:docMk/>
            <pc:sldMk cId="0" sldId="285"/>
            <ac:spMk id="750" creationId="{00000000-0000-0000-0000-000000000000}"/>
          </ac:spMkLst>
        </pc:spChg>
        <pc:picChg chg="mod">
          <ac:chgData name="Misty Higgins" userId="d003460c-33fe-4915-8b5f-f22610d64b75" providerId="ADAL" clId="{9B1E3D83-6374-452F-BA62-D334AD2AF781}" dt="2022-07-25T13:34:26.501" v="1856" actId="962"/>
          <ac:picMkLst>
            <pc:docMk/>
            <pc:sldMk cId="0" sldId="285"/>
            <ac:picMk id="749" creationId="{00000000-0000-0000-0000-000000000000}"/>
          </ac:picMkLst>
        </pc:picChg>
        <pc:picChg chg="mod">
          <ac:chgData name="Misty Higgins" userId="d003460c-33fe-4915-8b5f-f22610d64b75" providerId="ADAL" clId="{9B1E3D83-6374-452F-BA62-D334AD2AF781}" dt="2022-07-25T13:33:57.553" v="1580" actId="962"/>
          <ac:picMkLst>
            <pc:docMk/>
            <pc:sldMk cId="0" sldId="285"/>
            <ac:picMk id="751" creationId="{00000000-0000-0000-0000-000000000000}"/>
          </ac:picMkLst>
        </pc:picChg>
      </pc:sldChg>
      <pc:sldChg chg="modSp mod">
        <pc:chgData name="Misty Higgins" userId="d003460c-33fe-4915-8b5f-f22610d64b75" providerId="ADAL" clId="{9B1E3D83-6374-452F-BA62-D334AD2AF781}" dt="2022-07-25T13:10:16.146" v="5" actId="20577"/>
        <pc:sldMkLst>
          <pc:docMk/>
          <pc:sldMk cId="0" sldId="286"/>
        </pc:sldMkLst>
        <pc:spChg chg="mod">
          <ac:chgData name="Misty Higgins" userId="d003460c-33fe-4915-8b5f-f22610d64b75" providerId="ADAL" clId="{9B1E3D83-6374-452F-BA62-D334AD2AF781}" dt="2022-07-25T13:10:16.146" v="5" actId="20577"/>
          <ac:spMkLst>
            <pc:docMk/>
            <pc:sldMk cId="0" sldId="286"/>
            <ac:spMk id="758" creationId="{00000000-0000-0000-0000-000000000000}"/>
          </ac:spMkLst>
        </pc:spChg>
      </pc:sldChg>
      <pc:sldChg chg="modSp mod">
        <pc:chgData name="Misty Higgins" userId="d003460c-33fe-4915-8b5f-f22610d64b75" providerId="ADAL" clId="{9B1E3D83-6374-452F-BA62-D334AD2AF781}" dt="2022-07-25T13:35:45.319" v="2594" actId="962"/>
        <pc:sldMkLst>
          <pc:docMk/>
          <pc:sldMk cId="0" sldId="287"/>
        </pc:sldMkLst>
        <pc:picChg chg="mod">
          <ac:chgData name="Misty Higgins" userId="d003460c-33fe-4915-8b5f-f22610d64b75" providerId="ADAL" clId="{9B1E3D83-6374-452F-BA62-D334AD2AF781}" dt="2022-07-25T13:35:06.101" v="2196" actId="962"/>
          <ac:picMkLst>
            <pc:docMk/>
            <pc:sldMk cId="0" sldId="287"/>
            <ac:picMk id="767" creationId="{00000000-0000-0000-0000-000000000000}"/>
          </ac:picMkLst>
        </pc:picChg>
        <pc:picChg chg="mod">
          <ac:chgData name="Misty Higgins" userId="d003460c-33fe-4915-8b5f-f22610d64b75" providerId="ADAL" clId="{9B1E3D83-6374-452F-BA62-D334AD2AF781}" dt="2022-07-25T13:35:45.319" v="2594" actId="962"/>
          <ac:picMkLst>
            <pc:docMk/>
            <pc:sldMk cId="0" sldId="287"/>
            <ac:picMk id="768" creationId="{00000000-0000-0000-0000-000000000000}"/>
          </ac:picMkLst>
        </pc:picChg>
      </pc:sldChg>
      <pc:sldChg chg="modSp mod">
        <pc:chgData name="Misty Higgins" userId="d003460c-33fe-4915-8b5f-f22610d64b75" providerId="ADAL" clId="{9B1E3D83-6374-452F-BA62-D334AD2AF781}" dt="2022-07-25T13:36:11.790" v="2858" actId="962"/>
        <pc:sldMkLst>
          <pc:docMk/>
          <pc:sldMk cId="0" sldId="289"/>
        </pc:sldMkLst>
        <pc:picChg chg="mod">
          <ac:chgData name="Misty Higgins" userId="d003460c-33fe-4915-8b5f-f22610d64b75" providerId="ADAL" clId="{9B1E3D83-6374-452F-BA62-D334AD2AF781}" dt="2022-07-25T13:36:11.790" v="2858" actId="962"/>
          <ac:picMkLst>
            <pc:docMk/>
            <pc:sldMk cId="0" sldId="289"/>
            <ac:picMk id="784" creationId="{00000000-0000-0000-0000-000000000000}"/>
          </ac:picMkLst>
        </pc:picChg>
      </pc:sldChg>
      <pc:sldChg chg="modSp mod">
        <pc:chgData name="Misty Higgins" userId="d003460c-33fe-4915-8b5f-f22610d64b75" providerId="ADAL" clId="{9B1E3D83-6374-452F-BA62-D334AD2AF781}" dt="2022-07-25T13:36:40.352" v="3102" actId="962"/>
        <pc:sldMkLst>
          <pc:docMk/>
          <pc:sldMk cId="0" sldId="290"/>
        </pc:sldMkLst>
        <pc:picChg chg="mod">
          <ac:chgData name="Misty Higgins" userId="d003460c-33fe-4915-8b5f-f22610d64b75" providerId="ADAL" clId="{9B1E3D83-6374-452F-BA62-D334AD2AF781}" dt="2022-07-25T13:36:40.352" v="3102" actId="962"/>
          <ac:picMkLst>
            <pc:docMk/>
            <pc:sldMk cId="0" sldId="290"/>
            <ac:picMk id="792" creationId="{00000000-0000-0000-0000-000000000000}"/>
          </ac:picMkLst>
        </pc:picChg>
      </pc:sldChg>
      <pc:sldChg chg="modSp mod">
        <pc:chgData name="Misty Higgins" userId="d003460c-33fe-4915-8b5f-f22610d64b75" providerId="ADAL" clId="{9B1E3D83-6374-452F-BA62-D334AD2AF781}" dt="2022-07-25T13:37:19.625" v="3454" actId="962"/>
        <pc:sldMkLst>
          <pc:docMk/>
          <pc:sldMk cId="0" sldId="291"/>
        </pc:sldMkLst>
        <pc:picChg chg="mod">
          <ac:chgData name="Misty Higgins" userId="d003460c-33fe-4915-8b5f-f22610d64b75" providerId="ADAL" clId="{9B1E3D83-6374-452F-BA62-D334AD2AF781}" dt="2022-07-25T13:37:19.625" v="3454" actId="962"/>
          <ac:picMkLst>
            <pc:docMk/>
            <pc:sldMk cId="0" sldId="291"/>
            <ac:picMk id="800" creationId="{00000000-0000-0000-0000-000000000000}"/>
          </ac:picMkLst>
        </pc:picChg>
      </pc:sldChg>
      <pc:sldChg chg="modSp mod">
        <pc:chgData name="Misty Higgins" userId="d003460c-33fe-4915-8b5f-f22610d64b75" providerId="ADAL" clId="{9B1E3D83-6374-452F-BA62-D334AD2AF781}" dt="2022-07-25T13:37:53.797" v="3458" actId="962"/>
        <pc:sldMkLst>
          <pc:docMk/>
          <pc:sldMk cId="0" sldId="292"/>
        </pc:sldMkLst>
        <pc:picChg chg="mod">
          <ac:chgData name="Misty Higgins" userId="d003460c-33fe-4915-8b5f-f22610d64b75" providerId="ADAL" clId="{9B1E3D83-6374-452F-BA62-D334AD2AF781}" dt="2022-07-25T13:37:42.991" v="3456" actId="962"/>
          <ac:picMkLst>
            <pc:docMk/>
            <pc:sldMk cId="0" sldId="292"/>
            <ac:picMk id="807" creationId="{00000000-0000-0000-0000-000000000000}"/>
          </ac:picMkLst>
        </pc:picChg>
        <pc:picChg chg="mod">
          <ac:chgData name="Misty Higgins" userId="d003460c-33fe-4915-8b5f-f22610d64b75" providerId="ADAL" clId="{9B1E3D83-6374-452F-BA62-D334AD2AF781}" dt="2022-07-25T13:37:53.797" v="3458" actId="962"/>
          <ac:picMkLst>
            <pc:docMk/>
            <pc:sldMk cId="0" sldId="292"/>
            <ac:picMk id="808" creationId="{00000000-0000-0000-0000-000000000000}"/>
          </ac:picMkLst>
        </pc:picChg>
      </pc:sldChg>
      <pc:sldChg chg="modSp mod">
        <pc:chgData name="Misty Higgins" userId="d003460c-33fe-4915-8b5f-f22610d64b75" providerId="ADAL" clId="{9B1E3D83-6374-452F-BA62-D334AD2AF781}" dt="2022-07-25T13:10:29.609" v="8" actId="20577"/>
        <pc:sldMkLst>
          <pc:docMk/>
          <pc:sldMk cId="0" sldId="298"/>
        </pc:sldMkLst>
        <pc:spChg chg="mod">
          <ac:chgData name="Misty Higgins" userId="d003460c-33fe-4915-8b5f-f22610d64b75" providerId="ADAL" clId="{9B1E3D83-6374-452F-BA62-D334AD2AF781}" dt="2022-07-25T13:10:29.609" v="8" actId="20577"/>
          <ac:spMkLst>
            <pc:docMk/>
            <pc:sldMk cId="0" sldId="298"/>
            <ac:spMk id="850" creationId="{00000000-0000-0000-0000-000000000000}"/>
          </ac:spMkLst>
        </pc:spChg>
      </pc:sldChg>
      <pc:sldChg chg="modSp mod">
        <pc:chgData name="Misty Higgins" userId="d003460c-33fe-4915-8b5f-f22610d64b75" providerId="ADAL" clId="{9B1E3D83-6374-452F-BA62-D334AD2AF781}" dt="2022-07-25T13:40:05.318" v="4074" actId="962"/>
        <pc:sldMkLst>
          <pc:docMk/>
          <pc:sldMk cId="0" sldId="299"/>
        </pc:sldMkLst>
        <pc:picChg chg="mod">
          <ac:chgData name="Misty Higgins" userId="d003460c-33fe-4915-8b5f-f22610d64b75" providerId="ADAL" clId="{9B1E3D83-6374-452F-BA62-D334AD2AF781}" dt="2022-07-25T13:40:05.318" v="4074" actId="962"/>
          <ac:picMkLst>
            <pc:docMk/>
            <pc:sldMk cId="0" sldId="299"/>
            <ac:picMk id="857" creationId="{00000000-0000-0000-0000-000000000000}"/>
          </ac:picMkLst>
        </pc:picChg>
      </pc:sldChg>
      <pc:sldChg chg="modSp mod">
        <pc:chgData name="Misty Higgins" userId="d003460c-33fe-4915-8b5f-f22610d64b75" providerId="ADAL" clId="{9B1E3D83-6374-452F-BA62-D334AD2AF781}" dt="2022-07-25T13:40:10.204" v="4075" actId="962"/>
        <pc:sldMkLst>
          <pc:docMk/>
          <pc:sldMk cId="311947339" sldId="300"/>
        </pc:sldMkLst>
        <pc:picChg chg="mod">
          <ac:chgData name="Misty Higgins" userId="d003460c-33fe-4915-8b5f-f22610d64b75" providerId="ADAL" clId="{9B1E3D83-6374-452F-BA62-D334AD2AF781}" dt="2022-07-25T13:40:10.204" v="4075" actId="962"/>
          <ac:picMkLst>
            <pc:docMk/>
            <pc:sldMk cId="311947339" sldId="300"/>
            <ac:picMk id="866" creationId="{00000000-0000-0000-0000-000000000000}"/>
          </ac:picMkLst>
        </pc:picChg>
      </pc:sldChg>
      <pc:sldChg chg="modSp mod">
        <pc:chgData name="Misty Higgins" userId="d003460c-33fe-4915-8b5f-f22610d64b75" providerId="ADAL" clId="{9B1E3D83-6374-452F-BA62-D334AD2AF781}" dt="2022-07-25T13:40:24.226" v="4215" actId="962"/>
        <pc:sldMkLst>
          <pc:docMk/>
          <pc:sldMk cId="0" sldId="301"/>
        </pc:sldMkLst>
        <pc:picChg chg="mod">
          <ac:chgData name="Misty Higgins" userId="d003460c-33fe-4915-8b5f-f22610d64b75" providerId="ADAL" clId="{9B1E3D83-6374-452F-BA62-D334AD2AF781}" dt="2022-07-25T13:40:24.226" v="4215" actId="962"/>
          <ac:picMkLst>
            <pc:docMk/>
            <pc:sldMk cId="0" sldId="301"/>
            <ac:picMk id="874" creationId="{00000000-0000-0000-0000-000000000000}"/>
          </ac:picMkLst>
        </pc:picChg>
      </pc:sldChg>
      <pc:sldChg chg="modSp mod">
        <pc:chgData name="Misty Higgins" userId="d003460c-33fe-4915-8b5f-f22610d64b75" providerId="ADAL" clId="{9B1E3D83-6374-452F-BA62-D334AD2AF781}" dt="2022-07-25T13:39:20.335" v="3806" actId="962"/>
        <pc:sldMkLst>
          <pc:docMk/>
          <pc:sldMk cId="140557562" sldId="303"/>
        </pc:sldMkLst>
        <pc:picChg chg="mod">
          <ac:chgData name="Misty Higgins" userId="d003460c-33fe-4915-8b5f-f22610d64b75" providerId="ADAL" clId="{9B1E3D83-6374-452F-BA62-D334AD2AF781}" dt="2022-07-25T13:39:20.335" v="3806" actId="962"/>
          <ac:picMkLst>
            <pc:docMk/>
            <pc:sldMk cId="140557562" sldId="303"/>
            <ac:picMk id="7" creationId="{E911D646-5625-FEA3-4D96-17C610CF8962}"/>
          </ac:picMkLst>
        </pc:picChg>
      </pc:sldChg>
      <pc:sldChg chg="modSp mod">
        <pc:chgData name="Misty Higgins" userId="d003460c-33fe-4915-8b5f-f22610d64b75" providerId="ADAL" clId="{9B1E3D83-6374-452F-BA62-D334AD2AF781}" dt="2022-07-25T13:39:10.706" v="3768" actId="962"/>
        <pc:sldMkLst>
          <pc:docMk/>
          <pc:sldMk cId="430187279" sldId="304"/>
        </pc:sldMkLst>
        <pc:picChg chg="mod">
          <ac:chgData name="Misty Higgins" userId="d003460c-33fe-4915-8b5f-f22610d64b75" providerId="ADAL" clId="{9B1E3D83-6374-452F-BA62-D334AD2AF781}" dt="2022-07-25T13:39:10.706" v="3768" actId="962"/>
          <ac:picMkLst>
            <pc:docMk/>
            <pc:sldMk cId="430187279" sldId="304"/>
            <ac:picMk id="9" creationId="{C3F0A118-B853-048D-753F-BF46D20F4137}"/>
          </ac:picMkLst>
        </pc:picChg>
      </pc:sldChg>
      <pc:sldChg chg="modSp mod">
        <pc:chgData name="Misty Higgins" userId="d003460c-33fe-4915-8b5f-f22610d64b75" providerId="ADAL" clId="{9B1E3D83-6374-452F-BA62-D334AD2AF781}" dt="2022-07-25T13:38:09.479" v="3460" actId="962"/>
        <pc:sldMkLst>
          <pc:docMk/>
          <pc:sldMk cId="3658113217" sldId="305"/>
        </pc:sldMkLst>
        <pc:picChg chg="mod">
          <ac:chgData name="Misty Higgins" userId="d003460c-33fe-4915-8b5f-f22610d64b75" providerId="ADAL" clId="{9B1E3D83-6374-452F-BA62-D334AD2AF781}" dt="2022-07-25T13:38:09.479" v="3460" actId="962"/>
          <ac:picMkLst>
            <pc:docMk/>
            <pc:sldMk cId="3658113217" sldId="305"/>
            <ac:picMk id="5" creationId="{00AB8F6C-A8FE-61BD-7C53-6CC6641B3AD8}"/>
          </ac:picMkLst>
        </pc:picChg>
      </pc:sldChg>
      <pc:sldChg chg="modSp">
        <pc:chgData name="Misty Higgins" userId="d003460c-33fe-4915-8b5f-f22610d64b75" providerId="ADAL" clId="{9B1E3D83-6374-452F-BA62-D334AD2AF781}" dt="2022-07-25T13:40:59.407" v="4219" actId="962"/>
        <pc:sldMkLst>
          <pc:docMk/>
          <pc:sldMk cId="699783390" sldId="306"/>
        </pc:sldMkLst>
        <pc:graphicFrameChg chg="mod">
          <ac:chgData name="Misty Higgins" userId="d003460c-33fe-4915-8b5f-f22610d64b75" providerId="ADAL" clId="{9B1E3D83-6374-452F-BA62-D334AD2AF781}" dt="2022-07-25T13:40:59.407" v="4219" actId="962"/>
          <ac:graphicFrameMkLst>
            <pc:docMk/>
            <pc:sldMk cId="699783390" sldId="306"/>
            <ac:graphicFrameMk id="8" creationId="{8C7DC15E-08EC-018D-59C5-AC5152773E02}"/>
          </ac:graphicFrameMkLst>
        </pc:graphicFrameChg>
      </pc:sldChg>
    </pc:docChg>
  </pc:docChgLst>
  <pc:docChgLst>
    <pc:chgData name="DeMoisey, Fox - Division of Academic Program Standards" userId="02acd998-e3fc-4247-a358-0fda90afdf9d" providerId="ADAL" clId="{0C710A4E-C385-4A1A-9CE3-33F7B19318EB}"/>
    <pc:docChg chg="custSel addSld modSld">
      <pc:chgData name="DeMoisey, Fox - Division of Academic Program Standards" userId="02acd998-e3fc-4247-a358-0fda90afdf9d" providerId="ADAL" clId="{0C710A4E-C385-4A1A-9CE3-33F7B19318EB}" dt="2022-08-19T17:45:42.087" v="272" actId="20577"/>
      <pc:docMkLst>
        <pc:docMk/>
      </pc:docMkLst>
      <pc:sldChg chg="modNotesTx">
        <pc:chgData name="DeMoisey, Fox - Division of Academic Program Standards" userId="02acd998-e3fc-4247-a358-0fda90afdf9d" providerId="ADAL" clId="{0C710A4E-C385-4A1A-9CE3-33F7B19318EB}" dt="2022-08-19T17:14:01.191" v="270" actId="20577"/>
        <pc:sldMkLst>
          <pc:docMk/>
          <pc:sldMk cId="0" sldId="256"/>
        </pc:sldMkLst>
      </pc:sldChg>
      <pc:sldChg chg="modNotesTx">
        <pc:chgData name="DeMoisey, Fox - Division of Academic Program Standards" userId="02acd998-e3fc-4247-a358-0fda90afdf9d" providerId="ADAL" clId="{0C710A4E-C385-4A1A-9CE3-33F7B19318EB}" dt="2022-08-19T14:13:49.290" v="45" actId="27107"/>
        <pc:sldMkLst>
          <pc:docMk/>
          <pc:sldMk cId="0" sldId="275"/>
        </pc:sldMkLst>
      </pc:sldChg>
      <pc:sldChg chg="modAnim modNotesTx">
        <pc:chgData name="DeMoisey, Fox - Division of Academic Program Standards" userId="02acd998-e3fc-4247-a358-0fda90afdf9d" providerId="ADAL" clId="{0C710A4E-C385-4A1A-9CE3-33F7B19318EB}" dt="2022-08-19T14:28:40.142" v="63" actId="20577"/>
        <pc:sldMkLst>
          <pc:docMk/>
          <pc:sldMk cId="0" sldId="278"/>
        </pc:sldMkLst>
      </pc:sldChg>
      <pc:sldChg chg="modNotesTx">
        <pc:chgData name="DeMoisey, Fox - Division of Academic Program Standards" userId="02acd998-e3fc-4247-a358-0fda90afdf9d" providerId="ADAL" clId="{0C710A4E-C385-4A1A-9CE3-33F7B19318EB}" dt="2022-08-19T17:45:42.087" v="272" actId="20577"/>
        <pc:sldMkLst>
          <pc:docMk/>
          <pc:sldMk cId="0" sldId="299"/>
        </pc:sldMkLst>
      </pc:sldChg>
      <pc:sldChg chg="modNotesTx">
        <pc:chgData name="DeMoisey, Fox - Division of Academic Program Standards" userId="02acd998-e3fc-4247-a358-0fda90afdf9d" providerId="ADAL" clId="{0C710A4E-C385-4A1A-9CE3-33F7B19318EB}" dt="2022-08-19T14:04:14.837" v="44" actId="20577"/>
        <pc:sldMkLst>
          <pc:docMk/>
          <pc:sldMk cId="0" sldId="301"/>
        </pc:sldMkLst>
      </pc:sldChg>
      <pc:sldChg chg="modNotesTx">
        <pc:chgData name="DeMoisey, Fox - Division of Academic Program Standards" userId="02acd998-e3fc-4247-a358-0fda90afdf9d" providerId="ADAL" clId="{0C710A4E-C385-4A1A-9CE3-33F7B19318EB}" dt="2022-08-19T13:23:47.437" v="6" actId="20577"/>
        <pc:sldMkLst>
          <pc:docMk/>
          <pc:sldMk cId="0" sldId="306"/>
        </pc:sldMkLst>
      </pc:sldChg>
      <pc:sldChg chg="modNotesTx">
        <pc:chgData name="DeMoisey, Fox - Division of Academic Program Standards" userId="02acd998-e3fc-4247-a358-0fda90afdf9d" providerId="ADAL" clId="{0C710A4E-C385-4A1A-9CE3-33F7B19318EB}" dt="2022-08-19T13:26:51.868" v="42" actId="20577"/>
        <pc:sldMkLst>
          <pc:docMk/>
          <pc:sldMk cId="3716797253" sldId="307"/>
        </pc:sldMkLst>
      </pc:sldChg>
      <pc:sldChg chg="modNotesTx">
        <pc:chgData name="DeMoisey, Fox - Division of Academic Program Standards" userId="02acd998-e3fc-4247-a358-0fda90afdf9d" providerId="ADAL" clId="{0C710A4E-C385-4A1A-9CE3-33F7B19318EB}" dt="2022-08-19T14:30:15.645" v="73" actId="20577"/>
        <pc:sldMkLst>
          <pc:docMk/>
          <pc:sldMk cId="3561850856" sldId="308"/>
        </pc:sldMkLst>
      </pc:sldChg>
      <pc:sldChg chg="modSp new mod modNotesTx">
        <pc:chgData name="DeMoisey, Fox - Division of Academic Program Standards" userId="02acd998-e3fc-4247-a358-0fda90afdf9d" providerId="ADAL" clId="{0C710A4E-C385-4A1A-9CE3-33F7B19318EB}" dt="2022-08-19T17:02:35.838" v="269" actId="20577"/>
        <pc:sldMkLst>
          <pc:docMk/>
          <pc:sldMk cId="2259554345" sldId="309"/>
        </pc:sldMkLst>
        <pc:spChg chg="mod">
          <ac:chgData name="DeMoisey, Fox - Division of Academic Program Standards" userId="02acd998-e3fc-4247-a358-0fda90afdf9d" providerId="ADAL" clId="{0C710A4E-C385-4A1A-9CE3-33F7B19318EB}" dt="2022-08-19T14:37:28.854" v="103" actId="20577"/>
          <ac:spMkLst>
            <pc:docMk/>
            <pc:sldMk cId="2259554345" sldId="309"/>
            <ac:spMk id="2" creationId="{306F2BDD-5522-5864-110D-28B1EE8A8DC5}"/>
          </ac:spMkLst>
        </pc:spChg>
      </pc:sldChg>
    </pc:docChg>
  </pc:docChgLst>
  <pc:docChgLst>
    <pc:chgData name="DeMoisey, Fox - Division of Academic Program Standards" userId="S::fox.demoisey@education.ky.gov::02acd998-e3fc-4247-a358-0fda90afdf9d" providerId="AD" clId="Web-{AB1CFC7D-4537-2417-48EA-A4DA80FACE7E}"/>
    <pc:docChg chg="modSld">
      <pc:chgData name="DeMoisey, Fox - Division of Academic Program Standards" userId="S::fox.demoisey@education.ky.gov::02acd998-e3fc-4247-a358-0fda90afdf9d" providerId="AD" clId="Web-{AB1CFC7D-4537-2417-48EA-A4DA80FACE7E}" dt="2022-07-21T13:44:48.296" v="1"/>
      <pc:docMkLst>
        <pc:docMk/>
      </pc:docMkLst>
      <pc:sldChg chg="modNotes">
        <pc:chgData name="DeMoisey, Fox - Division of Academic Program Standards" userId="S::fox.demoisey@education.ky.gov::02acd998-e3fc-4247-a358-0fda90afdf9d" providerId="AD" clId="Web-{AB1CFC7D-4537-2417-48EA-A4DA80FACE7E}" dt="2022-07-21T13:44:48.296" v="1"/>
        <pc:sldMkLst>
          <pc:docMk/>
          <pc:sldMk cId="0" sldId="293"/>
        </pc:sldMkLst>
      </pc:sldChg>
    </pc:docChg>
  </pc:docChgLst>
  <pc:docChgLst>
    <pc:chgData name="Higgins, Misty - Division of Academic Program Standards" userId="S::misty.higgins@education.ky.gov::d003460c-33fe-4915-8b5f-f22610d64b75" providerId="AD" clId="Web-{2E3129E4-04D2-4191-BBAB-ED94E0E27D65}"/>
    <pc:docChg chg="modSld">
      <pc:chgData name="Higgins, Misty - Division of Academic Program Standards" userId="S::misty.higgins@education.ky.gov::d003460c-33fe-4915-8b5f-f22610d64b75" providerId="AD" clId="Web-{2E3129E4-04D2-4191-BBAB-ED94E0E27D65}" dt="2022-08-23T21:50:37.237" v="0" actId="20577"/>
      <pc:docMkLst>
        <pc:docMk/>
      </pc:docMkLst>
      <pc:sldChg chg="modSp">
        <pc:chgData name="Higgins, Misty - Division of Academic Program Standards" userId="S::misty.higgins@education.ky.gov::d003460c-33fe-4915-8b5f-f22610d64b75" providerId="AD" clId="Web-{2E3129E4-04D2-4191-BBAB-ED94E0E27D65}" dt="2022-08-23T21:50:37.237" v="0" actId="20577"/>
        <pc:sldMkLst>
          <pc:docMk/>
          <pc:sldMk cId="0" sldId="258"/>
        </pc:sldMkLst>
        <pc:spChg chg="mod">
          <ac:chgData name="Higgins, Misty - Division of Academic Program Standards" userId="S::misty.higgins@education.ky.gov::d003460c-33fe-4915-8b5f-f22610d64b75" providerId="AD" clId="Web-{2E3129E4-04D2-4191-BBAB-ED94E0E27D65}" dt="2022-08-23T21:50:37.237" v="0" actId="20577"/>
          <ac:spMkLst>
            <pc:docMk/>
            <pc:sldMk cId="0" sldId="258"/>
            <ac:spMk id="507" creationId="{00000000-0000-0000-0000-000000000000}"/>
          </ac:spMkLst>
        </pc:spChg>
      </pc:sldChg>
    </pc:docChg>
  </pc:docChgLst>
  <pc:docChgLst>
    <pc:chgData name="Higgins, Misty - Division of Academic Program Standards" userId="S::misty.higgins@education.ky.gov::d003460c-33fe-4915-8b5f-f22610d64b75" providerId="AD" clId="Web-{4AC7C888-8C6A-462B-B399-F2AE2876F92D}"/>
    <pc:docChg chg="">
      <pc:chgData name="Higgins, Misty - Division of Academic Program Standards" userId="S::misty.higgins@education.ky.gov::d003460c-33fe-4915-8b5f-f22610d64b75" providerId="AD" clId="Web-{4AC7C888-8C6A-462B-B399-F2AE2876F92D}" dt="2022-08-16T18:56:52.969" v="0"/>
      <pc:docMkLst>
        <pc:docMk/>
      </pc:docMkLst>
      <pc:sldChg chg="delCm">
        <pc:chgData name="Higgins, Misty - Division of Academic Program Standards" userId="S::misty.higgins@education.ky.gov::d003460c-33fe-4915-8b5f-f22610d64b75" providerId="AD" clId="Web-{4AC7C888-8C6A-462B-B399-F2AE2876F92D}" dt="2022-08-16T18:56:52.969" v="0"/>
        <pc:sldMkLst>
          <pc:docMk/>
          <pc:sldMk cId="3716797253" sldId="307"/>
        </pc:sldMkLst>
      </pc:sldChg>
    </pc:docChg>
  </pc:docChgLst>
  <pc:docChgLst>
    <pc:chgData name="DeMoisey, Fox - Division of Academic Program Standards" userId="02acd998-e3fc-4247-a358-0fda90afdf9d" providerId="ADAL" clId="{EF98FD38-1CA6-4E93-BF56-06CED9540664}"/>
    <pc:docChg chg="custSel modSld">
      <pc:chgData name="DeMoisey, Fox - Division of Academic Program Standards" userId="02acd998-e3fc-4247-a358-0fda90afdf9d" providerId="ADAL" clId="{EF98FD38-1CA6-4E93-BF56-06CED9540664}" dt="2022-07-25T11:36:00.016" v="411" actId="20577"/>
      <pc:docMkLst>
        <pc:docMk/>
      </pc:docMkLst>
      <pc:sldChg chg="modNotesTx">
        <pc:chgData name="DeMoisey, Fox - Division of Academic Program Standards" userId="02acd998-e3fc-4247-a358-0fda90afdf9d" providerId="ADAL" clId="{EF98FD38-1CA6-4E93-BF56-06CED9540664}" dt="2022-07-24T16:31:40.112" v="0" actId="20577"/>
        <pc:sldMkLst>
          <pc:docMk/>
          <pc:sldMk cId="0" sldId="258"/>
        </pc:sldMkLst>
      </pc:sldChg>
      <pc:sldChg chg="modNotesTx">
        <pc:chgData name="DeMoisey, Fox - Division of Academic Program Standards" userId="02acd998-e3fc-4247-a358-0fda90afdf9d" providerId="ADAL" clId="{EF98FD38-1CA6-4E93-BF56-06CED9540664}" dt="2022-07-24T16:35:14.583" v="49" actId="20577"/>
        <pc:sldMkLst>
          <pc:docMk/>
          <pc:sldMk cId="0" sldId="262"/>
        </pc:sldMkLst>
      </pc:sldChg>
      <pc:sldChg chg="modNotesTx">
        <pc:chgData name="DeMoisey, Fox - Division of Academic Program Standards" userId="02acd998-e3fc-4247-a358-0fda90afdf9d" providerId="ADAL" clId="{EF98FD38-1CA6-4E93-BF56-06CED9540664}" dt="2022-07-24T16:40:03.203" v="57" actId="20577"/>
        <pc:sldMkLst>
          <pc:docMk/>
          <pc:sldMk cId="0" sldId="263"/>
        </pc:sldMkLst>
      </pc:sldChg>
      <pc:sldChg chg="modNotesTx">
        <pc:chgData name="DeMoisey, Fox - Division of Academic Program Standards" userId="02acd998-e3fc-4247-a358-0fda90afdf9d" providerId="ADAL" clId="{EF98FD38-1CA6-4E93-BF56-06CED9540664}" dt="2022-07-24T16:41:08.378" v="75" actId="20577"/>
        <pc:sldMkLst>
          <pc:docMk/>
          <pc:sldMk cId="0" sldId="264"/>
        </pc:sldMkLst>
      </pc:sldChg>
      <pc:sldChg chg="modNotesTx">
        <pc:chgData name="DeMoisey, Fox - Division of Academic Program Standards" userId="02acd998-e3fc-4247-a358-0fda90afdf9d" providerId="ADAL" clId="{EF98FD38-1CA6-4E93-BF56-06CED9540664}" dt="2022-07-24T16:49:10.789" v="87" actId="20577"/>
        <pc:sldMkLst>
          <pc:docMk/>
          <pc:sldMk cId="0" sldId="267"/>
        </pc:sldMkLst>
      </pc:sldChg>
      <pc:sldChg chg="modNotesTx">
        <pc:chgData name="DeMoisey, Fox - Division of Academic Program Standards" userId="02acd998-e3fc-4247-a358-0fda90afdf9d" providerId="ADAL" clId="{EF98FD38-1CA6-4E93-BF56-06CED9540664}" dt="2022-07-24T16:51:37.858" v="93" actId="20577"/>
        <pc:sldMkLst>
          <pc:docMk/>
          <pc:sldMk cId="0" sldId="268"/>
        </pc:sldMkLst>
      </pc:sldChg>
      <pc:sldChg chg="modNotesTx">
        <pc:chgData name="DeMoisey, Fox - Division of Academic Program Standards" userId="02acd998-e3fc-4247-a358-0fda90afdf9d" providerId="ADAL" clId="{EF98FD38-1CA6-4E93-BF56-06CED9540664}" dt="2022-07-24T20:23:27.973" v="97" actId="20577"/>
        <pc:sldMkLst>
          <pc:docMk/>
          <pc:sldMk cId="0" sldId="273"/>
        </pc:sldMkLst>
      </pc:sldChg>
      <pc:sldChg chg="modNotesTx">
        <pc:chgData name="DeMoisey, Fox - Division of Academic Program Standards" userId="02acd998-e3fc-4247-a358-0fda90afdf9d" providerId="ADAL" clId="{EF98FD38-1CA6-4E93-BF56-06CED9540664}" dt="2022-07-24T20:26:38.734" v="109" actId="20577"/>
        <pc:sldMkLst>
          <pc:docMk/>
          <pc:sldMk cId="0" sldId="278"/>
        </pc:sldMkLst>
      </pc:sldChg>
      <pc:sldChg chg="modNotesTx">
        <pc:chgData name="DeMoisey, Fox - Division of Academic Program Standards" userId="02acd998-e3fc-4247-a358-0fda90afdf9d" providerId="ADAL" clId="{EF98FD38-1CA6-4E93-BF56-06CED9540664}" dt="2022-07-24T20:28:10.350" v="142" actId="20577"/>
        <pc:sldMkLst>
          <pc:docMk/>
          <pc:sldMk cId="0" sldId="279"/>
        </pc:sldMkLst>
      </pc:sldChg>
      <pc:sldChg chg="modNotesTx">
        <pc:chgData name="DeMoisey, Fox - Division of Academic Program Standards" userId="02acd998-e3fc-4247-a358-0fda90afdf9d" providerId="ADAL" clId="{EF98FD38-1CA6-4E93-BF56-06CED9540664}" dt="2022-07-24T20:34:05.241" v="281" actId="20577"/>
        <pc:sldMkLst>
          <pc:docMk/>
          <pc:sldMk cId="0" sldId="280"/>
        </pc:sldMkLst>
      </pc:sldChg>
      <pc:sldChg chg="modNotesTx">
        <pc:chgData name="DeMoisey, Fox - Division of Academic Program Standards" userId="02acd998-e3fc-4247-a358-0fda90afdf9d" providerId="ADAL" clId="{EF98FD38-1CA6-4E93-BF56-06CED9540664}" dt="2022-07-24T20:38:01.584" v="373" actId="20577"/>
        <pc:sldMkLst>
          <pc:docMk/>
          <pc:sldMk cId="0" sldId="281"/>
        </pc:sldMkLst>
      </pc:sldChg>
      <pc:sldChg chg="modNotesTx">
        <pc:chgData name="DeMoisey, Fox - Division of Academic Program Standards" userId="02acd998-e3fc-4247-a358-0fda90afdf9d" providerId="ADAL" clId="{EF98FD38-1CA6-4E93-BF56-06CED9540664}" dt="2022-07-24T20:38:22.542" v="377" actId="20577"/>
        <pc:sldMkLst>
          <pc:docMk/>
          <pc:sldMk cId="0" sldId="282"/>
        </pc:sldMkLst>
      </pc:sldChg>
      <pc:sldChg chg="addCm">
        <pc:chgData name="DeMoisey, Fox - Division of Academic Program Standards" userId="02acd998-e3fc-4247-a358-0fda90afdf9d" providerId="ADAL" clId="{EF98FD38-1CA6-4E93-BF56-06CED9540664}" dt="2022-07-24T20:53:32.078" v="402"/>
        <pc:sldMkLst>
          <pc:docMk/>
          <pc:sldMk cId="0" sldId="283"/>
        </pc:sldMkLst>
      </pc:sldChg>
      <pc:sldChg chg="modNotesTx">
        <pc:chgData name="DeMoisey, Fox - Division of Academic Program Standards" userId="02acd998-e3fc-4247-a358-0fda90afdf9d" providerId="ADAL" clId="{EF98FD38-1CA6-4E93-BF56-06CED9540664}" dt="2022-07-24T20:40:10.548" v="401" actId="20577"/>
        <pc:sldMkLst>
          <pc:docMk/>
          <pc:sldMk cId="0" sldId="284"/>
        </pc:sldMkLst>
      </pc:sldChg>
      <pc:sldChg chg="modNotesTx">
        <pc:chgData name="DeMoisey, Fox - Division of Academic Program Standards" userId="02acd998-e3fc-4247-a358-0fda90afdf9d" providerId="ADAL" clId="{EF98FD38-1CA6-4E93-BF56-06CED9540664}" dt="2022-07-25T11:36:00.016" v="411" actId="20577"/>
        <pc:sldMkLst>
          <pc:docMk/>
          <pc:sldMk cId="0" sldId="286"/>
        </pc:sldMkLst>
      </pc:sldChg>
    </pc:docChg>
  </pc:docChgLst>
  <pc:docChgLst>
    <pc:chgData name="Misty Higgins" userId="d003460c-33fe-4915-8b5f-f22610d64b75" providerId="ADAL" clId="{3F81A5B6-D24D-4100-B271-B56AD1C8B3E1}"/>
    <pc:docChg chg="undo custSel modSld">
      <pc:chgData name="Misty Higgins" userId="d003460c-33fe-4915-8b5f-f22610d64b75" providerId="ADAL" clId="{3F81A5B6-D24D-4100-B271-B56AD1C8B3E1}" dt="2022-08-08T13:17:56.783" v="501" actId="20577"/>
      <pc:docMkLst>
        <pc:docMk/>
      </pc:docMkLst>
      <pc:sldChg chg="modSp modNotesTx">
        <pc:chgData name="Misty Higgins" userId="d003460c-33fe-4915-8b5f-f22610d64b75" providerId="ADAL" clId="{3F81A5B6-D24D-4100-B271-B56AD1C8B3E1}" dt="2022-08-08T12:48:00.946" v="144" actId="20577"/>
        <pc:sldMkLst>
          <pc:docMk/>
          <pc:sldMk cId="0" sldId="256"/>
        </pc:sldMkLst>
        <pc:spChg chg="mod">
          <ac:chgData name="Misty Higgins" userId="d003460c-33fe-4915-8b5f-f22610d64b75" providerId="ADAL" clId="{3F81A5B6-D24D-4100-B271-B56AD1C8B3E1}" dt="2022-08-08T12:37:39.175" v="2" actId="1076"/>
          <ac:spMkLst>
            <pc:docMk/>
            <pc:sldMk cId="0" sldId="256"/>
            <ac:spMk id="492" creationId="{00000000-0000-0000-0000-000000000000}"/>
          </ac:spMkLst>
        </pc:spChg>
        <pc:spChg chg="mod">
          <ac:chgData name="Misty Higgins" userId="d003460c-33fe-4915-8b5f-f22610d64b75" providerId="ADAL" clId="{3F81A5B6-D24D-4100-B271-B56AD1C8B3E1}" dt="2022-08-08T12:37:44.106" v="3" actId="1076"/>
          <ac:spMkLst>
            <pc:docMk/>
            <pc:sldMk cId="0" sldId="256"/>
            <ac:spMk id="493" creationId="{00000000-0000-0000-0000-000000000000}"/>
          </ac:spMkLst>
        </pc:spChg>
      </pc:sldChg>
      <pc:sldChg chg="modNotesTx">
        <pc:chgData name="Misty Higgins" userId="d003460c-33fe-4915-8b5f-f22610d64b75" providerId="ADAL" clId="{3F81A5B6-D24D-4100-B271-B56AD1C8B3E1}" dt="2022-08-08T12:48:35.271" v="152" actId="20577"/>
        <pc:sldMkLst>
          <pc:docMk/>
          <pc:sldMk cId="0" sldId="257"/>
        </pc:sldMkLst>
      </pc:sldChg>
      <pc:sldChg chg="modNotesTx">
        <pc:chgData name="Misty Higgins" userId="d003460c-33fe-4915-8b5f-f22610d64b75" providerId="ADAL" clId="{3F81A5B6-D24D-4100-B271-B56AD1C8B3E1}" dt="2022-08-08T12:50:58.999" v="184" actId="20577"/>
        <pc:sldMkLst>
          <pc:docMk/>
          <pc:sldMk cId="0" sldId="259"/>
        </pc:sldMkLst>
      </pc:sldChg>
      <pc:sldChg chg="modNotesTx">
        <pc:chgData name="Misty Higgins" userId="d003460c-33fe-4915-8b5f-f22610d64b75" providerId="ADAL" clId="{3F81A5B6-D24D-4100-B271-B56AD1C8B3E1}" dt="2022-08-08T12:52:56.067" v="209" actId="20577"/>
        <pc:sldMkLst>
          <pc:docMk/>
          <pc:sldMk cId="0" sldId="261"/>
        </pc:sldMkLst>
      </pc:sldChg>
      <pc:sldChg chg="modNotesTx">
        <pc:chgData name="Misty Higgins" userId="d003460c-33fe-4915-8b5f-f22610d64b75" providerId="ADAL" clId="{3F81A5B6-D24D-4100-B271-B56AD1C8B3E1}" dt="2022-08-08T12:54:36.426" v="246" actId="20577"/>
        <pc:sldMkLst>
          <pc:docMk/>
          <pc:sldMk cId="0" sldId="262"/>
        </pc:sldMkLst>
      </pc:sldChg>
      <pc:sldChg chg="modNotesTx">
        <pc:chgData name="Misty Higgins" userId="d003460c-33fe-4915-8b5f-f22610d64b75" providerId="ADAL" clId="{3F81A5B6-D24D-4100-B271-B56AD1C8B3E1}" dt="2022-08-08T12:56:18.612" v="310" actId="20577"/>
        <pc:sldMkLst>
          <pc:docMk/>
          <pc:sldMk cId="0" sldId="263"/>
        </pc:sldMkLst>
      </pc:sldChg>
      <pc:sldChg chg="modNotesTx">
        <pc:chgData name="Misty Higgins" userId="d003460c-33fe-4915-8b5f-f22610d64b75" providerId="ADAL" clId="{3F81A5B6-D24D-4100-B271-B56AD1C8B3E1}" dt="2022-08-08T12:57:40.034" v="313" actId="20577"/>
        <pc:sldMkLst>
          <pc:docMk/>
          <pc:sldMk cId="0" sldId="264"/>
        </pc:sldMkLst>
      </pc:sldChg>
      <pc:sldChg chg="modNotesTx">
        <pc:chgData name="Misty Higgins" userId="d003460c-33fe-4915-8b5f-f22610d64b75" providerId="ADAL" clId="{3F81A5B6-D24D-4100-B271-B56AD1C8B3E1}" dt="2022-08-08T13:03:21.076" v="325" actId="20577"/>
        <pc:sldMkLst>
          <pc:docMk/>
          <pc:sldMk cId="0" sldId="269"/>
        </pc:sldMkLst>
      </pc:sldChg>
      <pc:sldChg chg="modSp">
        <pc:chgData name="Misty Higgins" userId="d003460c-33fe-4915-8b5f-f22610d64b75" providerId="ADAL" clId="{3F81A5B6-D24D-4100-B271-B56AD1C8B3E1}" dt="2022-08-08T13:04:20.717" v="357" actId="113"/>
        <pc:sldMkLst>
          <pc:docMk/>
          <pc:sldMk cId="0" sldId="270"/>
        </pc:sldMkLst>
        <pc:spChg chg="mod">
          <ac:chgData name="Misty Higgins" userId="d003460c-33fe-4915-8b5f-f22610d64b75" providerId="ADAL" clId="{3F81A5B6-D24D-4100-B271-B56AD1C8B3E1}" dt="2022-08-08T13:04:20.717" v="357" actId="113"/>
          <ac:spMkLst>
            <pc:docMk/>
            <pc:sldMk cId="0" sldId="270"/>
            <ac:spMk id="634" creationId="{00000000-0000-0000-0000-000000000000}"/>
          </ac:spMkLst>
        </pc:spChg>
      </pc:sldChg>
      <pc:sldChg chg="modNotesTx">
        <pc:chgData name="Misty Higgins" userId="d003460c-33fe-4915-8b5f-f22610d64b75" providerId="ADAL" clId="{3F81A5B6-D24D-4100-B271-B56AD1C8B3E1}" dt="2022-08-08T13:06:29.304" v="394" actId="20577"/>
        <pc:sldMkLst>
          <pc:docMk/>
          <pc:sldMk cId="0" sldId="274"/>
        </pc:sldMkLst>
      </pc:sldChg>
      <pc:sldChg chg="modSp modNotesTx">
        <pc:chgData name="Misty Higgins" userId="d003460c-33fe-4915-8b5f-f22610d64b75" providerId="ADAL" clId="{3F81A5B6-D24D-4100-B271-B56AD1C8B3E1}" dt="2022-08-08T13:07:45.846" v="425" actId="20577"/>
        <pc:sldMkLst>
          <pc:docMk/>
          <pc:sldMk cId="0" sldId="275"/>
        </pc:sldMkLst>
        <pc:spChg chg="mod">
          <ac:chgData name="Misty Higgins" userId="d003460c-33fe-4915-8b5f-f22610d64b75" providerId="ADAL" clId="{3F81A5B6-D24D-4100-B271-B56AD1C8B3E1}" dt="2022-08-08T13:07:45.846" v="425" actId="20577"/>
          <ac:spMkLst>
            <pc:docMk/>
            <pc:sldMk cId="0" sldId="275"/>
            <ac:spMk id="672" creationId="{00000000-0000-0000-0000-000000000000}"/>
          </ac:spMkLst>
        </pc:spChg>
      </pc:sldChg>
      <pc:sldChg chg="modNotesTx">
        <pc:chgData name="Misty Higgins" userId="d003460c-33fe-4915-8b5f-f22610d64b75" providerId="ADAL" clId="{3F81A5B6-D24D-4100-B271-B56AD1C8B3E1}" dt="2022-08-08T13:09:53.201" v="431" actId="114"/>
        <pc:sldMkLst>
          <pc:docMk/>
          <pc:sldMk cId="0" sldId="276"/>
        </pc:sldMkLst>
      </pc:sldChg>
      <pc:sldChg chg="modNotesTx">
        <pc:chgData name="Misty Higgins" userId="d003460c-33fe-4915-8b5f-f22610d64b75" providerId="ADAL" clId="{3F81A5B6-D24D-4100-B271-B56AD1C8B3E1}" dt="2022-08-08T13:13:46.604" v="449" actId="20577"/>
        <pc:sldMkLst>
          <pc:docMk/>
          <pc:sldMk cId="0" sldId="280"/>
        </pc:sldMkLst>
      </pc:sldChg>
      <pc:sldChg chg="modNotesTx">
        <pc:chgData name="Misty Higgins" userId="d003460c-33fe-4915-8b5f-f22610d64b75" providerId="ADAL" clId="{3F81A5B6-D24D-4100-B271-B56AD1C8B3E1}" dt="2022-08-08T13:17:16.168" v="494" actId="20577"/>
        <pc:sldMkLst>
          <pc:docMk/>
          <pc:sldMk cId="0" sldId="283"/>
        </pc:sldMkLst>
      </pc:sldChg>
      <pc:sldChg chg="modNotesTx">
        <pc:chgData name="Misty Higgins" userId="d003460c-33fe-4915-8b5f-f22610d64b75" providerId="ADAL" clId="{3F81A5B6-D24D-4100-B271-B56AD1C8B3E1}" dt="2022-08-08T13:17:56.783" v="501" actId="20577"/>
        <pc:sldMkLst>
          <pc:docMk/>
          <pc:sldMk cId="0" sldId="284"/>
        </pc:sldMkLst>
      </pc:sldChg>
    </pc:docChg>
  </pc:docChgLst>
  <pc:docChgLst>
    <pc:chgData name="DeMoisey, Fox - Division of Academic Program Standards" userId="02acd998-e3fc-4247-a358-0fda90afdf9d" providerId="ADAL" clId="{5646E890-8D3F-4B6B-9853-8A2FC59FFB1F}"/>
    <pc:docChg chg="custSel modSld sldOrd">
      <pc:chgData name="DeMoisey, Fox - Division of Academic Program Standards" userId="02acd998-e3fc-4247-a358-0fda90afdf9d" providerId="ADAL" clId="{5646E890-8D3F-4B6B-9853-8A2FC59FFB1F}" dt="2022-08-01T17:37:32.044" v="72" actId="20577"/>
      <pc:docMkLst>
        <pc:docMk/>
      </pc:docMkLst>
      <pc:sldChg chg="modNotesTx">
        <pc:chgData name="DeMoisey, Fox - Division of Academic Program Standards" userId="02acd998-e3fc-4247-a358-0fda90afdf9d" providerId="ADAL" clId="{5646E890-8D3F-4B6B-9853-8A2FC59FFB1F}" dt="2022-08-01T17:37:32.044" v="72" actId="20577"/>
        <pc:sldMkLst>
          <pc:docMk/>
          <pc:sldMk cId="0" sldId="264"/>
        </pc:sldMkLst>
      </pc:sldChg>
      <pc:sldChg chg="ord">
        <pc:chgData name="DeMoisey, Fox - Division of Academic Program Standards" userId="02acd998-e3fc-4247-a358-0fda90afdf9d" providerId="ADAL" clId="{5646E890-8D3F-4B6B-9853-8A2FC59FFB1F}" dt="2022-08-01T17:21:33.849" v="1"/>
        <pc:sldMkLst>
          <pc:docMk/>
          <pc:sldMk cId="0" sldId="299"/>
        </pc:sldMkLst>
      </pc:sldChg>
    </pc:docChg>
  </pc:docChgLst>
  <pc:docChgLst>
    <pc:chgData name="DeMoisey, Fox - Division of Academic Program Standards" userId="02acd998-e3fc-4247-a358-0fda90afdf9d" providerId="ADAL" clId="{E06979A3-4B0D-4F76-AD43-C414C5F6D74D}"/>
    <pc:docChg chg="delSld modSld">
      <pc:chgData name="DeMoisey, Fox - Division of Academic Program Standards" userId="02acd998-e3fc-4247-a358-0fda90afdf9d" providerId="ADAL" clId="{E06979A3-4B0D-4F76-AD43-C414C5F6D74D}" dt="2022-08-10T13:05:52.027" v="4" actId="20577"/>
      <pc:docMkLst>
        <pc:docMk/>
      </pc:docMkLst>
      <pc:sldChg chg="del">
        <pc:chgData name="DeMoisey, Fox - Division of Academic Program Standards" userId="02acd998-e3fc-4247-a358-0fda90afdf9d" providerId="ADAL" clId="{E06979A3-4B0D-4F76-AD43-C414C5F6D74D}" dt="2022-08-10T13:05:28.721" v="0" actId="2696"/>
        <pc:sldMkLst>
          <pc:docMk/>
          <pc:sldMk cId="699783390" sldId="306"/>
        </pc:sldMkLst>
      </pc:sldChg>
      <pc:sldChg chg="modNotesTx">
        <pc:chgData name="DeMoisey, Fox - Division of Academic Program Standards" userId="02acd998-e3fc-4247-a358-0fda90afdf9d" providerId="ADAL" clId="{E06979A3-4B0D-4F76-AD43-C414C5F6D74D}" dt="2022-08-10T13:05:52.027" v="4" actId="20577"/>
        <pc:sldMkLst>
          <pc:docMk/>
          <pc:sldMk cId="3716797253" sldId="307"/>
        </pc:sldMkLst>
      </pc:sldChg>
    </pc:docChg>
  </pc:docChgLst>
  <pc:docChgLst>
    <pc:chgData name="DeMoisey, Fox - Division of Academic Program Standards" userId="02acd998-e3fc-4247-a358-0fda90afdf9d" providerId="ADAL" clId="{2F2BDB2D-A4A9-490E-BDB4-B3A82BACE7FF}"/>
    <pc:docChg chg="undo custSel modSld">
      <pc:chgData name="DeMoisey, Fox - Division of Academic Program Standards" userId="02acd998-e3fc-4247-a358-0fda90afdf9d" providerId="ADAL" clId="{2F2BDB2D-A4A9-490E-BDB4-B3A82BACE7FF}" dt="2022-08-19T13:13:04.515" v="676" actId="20577"/>
      <pc:docMkLst>
        <pc:docMk/>
      </pc:docMkLst>
      <pc:sldChg chg="modSp mod">
        <pc:chgData name="DeMoisey, Fox - Division of Academic Program Standards" userId="02acd998-e3fc-4247-a358-0fda90afdf9d" providerId="ADAL" clId="{2F2BDB2D-A4A9-490E-BDB4-B3A82BACE7FF}" dt="2022-08-18T17:57:36.299" v="47" actId="20577"/>
        <pc:sldMkLst>
          <pc:docMk/>
          <pc:sldMk cId="0" sldId="258"/>
        </pc:sldMkLst>
        <pc:spChg chg="mod">
          <ac:chgData name="DeMoisey, Fox - Division of Academic Program Standards" userId="02acd998-e3fc-4247-a358-0fda90afdf9d" providerId="ADAL" clId="{2F2BDB2D-A4A9-490E-BDB4-B3A82BACE7FF}" dt="2022-08-18T17:57:36.299" v="47" actId="20577"/>
          <ac:spMkLst>
            <pc:docMk/>
            <pc:sldMk cId="0" sldId="258"/>
            <ac:spMk id="507" creationId="{00000000-0000-0000-0000-000000000000}"/>
          </ac:spMkLst>
        </pc:spChg>
      </pc:sldChg>
      <pc:sldChg chg="modSp mod">
        <pc:chgData name="DeMoisey, Fox - Division of Academic Program Standards" userId="02acd998-e3fc-4247-a358-0fda90afdf9d" providerId="ADAL" clId="{2F2BDB2D-A4A9-490E-BDB4-B3A82BACE7FF}" dt="2022-08-18T18:10:40.867" v="55" actId="14100"/>
        <pc:sldMkLst>
          <pc:docMk/>
          <pc:sldMk cId="0" sldId="268"/>
        </pc:sldMkLst>
        <pc:spChg chg="mod">
          <ac:chgData name="DeMoisey, Fox - Division of Academic Program Standards" userId="02acd998-e3fc-4247-a358-0fda90afdf9d" providerId="ADAL" clId="{2F2BDB2D-A4A9-490E-BDB4-B3A82BACE7FF}" dt="2022-08-18T18:10:40.867" v="55" actId="14100"/>
          <ac:spMkLst>
            <pc:docMk/>
            <pc:sldMk cId="0" sldId="268"/>
            <ac:spMk id="608" creationId="{00000000-0000-0000-0000-000000000000}"/>
          </ac:spMkLst>
        </pc:spChg>
      </pc:sldChg>
      <pc:sldChg chg="modSp mod modNotesTx">
        <pc:chgData name="DeMoisey, Fox - Division of Academic Program Standards" userId="02acd998-e3fc-4247-a358-0fda90afdf9d" providerId="ADAL" clId="{2F2BDB2D-A4A9-490E-BDB4-B3A82BACE7FF}" dt="2022-08-18T17:59:08.432" v="49" actId="20577"/>
        <pc:sldMkLst>
          <pc:docMk/>
          <pc:sldMk cId="0" sldId="271"/>
        </pc:sldMkLst>
        <pc:spChg chg="mod">
          <ac:chgData name="DeMoisey, Fox - Division of Academic Program Standards" userId="02acd998-e3fc-4247-a358-0fda90afdf9d" providerId="ADAL" clId="{2F2BDB2D-A4A9-490E-BDB4-B3A82BACE7FF}" dt="2022-08-18T17:59:08.432" v="49" actId="20577"/>
          <ac:spMkLst>
            <pc:docMk/>
            <pc:sldMk cId="0" sldId="271"/>
            <ac:spMk id="642" creationId="{00000000-0000-0000-0000-000000000000}"/>
          </ac:spMkLst>
        </pc:spChg>
      </pc:sldChg>
      <pc:sldChg chg="modNotesTx">
        <pc:chgData name="DeMoisey, Fox - Division of Academic Program Standards" userId="02acd998-e3fc-4247-a358-0fda90afdf9d" providerId="ADAL" clId="{2F2BDB2D-A4A9-490E-BDB4-B3A82BACE7FF}" dt="2022-08-18T17:54:25.482" v="11"/>
        <pc:sldMkLst>
          <pc:docMk/>
          <pc:sldMk cId="0" sldId="272"/>
        </pc:sldMkLst>
      </pc:sldChg>
      <pc:sldChg chg="modNotesTx">
        <pc:chgData name="DeMoisey, Fox - Division of Academic Program Standards" userId="02acd998-e3fc-4247-a358-0fda90afdf9d" providerId="ADAL" clId="{2F2BDB2D-A4A9-490E-BDB4-B3A82BACE7FF}" dt="2022-08-18T17:54:29.683" v="12"/>
        <pc:sldMkLst>
          <pc:docMk/>
          <pc:sldMk cId="0" sldId="273"/>
        </pc:sldMkLst>
      </pc:sldChg>
      <pc:sldChg chg="modNotesTx">
        <pc:chgData name="DeMoisey, Fox - Division of Academic Program Standards" userId="02acd998-e3fc-4247-a358-0fda90afdf9d" providerId="ADAL" clId="{2F2BDB2D-A4A9-490E-BDB4-B3A82BACE7FF}" dt="2022-08-18T18:13:11.497" v="69" actId="20577"/>
        <pc:sldMkLst>
          <pc:docMk/>
          <pc:sldMk cId="0" sldId="274"/>
        </pc:sldMkLst>
      </pc:sldChg>
      <pc:sldChg chg="modNotesTx">
        <pc:chgData name="DeMoisey, Fox - Division of Academic Program Standards" userId="02acd998-e3fc-4247-a358-0fda90afdf9d" providerId="ADAL" clId="{2F2BDB2D-A4A9-490E-BDB4-B3A82BACE7FF}" dt="2022-08-18T18:14:10.759" v="111" actId="20577"/>
        <pc:sldMkLst>
          <pc:docMk/>
          <pc:sldMk cId="0" sldId="275"/>
        </pc:sldMkLst>
      </pc:sldChg>
      <pc:sldChg chg="modNotesTx">
        <pc:chgData name="DeMoisey, Fox - Division of Academic Program Standards" userId="02acd998-e3fc-4247-a358-0fda90afdf9d" providerId="ADAL" clId="{2F2BDB2D-A4A9-490E-BDB4-B3A82BACE7FF}" dt="2022-08-18T18:14:34.095" v="146" actId="20577"/>
        <pc:sldMkLst>
          <pc:docMk/>
          <pc:sldMk cId="0" sldId="276"/>
        </pc:sldMkLst>
      </pc:sldChg>
      <pc:sldChg chg="modNotesTx">
        <pc:chgData name="DeMoisey, Fox - Division of Academic Program Standards" userId="02acd998-e3fc-4247-a358-0fda90afdf9d" providerId="ADAL" clId="{2F2BDB2D-A4A9-490E-BDB4-B3A82BACE7FF}" dt="2022-08-18T17:54:44.443" v="16"/>
        <pc:sldMkLst>
          <pc:docMk/>
          <pc:sldMk cId="0" sldId="277"/>
        </pc:sldMkLst>
      </pc:sldChg>
      <pc:sldChg chg="modNotesTx">
        <pc:chgData name="DeMoisey, Fox - Division of Academic Program Standards" userId="02acd998-e3fc-4247-a358-0fda90afdf9d" providerId="ADAL" clId="{2F2BDB2D-A4A9-490E-BDB4-B3A82BACE7FF}" dt="2022-08-18T18:23:21.368" v="291" actId="20577"/>
        <pc:sldMkLst>
          <pc:docMk/>
          <pc:sldMk cId="0" sldId="278"/>
        </pc:sldMkLst>
      </pc:sldChg>
      <pc:sldChg chg="modNotesTx">
        <pc:chgData name="DeMoisey, Fox - Division of Academic Program Standards" userId="02acd998-e3fc-4247-a358-0fda90afdf9d" providerId="ADAL" clId="{2F2BDB2D-A4A9-490E-BDB4-B3A82BACE7FF}" dt="2022-08-18T18:24:39.707" v="329" actId="20577"/>
        <pc:sldMkLst>
          <pc:docMk/>
          <pc:sldMk cId="0" sldId="279"/>
        </pc:sldMkLst>
      </pc:sldChg>
      <pc:sldChg chg="modNotesTx">
        <pc:chgData name="DeMoisey, Fox - Division of Academic Program Standards" userId="02acd998-e3fc-4247-a358-0fda90afdf9d" providerId="ADAL" clId="{2F2BDB2D-A4A9-490E-BDB4-B3A82BACE7FF}" dt="2022-08-18T18:33:57.087" v="394" actId="20577"/>
        <pc:sldMkLst>
          <pc:docMk/>
          <pc:sldMk cId="0" sldId="280"/>
        </pc:sldMkLst>
      </pc:sldChg>
      <pc:sldChg chg="modNotesTx">
        <pc:chgData name="DeMoisey, Fox - Division of Academic Program Standards" userId="02acd998-e3fc-4247-a358-0fda90afdf9d" providerId="ADAL" clId="{2F2BDB2D-A4A9-490E-BDB4-B3A82BACE7FF}" dt="2022-08-18T18:37:39.680" v="512" actId="20577"/>
        <pc:sldMkLst>
          <pc:docMk/>
          <pc:sldMk cId="0" sldId="281"/>
        </pc:sldMkLst>
      </pc:sldChg>
      <pc:sldChg chg="modNotesTx">
        <pc:chgData name="DeMoisey, Fox - Division of Academic Program Standards" userId="02acd998-e3fc-4247-a358-0fda90afdf9d" providerId="ADAL" clId="{2F2BDB2D-A4A9-490E-BDB4-B3A82BACE7FF}" dt="2022-08-18T18:39:17.264" v="526" actId="20577"/>
        <pc:sldMkLst>
          <pc:docMk/>
          <pc:sldMk cId="0" sldId="282"/>
        </pc:sldMkLst>
      </pc:sldChg>
      <pc:sldChg chg="modNotesTx">
        <pc:chgData name="DeMoisey, Fox - Division of Academic Program Standards" userId="02acd998-e3fc-4247-a358-0fda90afdf9d" providerId="ADAL" clId="{2F2BDB2D-A4A9-490E-BDB4-B3A82BACE7FF}" dt="2022-08-18T18:40:38.485" v="527"/>
        <pc:sldMkLst>
          <pc:docMk/>
          <pc:sldMk cId="0" sldId="283"/>
        </pc:sldMkLst>
      </pc:sldChg>
      <pc:sldChg chg="modNotesTx">
        <pc:chgData name="DeMoisey, Fox - Division of Academic Program Standards" userId="02acd998-e3fc-4247-a358-0fda90afdf9d" providerId="ADAL" clId="{2F2BDB2D-A4A9-490E-BDB4-B3A82BACE7FF}" dt="2022-08-18T18:41:55.040" v="532" actId="20577"/>
        <pc:sldMkLst>
          <pc:docMk/>
          <pc:sldMk cId="0" sldId="284"/>
        </pc:sldMkLst>
      </pc:sldChg>
      <pc:sldChg chg="modNotesTx">
        <pc:chgData name="DeMoisey, Fox - Division of Academic Program Standards" userId="02acd998-e3fc-4247-a358-0fda90afdf9d" providerId="ADAL" clId="{2F2BDB2D-A4A9-490E-BDB4-B3A82BACE7FF}" dt="2022-08-18T17:55:05.536" v="22"/>
        <pc:sldMkLst>
          <pc:docMk/>
          <pc:sldMk cId="0" sldId="285"/>
        </pc:sldMkLst>
      </pc:sldChg>
      <pc:sldChg chg="modSp mod modNotesTx">
        <pc:chgData name="DeMoisey, Fox - Division of Academic Program Standards" userId="02acd998-e3fc-4247-a358-0fda90afdf9d" providerId="ADAL" clId="{2F2BDB2D-A4A9-490E-BDB4-B3A82BACE7FF}" dt="2022-08-18T18:42:25.288" v="538" actId="20577"/>
        <pc:sldMkLst>
          <pc:docMk/>
          <pc:sldMk cId="0" sldId="286"/>
        </pc:sldMkLst>
        <pc:spChg chg="mod">
          <ac:chgData name="DeMoisey, Fox - Division of Academic Program Standards" userId="02acd998-e3fc-4247-a358-0fda90afdf9d" providerId="ADAL" clId="{2F2BDB2D-A4A9-490E-BDB4-B3A82BACE7FF}" dt="2022-08-18T17:59:28.162" v="51" actId="20577"/>
          <ac:spMkLst>
            <pc:docMk/>
            <pc:sldMk cId="0" sldId="286"/>
            <ac:spMk id="758" creationId="{00000000-0000-0000-0000-000000000000}"/>
          </ac:spMkLst>
        </pc:spChg>
      </pc:sldChg>
      <pc:sldChg chg="modNotesTx">
        <pc:chgData name="DeMoisey, Fox - Division of Academic Program Standards" userId="02acd998-e3fc-4247-a358-0fda90afdf9d" providerId="ADAL" clId="{2F2BDB2D-A4A9-490E-BDB4-B3A82BACE7FF}" dt="2022-08-18T18:42:30.968" v="544" actId="20577"/>
        <pc:sldMkLst>
          <pc:docMk/>
          <pc:sldMk cId="0" sldId="287"/>
        </pc:sldMkLst>
      </pc:sldChg>
      <pc:sldChg chg="modNotesTx">
        <pc:chgData name="DeMoisey, Fox - Division of Academic Program Standards" userId="02acd998-e3fc-4247-a358-0fda90afdf9d" providerId="ADAL" clId="{2F2BDB2D-A4A9-490E-BDB4-B3A82BACE7FF}" dt="2022-08-18T18:47:31.878" v="614" actId="20577"/>
        <pc:sldMkLst>
          <pc:docMk/>
          <pc:sldMk cId="0" sldId="289"/>
        </pc:sldMkLst>
      </pc:sldChg>
      <pc:sldChg chg="modNotesTx">
        <pc:chgData name="DeMoisey, Fox - Division of Academic Program Standards" userId="02acd998-e3fc-4247-a358-0fda90afdf9d" providerId="ADAL" clId="{2F2BDB2D-A4A9-490E-BDB4-B3A82BACE7FF}" dt="2022-08-18T18:42:42.792" v="556" actId="20577"/>
        <pc:sldMkLst>
          <pc:docMk/>
          <pc:sldMk cId="0" sldId="290"/>
        </pc:sldMkLst>
      </pc:sldChg>
      <pc:sldChg chg="modNotesTx">
        <pc:chgData name="DeMoisey, Fox - Division of Academic Program Standards" userId="02acd998-e3fc-4247-a358-0fda90afdf9d" providerId="ADAL" clId="{2F2BDB2D-A4A9-490E-BDB4-B3A82BACE7FF}" dt="2022-08-18T18:42:47.761" v="562" actId="20577"/>
        <pc:sldMkLst>
          <pc:docMk/>
          <pc:sldMk cId="0" sldId="291"/>
        </pc:sldMkLst>
      </pc:sldChg>
      <pc:sldChg chg="modNotesTx">
        <pc:chgData name="DeMoisey, Fox - Division of Academic Program Standards" userId="02acd998-e3fc-4247-a358-0fda90afdf9d" providerId="ADAL" clId="{2F2BDB2D-A4A9-490E-BDB4-B3A82BACE7FF}" dt="2022-08-18T18:42:52.871" v="568" actId="20577"/>
        <pc:sldMkLst>
          <pc:docMk/>
          <pc:sldMk cId="0" sldId="292"/>
        </pc:sldMkLst>
      </pc:sldChg>
      <pc:sldChg chg="modNotesTx">
        <pc:chgData name="DeMoisey, Fox - Division of Academic Program Standards" userId="02acd998-e3fc-4247-a358-0fda90afdf9d" providerId="ADAL" clId="{2F2BDB2D-A4A9-490E-BDB4-B3A82BACE7FF}" dt="2022-08-18T18:43:11.571" v="586" actId="20577"/>
        <pc:sldMkLst>
          <pc:docMk/>
          <pc:sldMk cId="0" sldId="296"/>
        </pc:sldMkLst>
      </pc:sldChg>
      <pc:sldChg chg="modNotesTx">
        <pc:chgData name="DeMoisey, Fox - Division of Academic Program Standards" userId="02acd998-e3fc-4247-a358-0fda90afdf9d" providerId="ADAL" clId="{2F2BDB2D-A4A9-490E-BDB4-B3A82BACE7FF}" dt="2022-08-18T18:44:56.682" v="613" actId="20577"/>
        <pc:sldMkLst>
          <pc:docMk/>
          <pc:sldMk cId="0" sldId="297"/>
        </pc:sldMkLst>
      </pc:sldChg>
      <pc:sldChg chg="modSp mod modNotesTx">
        <pc:chgData name="DeMoisey, Fox - Division of Academic Program Standards" userId="02acd998-e3fc-4247-a358-0fda90afdf9d" providerId="ADAL" clId="{2F2BDB2D-A4A9-490E-BDB4-B3A82BACE7FF}" dt="2022-08-18T18:43:29.161" v="593"/>
        <pc:sldMkLst>
          <pc:docMk/>
          <pc:sldMk cId="0" sldId="298"/>
        </pc:sldMkLst>
        <pc:spChg chg="mod">
          <ac:chgData name="DeMoisey, Fox - Division of Academic Program Standards" userId="02acd998-e3fc-4247-a358-0fda90afdf9d" providerId="ADAL" clId="{2F2BDB2D-A4A9-490E-BDB4-B3A82BACE7FF}" dt="2022-08-18T17:59:40.886" v="53" actId="20577"/>
          <ac:spMkLst>
            <pc:docMk/>
            <pc:sldMk cId="0" sldId="298"/>
            <ac:spMk id="850" creationId="{00000000-0000-0000-0000-000000000000}"/>
          </ac:spMkLst>
        </pc:spChg>
      </pc:sldChg>
      <pc:sldChg chg="modNotesTx">
        <pc:chgData name="DeMoisey, Fox - Division of Academic Program Standards" userId="02acd998-e3fc-4247-a358-0fda90afdf9d" providerId="ADAL" clId="{2F2BDB2D-A4A9-490E-BDB4-B3A82BACE7FF}" dt="2022-08-18T18:44:04.248" v="605" actId="20577"/>
        <pc:sldMkLst>
          <pc:docMk/>
          <pc:sldMk cId="0" sldId="299"/>
        </pc:sldMkLst>
      </pc:sldChg>
      <pc:sldChg chg="modNotesTx">
        <pc:chgData name="DeMoisey, Fox - Division of Academic Program Standards" userId="02acd998-e3fc-4247-a358-0fda90afdf9d" providerId="ADAL" clId="{2F2BDB2D-A4A9-490E-BDB4-B3A82BACE7FF}" dt="2022-08-18T18:44:35.142" v="606"/>
        <pc:sldMkLst>
          <pc:docMk/>
          <pc:sldMk cId="0" sldId="301"/>
        </pc:sldMkLst>
      </pc:sldChg>
      <pc:sldChg chg="modNotesTx">
        <pc:chgData name="DeMoisey, Fox - Division of Academic Program Standards" userId="02acd998-e3fc-4247-a358-0fda90afdf9d" providerId="ADAL" clId="{2F2BDB2D-A4A9-490E-BDB4-B3A82BACE7FF}" dt="2022-08-18T18:43:03.112" v="580" actId="20577"/>
        <pc:sldMkLst>
          <pc:docMk/>
          <pc:sldMk cId="140557562" sldId="303"/>
        </pc:sldMkLst>
      </pc:sldChg>
      <pc:sldChg chg="modNotesTx">
        <pc:chgData name="DeMoisey, Fox - Division of Academic Program Standards" userId="02acd998-e3fc-4247-a358-0fda90afdf9d" providerId="ADAL" clId="{2F2BDB2D-A4A9-490E-BDB4-B3A82BACE7FF}" dt="2022-08-19T13:13:04.515" v="676" actId="20577"/>
        <pc:sldMkLst>
          <pc:docMk/>
          <pc:sldMk cId="3658113217" sldId="305"/>
        </pc:sldMkLst>
      </pc:sldChg>
      <pc:sldChg chg="addSp delSp mod modNotesTx">
        <pc:chgData name="DeMoisey, Fox - Division of Academic Program Standards" userId="02acd998-e3fc-4247-a358-0fda90afdf9d" providerId="ADAL" clId="{2F2BDB2D-A4A9-490E-BDB4-B3A82BACE7FF}" dt="2022-08-18T18:43:36.078" v="596"/>
        <pc:sldMkLst>
          <pc:docMk/>
          <pc:sldMk cId="0" sldId="306"/>
        </pc:sldMkLst>
        <pc:spChg chg="add del">
          <ac:chgData name="DeMoisey, Fox - Division of Academic Program Standards" userId="02acd998-e3fc-4247-a358-0fda90afdf9d" providerId="ADAL" clId="{2F2BDB2D-A4A9-490E-BDB4-B3A82BACE7FF}" dt="2022-08-18T18:43:34.002" v="595" actId="22"/>
          <ac:spMkLst>
            <pc:docMk/>
            <pc:sldMk cId="0" sldId="306"/>
            <ac:spMk id="3" creationId="{0ADEA03B-E9AD-4C4F-CD99-DB1DE58C68D7}"/>
          </ac:spMkLst>
        </pc:spChg>
      </pc:sldChg>
      <pc:sldChg chg="modNotesTx">
        <pc:chgData name="DeMoisey, Fox - Division of Academic Program Standards" userId="02acd998-e3fc-4247-a358-0fda90afdf9d" providerId="ADAL" clId="{2F2BDB2D-A4A9-490E-BDB4-B3A82BACE7FF}" dt="2022-08-18T18:43:40.573" v="597"/>
        <pc:sldMkLst>
          <pc:docMk/>
          <pc:sldMk cId="3561850856" sldId="308"/>
        </pc:sldMkLst>
      </pc:sldChg>
    </pc:docChg>
  </pc:docChgLst>
  <pc:docChgLst>
    <pc:chgData name="DeMoisey, Fox - Division of Academic Program Standards" userId="02acd998-e3fc-4247-a358-0fda90afdf9d" providerId="ADAL" clId="{7ACEC748-39D0-45A5-81F0-F929B7DBD7A2}"/>
    <pc:docChg chg="modSld">
      <pc:chgData name="DeMoisey, Fox - Division of Academic Program Standards" userId="02acd998-e3fc-4247-a358-0fda90afdf9d" providerId="ADAL" clId="{7ACEC748-39D0-45A5-81F0-F929B7DBD7A2}" dt="2022-08-05T16:54:42.986" v="44" actId="20577"/>
      <pc:docMkLst>
        <pc:docMk/>
      </pc:docMkLst>
      <pc:sldChg chg="modSp mod modNotesTx">
        <pc:chgData name="DeMoisey, Fox - Division of Academic Program Standards" userId="02acd998-e3fc-4247-a358-0fda90afdf9d" providerId="ADAL" clId="{7ACEC748-39D0-45A5-81F0-F929B7DBD7A2}" dt="2022-08-05T16:54:42.986" v="44" actId="20577"/>
        <pc:sldMkLst>
          <pc:docMk/>
          <pc:sldMk cId="311947339" sldId="300"/>
        </pc:sldMkLst>
        <pc:spChg chg="mod">
          <ac:chgData name="DeMoisey, Fox - Division of Academic Program Standards" userId="02acd998-e3fc-4247-a358-0fda90afdf9d" providerId="ADAL" clId="{7ACEC748-39D0-45A5-81F0-F929B7DBD7A2}" dt="2022-08-05T16:54:23.729" v="4" actId="20577"/>
          <ac:spMkLst>
            <pc:docMk/>
            <pc:sldMk cId="311947339" sldId="300"/>
            <ac:spMk id="864" creationId="{00000000-0000-0000-0000-000000000000}"/>
          </ac:spMkLst>
        </pc:spChg>
      </pc:sldChg>
    </pc:docChg>
  </pc:docChgLst>
  <pc:docChgLst>
    <pc:chgData name="Misty Higgins" userId="d003460c-33fe-4915-8b5f-f22610d64b75" providerId="ADAL" clId="{B1537240-DF91-4F75-82B5-EBAC36A57C54}"/>
    <pc:docChg chg="undo custSel delSld modSld">
      <pc:chgData name="Misty Higgins" userId="d003460c-33fe-4915-8b5f-f22610d64b75" providerId="ADAL" clId="{B1537240-DF91-4F75-82B5-EBAC36A57C54}" dt="2022-08-12T15:10:53.286" v="3405"/>
      <pc:docMkLst>
        <pc:docMk/>
      </pc:docMkLst>
      <pc:sldChg chg="modNotesTx">
        <pc:chgData name="Misty Higgins" userId="d003460c-33fe-4915-8b5f-f22610d64b75" providerId="ADAL" clId="{B1537240-DF91-4F75-82B5-EBAC36A57C54}" dt="2022-08-12T13:34:52.774" v="572" actId="20577"/>
        <pc:sldMkLst>
          <pc:docMk/>
          <pc:sldMk cId="0" sldId="256"/>
        </pc:sldMkLst>
      </pc:sldChg>
      <pc:sldChg chg="modNotesTx">
        <pc:chgData name="Misty Higgins" userId="d003460c-33fe-4915-8b5f-f22610d64b75" providerId="ADAL" clId="{B1537240-DF91-4F75-82B5-EBAC36A57C54}" dt="2022-08-12T13:32:57.735" v="560" actId="20577"/>
        <pc:sldMkLst>
          <pc:docMk/>
          <pc:sldMk cId="0" sldId="257"/>
        </pc:sldMkLst>
      </pc:sldChg>
      <pc:sldChg chg="modSp modNotesTx">
        <pc:chgData name="Misty Higgins" userId="d003460c-33fe-4915-8b5f-f22610d64b75" providerId="ADAL" clId="{B1537240-DF91-4F75-82B5-EBAC36A57C54}" dt="2022-08-12T13:35:04.634" v="590" actId="20577"/>
        <pc:sldMkLst>
          <pc:docMk/>
          <pc:sldMk cId="0" sldId="258"/>
        </pc:sldMkLst>
        <pc:spChg chg="mod">
          <ac:chgData name="Misty Higgins" userId="d003460c-33fe-4915-8b5f-f22610d64b75" providerId="ADAL" clId="{B1537240-DF91-4F75-82B5-EBAC36A57C54}" dt="2022-08-12T13:19:45.756" v="26" actId="20577"/>
          <ac:spMkLst>
            <pc:docMk/>
            <pc:sldMk cId="0" sldId="258"/>
            <ac:spMk id="507" creationId="{00000000-0000-0000-0000-000000000000}"/>
          </ac:spMkLst>
        </pc:spChg>
      </pc:sldChg>
      <pc:sldChg chg="modNotesTx">
        <pc:chgData name="Misty Higgins" userId="d003460c-33fe-4915-8b5f-f22610d64b75" providerId="ADAL" clId="{B1537240-DF91-4F75-82B5-EBAC36A57C54}" dt="2022-08-12T13:36:09.337" v="614" actId="20577"/>
        <pc:sldMkLst>
          <pc:docMk/>
          <pc:sldMk cId="0" sldId="259"/>
        </pc:sldMkLst>
      </pc:sldChg>
      <pc:sldChg chg="modSp modNotesTx">
        <pc:chgData name="Misty Higgins" userId="d003460c-33fe-4915-8b5f-f22610d64b75" providerId="ADAL" clId="{B1537240-DF91-4F75-82B5-EBAC36A57C54}" dt="2022-08-12T13:20:22.176" v="138" actId="20577"/>
        <pc:sldMkLst>
          <pc:docMk/>
          <pc:sldMk cId="0" sldId="260"/>
        </pc:sldMkLst>
        <pc:spChg chg="mod">
          <ac:chgData name="Misty Higgins" userId="d003460c-33fe-4915-8b5f-f22610d64b75" providerId="ADAL" clId="{B1537240-DF91-4F75-82B5-EBAC36A57C54}" dt="2022-08-12T13:19:57.690" v="46" actId="20577"/>
          <ac:spMkLst>
            <pc:docMk/>
            <pc:sldMk cId="0" sldId="260"/>
            <ac:spMk id="521" creationId="{00000000-0000-0000-0000-000000000000}"/>
          </ac:spMkLst>
        </pc:spChg>
      </pc:sldChg>
      <pc:sldChg chg="modSp">
        <pc:chgData name="Misty Higgins" userId="d003460c-33fe-4915-8b5f-f22610d64b75" providerId="ADAL" clId="{B1537240-DF91-4F75-82B5-EBAC36A57C54}" dt="2022-08-12T13:21:01.164" v="142" actId="1076"/>
        <pc:sldMkLst>
          <pc:docMk/>
          <pc:sldMk cId="0" sldId="261"/>
        </pc:sldMkLst>
        <pc:spChg chg="mod">
          <ac:chgData name="Misty Higgins" userId="d003460c-33fe-4915-8b5f-f22610d64b75" providerId="ADAL" clId="{B1537240-DF91-4F75-82B5-EBAC36A57C54}" dt="2022-08-12T13:20:46.354" v="140" actId="1076"/>
          <ac:spMkLst>
            <pc:docMk/>
            <pc:sldMk cId="0" sldId="261"/>
            <ac:spMk id="528" creationId="{00000000-0000-0000-0000-000000000000}"/>
          </ac:spMkLst>
        </pc:spChg>
        <pc:spChg chg="mod">
          <ac:chgData name="Misty Higgins" userId="d003460c-33fe-4915-8b5f-f22610d64b75" providerId="ADAL" clId="{B1537240-DF91-4F75-82B5-EBAC36A57C54}" dt="2022-08-12T13:21:01.164" v="142" actId="1076"/>
          <ac:spMkLst>
            <pc:docMk/>
            <pc:sldMk cId="0" sldId="261"/>
            <ac:spMk id="530" creationId="{00000000-0000-0000-0000-000000000000}"/>
          </ac:spMkLst>
        </pc:spChg>
        <pc:spChg chg="mod">
          <ac:chgData name="Misty Higgins" userId="d003460c-33fe-4915-8b5f-f22610d64b75" providerId="ADAL" clId="{B1537240-DF91-4F75-82B5-EBAC36A57C54}" dt="2022-08-12T13:20:51.843" v="141" actId="1076"/>
          <ac:spMkLst>
            <pc:docMk/>
            <pc:sldMk cId="0" sldId="261"/>
            <ac:spMk id="531" creationId="{00000000-0000-0000-0000-000000000000}"/>
          </ac:spMkLst>
        </pc:spChg>
      </pc:sldChg>
      <pc:sldChg chg="modNotesTx">
        <pc:chgData name="Misty Higgins" userId="d003460c-33fe-4915-8b5f-f22610d64b75" providerId="ADAL" clId="{B1537240-DF91-4F75-82B5-EBAC36A57C54}" dt="2022-08-12T13:40:00.826" v="716" actId="5793"/>
        <pc:sldMkLst>
          <pc:docMk/>
          <pc:sldMk cId="0" sldId="262"/>
        </pc:sldMkLst>
      </pc:sldChg>
      <pc:sldChg chg="modSp">
        <pc:chgData name="Misty Higgins" userId="d003460c-33fe-4915-8b5f-f22610d64b75" providerId="ADAL" clId="{B1537240-DF91-4F75-82B5-EBAC36A57C54}" dt="2022-08-12T13:21:16.166" v="143" actId="14100"/>
        <pc:sldMkLst>
          <pc:docMk/>
          <pc:sldMk cId="0" sldId="263"/>
        </pc:sldMkLst>
        <pc:spChg chg="mod">
          <ac:chgData name="Misty Higgins" userId="d003460c-33fe-4915-8b5f-f22610d64b75" providerId="ADAL" clId="{B1537240-DF91-4F75-82B5-EBAC36A57C54}" dt="2022-08-12T13:21:16.166" v="143" actId="14100"/>
          <ac:spMkLst>
            <pc:docMk/>
            <pc:sldMk cId="0" sldId="263"/>
            <ac:spMk id="551" creationId="{00000000-0000-0000-0000-000000000000}"/>
          </ac:spMkLst>
        </pc:spChg>
      </pc:sldChg>
      <pc:sldChg chg="modSp modNotesTx">
        <pc:chgData name="Misty Higgins" userId="d003460c-33fe-4915-8b5f-f22610d64b75" providerId="ADAL" clId="{B1537240-DF91-4F75-82B5-EBAC36A57C54}" dt="2022-08-12T15:06:18.014" v="2894" actId="962"/>
        <pc:sldMkLst>
          <pc:docMk/>
          <pc:sldMk cId="0" sldId="264"/>
        </pc:sldMkLst>
        <pc:grpChg chg="mod">
          <ac:chgData name="Misty Higgins" userId="d003460c-33fe-4915-8b5f-f22610d64b75" providerId="ADAL" clId="{B1537240-DF91-4F75-82B5-EBAC36A57C54}" dt="2022-08-12T15:06:18.014" v="2894" actId="962"/>
          <ac:grpSpMkLst>
            <pc:docMk/>
            <pc:sldMk cId="0" sldId="264"/>
            <ac:grpSpMk id="564" creationId="{00000000-0000-0000-0000-000000000000}"/>
          </ac:grpSpMkLst>
        </pc:grpChg>
      </pc:sldChg>
      <pc:sldChg chg="modNotesTx">
        <pc:chgData name="Misty Higgins" userId="d003460c-33fe-4915-8b5f-f22610d64b75" providerId="ADAL" clId="{B1537240-DF91-4F75-82B5-EBAC36A57C54}" dt="2022-08-12T13:43:56.508" v="743" actId="20577"/>
        <pc:sldMkLst>
          <pc:docMk/>
          <pc:sldMk cId="0" sldId="265"/>
        </pc:sldMkLst>
      </pc:sldChg>
      <pc:sldChg chg="modSp">
        <pc:chgData name="Misty Higgins" userId="d003460c-33fe-4915-8b5f-f22610d64b75" providerId="ADAL" clId="{B1537240-DF91-4F75-82B5-EBAC36A57C54}" dt="2022-08-12T13:21:36.043" v="144" actId="5793"/>
        <pc:sldMkLst>
          <pc:docMk/>
          <pc:sldMk cId="0" sldId="266"/>
        </pc:sldMkLst>
        <pc:spChg chg="mod">
          <ac:chgData name="Misty Higgins" userId="d003460c-33fe-4915-8b5f-f22610d64b75" providerId="ADAL" clId="{B1537240-DF91-4F75-82B5-EBAC36A57C54}" dt="2022-08-12T13:21:36.043" v="144" actId="5793"/>
          <ac:spMkLst>
            <pc:docMk/>
            <pc:sldMk cId="0" sldId="266"/>
            <ac:spMk id="587" creationId="{00000000-0000-0000-0000-000000000000}"/>
          </ac:spMkLst>
        </pc:spChg>
      </pc:sldChg>
      <pc:sldChg chg="modNotesTx">
        <pc:chgData name="Misty Higgins" userId="d003460c-33fe-4915-8b5f-f22610d64b75" providerId="ADAL" clId="{B1537240-DF91-4F75-82B5-EBAC36A57C54}" dt="2022-08-12T13:50:45.803" v="811" actId="20577"/>
        <pc:sldMkLst>
          <pc:docMk/>
          <pc:sldMk cId="0" sldId="267"/>
        </pc:sldMkLst>
      </pc:sldChg>
      <pc:sldChg chg="modNotesTx">
        <pc:chgData name="Misty Higgins" userId="d003460c-33fe-4915-8b5f-f22610d64b75" providerId="ADAL" clId="{B1537240-DF91-4F75-82B5-EBAC36A57C54}" dt="2022-08-12T13:57:03.825" v="1189" actId="20577"/>
        <pc:sldMkLst>
          <pc:docMk/>
          <pc:sldMk cId="0" sldId="268"/>
        </pc:sldMkLst>
      </pc:sldChg>
      <pc:sldChg chg="modNotesTx">
        <pc:chgData name="Misty Higgins" userId="d003460c-33fe-4915-8b5f-f22610d64b75" providerId="ADAL" clId="{B1537240-DF91-4F75-82B5-EBAC36A57C54}" dt="2022-08-12T14:03:23.104" v="1610" actId="20577"/>
        <pc:sldMkLst>
          <pc:docMk/>
          <pc:sldMk cId="0" sldId="269"/>
        </pc:sldMkLst>
      </pc:sldChg>
      <pc:sldChg chg="modSp modNotesTx">
        <pc:chgData name="Misty Higgins" userId="d003460c-33fe-4915-8b5f-f22610d64b75" providerId="ADAL" clId="{B1537240-DF91-4F75-82B5-EBAC36A57C54}" dt="2022-08-12T15:06:36.248" v="2896" actId="962"/>
        <pc:sldMkLst>
          <pc:docMk/>
          <pc:sldMk cId="0" sldId="270"/>
        </pc:sldMkLst>
        <pc:picChg chg="mod">
          <ac:chgData name="Misty Higgins" userId="d003460c-33fe-4915-8b5f-f22610d64b75" providerId="ADAL" clId="{B1537240-DF91-4F75-82B5-EBAC36A57C54}" dt="2022-08-12T15:06:36.248" v="2896" actId="962"/>
          <ac:picMkLst>
            <pc:docMk/>
            <pc:sldMk cId="0" sldId="270"/>
            <ac:picMk id="635" creationId="{00000000-0000-0000-0000-000000000000}"/>
          </ac:picMkLst>
        </pc:picChg>
      </pc:sldChg>
      <pc:sldChg chg="modSp modNotesTx">
        <pc:chgData name="Misty Higgins" userId="d003460c-33fe-4915-8b5f-f22610d64b75" providerId="ADAL" clId="{B1537240-DF91-4F75-82B5-EBAC36A57C54}" dt="2022-08-12T14:05:24.981" v="1625" actId="20577"/>
        <pc:sldMkLst>
          <pc:docMk/>
          <pc:sldMk cId="0" sldId="271"/>
        </pc:sldMkLst>
        <pc:spChg chg="mod">
          <ac:chgData name="Misty Higgins" userId="d003460c-33fe-4915-8b5f-f22610d64b75" providerId="ADAL" clId="{B1537240-DF91-4F75-82B5-EBAC36A57C54}" dt="2022-08-12T13:21:51.614" v="154" actId="20577"/>
          <ac:spMkLst>
            <pc:docMk/>
            <pc:sldMk cId="0" sldId="271"/>
            <ac:spMk id="642" creationId="{00000000-0000-0000-0000-000000000000}"/>
          </ac:spMkLst>
        </pc:spChg>
      </pc:sldChg>
      <pc:sldChg chg="modNotesTx">
        <pc:chgData name="Misty Higgins" userId="d003460c-33fe-4915-8b5f-f22610d64b75" providerId="ADAL" clId="{B1537240-DF91-4F75-82B5-EBAC36A57C54}" dt="2022-08-12T14:05:48.038" v="1684" actId="20577"/>
        <pc:sldMkLst>
          <pc:docMk/>
          <pc:sldMk cId="0" sldId="272"/>
        </pc:sldMkLst>
      </pc:sldChg>
      <pc:sldChg chg="modNotesTx">
        <pc:chgData name="Misty Higgins" userId="d003460c-33fe-4915-8b5f-f22610d64b75" providerId="ADAL" clId="{B1537240-DF91-4F75-82B5-EBAC36A57C54}" dt="2022-08-12T14:07:15.226" v="1698" actId="20577"/>
        <pc:sldMkLst>
          <pc:docMk/>
          <pc:sldMk cId="0" sldId="274"/>
        </pc:sldMkLst>
      </pc:sldChg>
      <pc:sldChg chg="modSp modNotesTx">
        <pc:chgData name="Misty Higgins" userId="d003460c-33fe-4915-8b5f-f22610d64b75" providerId="ADAL" clId="{B1537240-DF91-4F75-82B5-EBAC36A57C54}" dt="2022-08-12T15:06:49.261" v="2897" actId="1076"/>
        <pc:sldMkLst>
          <pc:docMk/>
          <pc:sldMk cId="0" sldId="275"/>
        </pc:sldMkLst>
        <pc:picChg chg="mod">
          <ac:chgData name="Misty Higgins" userId="d003460c-33fe-4915-8b5f-f22610d64b75" providerId="ADAL" clId="{B1537240-DF91-4F75-82B5-EBAC36A57C54}" dt="2022-08-12T15:06:49.261" v="2897" actId="1076"/>
          <ac:picMkLst>
            <pc:docMk/>
            <pc:sldMk cId="0" sldId="275"/>
            <ac:picMk id="673" creationId="{00000000-0000-0000-0000-000000000000}"/>
          </ac:picMkLst>
        </pc:picChg>
      </pc:sldChg>
      <pc:sldChg chg="modNotesTx">
        <pc:chgData name="Misty Higgins" userId="d003460c-33fe-4915-8b5f-f22610d64b75" providerId="ADAL" clId="{B1537240-DF91-4F75-82B5-EBAC36A57C54}" dt="2022-08-12T14:09:37.057" v="1949" actId="20577"/>
        <pc:sldMkLst>
          <pc:docMk/>
          <pc:sldMk cId="0" sldId="276"/>
        </pc:sldMkLst>
      </pc:sldChg>
      <pc:sldChg chg="modSp modNotesTx">
        <pc:chgData name="Misty Higgins" userId="d003460c-33fe-4915-8b5f-f22610d64b75" providerId="ADAL" clId="{B1537240-DF91-4F75-82B5-EBAC36A57C54}" dt="2022-08-12T15:07:38.518" v="3283" actId="962"/>
        <pc:sldMkLst>
          <pc:docMk/>
          <pc:sldMk cId="0" sldId="278"/>
        </pc:sldMkLst>
        <pc:graphicFrameChg chg="mod">
          <ac:chgData name="Misty Higgins" userId="d003460c-33fe-4915-8b5f-f22610d64b75" providerId="ADAL" clId="{B1537240-DF91-4F75-82B5-EBAC36A57C54}" dt="2022-08-12T15:07:38.518" v="3283" actId="962"/>
          <ac:graphicFrameMkLst>
            <pc:docMk/>
            <pc:sldMk cId="0" sldId="278"/>
            <ac:graphicFrameMk id="694" creationId="{00000000-0000-0000-0000-000000000000}"/>
          </ac:graphicFrameMkLst>
        </pc:graphicFrameChg>
      </pc:sldChg>
      <pc:sldChg chg="modNotesTx">
        <pc:chgData name="Misty Higgins" userId="d003460c-33fe-4915-8b5f-f22610d64b75" providerId="ADAL" clId="{B1537240-DF91-4F75-82B5-EBAC36A57C54}" dt="2022-08-12T14:12:03.625" v="1994" actId="20577"/>
        <pc:sldMkLst>
          <pc:docMk/>
          <pc:sldMk cId="0" sldId="279"/>
        </pc:sldMkLst>
      </pc:sldChg>
      <pc:sldChg chg="modNotesTx">
        <pc:chgData name="Misty Higgins" userId="d003460c-33fe-4915-8b5f-f22610d64b75" providerId="ADAL" clId="{B1537240-DF91-4F75-82B5-EBAC36A57C54}" dt="2022-08-12T14:14:06.987" v="2041" actId="20577"/>
        <pc:sldMkLst>
          <pc:docMk/>
          <pc:sldMk cId="0" sldId="280"/>
        </pc:sldMkLst>
      </pc:sldChg>
      <pc:sldChg chg="modSp modNotesTx">
        <pc:chgData name="Misty Higgins" userId="d003460c-33fe-4915-8b5f-f22610d64b75" providerId="ADAL" clId="{B1537240-DF91-4F75-82B5-EBAC36A57C54}" dt="2022-08-12T14:17:13.168" v="2198" actId="20577"/>
        <pc:sldMkLst>
          <pc:docMk/>
          <pc:sldMk cId="0" sldId="281"/>
        </pc:sldMkLst>
        <pc:spChg chg="mod">
          <ac:chgData name="Misty Higgins" userId="d003460c-33fe-4915-8b5f-f22610d64b75" providerId="ADAL" clId="{B1537240-DF91-4F75-82B5-EBAC36A57C54}" dt="2022-08-12T13:22:57.476" v="166" actId="5793"/>
          <ac:spMkLst>
            <pc:docMk/>
            <pc:sldMk cId="0" sldId="281"/>
            <ac:spMk id="717" creationId="{00000000-0000-0000-0000-000000000000}"/>
          </ac:spMkLst>
        </pc:spChg>
      </pc:sldChg>
      <pc:sldChg chg="modNotesTx">
        <pc:chgData name="Misty Higgins" userId="d003460c-33fe-4915-8b5f-f22610d64b75" providerId="ADAL" clId="{B1537240-DF91-4F75-82B5-EBAC36A57C54}" dt="2022-08-12T14:18:49.368" v="2406" actId="20577"/>
        <pc:sldMkLst>
          <pc:docMk/>
          <pc:sldMk cId="0" sldId="282"/>
        </pc:sldMkLst>
      </pc:sldChg>
      <pc:sldChg chg="modNotesTx">
        <pc:chgData name="Misty Higgins" userId="d003460c-33fe-4915-8b5f-f22610d64b75" providerId="ADAL" clId="{B1537240-DF91-4F75-82B5-EBAC36A57C54}" dt="2022-08-12T14:19:54.100" v="2419" actId="313"/>
        <pc:sldMkLst>
          <pc:docMk/>
          <pc:sldMk cId="0" sldId="283"/>
        </pc:sldMkLst>
      </pc:sldChg>
      <pc:sldChg chg="modSp modNotesTx">
        <pc:chgData name="Misty Higgins" userId="d003460c-33fe-4915-8b5f-f22610d64b75" providerId="ADAL" clId="{B1537240-DF91-4F75-82B5-EBAC36A57C54}" dt="2022-08-12T15:08:00.490" v="3284" actId="1076"/>
        <pc:sldMkLst>
          <pc:docMk/>
          <pc:sldMk cId="0" sldId="284"/>
        </pc:sldMkLst>
        <pc:spChg chg="mod">
          <ac:chgData name="Misty Higgins" userId="d003460c-33fe-4915-8b5f-f22610d64b75" providerId="ADAL" clId="{B1537240-DF91-4F75-82B5-EBAC36A57C54}" dt="2022-08-12T14:30:06.144" v="2424" actId="27636"/>
          <ac:spMkLst>
            <pc:docMk/>
            <pc:sldMk cId="0" sldId="284"/>
            <ac:spMk id="740" creationId="{00000000-0000-0000-0000-000000000000}"/>
          </ac:spMkLst>
        </pc:spChg>
        <pc:picChg chg="mod">
          <ac:chgData name="Misty Higgins" userId="d003460c-33fe-4915-8b5f-f22610d64b75" providerId="ADAL" clId="{B1537240-DF91-4F75-82B5-EBAC36A57C54}" dt="2022-08-12T15:08:00.490" v="3284" actId="1076"/>
          <ac:picMkLst>
            <pc:docMk/>
            <pc:sldMk cId="0" sldId="284"/>
            <ac:picMk id="741" creationId="{00000000-0000-0000-0000-000000000000}"/>
          </ac:picMkLst>
        </pc:picChg>
      </pc:sldChg>
      <pc:sldChg chg="modNotesTx">
        <pc:chgData name="Misty Higgins" userId="d003460c-33fe-4915-8b5f-f22610d64b75" providerId="ADAL" clId="{B1537240-DF91-4F75-82B5-EBAC36A57C54}" dt="2022-08-12T14:33:02.372" v="2473" actId="20577"/>
        <pc:sldMkLst>
          <pc:docMk/>
          <pc:sldMk cId="0" sldId="285"/>
        </pc:sldMkLst>
      </pc:sldChg>
      <pc:sldChg chg="modSp">
        <pc:chgData name="Misty Higgins" userId="d003460c-33fe-4915-8b5f-f22610d64b75" providerId="ADAL" clId="{B1537240-DF91-4F75-82B5-EBAC36A57C54}" dt="2022-08-12T13:23:21.541" v="179" actId="20577"/>
        <pc:sldMkLst>
          <pc:docMk/>
          <pc:sldMk cId="0" sldId="286"/>
        </pc:sldMkLst>
        <pc:spChg chg="mod">
          <ac:chgData name="Misty Higgins" userId="d003460c-33fe-4915-8b5f-f22610d64b75" providerId="ADAL" clId="{B1537240-DF91-4F75-82B5-EBAC36A57C54}" dt="2022-08-12T13:23:21.541" v="179" actId="20577"/>
          <ac:spMkLst>
            <pc:docMk/>
            <pc:sldMk cId="0" sldId="286"/>
            <ac:spMk id="758" creationId="{00000000-0000-0000-0000-000000000000}"/>
          </ac:spMkLst>
        </pc:spChg>
      </pc:sldChg>
      <pc:sldChg chg="modSp">
        <pc:chgData name="Misty Higgins" userId="d003460c-33fe-4915-8b5f-f22610d64b75" providerId="ADAL" clId="{B1537240-DF91-4F75-82B5-EBAC36A57C54}" dt="2022-08-12T13:26:12.393" v="287"/>
        <pc:sldMkLst>
          <pc:docMk/>
          <pc:sldMk cId="0" sldId="287"/>
        </pc:sldMkLst>
        <pc:spChg chg="mod">
          <ac:chgData name="Misty Higgins" userId="d003460c-33fe-4915-8b5f-f22610d64b75" providerId="ADAL" clId="{B1537240-DF91-4F75-82B5-EBAC36A57C54}" dt="2022-08-12T13:26:12.393" v="287"/>
          <ac:spMkLst>
            <pc:docMk/>
            <pc:sldMk cId="0" sldId="287"/>
            <ac:spMk id="765" creationId="{00000000-0000-0000-0000-000000000000}"/>
          </ac:spMkLst>
        </pc:spChg>
        <pc:spChg chg="mod">
          <ac:chgData name="Misty Higgins" userId="d003460c-33fe-4915-8b5f-f22610d64b75" providerId="ADAL" clId="{B1537240-DF91-4F75-82B5-EBAC36A57C54}" dt="2022-08-12T13:26:10.542" v="282" actId="1076"/>
          <ac:spMkLst>
            <pc:docMk/>
            <pc:sldMk cId="0" sldId="287"/>
            <ac:spMk id="766" creationId="{00000000-0000-0000-0000-000000000000}"/>
          </ac:spMkLst>
        </pc:spChg>
        <pc:picChg chg="mod">
          <ac:chgData name="Misty Higgins" userId="d003460c-33fe-4915-8b5f-f22610d64b75" providerId="ADAL" clId="{B1537240-DF91-4F75-82B5-EBAC36A57C54}" dt="2022-08-12T13:23:34.649" v="181" actId="1076"/>
          <ac:picMkLst>
            <pc:docMk/>
            <pc:sldMk cId="0" sldId="287"/>
            <ac:picMk id="767" creationId="{00000000-0000-0000-0000-000000000000}"/>
          </ac:picMkLst>
        </pc:picChg>
        <pc:picChg chg="mod">
          <ac:chgData name="Misty Higgins" userId="d003460c-33fe-4915-8b5f-f22610d64b75" providerId="ADAL" clId="{B1537240-DF91-4F75-82B5-EBAC36A57C54}" dt="2022-08-12T13:23:31.701" v="180" actId="1076"/>
          <ac:picMkLst>
            <pc:docMk/>
            <pc:sldMk cId="0" sldId="287"/>
            <ac:picMk id="768" creationId="{00000000-0000-0000-0000-000000000000}"/>
          </ac:picMkLst>
        </pc:picChg>
      </pc:sldChg>
      <pc:sldChg chg="modSp">
        <pc:chgData name="Misty Higgins" userId="d003460c-33fe-4915-8b5f-f22610d64b75" providerId="ADAL" clId="{B1537240-DF91-4F75-82B5-EBAC36A57C54}" dt="2022-08-12T15:08:19.632" v="3286" actId="1076"/>
        <pc:sldMkLst>
          <pc:docMk/>
          <pc:sldMk cId="0" sldId="289"/>
        </pc:sldMkLst>
        <pc:spChg chg="mod">
          <ac:chgData name="Misty Higgins" userId="d003460c-33fe-4915-8b5f-f22610d64b75" providerId="ADAL" clId="{B1537240-DF91-4F75-82B5-EBAC36A57C54}" dt="2022-08-12T13:25:02.509" v="269" actId="1076"/>
          <ac:spMkLst>
            <pc:docMk/>
            <pc:sldMk cId="0" sldId="289"/>
            <ac:spMk id="782" creationId="{00000000-0000-0000-0000-000000000000}"/>
          </ac:spMkLst>
        </pc:spChg>
        <pc:spChg chg="mod">
          <ac:chgData name="Misty Higgins" userId="d003460c-33fe-4915-8b5f-f22610d64b75" providerId="ADAL" clId="{B1537240-DF91-4F75-82B5-EBAC36A57C54}" dt="2022-08-12T13:25:27.235" v="275" actId="113"/>
          <ac:spMkLst>
            <pc:docMk/>
            <pc:sldMk cId="0" sldId="289"/>
            <ac:spMk id="783" creationId="{00000000-0000-0000-0000-000000000000}"/>
          </ac:spMkLst>
        </pc:spChg>
        <pc:picChg chg="mod">
          <ac:chgData name="Misty Higgins" userId="d003460c-33fe-4915-8b5f-f22610d64b75" providerId="ADAL" clId="{B1537240-DF91-4F75-82B5-EBAC36A57C54}" dt="2022-08-12T15:08:19.632" v="3286" actId="1076"/>
          <ac:picMkLst>
            <pc:docMk/>
            <pc:sldMk cId="0" sldId="289"/>
            <ac:picMk id="784" creationId="{00000000-0000-0000-0000-000000000000}"/>
          </ac:picMkLst>
        </pc:picChg>
      </pc:sldChg>
      <pc:sldChg chg="modSp">
        <pc:chgData name="Misty Higgins" userId="d003460c-33fe-4915-8b5f-f22610d64b75" providerId="ADAL" clId="{B1537240-DF91-4F75-82B5-EBAC36A57C54}" dt="2022-08-12T15:08:56.655" v="3290" actId="1076"/>
        <pc:sldMkLst>
          <pc:docMk/>
          <pc:sldMk cId="0" sldId="290"/>
        </pc:sldMkLst>
        <pc:spChg chg="mod">
          <ac:chgData name="Misty Higgins" userId="d003460c-33fe-4915-8b5f-f22610d64b75" providerId="ADAL" clId="{B1537240-DF91-4F75-82B5-EBAC36A57C54}" dt="2022-08-12T13:26:41.838" v="329" actId="1076"/>
          <ac:spMkLst>
            <pc:docMk/>
            <pc:sldMk cId="0" sldId="290"/>
            <ac:spMk id="790" creationId="{00000000-0000-0000-0000-000000000000}"/>
          </ac:spMkLst>
        </pc:spChg>
        <pc:spChg chg="mod">
          <ac:chgData name="Misty Higgins" userId="d003460c-33fe-4915-8b5f-f22610d64b75" providerId="ADAL" clId="{B1537240-DF91-4F75-82B5-EBAC36A57C54}" dt="2022-08-12T15:08:56.655" v="3290" actId="1076"/>
          <ac:spMkLst>
            <pc:docMk/>
            <pc:sldMk cId="0" sldId="290"/>
            <ac:spMk id="791" creationId="{00000000-0000-0000-0000-000000000000}"/>
          </ac:spMkLst>
        </pc:spChg>
        <pc:picChg chg="mod">
          <ac:chgData name="Misty Higgins" userId="d003460c-33fe-4915-8b5f-f22610d64b75" providerId="ADAL" clId="{B1537240-DF91-4F75-82B5-EBAC36A57C54}" dt="2022-08-12T13:27:07.417" v="335" actId="1076"/>
          <ac:picMkLst>
            <pc:docMk/>
            <pc:sldMk cId="0" sldId="290"/>
            <ac:picMk id="792" creationId="{00000000-0000-0000-0000-000000000000}"/>
          </ac:picMkLst>
        </pc:picChg>
      </pc:sldChg>
      <pc:sldChg chg="modSp">
        <pc:chgData name="Misty Higgins" userId="d003460c-33fe-4915-8b5f-f22610d64b75" providerId="ADAL" clId="{B1537240-DF91-4F75-82B5-EBAC36A57C54}" dt="2022-08-12T13:28:36.186" v="401" actId="1076"/>
        <pc:sldMkLst>
          <pc:docMk/>
          <pc:sldMk cId="0" sldId="291"/>
        </pc:sldMkLst>
        <pc:spChg chg="mod">
          <ac:chgData name="Misty Higgins" userId="d003460c-33fe-4915-8b5f-f22610d64b75" providerId="ADAL" clId="{B1537240-DF91-4F75-82B5-EBAC36A57C54}" dt="2022-08-12T13:28:08.901" v="392" actId="1076"/>
          <ac:spMkLst>
            <pc:docMk/>
            <pc:sldMk cId="0" sldId="291"/>
            <ac:spMk id="798" creationId="{00000000-0000-0000-0000-000000000000}"/>
          </ac:spMkLst>
        </pc:spChg>
        <pc:spChg chg="mod">
          <ac:chgData name="Misty Higgins" userId="d003460c-33fe-4915-8b5f-f22610d64b75" providerId="ADAL" clId="{B1537240-DF91-4F75-82B5-EBAC36A57C54}" dt="2022-08-12T13:28:36.186" v="401" actId="1076"/>
          <ac:spMkLst>
            <pc:docMk/>
            <pc:sldMk cId="0" sldId="291"/>
            <ac:spMk id="799" creationId="{00000000-0000-0000-0000-000000000000}"/>
          </ac:spMkLst>
        </pc:spChg>
        <pc:picChg chg="mod">
          <ac:chgData name="Misty Higgins" userId="d003460c-33fe-4915-8b5f-f22610d64b75" providerId="ADAL" clId="{B1537240-DF91-4F75-82B5-EBAC36A57C54}" dt="2022-08-12T13:28:10.883" v="393" actId="1076"/>
          <ac:picMkLst>
            <pc:docMk/>
            <pc:sldMk cId="0" sldId="291"/>
            <ac:picMk id="800" creationId="{00000000-0000-0000-0000-000000000000}"/>
          </ac:picMkLst>
        </pc:picChg>
      </pc:sldChg>
      <pc:sldChg chg="modSp modNotesTx">
        <pc:chgData name="Misty Higgins" userId="d003460c-33fe-4915-8b5f-f22610d64b75" providerId="ADAL" clId="{B1537240-DF91-4F75-82B5-EBAC36A57C54}" dt="2022-08-12T13:29:32.800" v="485" actId="20577"/>
        <pc:sldMkLst>
          <pc:docMk/>
          <pc:sldMk cId="0" sldId="296"/>
        </pc:sldMkLst>
        <pc:spChg chg="mod">
          <ac:chgData name="Misty Higgins" userId="d003460c-33fe-4915-8b5f-f22610d64b75" providerId="ADAL" clId="{B1537240-DF91-4F75-82B5-EBAC36A57C54}" dt="2022-08-12T13:29:07.062" v="435" actId="20577"/>
          <ac:spMkLst>
            <pc:docMk/>
            <pc:sldMk cId="0" sldId="296"/>
            <ac:spMk id="836" creationId="{00000000-0000-0000-0000-000000000000}"/>
          </ac:spMkLst>
        </pc:spChg>
      </pc:sldChg>
      <pc:sldChg chg="modSp">
        <pc:chgData name="Misty Higgins" userId="d003460c-33fe-4915-8b5f-f22610d64b75" providerId="ADAL" clId="{B1537240-DF91-4F75-82B5-EBAC36A57C54}" dt="2022-08-12T13:29:42.699" v="497" actId="20577"/>
        <pc:sldMkLst>
          <pc:docMk/>
          <pc:sldMk cId="0" sldId="298"/>
        </pc:sldMkLst>
        <pc:spChg chg="mod">
          <ac:chgData name="Misty Higgins" userId="d003460c-33fe-4915-8b5f-f22610d64b75" providerId="ADAL" clId="{B1537240-DF91-4F75-82B5-EBAC36A57C54}" dt="2022-08-12T13:29:42.699" v="497" actId="20577"/>
          <ac:spMkLst>
            <pc:docMk/>
            <pc:sldMk cId="0" sldId="298"/>
            <ac:spMk id="850" creationId="{00000000-0000-0000-0000-000000000000}"/>
          </ac:spMkLst>
        </pc:spChg>
      </pc:sldChg>
      <pc:sldChg chg="del">
        <pc:chgData name="Misty Higgins" userId="d003460c-33fe-4915-8b5f-f22610d64b75" providerId="ADAL" clId="{B1537240-DF91-4F75-82B5-EBAC36A57C54}" dt="2022-08-11T16:24:33.894" v="8" actId="2696"/>
        <pc:sldMkLst>
          <pc:docMk/>
          <pc:sldMk cId="311947339" sldId="300"/>
        </pc:sldMkLst>
      </pc:sldChg>
      <pc:sldChg chg="addSp delSp modSp">
        <pc:chgData name="Misty Higgins" userId="d003460c-33fe-4915-8b5f-f22610d64b75" providerId="ADAL" clId="{B1537240-DF91-4F75-82B5-EBAC36A57C54}" dt="2022-08-12T15:10:53.286" v="3405"/>
        <pc:sldMkLst>
          <pc:docMk/>
          <pc:sldMk cId="0" sldId="301"/>
        </pc:sldMkLst>
        <pc:spChg chg="mod">
          <ac:chgData name="Misty Higgins" userId="d003460c-33fe-4915-8b5f-f22610d64b75" providerId="ADAL" clId="{B1537240-DF91-4F75-82B5-EBAC36A57C54}" dt="2022-08-12T13:30:44.858" v="558" actId="20577"/>
          <ac:spMkLst>
            <pc:docMk/>
            <pc:sldMk cId="0" sldId="301"/>
            <ac:spMk id="873" creationId="{00000000-0000-0000-0000-000000000000}"/>
          </ac:spMkLst>
        </pc:spChg>
        <pc:picChg chg="add">
          <ac:chgData name="Misty Higgins" userId="d003460c-33fe-4915-8b5f-f22610d64b75" providerId="ADAL" clId="{B1537240-DF91-4F75-82B5-EBAC36A57C54}" dt="2022-08-12T15:10:53.286" v="3405"/>
          <ac:picMkLst>
            <pc:docMk/>
            <pc:sldMk cId="0" sldId="301"/>
            <ac:picMk id="5" creationId="{CA9B6DD3-7E88-447A-8527-1FBDB90E9FBB}"/>
          </ac:picMkLst>
        </pc:picChg>
        <pc:picChg chg="del mod">
          <ac:chgData name="Misty Higgins" userId="d003460c-33fe-4915-8b5f-f22610d64b75" providerId="ADAL" clId="{B1537240-DF91-4F75-82B5-EBAC36A57C54}" dt="2022-08-12T15:10:34.739" v="3404" actId="478"/>
          <ac:picMkLst>
            <pc:docMk/>
            <pc:sldMk cId="0" sldId="301"/>
            <ac:picMk id="874" creationId="{00000000-0000-0000-0000-000000000000}"/>
          </ac:picMkLst>
        </pc:picChg>
      </pc:sldChg>
      <pc:sldChg chg="modSp">
        <pc:chgData name="Misty Higgins" userId="d003460c-33fe-4915-8b5f-f22610d64b75" providerId="ADAL" clId="{B1537240-DF91-4F75-82B5-EBAC36A57C54}" dt="2022-08-12T14:37:28.795" v="2501" actId="207"/>
        <pc:sldMkLst>
          <pc:docMk/>
          <pc:sldMk cId="140557562" sldId="303"/>
        </pc:sldMkLst>
        <pc:spChg chg="mod">
          <ac:chgData name="Misty Higgins" userId="d003460c-33fe-4915-8b5f-f22610d64b75" providerId="ADAL" clId="{B1537240-DF91-4F75-82B5-EBAC36A57C54}" dt="2022-08-12T14:37:28.795" v="2501" actId="207"/>
          <ac:spMkLst>
            <pc:docMk/>
            <pc:sldMk cId="140557562" sldId="303"/>
            <ac:spMk id="5" creationId="{5787A040-6E6D-9EA6-BC15-AA1ACD4CE971}"/>
          </ac:spMkLst>
        </pc:spChg>
        <pc:picChg chg="mod">
          <ac:chgData name="Misty Higgins" userId="d003460c-33fe-4915-8b5f-f22610d64b75" providerId="ADAL" clId="{B1537240-DF91-4F75-82B5-EBAC36A57C54}" dt="2022-08-12T14:34:31.987" v="2490" actId="1076"/>
          <ac:picMkLst>
            <pc:docMk/>
            <pc:sldMk cId="140557562" sldId="303"/>
            <ac:picMk id="7" creationId="{E911D646-5625-FEA3-4D96-17C610CF8962}"/>
          </ac:picMkLst>
        </pc:picChg>
      </pc:sldChg>
      <pc:sldChg chg="modSp">
        <pc:chgData name="Misty Higgins" userId="d003460c-33fe-4915-8b5f-f22610d64b75" providerId="ADAL" clId="{B1537240-DF91-4F75-82B5-EBAC36A57C54}" dt="2022-08-12T14:37:38.952" v="2502" actId="207"/>
        <pc:sldMkLst>
          <pc:docMk/>
          <pc:sldMk cId="430187279" sldId="304"/>
        </pc:sldMkLst>
        <pc:spChg chg="mod">
          <ac:chgData name="Misty Higgins" userId="d003460c-33fe-4915-8b5f-f22610d64b75" providerId="ADAL" clId="{B1537240-DF91-4F75-82B5-EBAC36A57C54}" dt="2022-08-12T14:37:38.952" v="2502" actId="207"/>
          <ac:spMkLst>
            <pc:docMk/>
            <pc:sldMk cId="430187279" sldId="304"/>
            <ac:spMk id="7" creationId="{78C64720-3BBB-88A5-3C61-02CB63B4A8CB}"/>
          </ac:spMkLst>
        </pc:spChg>
        <pc:picChg chg="mod">
          <ac:chgData name="Misty Higgins" userId="d003460c-33fe-4915-8b5f-f22610d64b75" providerId="ADAL" clId="{B1537240-DF91-4F75-82B5-EBAC36A57C54}" dt="2022-08-12T14:35:00.964" v="2495" actId="1076"/>
          <ac:picMkLst>
            <pc:docMk/>
            <pc:sldMk cId="430187279" sldId="304"/>
            <ac:picMk id="9" creationId="{C3F0A118-B853-048D-753F-BF46D20F4137}"/>
          </ac:picMkLst>
        </pc:picChg>
      </pc:sldChg>
      <pc:sldChg chg="addSp delSp modSp">
        <pc:chgData name="Misty Higgins" userId="d003460c-33fe-4915-8b5f-f22610d64b75" providerId="ADAL" clId="{B1537240-DF91-4F75-82B5-EBAC36A57C54}" dt="2022-08-12T15:10:09.482" v="3401" actId="1076"/>
        <pc:sldMkLst>
          <pc:docMk/>
          <pc:sldMk cId="3658113217" sldId="305"/>
        </pc:sldMkLst>
        <pc:picChg chg="add mod">
          <ac:chgData name="Misty Higgins" userId="d003460c-33fe-4915-8b5f-f22610d64b75" providerId="ADAL" clId="{B1537240-DF91-4F75-82B5-EBAC36A57C54}" dt="2022-08-12T15:10:09.482" v="3401" actId="1076"/>
          <ac:picMkLst>
            <pc:docMk/>
            <pc:sldMk cId="3658113217" sldId="305"/>
            <ac:picMk id="2" creationId="{E0CB0508-320B-44B6-BEF3-F4C0727018B3}"/>
          </ac:picMkLst>
        </pc:picChg>
        <pc:picChg chg="del">
          <ac:chgData name="Misty Higgins" userId="d003460c-33fe-4915-8b5f-f22610d64b75" providerId="ADAL" clId="{B1537240-DF91-4F75-82B5-EBAC36A57C54}" dt="2022-08-12T15:09:33.773" v="3291" actId="478"/>
          <ac:picMkLst>
            <pc:docMk/>
            <pc:sldMk cId="3658113217" sldId="305"/>
            <ac:picMk id="5" creationId="{00AB8F6C-A8FE-61BD-7C53-6CC6641B3AD8}"/>
          </ac:picMkLst>
        </pc:picChg>
      </pc:sldChg>
      <pc:sldChg chg="modSp modNotesTx">
        <pc:chgData name="Misty Higgins" userId="d003460c-33fe-4915-8b5f-f22610d64b75" providerId="ADAL" clId="{B1537240-DF91-4F75-82B5-EBAC36A57C54}" dt="2022-08-12T15:10:24.735" v="3402" actId="962"/>
        <pc:sldMkLst>
          <pc:docMk/>
          <pc:sldMk cId="0" sldId="306"/>
        </pc:sldMkLst>
        <pc:spChg chg="mod">
          <ac:chgData name="Misty Higgins" userId="d003460c-33fe-4915-8b5f-f22610d64b75" providerId="ADAL" clId="{B1537240-DF91-4F75-82B5-EBAC36A57C54}" dt="2022-08-11T16:23:56.605" v="1" actId="20577"/>
          <ac:spMkLst>
            <pc:docMk/>
            <pc:sldMk cId="0" sldId="306"/>
            <ac:spMk id="580" creationId="{00000000-0000-0000-0000-000000000000}"/>
          </ac:spMkLst>
        </pc:spChg>
        <pc:spChg chg="mod">
          <ac:chgData name="Misty Higgins" userId="d003460c-33fe-4915-8b5f-f22610d64b75" providerId="ADAL" clId="{B1537240-DF91-4F75-82B5-EBAC36A57C54}" dt="2022-08-11T16:24:02.581" v="3" actId="20577"/>
          <ac:spMkLst>
            <pc:docMk/>
            <pc:sldMk cId="0" sldId="306"/>
            <ac:spMk id="581" creationId="{00000000-0000-0000-0000-000000000000}"/>
          </ac:spMkLst>
        </pc:spChg>
        <pc:picChg chg="mod">
          <ac:chgData name="Misty Higgins" userId="d003460c-33fe-4915-8b5f-f22610d64b75" providerId="ADAL" clId="{B1537240-DF91-4F75-82B5-EBAC36A57C54}" dt="2022-08-12T15:10:24.735" v="3402" actId="962"/>
          <ac:picMkLst>
            <pc:docMk/>
            <pc:sldMk cId="0" sldId="306"/>
            <ac:picMk id="583" creationId="{00000000-0000-0000-0000-000000000000}"/>
          </ac:picMkLst>
        </pc:picChg>
      </pc:sldChg>
      <pc:sldChg chg="modSp">
        <pc:chgData name="Misty Higgins" userId="d003460c-33fe-4915-8b5f-f22610d64b75" providerId="ADAL" clId="{B1537240-DF91-4F75-82B5-EBAC36A57C54}" dt="2022-08-12T14:36:01.097" v="2500" actId="14100"/>
        <pc:sldMkLst>
          <pc:docMk/>
          <pc:sldMk cId="3716797253" sldId="307"/>
        </pc:sldMkLst>
        <pc:spChg chg="mod">
          <ac:chgData name="Misty Higgins" userId="d003460c-33fe-4915-8b5f-f22610d64b75" providerId="ADAL" clId="{B1537240-DF91-4F75-82B5-EBAC36A57C54}" dt="2022-08-12T14:36:01.097" v="2500" actId="14100"/>
          <ac:spMkLst>
            <pc:docMk/>
            <pc:sldMk cId="3716797253" sldId="307"/>
            <ac:spMk id="6" creationId="{3BA218A4-8988-04FB-334E-1A7C31E1D862}"/>
          </ac:spMkLst>
        </pc:spChg>
      </pc:sldChg>
      <pc:sldChg chg="modSp">
        <pc:chgData name="Misty Higgins" userId="d003460c-33fe-4915-8b5f-f22610d64b75" providerId="ADAL" clId="{B1537240-DF91-4F75-82B5-EBAC36A57C54}" dt="2022-08-12T15:10:28.501" v="3403" actId="962"/>
        <pc:sldMkLst>
          <pc:docMk/>
          <pc:sldMk cId="3561850856" sldId="308"/>
        </pc:sldMkLst>
        <pc:spChg chg="mod">
          <ac:chgData name="Misty Higgins" userId="d003460c-33fe-4915-8b5f-f22610d64b75" providerId="ADAL" clId="{B1537240-DF91-4F75-82B5-EBAC36A57C54}" dt="2022-08-11T16:24:18.991" v="7" actId="20577"/>
          <ac:spMkLst>
            <pc:docMk/>
            <pc:sldMk cId="3561850856" sldId="308"/>
            <ac:spMk id="580" creationId="{00000000-0000-0000-0000-000000000000}"/>
          </ac:spMkLst>
        </pc:spChg>
        <pc:picChg chg="mod">
          <ac:chgData name="Misty Higgins" userId="d003460c-33fe-4915-8b5f-f22610d64b75" providerId="ADAL" clId="{B1537240-DF91-4F75-82B5-EBAC36A57C54}" dt="2022-08-12T15:10:28.501" v="3403" actId="962"/>
          <ac:picMkLst>
            <pc:docMk/>
            <pc:sldMk cId="3561850856" sldId="308"/>
            <ac:picMk id="583" creationId="{00000000-0000-0000-0000-000000000000}"/>
          </ac:picMkLst>
        </pc:picChg>
      </pc:sldChg>
    </pc:docChg>
  </pc:docChgLst>
  <pc:docChgLst>
    <pc:chgData name="DeMoisey, Fox - Division of Academic Program Standards" userId="02acd998-e3fc-4247-a358-0fda90afdf9d" providerId="ADAL" clId="{833BE434-EBF7-4AA4-BCE0-8E1719CB324E}"/>
    <pc:docChg chg="modSld">
      <pc:chgData name="DeMoisey, Fox - Division of Academic Program Standards" userId="02acd998-e3fc-4247-a358-0fda90afdf9d" providerId="ADAL" clId="{833BE434-EBF7-4AA4-BCE0-8E1719CB324E}" dt="2022-08-24T19:49:33.019" v="99" actId="20577"/>
      <pc:docMkLst>
        <pc:docMk/>
      </pc:docMkLst>
      <pc:sldChg chg="modNotesTx">
        <pc:chgData name="DeMoisey, Fox - Division of Academic Program Standards" userId="02acd998-e3fc-4247-a358-0fda90afdf9d" providerId="ADAL" clId="{833BE434-EBF7-4AA4-BCE0-8E1719CB324E}" dt="2022-08-24T19:49:33.019" v="99" actId="20577"/>
        <pc:sldMkLst>
          <pc:docMk/>
          <pc:sldMk cId="0" sldId="259"/>
        </pc:sldMkLst>
      </pc:sldChg>
      <pc:sldChg chg="modNotesTx">
        <pc:chgData name="DeMoisey, Fox - Division of Academic Program Standards" userId="02acd998-e3fc-4247-a358-0fda90afdf9d" providerId="ADAL" clId="{833BE434-EBF7-4AA4-BCE0-8E1719CB324E}" dt="2022-08-24T19:41:47.887" v="92" actId="114"/>
        <pc:sldMkLst>
          <pc:docMk/>
          <pc:sldMk cId="0" sldId="296"/>
        </pc:sldMkLst>
      </pc:sldChg>
    </pc:docChg>
  </pc:docChgLst>
  <pc:docChgLst>
    <pc:chgData name="Higgins, Misty - Division of Academic Program Standards" userId="d003460c-33fe-4915-8b5f-f22610d64b75" providerId="ADAL" clId="{9B1E3D83-6374-452F-BA62-D334AD2AF781}"/>
    <pc:docChg chg="undo redo custSel addSld delSld modSld sldOrd">
      <pc:chgData name="Higgins, Misty - Division of Academic Program Standards" userId="d003460c-33fe-4915-8b5f-f22610d64b75" providerId="ADAL" clId="{9B1E3D83-6374-452F-BA62-D334AD2AF781}" dt="2022-07-25T13:07:23.459" v="20129" actId="20577"/>
      <pc:docMkLst>
        <pc:docMk/>
      </pc:docMkLst>
      <pc:sldChg chg="modNotesTx">
        <pc:chgData name="Higgins, Misty - Division of Academic Program Standards" userId="d003460c-33fe-4915-8b5f-f22610d64b75" providerId="ADAL" clId="{9B1E3D83-6374-452F-BA62-D334AD2AF781}" dt="2022-07-25T12:19:32.028" v="16353" actId="20577"/>
        <pc:sldMkLst>
          <pc:docMk/>
          <pc:sldMk cId="0" sldId="256"/>
        </pc:sldMkLst>
      </pc:sldChg>
      <pc:sldChg chg="modNotesTx">
        <pc:chgData name="Higgins, Misty - Division of Academic Program Standards" userId="d003460c-33fe-4915-8b5f-f22610d64b75" providerId="ADAL" clId="{9B1E3D83-6374-452F-BA62-D334AD2AF781}" dt="2022-07-22T12:26:58.251" v="461" actId="20577"/>
        <pc:sldMkLst>
          <pc:docMk/>
          <pc:sldMk cId="0" sldId="257"/>
        </pc:sldMkLst>
      </pc:sldChg>
      <pc:sldChg chg="modSp mod modNotesTx">
        <pc:chgData name="Higgins, Misty - Division of Academic Program Standards" userId="d003460c-33fe-4915-8b5f-f22610d64b75" providerId="ADAL" clId="{9B1E3D83-6374-452F-BA62-D334AD2AF781}" dt="2022-07-25T12:37:14.456" v="17346" actId="20577"/>
        <pc:sldMkLst>
          <pc:docMk/>
          <pc:sldMk cId="0" sldId="258"/>
        </pc:sldMkLst>
        <pc:spChg chg="mod">
          <ac:chgData name="Higgins, Misty - Division of Academic Program Standards" userId="d003460c-33fe-4915-8b5f-f22610d64b75" providerId="ADAL" clId="{9B1E3D83-6374-452F-BA62-D334AD2AF781}" dt="2022-07-25T12:37:14.456" v="17346" actId="20577"/>
          <ac:spMkLst>
            <pc:docMk/>
            <pc:sldMk cId="0" sldId="258"/>
            <ac:spMk id="507" creationId="{00000000-0000-0000-0000-000000000000}"/>
          </ac:spMkLst>
        </pc:spChg>
      </pc:sldChg>
      <pc:sldChg chg="modSp mod modNotesTx">
        <pc:chgData name="Higgins, Misty - Division of Academic Program Standards" userId="d003460c-33fe-4915-8b5f-f22610d64b75" providerId="ADAL" clId="{9B1E3D83-6374-452F-BA62-D334AD2AF781}" dt="2022-07-25T12:22:59.664" v="16481" actId="20577"/>
        <pc:sldMkLst>
          <pc:docMk/>
          <pc:sldMk cId="0" sldId="259"/>
        </pc:sldMkLst>
        <pc:picChg chg="mod">
          <ac:chgData name="Higgins, Misty - Division of Academic Program Standards" userId="d003460c-33fe-4915-8b5f-f22610d64b75" providerId="ADAL" clId="{9B1E3D83-6374-452F-BA62-D334AD2AF781}" dt="2022-07-21T13:19:00.836" v="7" actId="1440"/>
          <ac:picMkLst>
            <pc:docMk/>
            <pc:sldMk cId="0" sldId="259"/>
            <ac:picMk id="514" creationId="{00000000-0000-0000-0000-000000000000}"/>
          </ac:picMkLst>
        </pc:picChg>
      </pc:sldChg>
      <pc:sldChg chg="modSp mod modNotesTx">
        <pc:chgData name="Higgins, Misty - Division of Academic Program Standards" userId="d003460c-33fe-4915-8b5f-f22610d64b75" providerId="ADAL" clId="{9B1E3D83-6374-452F-BA62-D334AD2AF781}" dt="2022-07-25T12:23:24.283" v="16517" actId="20577"/>
        <pc:sldMkLst>
          <pc:docMk/>
          <pc:sldMk cId="0" sldId="260"/>
        </pc:sldMkLst>
        <pc:spChg chg="mod">
          <ac:chgData name="Higgins, Misty - Division of Academic Program Standards" userId="d003460c-33fe-4915-8b5f-f22610d64b75" providerId="ADAL" clId="{9B1E3D83-6374-452F-BA62-D334AD2AF781}" dt="2022-07-25T12:23:12.144" v="16489" actId="20577"/>
          <ac:spMkLst>
            <pc:docMk/>
            <pc:sldMk cId="0" sldId="260"/>
            <ac:spMk id="521" creationId="{00000000-0000-0000-0000-000000000000}"/>
          </ac:spMkLst>
        </pc:spChg>
      </pc:sldChg>
      <pc:sldChg chg="modNotesTx">
        <pc:chgData name="Higgins, Misty - Division of Academic Program Standards" userId="d003460c-33fe-4915-8b5f-f22610d64b75" providerId="ADAL" clId="{9B1E3D83-6374-452F-BA62-D334AD2AF781}" dt="2022-07-25T12:24:30.112" v="16521" actId="20577"/>
        <pc:sldMkLst>
          <pc:docMk/>
          <pc:sldMk cId="0" sldId="261"/>
        </pc:sldMkLst>
      </pc:sldChg>
      <pc:sldChg chg="modNotesTx">
        <pc:chgData name="Higgins, Misty - Division of Academic Program Standards" userId="d003460c-33fe-4915-8b5f-f22610d64b75" providerId="ADAL" clId="{9B1E3D83-6374-452F-BA62-D334AD2AF781}" dt="2022-07-25T12:26:19.186" v="16592" actId="20577"/>
        <pc:sldMkLst>
          <pc:docMk/>
          <pc:sldMk cId="0" sldId="262"/>
        </pc:sldMkLst>
      </pc:sldChg>
      <pc:sldChg chg="modNotesTx">
        <pc:chgData name="Higgins, Misty - Division of Academic Program Standards" userId="d003460c-33fe-4915-8b5f-f22610d64b75" providerId="ADAL" clId="{9B1E3D83-6374-452F-BA62-D334AD2AF781}" dt="2022-07-25T12:28:50.605" v="16736" actId="20577"/>
        <pc:sldMkLst>
          <pc:docMk/>
          <pc:sldMk cId="0" sldId="263"/>
        </pc:sldMkLst>
      </pc:sldChg>
      <pc:sldChg chg="modNotesTx">
        <pc:chgData name="Higgins, Misty - Division of Academic Program Standards" userId="d003460c-33fe-4915-8b5f-f22610d64b75" providerId="ADAL" clId="{9B1E3D83-6374-452F-BA62-D334AD2AF781}" dt="2022-07-25T12:31:39.331" v="17069" actId="20577"/>
        <pc:sldMkLst>
          <pc:docMk/>
          <pc:sldMk cId="0" sldId="264"/>
        </pc:sldMkLst>
      </pc:sldChg>
      <pc:sldChg chg="modSp mod modNotesTx">
        <pc:chgData name="Higgins, Misty - Division of Academic Program Standards" userId="d003460c-33fe-4915-8b5f-f22610d64b75" providerId="ADAL" clId="{9B1E3D83-6374-452F-BA62-D334AD2AF781}" dt="2022-07-25T12:33:33.134" v="17109" actId="20577"/>
        <pc:sldMkLst>
          <pc:docMk/>
          <pc:sldMk cId="0" sldId="265"/>
        </pc:sldMkLst>
        <pc:spChg chg="mod">
          <ac:chgData name="Higgins, Misty - Division of Academic Program Standards" userId="d003460c-33fe-4915-8b5f-f22610d64b75" providerId="ADAL" clId="{9B1E3D83-6374-452F-BA62-D334AD2AF781}" dt="2022-07-21T13:21:33.355" v="20" actId="27636"/>
          <ac:spMkLst>
            <pc:docMk/>
            <pc:sldMk cId="0" sldId="265"/>
            <ac:spMk id="579" creationId="{00000000-0000-0000-0000-000000000000}"/>
          </ac:spMkLst>
        </pc:spChg>
      </pc:sldChg>
      <pc:sldChg chg="modSp mod modNotesTx">
        <pc:chgData name="Higgins, Misty - Division of Academic Program Standards" userId="d003460c-33fe-4915-8b5f-f22610d64b75" providerId="ADAL" clId="{9B1E3D83-6374-452F-BA62-D334AD2AF781}" dt="2022-07-25T12:38:18.852" v="17366" actId="20577"/>
        <pc:sldMkLst>
          <pc:docMk/>
          <pc:sldMk cId="0" sldId="266"/>
        </pc:sldMkLst>
        <pc:spChg chg="mod">
          <ac:chgData name="Higgins, Misty - Division of Academic Program Standards" userId="d003460c-33fe-4915-8b5f-f22610d64b75" providerId="ADAL" clId="{9B1E3D83-6374-452F-BA62-D334AD2AF781}" dt="2022-07-25T12:34:48.904" v="17302" actId="20577"/>
          <ac:spMkLst>
            <pc:docMk/>
            <pc:sldMk cId="0" sldId="266"/>
            <ac:spMk id="587" creationId="{00000000-0000-0000-0000-000000000000}"/>
          </ac:spMkLst>
        </pc:spChg>
      </pc:sldChg>
      <pc:sldChg chg="modSp mod modNotesTx">
        <pc:chgData name="Higgins, Misty - Division of Academic Program Standards" userId="d003460c-33fe-4915-8b5f-f22610d64b75" providerId="ADAL" clId="{9B1E3D83-6374-452F-BA62-D334AD2AF781}" dt="2022-07-25T12:39:50.672" v="17410" actId="20577"/>
        <pc:sldMkLst>
          <pc:docMk/>
          <pc:sldMk cId="0" sldId="267"/>
        </pc:sldMkLst>
        <pc:spChg chg="mod">
          <ac:chgData name="Higgins, Misty - Division of Academic Program Standards" userId="d003460c-33fe-4915-8b5f-f22610d64b75" providerId="ADAL" clId="{9B1E3D83-6374-452F-BA62-D334AD2AF781}" dt="2022-07-22T13:05:53.292" v="5554" actId="27107"/>
          <ac:spMkLst>
            <pc:docMk/>
            <pc:sldMk cId="0" sldId="267"/>
            <ac:spMk id="597" creationId="{00000000-0000-0000-0000-000000000000}"/>
          </ac:spMkLst>
        </pc:spChg>
      </pc:sldChg>
      <pc:sldChg chg="modSp mod modNotesTx">
        <pc:chgData name="Higgins, Misty - Division of Academic Program Standards" userId="d003460c-33fe-4915-8b5f-f22610d64b75" providerId="ADAL" clId="{9B1E3D83-6374-452F-BA62-D334AD2AF781}" dt="2022-07-22T13:33:32.510" v="9152" actId="20577"/>
        <pc:sldMkLst>
          <pc:docMk/>
          <pc:sldMk cId="0" sldId="268"/>
        </pc:sldMkLst>
        <pc:spChg chg="mod">
          <ac:chgData name="Higgins, Misty - Division of Academic Program Standards" userId="d003460c-33fe-4915-8b5f-f22610d64b75" providerId="ADAL" clId="{9B1E3D83-6374-452F-BA62-D334AD2AF781}" dt="2022-07-22T13:26:24.447" v="7802" actId="1076"/>
          <ac:spMkLst>
            <pc:docMk/>
            <pc:sldMk cId="0" sldId="268"/>
            <ac:spMk id="613" creationId="{00000000-0000-0000-0000-000000000000}"/>
          </ac:spMkLst>
        </pc:spChg>
      </pc:sldChg>
      <pc:sldChg chg="modSp mod modNotesTx">
        <pc:chgData name="Higgins, Misty - Division of Academic Program Standards" userId="d003460c-33fe-4915-8b5f-f22610d64b75" providerId="ADAL" clId="{9B1E3D83-6374-452F-BA62-D334AD2AF781}" dt="2022-07-25T12:43:05.459" v="17440" actId="20577"/>
        <pc:sldMkLst>
          <pc:docMk/>
          <pc:sldMk cId="0" sldId="269"/>
        </pc:sldMkLst>
        <pc:spChg chg="mod">
          <ac:chgData name="Higgins, Misty - Division of Academic Program Standards" userId="d003460c-33fe-4915-8b5f-f22610d64b75" providerId="ADAL" clId="{9B1E3D83-6374-452F-BA62-D334AD2AF781}" dt="2022-07-22T13:35:25.984" v="9190" actId="255"/>
          <ac:spMkLst>
            <pc:docMk/>
            <pc:sldMk cId="0" sldId="269"/>
            <ac:spMk id="624" creationId="{00000000-0000-0000-0000-000000000000}"/>
          </ac:spMkLst>
        </pc:spChg>
      </pc:sldChg>
      <pc:sldChg chg="modSp mod modNotesTx">
        <pc:chgData name="Higgins, Misty - Division of Academic Program Standards" userId="d003460c-33fe-4915-8b5f-f22610d64b75" providerId="ADAL" clId="{9B1E3D83-6374-452F-BA62-D334AD2AF781}" dt="2022-07-25T12:44:18.874" v="17479" actId="20577"/>
        <pc:sldMkLst>
          <pc:docMk/>
          <pc:sldMk cId="0" sldId="270"/>
        </pc:sldMkLst>
        <pc:spChg chg="mod">
          <ac:chgData name="Higgins, Misty - Division of Academic Program Standards" userId="d003460c-33fe-4915-8b5f-f22610d64b75" providerId="ADAL" clId="{9B1E3D83-6374-452F-BA62-D334AD2AF781}" dt="2022-07-25T12:43:42.845" v="17443" actId="20577"/>
          <ac:spMkLst>
            <pc:docMk/>
            <pc:sldMk cId="0" sldId="270"/>
            <ac:spMk id="634" creationId="{00000000-0000-0000-0000-000000000000}"/>
          </ac:spMkLst>
        </pc:spChg>
      </pc:sldChg>
      <pc:sldChg chg="modSp mod modNotesTx">
        <pc:chgData name="Higgins, Misty - Division of Academic Program Standards" userId="d003460c-33fe-4915-8b5f-f22610d64b75" providerId="ADAL" clId="{9B1E3D83-6374-452F-BA62-D334AD2AF781}" dt="2022-07-25T12:45:39.460" v="17508" actId="20577"/>
        <pc:sldMkLst>
          <pc:docMk/>
          <pc:sldMk cId="0" sldId="273"/>
        </pc:sldMkLst>
        <pc:spChg chg="mod">
          <ac:chgData name="Higgins, Misty - Division of Academic Program Standards" userId="d003460c-33fe-4915-8b5f-f22610d64b75" providerId="ADAL" clId="{9B1E3D83-6374-452F-BA62-D334AD2AF781}" dt="2022-07-21T13:20:09.421" v="9" actId="1076"/>
          <ac:spMkLst>
            <pc:docMk/>
            <pc:sldMk cId="0" sldId="273"/>
            <ac:spMk id="657" creationId="{00000000-0000-0000-0000-000000000000}"/>
          </ac:spMkLst>
        </pc:spChg>
        <pc:picChg chg="mod">
          <ac:chgData name="Higgins, Misty - Division of Academic Program Standards" userId="d003460c-33fe-4915-8b5f-f22610d64b75" providerId="ADAL" clId="{9B1E3D83-6374-452F-BA62-D334AD2AF781}" dt="2022-07-21T13:20:16.278" v="11" actId="1076"/>
          <ac:picMkLst>
            <pc:docMk/>
            <pc:sldMk cId="0" sldId="273"/>
            <ac:picMk id="658" creationId="{00000000-0000-0000-0000-000000000000}"/>
          </ac:picMkLst>
        </pc:picChg>
      </pc:sldChg>
      <pc:sldChg chg="modSp mod modNotesTx">
        <pc:chgData name="Higgins, Misty - Division of Academic Program Standards" userId="d003460c-33fe-4915-8b5f-f22610d64b75" providerId="ADAL" clId="{9B1E3D83-6374-452F-BA62-D334AD2AF781}" dt="2022-07-25T12:46:18.371" v="17528" actId="20577"/>
        <pc:sldMkLst>
          <pc:docMk/>
          <pc:sldMk cId="0" sldId="274"/>
        </pc:sldMkLst>
        <pc:spChg chg="mod">
          <ac:chgData name="Higgins, Misty - Division of Academic Program Standards" userId="d003460c-33fe-4915-8b5f-f22610d64b75" providerId="ADAL" clId="{9B1E3D83-6374-452F-BA62-D334AD2AF781}" dt="2022-07-21T13:21:33.391" v="21" actId="27636"/>
          <ac:spMkLst>
            <pc:docMk/>
            <pc:sldMk cId="0" sldId="274"/>
            <ac:spMk id="665" creationId="{00000000-0000-0000-0000-000000000000}"/>
          </ac:spMkLst>
        </pc:spChg>
      </pc:sldChg>
      <pc:sldChg chg="modSp mod modNotesTx">
        <pc:chgData name="Higgins, Misty - Division of Academic Program Standards" userId="d003460c-33fe-4915-8b5f-f22610d64b75" providerId="ADAL" clId="{9B1E3D83-6374-452F-BA62-D334AD2AF781}" dt="2022-07-25T12:48:06.525" v="17584" actId="20577"/>
        <pc:sldMkLst>
          <pc:docMk/>
          <pc:sldMk cId="0" sldId="275"/>
        </pc:sldMkLst>
        <pc:spChg chg="mod">
          <ac:chgData name="Higgins, Misty - Division of Academic Program Standards" userId="d003460c-33fe-4915-8b5f-f22610d64b75" providerId="ADAL" clId="{9B1E3D83-6374-452F-BA62-D334AD2AF781}" dt="2022-07-25T12:47:34.129" v="17537" actId="20577"/>
          <ac:spMkLst>
            <pc:docMk/>
            <pc:sldMk cId="0" sldId="275"/>
            <ac:spMk id="672" creationId="{00000000-0000-0000-0000-000000000000}"/>
          </ac:spMkLst>
        </pc:spChg>
      </pc:sldChg>
      <pc:sldChg chg="modNotesTx">
        <pc:chgData name="Higgins, Misty - Division of Academic Program Standards" userId="d003460c-33fe-4915-8b5f-f22610d64b75" providerId="ADAL" clId="{9B1E3D83-6374-452F-BA62-D334AD2AF781}" dt="2022-07-25T12:48:18.290" v="17602" actId="20577"/>
        <pc:sldMkLst>
          <pc:docMk/>
          <pc:sldMk cId="0" sldId="276"/>
        </pc:sldMkLst>
      </pc:sldChg>
      <pc:sldChg chg="modNotesTx">
        <pc:chgData name="Higgins, Misty - Division of Academic Program Standards" userId="d003460c-33fe-4915-8b5f-f22610d64b75" providerId="ADAL" clId="{9B1E3D83-6374-452F-BA62-D334AD2AF781}" dt="2022-07-22T13:56:18.411" v="12721" actId="20577"/>
        <pc:sldMkLst>
          <pc:docMk/>
          <pc:sldMk cId="0" sldId="277"/>
        </pc:sldMkLst>
      </pc:sldChg>
      <pc:sldChg chg="modNotesTx">
        <pc:chgData name="Higgins, Misty - Division of Academic Program Standards" userId="d003460c-33fe-4915-8b5f-f22610d64b75" providerId="ADAL" clId="{9B1E3D83-6374-452F-BA62-D334AD2AF781}" dt="2022-07-22T17:12:30.942" v="14475" actId="20577"/>
        <pc:sldMkLst>
          <pc:docMk/>
          <pc:sldMk cId="0" sldId="278"/>
        </pc:sldMkLst>
      </pc:sldChg>
      <pc:sldChg chg="modNotesTx">
        <pc:chgData name="Higgins, Misty - Division of Academic Program Standards" userId="d003460c-33fe-4915-8b5f-f22610d64b75" providerId="ADAL" clId="{9B1E3D83-6374-452F-BA62-D334AD2AF781}" dt="2022-07-25T12:50:28.625" v="17609" actId="20577"/>
        <pc:sldMkLst>
          <pc:docMk/>
          <pc:sldMk cId="0" sldId="279"/>
        </pc:sldMkLst>
      </pc:sldChg>
      <pc:sldChg chg="modNotesTx">
        <pc:chgData name="Higgins, Misty - Division of Academic Program Standards" userId="d003460c-33fe-4915-8b5f-f22610d64b75" providerId="ADAL" clId="{9B1E3D83-6374-452F-BA62-D334AD2AF781}" dt="2022-07-25T12:53:18.009" v="17768" actId="20577"/>
        <pc:sldMkLst>
          <pc:docMk/>
          <pc:sldMk cId="0" sldId="280"/>
        </pc:sldMkLst>
      </pc:sldChg>
      <pc:sldChg chg="modSp mod modNotesTx">
        <pc:chgData name="Higgins, Misty - Division of Academic Program Standards" userId="d003460c-33fe-4915-8b5f-f22610d64b75" providerId="ADAL" clId="{9B1E3D83-6374-452F-BA62-D334AD2AF781}" dt="2022-07-25T12:54:10.905" v="17776" actId="20577"/>
        <pc:sldMkLst>
          <pc:docMk/>
          <pc:sldMk cId="0" sldId="281"/>
        </pc:sldMkLst>
        <pc:spChg chg="mod">
          <ac:chgData name="Higgins, Misty - Division of Academic Program Standards" userId="d003460c-33fe-4915-8b5f-f22610d64b75" providerId="ADAL" clId="{9B1E3D83-6374-452F-BA62-D334AD2AF781}" dt="2022-07-21T13:21:33.403" v="22" actId="27636"/>
          <ac:spMkLst>
            <pc:docMk/>
            <pc:sldMk cId="0" sldId="281"/>
            <ac:spMk id="717" creationId="{00000000-0000-0000-0000-000000000000}"/>
          </ac:spMkLst>
        </pc:spChg>
      </pc:sldChg>
      <pc:sldChg chg="modNotesTx">
        <pc:chgData name="Higgins, Misty - Division of Academic Program Standards" userId="d003460c-33fe-4915-8b5f-f22610d64b75" providerId="ADAL" clId="{9B1E3D83-6374-452F-BA62-D334AD2AF781}" dt="2022-07-25T13:07:16.562" v="20128" actId="20577"/>
        <pc:sldMkLst>
          <pc:docMk/>
          <pc:sldMk cId="0" sldId="282"/>
        </pc:sldMkLst>
      </pc:sldChg>
      <pc:sldChg chg="delCm modNotesTx">
        <pc:chgData name="Higgins, Misty - Division of Academic Program Standards" userId="d003460c-33fe-4915-8b5f-f22610d64b75" providerId="ADAL" clId="{9B1E3D83-6374-452F-BA62-D334AD2AF781}" dt="2022-07-25T13:07:13.260" v="20127" actId="20577"/>
        <pc:sldMkLst>
          <pc:docMk/>
          <pc:sldMk cId="0" sldId="283"/>
        </pc:sldMkLst>
      </pc:sldChg>
      <pc:sldChg chg="modSp mod modNotesTx">
        <pc:chgData name="Higgins, Misty - Division of Academic Program Standards" userId="d003460c-33fe-4915-8b5f-f22610d64b75" providerId="ADAL" clId="{9B1E3D83-6374-452F-BA62-D334AD2AF781}" dt="2022-07-25T13:07:09.555" v="20126" actId="948"/>
        <pc:sldMkLst>
          <pc:docMk/>
          <pc:sldMk cId="0" sldId="284"/>
        </pc:sldMkLst>
        <pc:spChg chg="mod">
          <ac:chgData name="Higgins, Misty - Division of Academic Program Standards" userId="d003460c-33fe-4915-8b5f-f22610d64b75" providerId="ADAL" clId="{9B1E3D83-6374-452F-BA62-D334AD2AF781}" dt="2022-07-25T13:05:46.576" v="19792" actId="255"/>
          <ac:spMkLst>
            <pc:docMk/>
            <pc:sldMk cId="0" sldId="284"/>
            <ac:spMk id="740" creationId="{00000000-0000-0000-0000-000000000000}"/>
          </ac:spMkLst>
        </pc:spChg>
      </pc:sldChg>
      <pc:sldChg chg="modSp mod modNotesTx">
        <pc:chgData name="Higgins, Misty - Division of Academic Program Standards" userId="d003460c-33fe-4915-8b5f-f22610d64b75" providerId="ADAL" clId="{9B1E3D83-6374-452F-BA62-D334AD2AF781}" dt="2022-07-25T13:07:23.459" v="20129" actId="20577"/>
        <pc:sldMkLst>
          <pc:docMk/>
          <pc:sldMk cId="0" sldId="285"/>
        </pc:sldMkLst>
        <pc:spChg chg="mod">
          <ac:chgData name="Higgins, Misty - Division of Academic Program Standards" userId="d003460c-33fe-4915-8b5f-f22610d64b75" providerId="ADAL" clId="{9B1E3D83-6374-452F-BA62-D334AD2AF781}" dt="2022-07-21T13:21:33.415" v="23" actId="27636"/>
          <ac:spMkLst>
            <pc:docMk/>
            <pc:sldMk cId="0" sldId="285"/>
            <ac:spMk id="748" creationId="{00000000-0000-0000-0000-000000000000}"/>
          </ac:spMkLst>
        </pc:spChg>
      </pc:sldChg>
      <pc:sldChg chg="modSp mod modNotesTx">
        <pc:chgData name="Higgins, Misty - Division of Academic Program Standards" userId="d003460c-33fe-4915-8b5f-f22610d64b75" providerId="ADAL" clId="{9B1E3D83-6374-452F-BA62-D334AD2AF781}" dt="2022-07-21T18:48:14.697" v="299" actId="1076"/>
        <pc:sldMkLst>
          <pc:docMk/>
          <pc:sldMk cId="0" sldId="287"/>
        </pc:sldMkLst>
        <pc:picChg chg="mod">
          <ac:chgData name="Higgins, Misty - Division of Academic Program Standards" userId="d003460c-33fe-4915-8b5f-f22610d64b75" providerId="ADAL" clId="{9B1E3D83-6374-452F-BA62-D334AD2AF781}" dt="2022-07-21T18:48:08.635" v="297" actId="1440"/>
          <ac:picMkLst>
            <pc:docMk/>
            <pc:sldMk cId="0" sldId="287"/>
            <ac:picMk id="767" creationId="{00000000-0000-0000-0000-000000000000}"/>
          </ac:picMkLst>
        </pc:picChg>
        <pc:picChg chg="mod">
          <ac:chgData name="Higgins, Misty - Division of Academic Program Standards" userId="d003460c-33fe-4915-8b5f-f22610d64b75" providerId="ADAL" clId="{9B1E3D83-6374-452F-BA62-D334AD2AF781}" dt="2022-07-21T18:48:14.697" v="299" actId="1076"/>
          <ac:picMkLst>
            <pc:docMk/>
            <pc:sldMk cId="0" sldId="287"/>
            <ac:picMk id="768" creationId="{00000000-0000-0000-0000-000000000000}"/>
          </ac:picMkLst>
        </pc:picChg>
      </pc:sldChg>
      <pc:sldChg chg="del modNotesTx">
        <pc:chgData name="Higgins, Misty - Division of Academic Program Standards" userId="d003460c-33fe-4915-8b5f-f22610d64b75" providerId="ADAL" clId="{9B1E3D83-6374-452F-BA62-D334AD2AF781}" dt="2022-07-21T18:46:33.706" v="277" actId="2696"/>
        <pc:sldMkLst>
          <pc:docMk/>
          <pc:sldMk cId="0" sldId="288"/>
        </pc:sldMkLst>
      </pc:sldChg>
      <pc:sldChg chg="modSp mod modNotesTx">
        <pc:chgData name="Higgins, Misty - Division of Academic Program Standards" userId="d003460c-33fe-4915-8b5f-f22610d64b75" providerId="ADAL" clId="{9B1E3D83-6374-452F-BA62-D334AD2AF781}" dt="2022-07-21T18:48:33.915" v="302" actId="1076"/>
        <pc:sldMkLst>
          <pc:docMk/>
          <pc:sldMk cId="0" sldId="289"/>
        </pc:sldMkLst>
        <pc:spChg chg="mod">
          <ac:chgData name="Higgins, Misty - Division of Academic Program Standards" userId="d003460c-33fe-4915-8b5f-f22610d64b75" providerId="ADAL" clId="{9B1E3D83-6374-452F-BA62-D334AD2AF781}" dt="2022-07-21T18:46:47.436" v="281" actId="1076"/>
          <ac:spMkLst>
            <pc:docMk/>
            <pc:sldMk cId="0" sldId="289"/>
            <ac:spMk id="783" creationId="{00000000-0000-0000-0000-000000000000}"/>
          </ac:spMkLst>
        </pc:spChg>
        <pc:picChg chg="mod">
          <ac:chgData name="Higgins, Misty - Division of Academic Program Standards" userId="d003460c-33fe-4915-8b5f-f22610d64b75" providerId="ADAL" clId="{9B1E3D83-6374-452F-BA62-D334AD2AF781}" dt="2022-07-21T18:48:33.915" v="302" actId="1076"/>
          <ac:picMkLst>
            <pc:docMk/>
            <pc:sldMk cId="0" sldId="289"/>
            <ac:picMk id="784" creationId="{00000000-0000-0000-0000-000000000000}"/>
          </ac:picMkLst>
        </pc:picChg>
      </pc:sldChg>
      <pc:sldChg chg="modSp mod ord modNotesTx">
        <pc:chgData name="Higgins, Misty - Division of Academic Program Standards" userId="d003460c-33fe-4915-8b5f-f22610d64b75" providerId="ADAL" clId="{9B1E3D83-6374-452F-BA62-D334AD2AF781}" dt="2022-07-22T12:25:33.443" v="392"/>
        <pc:sldMkLst>
          <pc:docMk/>
          <pc:sldMk cId="0" sldId="290"/>
        </pc:sldMkLst>
        <pc:spChg chg="mod">
          <ac:chgData name="Higgins, Misty - Division of Academic Program Standards" userId="d003460c-33fe-4915-8b5f-f22610d64b75" providerId="ADAL" clId="{9B1E3D83-6374-452F-BA62-D334AD2AF781}" dt="2022-07-21T18:48:41.595" v="304" actId="1076"/>
          <ac:spMkLst>
            <pc:docMk/>
            <pc:sldMk cId="0" sldId="290"/>
            <ac:spMk id="791" creationId="{00000000-0000-0000-0000-000000000000}"/>
          </ac:spMkLst>
        </pc:spChg>
        <pc:picChg chg="mod">
          <ac:chgData name="Higgins, Misty - Division of Academic Program Standards" userId="d003460c-33fe-4915-8b5f-f22610d64b75" providerId="ADAL" clId="{9B1E3D83-6374-452F-BA62-D334AD2AF781}" dt="2022-07-21T18:48:49.424" v="306" actId="1076"/>
          <ac:picMkLst>
            <pc:docMk/>
            <pc:sldMk cId="0" sldId="290"/>
            <ac:picMk id="792" creationId="{00000000-0000-0000-0000-000000000000}"/>
          </ac:picMkLst>
        </pc:picChg>
      </pc:sldChg>
      <pc:sldChg chg="modSp mod">
        <pc:chgData name="Higgins, Misty - Division of Academic Program Standards" userId="d003460c-33fe-4915-8b5f-f22610d64b75" providerId="ADAL" clId="{9B1E3D83-6374-452F-BA62-D334AD2AF781}" dt="2022-07-21T18:48:02.032" v="296" actId="1076"/>
        <pc:sldMkLst>
          <pc:docMk/>
          <pc:sldMk cId="0" sldId="291"/>
        </pc:sldMkLst>
        <pc:spChg chg="mod">
          <ac:chgData name="Higgins, Misty - Division of Academic Program Standards" userId="d003460c-33fe-4915-8b5f-f22610d64b75" providerId="ADAL" clId="{9B1E3D83-6374-452F-BA62-D334AD2AF781}" dt="2022-07-21T18:47:44.953" v="293" actId="255"/>
          <ac:spMkLst>
            <pc:docMk/>
            <pc:sldMk cId="0" sldId="291"/>
            <ac:spMk id="799" creationId="{00000000-0000-0000-0000-000000000000}"/>
          </ac:spMkLst>
        </pc:spChg>
        <pc:picChg chg="mod">
          <ac:chgData name="Higgins, Misty - Division of Academic Program Standards" userId="d003460c-33fe-4915-8b5f-f22610d64b75" providerId="ADAL" clId="{9B1E3D83-6374-452F-BA62-D334AD2AF781}" dt="2022-07-21T18:48:02.032" v="296" actId="1076"/>
          <ac:picMkLst>
            <pc:docMk/>
            <pc:sldMk cId="0" sldId="291"/>
            <ac:picMk id="800" creationId="{00000000-0000-0000-0000-000000000000}"/>
          </ac:picMkLst>
        </pc:picChg>
      </pc:sldChg>
      <pc:sldChg chg="modNotes">
        <pc:chgData name="Higgins, Misty - Division of Academic Program Standards" userId="d003460c-33fe-4915-8b5f-f22610d64b75" providerId="ADAL" clId="{9B1E3D83-6374-452F-BA62-D334AD2AF781}" dt="2022-07-21T13:21:32.729" v="19"/>
        <pc:sldMkLst>
          <pc:docMk/>
          <pc:sldMk cId="0" sldId="292"/>
        </pc:sldMkLst>
      </pc:sldChg>
      <pc:sldChg chg="modSp del mod">
        <pc:chgData name="Higgins, Misty - Division of Academic Program Standards" userId="d003460c-33fe-4915-8b5f-f22610d64b75" providerId="ADAL" clId="{9B1E3D83-6374-452F-BA62-D334AD2AF781}" dt="2022-07-21T18:49:27.871" v="309" actId="2696"/>
        <pc:sldMkLst>
          <pc:docMk/>
          <pc:sldMk cId="0" sldId="293"/>
        </pc:sldMkLst>
        <pc:picChg chg="mod">
          <ac:chgData name="Higgins, Misty - Division of Academic Program Standards" userId="d003460c-33fe-4915-8b5f-f22610d64b75" providerId="ADAL" clId="{9B1E3D83-6374-452F-BA62-D334AD2AF781}" dt="2022-07-21T13:33:48.323" v="123" actId="1076"/>
          <ac:picMkLst>
            <pc:docMk/>
            <pc:sldMk cId="0" sldId="293"/>
            <ac:picMk id="815" creationId="{00000000-0000-0000-0000-000000000000}"/>
          </ac:picMkLst>
        </pc:picChg>
      </pc:sldChg>
      <pc:sldChg chg="del">
        <pc:chgData name="Higgins, Misty - Division of Academic Program Standards" userId="d003460c-33fe-4915-8b5f-f22610d64b75" providerId="ADAL" clId="{9B1E3D83-6374-452F-BA62-D334AD2AF781}" dt="2022-07-21T13:25:12.922" v="68" actId="2696"/>
        <pc:sldMkLst>
          <pc:docMk/>
          <pc:sldMk cId="0" sldId="294"/>
        </pc:sldMkLst>
      </pc:sldChg>
      <pc:sldChg chg="modSp del mod">
        <pc:chgData name="Higgins, Misty - Division of Academic Program Standards" userId="d003460c-33fe-4915-8b5f-f22610d64b75" providerId="ADAL" clId="{9B1E3D83-6374-452F-BA62-D334AD2AF781}" dt="2022-07-21T13:33:58.068" v="143" actId="2696"/>
        <pc:sldMkLst>
          <pc:docMk/>
          <pc:sldMk cId="0" sldId="295"/>
        </pc:sldMkLst>
        <pc:spChg chg="mod">
          <ac:chgData name="Higgins, Misty - Division of Academic Program Standards" userId="d003460c-33fe-4915-8b5f-f22610d64b75" providerId="ADAL" clId="{9B1E3D83-6374-452F-BA62-D334AD2AF781}" dt="2022-07-21T13:25:53.405" v="74" actId="1076"/>
          <ac:spMkLst>
            <pc:docMk/>
            <pc:sldMk cId="0" sldId="295"/>
            <ac:spMk id="828" creationId="{00000000-0000-0000-0000-000000000000}"/>
          </ac:spMkLst>
        </pc:spChg>
      </pc:sldChg>
      <pc:sldChg chg="addSp delSp modSp mod setBg">
        <pc:chgData name="Higgins, Misty - Division of Academic Program Standards" userId="d003460c-33fe-4915-8b5f-f22610d64b75" providerId="ADAL" clId="{9B1E3D83-6374-452F-BA62-D334AD2AF781}" dt="2022-07-21T20:06:22.677" v="389" actId="26606"/>
        <pc:sldMkLst>
          <pc:docMk/>
          <pc:sldMk cId="0" sldId="301"/>
        </pc:sldMkLst>
        <pc:spChg chg="mod">
          <ac:chgData name="Higgins, Misty - Division of Academic Program Standards" userId="d003460c-33fe-4915-8b5f-f22610d64b75" providerId="ADAL" clId="{9B1E3D83-6374-452F-BA62-D334AD2AF781}" dt="2022-07-21T20:06:22.677" v="389" actId="26606"/>
          <ac:spMkLst>
            <pc:docMk/>
            <pc:sldMk cId="0" sldId="301"/>
            <ac:spMk id="872" creationId="{00000000-0000-0000-0000-000000000000}"/>
          </ac:spMkLst>
        </pc:spChg>
        <pc:spChg chg="mod ord">
          <ac:chgData name="Higgins, Misty - Division of Academic Program Standards" userId="d003460c-33fe-4915-8b5f-f22610d64b75" providerId="ADAL" clId="{9B1E3D83-6374-452F-BA62-D334AD2AF781}" dt="2022-07-21T20:06:22.677" v="389" actId="26606"/>
          <ac:spMkLst>
            <pc:docMk/>
            <pc:sldMk cId="0" sldId="301"/>
            <ac:spMk id="873" creationId="{00000000-0000-0000-0000-000000000000}"/>
          </ac:spMkLst>
        </pc:spChg>
        <pc:spChg chg="add del">
          <ac:chgData name="Higgins, Misty - Division of Academic Program Standards" userId="d003460c-33fe-4915-8b5f-f22610d64b75" providerId="ADAL" clId="{9B1E3D83-6374-452F-BA62-D334AD2AF781}" dt="2022-07-21T20:04:56.787" v="365" actId="26606"/>
          <ac:spMkLst>
            <pc:docMk/>
            <pc:sldMk cId="0" sldId="301"/>
            <ac:spMk id="879" creationId="{4038CB10-1F5C-4D54-9DF7-12586DE5B007}"/>
          </ac:spMkLst>
        </pc:spChg>
        <pc:spChg chg="add del">
          <ac:chgData name="Higgins, Misty - Division of Academic Program Standards" userId="d003460c-33fe-4915-8b5f-f22610d64b75" providerId="ADAL" clId="{9B1E3D83-6374-452F-BA62-D334AD2AF781}" dt="2022-07-21T20:04:56.787" v="365" actId="26606"/>
          <ac:spMkLst>
            <pc:docMk/>
            <pc:sldMk cId="0" sldId="301"/>
            <ac:spMk id="881" creationId="{36D30126-6314-4A93-B27E-5C66CF781924}"/>
          </ac:spMkLst>
        </pc:spChg>
        <pc:spChg chg="add del">
          <ac:chgData name="Higgins, Misty - Division of Academic Program Standards" userId="d003460c-33fe-4915-8b5f-f22610d64b75" providerId="ADAL" clId="{9B1E3D83-6374-452F-BA62-D334AD2AF781}" dt="2022-07-21T20:04:56.787" v="365" actId="26606"/>
          <ac:spMkLst>
            <pc:docMk/>
            <pc:sldMk cId="0" sldId="301"/>
            <ac:spMk id="883" creationId="{73ED6512-6858-4552-B699-9A97FE9A4EA2}"/>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5" creationId="{98E79BE4-34FE-485A-98A5-92CE8F7C4743}"/>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6" creationId="{0288C6B4-AFC3-407F-A595-EFFD38D4CCAF}"/>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7" creationId="{7A5F0580-5EE9-419F-96EE-B6529EF6E7D0}"/>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8" creationId="{CF236821-17FE-429B-8D2C-08E13A64EA40}"/>
          </ac:spMkLst>
        </pc:spChg>
        <pc:spChg chg="add del">
          <ac:chgData name="Higgins, Misty - Division of Academic Program Standards" userId="d003460c-33fe-4915-8b5f-f22610d64b75" providerId="ADAL" clId="{9B1E3D83-6374-452F-BA62-D334AD2AF781}" dt="2022-07-21T20:05:05.878" v="367" actId="26606"/>
          <ac:spMkLst>
            <pc:docMk/>
            <pc:sldMk cId="0" sldId="301"/>
            <ac:spMk id="889" creationId="{C0BDBCD2-E081-43AB-9119-C55465E59757}"/>
          </ac:spMkLst>
        </pc:spChg>
        <pc:spChg chg="add del">
          <ac:chgData name="Higgins, Misty - Division of Academic Program Standards" userId="d003460c-33fe-4915-8b5f-f22610d64b75" providerId="ADAL" clId="{9B1E3D83-6374-452F-BA62-D334AD2AF781}" dt="2022-07-21T20:05:08.425" v="369" actId="26606"/>
          <ac:spMkLst>
            <pc:docMk/>
            <pc:sldMk cId="0" sldId="301"/>
            <ac:spMk id="891" creationId="{CEB41C5C-0F34-4DDA-9D7C-5E717F35F60C}"/>
          </ac:spMkLst>
        </pc:spChg>
        <pc:spChg chg="add del">
          <ac:chgData name="Higgins, Misty - Division of Academic Program Standards" userId="d003460c-33fe-4915-8b5f-f22610d64b75" providerId="ADAL" clId="{9B1E3D83-6374-452F-BA62-D334AD2AF781}" dt="2022-07-21T20:06:22.677" v="389" actId="26606"/>
          <ac:spMkLst>
            <pc:docMk/>
            <pc:sldMk cId="0" sldId="301"/>
            <ac:spMk id="894" creationId="{2B97F24A-32CE-4C1C-A50D-3016B394DCFB}"/>
          </ac:spMkLst>
        </pc:spChg>
        <pc:spChg chg="add del">
          <ac:chgData name="Higgins, Misty - Division of Academic Program Standards" userId="d003460c-33fe-4915-8b5f-f22610d64b75" providerId="ADAL" clId="{9B1E3D83-6374-452F-BA62-D334AD2AF781}" dt="2022-07-21T20:06:22.677" v="389" actId="26606"/>
          <ac:spMkLst>
            <pc:docMk/>
            <pc:sldMk cId="0" sldId="301"/>
            <ac:spMk id="895" creationId="{CD8B4F24-440B-49E9-B85D-733523DC064B}"/>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0" creationId="{B5FA7C47-B7C1-4D2E-AB49-ED23BA34BA83}"/>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2" creationId="{596EE156-ABF1-4329-A6BA-03B4254E0877}"/>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4" creationId="{19B9933F-AAB3-444A-8BB5-9CA194A8BC63}"/>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6" creationId="{7D20183A-0B1D-4A1F-89B1-ADBEDBC6E54E}"/>
          </ac:spMkLst>
        </pc:spChg>
        <pc:spChg chg="add del">
          <ac:chgData name="Higgins, Misty - Division of Academic Program Standards" userId="d003460c-33fe-4915-8b5f-f22610d64b75" providerId="ADAL" clId="{9B1E3D83-6374-452F-BA62-D334AD2AF781}" dt="2022-07-21T20:05:30.254" v="374" actId="26606"/>
          <ac:spMkLst>
            <pc:docMk/>
            <pc:sldMk cId="0" sldId="301"/>
            <ac:spMk id="908" creationId="{131031D3-26CD-4214-A9A4-5857EFA15A0C}"/>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0" creationId="{B775CD93-9DF2-48CB-9F57-1BCA9A46C7FA}"/>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1" creationId="{E186B68C-84BC-4A6E-99D1-EE87483C1349}"/>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2" creationId="{6166C6D1-23AC-49C4-BA07-238E4E9F8CEB}"/>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3" creationId="{33A87B69-D1B1-4DA7-B224-F220FC5235E6}"/>
          </ac:spMkLst>
        </pc:spChg>
        <pc:spChg chg="add del">
          <ac:chgData name="Higgins, Misty - Division of Academic Program Standards" userId="d003460c-33fe-4915-8b5f-f22610d64b75" providerId="ADAL" clId="{9B1E3D83-6374-452F-BA62-D334AD2AF781}" dt="2022-07-21T20:05:47.700" v="376" actId="26606"/>
          <ac:spMkLst>
            <pc:docMk/>
            <pc:sldMk cId="0" sldId="301"/>
            <ac:spMk id="914" creationId="{1C091803-41C2-48E0-9228-5148460C7479}"/>
          </ac:spMkLst>
        </pc:spChg>
        <pc:spChg chg="add del">
          <ac:chgData name="Higgins, Misty - Division of Academic Program Standards" userId="d003460c-33fe-4915-8b5f-f22610d64b75" providerId="ADAL" clId="{9B1E3D83-6374-452F-BA62-D334AD2AF781}" dt="2022-07-21T20:06:21.894" v="386" actId="26606"/>
          <ac:spMkLst>
            <pc:docMk/>
            <pc:sldMk cId="0" sldId="301"/>
            <ac:spMk id="916" creationId="{2B97F24A-32CE-4C1C-A50D-3016B394DCFB}"/>
          </ac:spMkLst>
        </pc:spChg>
        <pc:spChg chg="add del">
          <ac:chgData name="Higgins, Misty - Division of Academic Program Standards" userId="d003460c-33fe-4915-8b5f-f22610d64b75" providerId="ADAL" clId="{9B1E3D83-6374-452F-BA62-D334AD2AF781}" dt="2022-07-21T20:06:21.894" v="386" actId="26606"/>
          <ac:spMkLst>
            <pc:docMk/>
            <pc:sldMk cId="0" sldId="301"/>
            <ac:spMk id="917" creationId="{CD8B4F24-440B-49E9-B85D-733523DC064B}"/>
          </ac:spMkLst>
        </pc:spChg>
        <pc:spChg chg="add del">
          <ac:chgData name="Higgins, Misty - Division of Academic Program Standards" userId="d003460c-33fe-4915-8b5f-f22610d64b75" providerId="ADAL" clId="{9B1E3D83-6374-452F-BA62-D334AD2AF781}" dt="2022-07-21T20:06:19.411" v="382" actId="26606"/>
          <ac:spMkLst>
            <pc:docMk/>
            <pc:sldMk cId="0" sldId="301"/>
            <ac:spMk id="922" creationId="{2B97F24A-32CE-4C1C-A50D-3016B394DCFB}"/>
          </ac:spMkLst>
        </pc:spChg>
        <pc:spChg chg="add del">
          <ac:chgData name="Higgins, Misty - Division of Academic Program Standards" userId="d003460c-33fe-4915-8b5f-f22610d64b75" providerId="ADAL" clId="{9B1E3D83-6374-452F-BA62-D334AD2AF781}" dt="2022-07-21T20:06:19.411" v="382" actId="26606"/>
          <ac:spMkLst>
            <pc:docMk/>
            <pc:sldMk cId="0" sldId="301"/>
            <ac:spMk id="924" creationId="{CD8B4F24-440B-49E9-B85D-733523DC064B}"/>
          </ac:spMkLst>
        </pc:spChg>
        <pc:picChg chg="mod">
          <ac:chgData name="Higgins, Misty - Division of Academic Program Standards" userId="d003460c-33fe-4915-8b5f-f22610d64b75" providerId="ADAL" clId="{9B1E3D83-6374-452F-BA62-D334AD2AF781}" dt="2022-07-21T20:06:22.677" v="389" actId="26606"/>
          <ac:picMkLst>
            <pc:docMk/>
            <pc:sldMk cId="0" sldId="301"/>
            <ac:picMk id="874" creationId="{00000000-0000-0000-0000-000000000000}"/>
          </ac:picMkLst>
        </pc:picChg>
        <pc:cxnChg chg="add del">
          <ac:chgData name="Higgins, Misty - Division of Academic Program Standards" userId="d003460c-33fe-4915-8b5f-f22610d64b75" providerId="ADAL" clId="{9B1E3D83-6374-452F-BA62-D334AD2AF781}" dt="2022-07-21T20:05:08.425" v="369" actId="26606"/>
          <ac:cxnSpMkLst>
            <pc:docMk/>
            <pc:sldMk cId="0" sldId="301"/>
            <ac:cxnSpMk id="892" creationId="{57E1E5E6-F385-4E9C-B201-BA5BDE5CAD52}"/>
          </ac:cxnSpMkLst>
        </pc:cxnChg>
      </pc:sldChg>
      <pc:sldChg chg="addSp delSp modSp del mod ord setBg">
        <pc:chgData name="Higgins, Misty - Division of Academic Program Standards" userId="d003460c-33fe-4915-8b5f-f22610d64b75" providerId="ADAL" clId="{9B1E3D83-6374-452F-BA62-D334AD2AF781}" dt="2022-07-21T13:33:48.846" v="126" actId="26606"/>
        <pc:sldMkLst>
          <pc:docMk/>
          <pc:sldMk cId="140557562" sldId="303"/>
        </pc:sldMkLst>
        <pc:spChg chg="add del">
          <ac:chgData name="Higgins, Misty - Division of Academic Program Standards" userId="d003460c-33fe-4915-8b5f-f22610d64b75" providerId="ADAL" clId="{9B1E3D83-6374-452F-BA62-D334AD2AF781}" dt="2022-07-21T13:22:36.995" v="31" actId="22"/>
          <ac:spMkLst>
            <pc:docMk/>
            <pc:sldMk cId="140557562" sldId="303"/>
            <ac:spMk id="3" creationId="{00078986-3AC1-CFDF-B0FB-C451547C59CE}"/>
          </ac:spMkLst>
        </pc:spChg>
        <pc:spChg chg="add mod">
          <ac:chgData name="Higgins, Misty - Division of Academic Program Standards" userId="d003460c-33fe-4915-8b5f-f22610d64b75" providerId="ADAL" clId="{9B1E3D83-6374-452F-BA62-D334AD2AF781}" dt="2022-07-21T13:33:48.846" v="126" actId="26606"/>
          <ac:spMkLst>
            <pc:docMk/>
            <pc:sldMk cId="140557562" sldId="303"/>
            <ac:spMk id="5" creationId="{5787A040-6E6D-9EA6-BC15-AA1ACD4CE971}"/>
          </ac:spMkLst>
        </pc:spChg>
        <pc:spChg chg="add del">
          <ac:chgData name="Higgins, Misty - Division of Academic Program Standards" userId="d003460c-33fe-4915-8b5f-f22610d64b75" providerId="ADAL" clId="{9B1E3D83-6374-452F-BA62-D334AD2AF781}" dt="2022-07-21T13:31:20.679" v="111" actId="26606"/>
          <ac:spMkLst>
            <pc:docMk/>
            <pc:sldMk cId="140557562" sldId="303"/>
            <ac:spMk id="9" creationId="{A8384FB5-9ADC-4DDC-881B-597D56F5B15D}"/>
          </ac:spMkLst>
        </pc:spChg>
        <pc:spChg chg="add del">
          <ac:chgData name="Higgins, Misty - Division of Academic Program Standards" userId="d003460c-33fe-4915-8b5f-f22610d64b75" providerId="ADAL" clId="{9B1E3D83-6374-452F-BA62-D334AD2AF781}" dt="2022-07-21T13:31:20.679" v="111" actId="26606"/>
          <ac:spMkLst>
            <pc:docMk/>
            <pc:sldMk cId="140557562" sldId="303"/>
            <ac:spMk id="10" creationId="{1199E1B1-A8C0-4FE8-A5A8-1CB41D69F857}"/>
          </ac:spMkLst>
        </pc:spChg>
        <pc:spChg chg="add del">
          <ac:chgData name="Higgins, Misty - Division of Academic Program Standards" userId="d003460c-33fe-4915-8b5f-f22610d64b75" providerId="ADAL" clId="{9B1E3D83-6374-452F-BA62-D334AD2AF781}" dt="2022-07-21T13:33:48.846" v="126" actId="26606"/>
          <ac:spMkLst>
            <pc:docMk/>
            <pc:sldMk cId="140557562" sldId="303"/>
            <ac:spMk id="11" creationId="{CDA1A2E9-63FE-408D-A803-8E306ECAB4B3}"/>
          </ac:spMkLst>
        </pc:spChg>
        <pc:spChg chg="add del">
          <ac:chgData name="Higgins, Misty - Division of Academic Program Standards" userId="d003460c-33fe-4915-8b5f-f22610d64b75" providerId="ADAL" clId="{9B1E3D83-6374-452F-BA62-D334AD2AF781}" dt="2022-07-21T13:23:34.992" v="41" actId="26606"/>
          <ac:spMkLst>
            <pc:docMk/>
            <pc:sldMk cId="140557562" sldId="303"/>
            <ac:spMk id="12" creationId="{6753252F-4873-4F63-801D-CC719279A7D5}"/>
          </ac:spMkLst>
        </pc:spChg>
        <pc:spChg chg="add del">
          <ac:chgData name="Higgins, Misty - Division of Academic Program Standards" userId="d003460c-33fe-4915-8b5f-f22610d64b75" providerId="ADAL" clId="{9B1E3D83-6374-452F-BA62-D334AD2AF781}" dt="2022-07-21T13:33:48.846" v="126" actId="26606"/>
          <ac:spMkLst>
            <pc:docMk/>
            <pc:sldMk cId="140557562" sldId="303"/>
            <ac:spMk id="13" creationId="{FBE9F90C-C163-435B-9A68-D15C92D1CF2B}"/>
          </ac:spMkLst>
        </pc:spChg>
        <pc:spChg chg="add del">
          <ac:chgData name="Higgins, Misty - Division of Academic Program Standards" userId="d003460c-33fe-4915-8b5f-f22610d64b75" providerId="ADAL" clId="{9B1E3D83-6374-452F-BA62-D334AD2AF781}" dt="2022-07-21T13:23:34.992" v="41" actId="26606"/>
          <ac:spMkLst>
            <pc:docMk/>
            <pc:sldMk cId="140557562" sldId="303"/>
            <ac:spMk id="14" creationId="{047C8CCB-F95D-4249-92DD-651249D3535A}"/>
          </ac:spMkLst>
        </pc:spChg>
        <pc:spChg chg="add del">
          <ac:chgData name="Higgins, Misty - Division of Academic Program Standards" userId="d003460c-33fe-4915-8b5f-f22610d64b75" providerId="ADAL" clId="{9B1E3D83-6374-452F-BA62-D334AD2AF781}" dt="2022-07-21T13:33:48.846" v="126" actId="26606"/>
          <ac:spMkLst>
            <pc:docMk/>
            <pc:sldMk cId="140557562" sldId="303"/>
            <ac:spMk id="15" creationId="{2C910467-8185-45DD-B8A2-A88DF20DF6E0}"/>
          </ac:spMkLst>
        </pc:spChg>
        <pc:spChg chg="add del">
          <ac:chgData name="Higgins, Misty - Division of Academic Program Standards" userId="d003460c-33fe-4915-8b5f-f22610d64b75" providerId="ADAL" clId="{9B1E3D83-6374-452F-BA62-D334AD2AF781}" dt="2022-07-21T13:31:20.679" v="111" actId="26606"/>
          <ac:spMkLst>
            <pc:docMk/>
            <pc:sldMk cId="140557562" sldId="303"/>
            <ac:spMk id="16" creationId="{84A8DE83-DE75-4B41-9DB4-A7EC0B0DEC0B}"/>
          </ac:spMkLst>
        </pc:spChg>
        <pc:spChg chg="add del">
          <ac:chgData name="Higgins, Misty - Division of Academic Program Standards" userId="d003460c-33fe-4915-8b5f-f22610d64b75" providerId="ADAL" clId="{9B1E3D83-6374-452F-BA62-D334AD2AF781}" dt="2022-07-21T13:33:48.846" v="126" actId="26606"/>
          <ac:spMkLst>
            <pc:docMk/>
            <pc:sldMk cId="140557562" sldId="303"/>
            <ac:spMk id="17" creationId="{1A882A9F-F4E9-4E23-8F0B-20B5DF42EAA9}"/>
          </ac:spMkLst>
        </pc:spChg>
        <pc:spChg chg="add del">
          <ac:chgData name="Higgins, Misty - Division of Academic Program Standards" userId="d003460c-33fe-4915-8b5f-f22610d64b75" providerId="ADAL" clId="{9B1E3D83-6374-452F-BA62-D334AD2AF781}" dt="2022-07-21T13:31:20.679" v="111" actId="26606"/>
          <ac:spMkLst>
            <pc:docMk/>
            <pc:sldMk cId="140557562" sldId="303"/>
            <ac:spMk id="18" creationId="{A7009A0A-BEF5-4EAC-AF15-E4F9F002E239}"/>
          </ac:spMkLst>
        </pc:spChg>
        <pc:spChg chg="add del">
          <ac:chgData name="Higgins, Misty - Division of Academic Program Standards" userId="d003460c-33fe-4915-8b5f-f22610d64b75" providerId="ADAL" clId="{9B1E3D83-6374-452F-BA62-D334AD2AF781}" dt="2022-07-21T13:31:45.052" v="117" actId="26606"/>
          <ac:spMkLst>
            <pc:docMk/>
            <pc:sldMk cId="140557562" sldId="303"/>
            <ac:spMk id="20" creationId="{A4AC5506-6312-4701-8D3C-40187889A947}"/>
          </ac:spMkLst>
        </pc:spChg>
        <pc:picChg chg="add mod">
          <ac:chgData name="Higgins, Misty - Division of Academic Program Standards" userId="d003460c-33fe-4915-8b5f-f22610d64b75" providerId="ADAL" clId="{9B1E3D83-6374-452F-BA62-D334AD2AF781}" dt="2022-07-21T13:33:48.846" v="126" actId="26606"/>
          <ac:picMkLst>
            <pc:docMk/>
            <pc:sldMk cId="140557562" sldId="303"/>
            <ac:picMk id="7" creationId="{E911D646-5625-FEA3-4D96-17C610CF8962}"/>
          </ac:picMkLst>
        </pc:picChg>
      </pc:sldChg>
      <pc:sldChg chg="addSp delSp modSp new mod setBg modClrScheme chgLayout">
        <pc:chgData name="Higgins, Misty - Division of Academic Program Standards" userId="d003460c-33fe-4915-8b5f-f22610d64b75" providerId="ADAL" clId="{9B1E3D83-6374-452F-BA62-D334AD2AF781}" dt="2022-07-21T18:49:37.869" v="311" actId="14100"/>
        <pc:sldMkLst>
          <pc:docMk/>
          <pc:sldMk cId="430187279" sldId="304"/>
        </pc:sldMkLst>
        <pc:spChg chg="del">
          <ac:chgData name="Higgins, Misty - Division of Academic Program Standards" userId="d003460c-33fe-4915-8b5f-f22610d64b75" providerId="ADAL" clId="{9B1E3D83-6374-452F-BA62-D334AD2AF781}" dt="2022-07-21T13:25:22.088" v="70" actId="700"/>
          <ac:spMkLst>
            <pc:docMk/>
            <pc:sldMk cId="430187279" sldId="304"/>
            <ac:spMk id="2" creationId="{66D98AF4-3FD9-C07C-BE40-D4DF4F35C633}"/>
          </ac:spMkLst>
        </pc:spChg>
        <pc:spChg chg="del">
          <ac:chgData name="Higgins, Misty - Division of Academic Program Standards" userId="d003460c-33fe-4915-8b5f-f22610d64b75" providerId="ADAL" clId="{9B1E3D83-6374-452F-BA62-D334AD2AF781}" dt="2022-07-21T13:25:22.088" v="70" actId="700"/>
          <ac:spMkLst>
            <pc:docMk/>
            <pc:sldMk cId="430187279" sldId="304"/>
            <ac:spMk id="3" creationId="{E4F7581C-FAA8-A8F1-D515-473257E1F27B}"/>
          </ac:spMkLst>
        </pc:spChg>
        <pc:spChg chg="add del">
          <ac:chgData name="Higgins, Misty - Division of Academic Program Standards" userId="d003460c-33fe-4915-8b5f-f22610d64b75" providerId="ADAL" clId="{9B1E3D83-6374-452F-BA62-D334AD2AF781}" dt="2022-07-21T13:26:01.929" v="76" actId="22"/>
          <ac:spMkLst>
            <pc:docMk/>
            <pc:sldMk cId="430187279" sldId="304"/>
            <ac:spMk id="5" creationId="{A02743CA-4D74-8D50-6F91-E89DFEE353B6}"/>
          </ac:spMkLst>
        </pc:spChg>
        <pc:spChg chg="add mod">
          <ac:chgData name="Higgins, Misty - Division of Academic Program Standards" userId="d003460c-33fe-4915-8b5f-f22610d64b75" providerId="ADAL" clId="{9B1E3D83-6374-452F-BA62-D334AD2AF781}" dt="2022-07-21T13:33:51.556" v="140" actId="26606"/>
          <ac:spMkLst>
            <pc:docMk/>
            <pc:sldMk cId="430187279" sldId="304"/>
            <ac:spMk id="7" creationId="{78C64720-3BBB-88A5-3C61-02CB63B4A8CB}"/>
          </ac:spMkLst>
        </pc:spChg>
        <pc:spChg chg="add del">
          <ac:chgData name="Higgins, Misty - Division of Academic Program Standards" userId="d003460c-33fe-4915-8b5f-f22610d64b75" providerId="ADAL" clId="{9B1E3D83-6374-452F-BA62-D334AD2AF781}" dt="2022-07-21T13:33:51.556" v="140" actId="26606"/>
          <ac:spMkLst>
            <pc:docMk/>
            <pc:sldMk cId="430187279" sldId="304"/>
            <ac:spMk id="14" creationId="{D4771268-CB57-404A-9271-370EB28F6090}"/>
          </ac:spMkLst>
        </pc:spChg>
        <pc:spChg chg="add del">
          <ac:chgData name="Higgins, Misty - Division of Academic Program Standards" userId="d003460c-33fe-4915-8b5f-f22610d64b75" providerId="ADAL" clId="{9B1E3D83-6374-452F-BA62-D334AD2AF781}" dt="2022-07-21T13:33:50.701" v="136" actId="26606"/>
          <ac:spMkLst>
            <pc:docMk/>
            <pc:sldMk cId="430187279" sldId="304"/>
            <ac:spMk id="16" creationId="{CDA1A2E9-63FE-408D-A803-8E306ECAB4B3}"/>
          </ac:spMkLst>
        </pc:spChg>
        <pc:spChg chg="add del">
          <ac:chgData name="Higgins, Misty - Division of Academic Program Standards" userId="d003460c-33fe-4915-8b5f-f22610d64b75" providerId="ADAL" clId="{9B1E3D83-6374-452F-BA62-D334AD2AF781}" dt="2022-07-21T13:33:50.701" v="136" actId="26606"/>
          <ac:spMkLst>
            <pc:docMk/>
            <pc:sldMk cId="430187279" sldId="304"/>
            <ac:spMk id="17" creationId="{FBE9F90C-C163-435B-9A68-D15C92D1CF2B}"/>
          </ac:spMkLst>
        </pc:spChg>
        <pc:spChg chg="add del">
          <ac:chgData name="Higgins, Misty - Division of Academic Program Standards" userId="d003460c-33fe-4915-8b5f-f22610d64b75" providerId="ADAL" clId="{9B1E3D83-6374-452F-BA62-D334AD2AF781}" dt="2022-07-21T13:33:50.701" v="136" actId="26606"/>
          <ac:spMkLst>
            <pc:docMk/>
            <pc:sldMk cId="430187279" sldId="304"/>
            <ac:spMk id="18" creationId="{2C910467-8185-45DD-B8A2-A88DF20DF6E0}"/>
          </ac:spMkLst>
        </pc:spChg>
        <pc:spChg chg="add del">
          <ac:chgData name="Higgins, Misty - Division of Academic Program Standards" userId="d003460c-33fe-4915-8b5f-f22610d64b75" providerId="ADAL" clId="{9B1E3D83-6374-452F-BA62-D334AD2AF781}" dt="2022-07-21T13:27:32.114" v="94" actId="26606"/>
          <ac:spMkLst>
            <pc:docMk/>
            <pc:sldMk cId="430187279" sldId="304"/>
            <ac:spMk id="19" creationId="{1825AC39-5F85-4CAA-8A81-A1287086B2B6}"/>
          </ac:spMkLst>
        </pc:spChg>
        <pc:spChg chg="add del">
          <ac:chgData name="Higgins, Misty - Division of Academic Program Standards" userId="d003460c-33fe-4915-8b5f-f22610d64b75" providerId="ADAL" clId="{9B1E3D83-6374-452F-BA62-D334AD2AF781}" dt="2022-07-21T13:33:50.701" v="136" actId="26606"/>
          <ac:spMkLst>
            <pc:docMk/>
            <pc:sldMk cId="430187279" sldId="304"/>
            <ac:spMk id="20" creationId="{1A882A9F-F4E9-4E23-8F0B-20B5DF42EAA9}"/>
          </ac:spMkLst>
        </pc:spChg>
        <pc:spChg chg="add del">
          <ac:chgData name="Higgins, Misty - Division of Academic Program Standards" userId="d003460c-33fe-4915-8b5f-f22610d64b75" providerId="ADAL" clId="{9B1E3D83-6374-452F-BA62-D334AD2AF781}" dt="2022-07-21T13:27:32.114" v="94" actId="26606"/>
          <ac:spMkLst>
            <pc:docMk/>
            <pc:sldMk cId="430187279" sldId="304"/>
            <ac:spMk id="21" creationId="{95DA4D23-37FC-4B90-8188-F0377C5FF44B}"/>
          </ac:spMkLst>
        </pc:spChg>
        <pc:spChg chg="add del">
          <ac:chgData name="Higgins, Misty - Division of Academic Program Standards" userId="d003460c-33fe-4915-8b5f-f22610d64b75" providerId="ADAL" clId="{9B1E3D83-6374-452F-BA62-D334AD2AF781}" dt="2022-07-21T13:31:45.232" v="118" actId="26606"/>
          <ac:spMkLst>
            <pc:docMk/>
            <pc:sldMk cId="430187279" sldId="304"/>
            <ac:spMk id="22" creationId="{D4771268-CB57-404A-9271-370EB28F6090}"/>
          </ac:spMkLst>
        </pc:spChg>
        <pc:spChg chg="add del">
          <ac:chgData name="Higgins, Misty - Division of Academic Program Standards" userId="d003460c-33fe-4915-8b5f-f22610d64b75" providerId="ADAL" clId="{9B1E3D83-6374-452F-BA62-D334AD2AF781}" dt="2022-07-21T13:27:32.114" v="94" actId="26606"/>
          <ac:spMkLst>
            <pc:docMk/>
            <pc:sldMk cId="430187279" sldId="304"/>
            <ac:spMk id="23" creationId="{A7A4B465-FBCC-4CD4-89A1-82992A7B47FF}"/>
          </ac:spMkLst>
        </pc:spChg>
        <pc:spChg chg="add del">
          <ac:chgData name="Higgins, Misty - Division of Academic Program Standards" userId="d003460c-33fe-4915-8b5f-f22610d64b75" providerId="ADAL" clId="{9B1E3D83-6374-452F-BA62-D334AD2AF781}" dt="2022-07-21T13:27:32.114" v="94" actId="26606"/>
          <ac:spMkLst>
            <pc:docMk/>
            <pc:sldMk cId="430187279" sldId="304"/>
            <ac:spMk id="25" creationId="{909E572F-9CDC-4214-9D42-FF0017649590}"/>
          </ac:spMkLst>
        </pc:spChg>
        <pc:spChg chg="add del">
          <ac:chgData name="Higgins, Misty - Division of Academic Program Standards" userId="d003460c-33fe-4915-8b5f-f22610d64b75" providerId="ADAL" clId="{9B1E3D83-6374-452F-BA62-D334AD2AF781}" dt="2022-07-21T13:27:41.124" v="96" actId="26606"/>
          <ac:spMkLst>
            <pc:docMk/>
            <pc:sldMk cId="430187279" sldId="304"/>
            <ac:spMk id="27" creationId="{D4771268-CB57-404A-9271-370EB28F6090}"/>
          </ac:spMkLst>
        </pc:spChg>
        <pc:picChg chg="add del mod">
          <ac:chgData name="Higgins, Misty - Division of Academic Program Standards" userId="d003460c-33fe-4915-8b5f-f22610d64b75" providerId="ADAL" clId="{9B1E3D83-6374-452F-BA62-D334AD2AF781}" dt="2022-07-21T18:49:37.869" v="311" actId="14100"/>
          <ac:picMkLst>
            <pc:docMk/>
            <pc:sldMk cId="430187279" sldId="304"/>
            <ac:picMk id="9" creationId="{C3F0A118-B853-048D-753F-BF46D20F4137}"/>
          </ac:picMkLst>
        </pc:picChg>
        <pc:picChg chg="add del mod">
          <ac:chgData name="Higgins, Misty - Division of Academic Program Standards" userId="d003460c-33fe-4915-8b5f-f22610d64b75" providerId="ADAL" clId="{9B1E3D83-6374-452F-BA62-D334AD2AF781}" dt="2022-07-21T13:33:50.116" v="133" actId="22"/>
          <ac:picMkLst>
            <pc:docMk/>
            <pc:sldMk cId="430187279" sldId="304"/>
            <ac:picMk id="11" creationId="{F7F4B548-FB0F-C896-EDB3-B53DEB2E7EF7}"/>
          </ac:picMkLst>
        </pc:picChg>
      </pc:sldChg>
      <pc:sldChg chg="addSp delSp new mod ord modClrScheme chgLayout modNotesTx">
        <pc:chgData name="Higgins, Misty - Division of Academic Program Standards" userId="d003460c-33fe-4915-8b5f-f22610d64b75" providerId="ADAL" clId="{9B1E3D83-6374-452F-BA62-D334AD2AF781}" dt="2022-07-21T18:49:23.444" v="308"/>
        <pc:sldMkLst>
          <pc:docMk/>
          <pc:sldMk cId="3658113217" sldId="305"/>
        </pc:sldMkLst>
        <pc:spChg chg="del">
          <ac:chgData name="Higgins, Misty - Division of Academic Program Standards" userId="d003460c-33fe-4915-8b5f-f22610d64b75" providerId="ADAL" clId="{9B1E3D83-6374-452F-BA62-D334AD2AF781}" dt="2022-07-21T13:34:21.861" v="148" actId="700"/>
          <ac:spMkLst>
            <pc:docMk/>
            <pc:sldMk cId="3658113217" sldId="305"/>
            <ac:spMk id="2" creationId="{E93C00B4-83AA-8FAB-7F6C-000C3BFEC95F}"/>
          </ac:spMkLst>
        </pc:spChg>
        <pc:spChg chg="del">
          <ac:chgData name="Higgins, Misty - Division of Academic Program Standards" userId="d003460c-33fe-4915-8b5f-f22610d64b75" providerId="ADAL" clId="{9B1E3D83-6374-452F-BA62-D334AD2AF781}" dt="2022-07-21T13:34:21.861" v="148" actId="700"/>
          <ac:spMkLst>
            <pc:docMk/>
            <pc:sldMk cId="3658113217" sldId="305"/>
            <ac:spMk id="3" creationId="{8D3280BD-6514-6715-7E5A-D1E24C50CE31}"/>
          </ac:spMkLst>
        </pc:spChg>
        <pc:picChg chg="add">
          <ac:chgData name="Higgins, Misty - Division of Academic Program Standards" userId="d003460c-33fe-4915-8b5f-f22610d64b75" providerId="ADAL" clId="{9B1E3D83-6374-452F-BA62-D334AD2AF781}" dt="2022-07-21T18:49:10.131" v="307" actId="22"/>
          <ac:picMkLst>
            <pc:docMk/>
            <pc:sldMk cId="3658113217" sldId="305"/>
            <ac:picMk id="5" creationId="{00AB8F6C-A8FE-61BD-7C53-6CC6641B3AD8}"/>
          </ac:picMkLst>
        </pc:picChg>
      </pc:sldChg>
      <pc:sldChg chg="addSp delSp modSp mod setBg modNotesTx">
        <pc:chgData name="Higgins, Misty - Division of Academic Program Standards" userId="d003460c-33fe-4915-8b5f-f22610d64b75" providerId="ADAL" clId="{9B1E3D83-6374-452F-BA62-D334AD2AF781}" dt="2022-07-21T20:07:33.885" v="390"/>
        <pc:sldMkLst>
          <pc:docMk/>
          <pc:sldMk cId="699783390" sldId="306"/>
        </pc:sldMkLst>
        <pc:spChg chg="mod">
          <ac:chgData name="Higgins, Misty - Division of Academic Program Standards" userId="d003460c-33fe-4915-8b5f-f22610d64b75" providerId="ADAL" clId="{9B1E3D83-6374-452F-BA62-D334AD2AF781}" dt="2022-07-21T20:03:08.979" v="357" actId="26606"/>
          <ac:spMkLst>
            <pc:docMk/>
            <pc:sldMk cId="699783390" sldId="306"/>
            <ac:spMk id="5" creationId="{3D9E9AD3-C18A-EEDF-6D87-847F624FD6ED}"/>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6" creationId="{3BA218A4-8988-04FB-334E-1A7C31E1D862}"/>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12" creationId="{BACC6370-2D7E-4714-9D71-7542949D7D5D}"/>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14" creationId="{F68B3F68-107C-434F-AA38-110D5EA91B85}"/>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16" creationId="{AAD0DBB9-1A4B-4391-81D4-CB19F9AB918A}"/>
          </ac:spMkLst>
        </pc:spChg>
        <pc:spChg chg="add del">
          <ac:chgData name="Higgins, Misty - Division of Academic Program Standards" userId="d003460c-33fe-4915-8b5f-f22610d64b75" providerId="ADAL" clId="{9B1E3D83-6374-452F-BA62-D334AD2AF781}" dt="2022-07-21T20:03:08.979" v="357" actId="26606"/>
          <ac:spMkLst>
            <pc:docMk/>
            <pc:sldMk cId="699783390" sldId="306"/>
            <ac:spMk id="18" creationId="{063BBA22-50EA-4C4D-BE05-F1CE4E63AA56}"/>
          </ac:spMkLst>
        </pc:spChg>
        <pc:spChg chg="add del">
          <ac:chgData name="Higgins, Misty - Division of Academic Program Standards" userId="d003460c-33fe-4915-8b5f-f22610d64b75" providerId="ADAL" clId="{9B1E3D83-6374-452F-BA62-D334AD2AF781}" dt="2022-07-21T20:01:02.761" v="336" actId="26606"/>
          <ac:spMkLst>
            <pc:docMk/>
            <pc:sldMk cId="699783390" sldId="306"/>
            <ac:spMk id="23" creationId="{BACC6370-2D7E-4714-9D71-7542949D7D5D}"/>
          </ac:spMkLst>
        </pc:spChg>
        <pc:spChg chg="add del">
          <ac:chgData name="Higgins, Misty - Division of Academic Program Standards" userId="d003460c-33fe-4915-8b5f-f22610d64b75" providerId="ADAL" clId="{9B1E3D83-6374-452F-BA62-D334AD2AF781}" dt="2022-07-21T20:01:02.761" v="336" actId="26606"/>
          <ac:spMkLst>
            <pc:docMk/>
            <pc:sldMk cId="699783390" sldId="306"/>
            <ac:spMk id="25" creationId="{F68B3F68-107C-434F-AA38-110D5EA91B85}"/>
          </ac:spMkLst>
        </pc:spChg>
        <pc:spChg chg="add del">
          <ac:chgData name="Higgins, Misty - Division of Academic Program Standards" userId="d003460c-33fe-4915-8b5f-f22610d64b75" providerId="ADAL" clId="{9B1E3D83-6374-452F-BA62-D334AD2AF781}" dt="2022-07-21T20:01:02.761" v="336" actId="26606"/>
          <ac:spMkLst>
            <pc:docMk/>
            <pc:sldMk cId="699783390" sldId="306"/>
            <ac:spMk id="27" creationId="{AAD0DBB9-1A4B-4391-81D4-CB19F9AB918A}"/>
          </ac:spMkLst>
        </pc:spChg>
        <pc:spChg chg="add del">
          <ac:chgData name="Higgins, Misty - Division of Academic Program Standards" userId="d003460c-33fe-4915-8b5f-f22610d64b75" providerId="ADAL" clId="{9B1E3D83-6374-452F-BA62-D334AD2AF781}" dt="2022-07-21T20:01:02.761" v="336" actId="26606"/>
          <ac:spMkLst>
            <pc:docMk/>
            <pc:sldMk cId="699783390" sldId="306"/>
            <ac:spMk id="29" creationId="{063BBA22-50EA-4C4D-BE05-F1CE4E63AA56}"/>
          </ac:spMkLst>
        </pc:spChg>
        <pc:spChg chg="add del">
          <ac:chgData name="Higgins, Misty - Division of Academic Program Standards" userId="d003460c-33fe-4915-8b5f-f22610d64b75" providerId="ADAL" clId="{9B1E3D83-6374-452F-BA62-D334AD2AF781}" dt="2022-07-21T20:01:30.784" v="343" actId="26606"/>
          <ac:spMkLst>
            <pc:docMk/>
            <pc:sldMk cId="699783390" sldId="306"/>
            <ac:spMk id="31" creationId="{46C2E80F-49A6-4372-B103-219D417A55ED}"/>
          </ac:spMkLst>
        </pc:spChg>
        <pc:graphicFrameChg chg="add del mod modGraphic">
          <ac:chgData name="Higgins, Misty - Division of Academic Program Standards" userId="d003460c-33fe-4915-8b5f-f22610d64b75" providerId="ADAL" clId="{9B1E3D83-6374-452F-BA62-D334AD2AF781}" dt="2022-07-21T20:07:33.885" v="390"/>
          <ac:graphicFrameMkLst>
            <pc:docMk/>
            <pc:sldMk cId="699783390" sldId="306"/>
            <ac:graphicFrameMk id="8" creationId="{8C7DC15E-08EC-018D-59C5-AC5152773E02}"/>
          </ac:graphicFrameMkLst>
        </pc:graphicFrameChg>
      </pc:sldChg>
    </pc:docChg>
  </pc:docChgLst>
  <pc:docChgLst>
    <pc:chgData name="DeMoisey, Fox - Division of Academic Program Standards" userId="02acd998-e3fc-4247-a358-0fda90afdf9d" providerId="ADAL" clId="{A0D34222-B829-4DA9-90CA-88E7A6C95413}"/>
    <pc:docChg chg="undo custSel modSld">
      <pc:chgData name="DeMoisey, Fox - Division of Academic Program Standards" userId="02acd998-e3fc-4247-a358-0fda90afdf9d" providerId="ADAL" clId="{A0D34222-B829-4DA9-90CA-88E7A6C95413}" dt="2022-07-25T14:54:18.322" v="3908" actId="20577"/>
      <pc:docMkLst>
        <pc:docMk/>
      </pc:docMkLst>
      <pc:sldChg chg="modNotesTx">
        <pc:chgData name="DeMoisey, Fox - Division of Academic Program Standards" userId="02acd998-e3fc-4247-a358-0fda90afdf9d" providerId="ADAL" clId="{A0D34222-B829-4DA9-90CA-88E7A6C95413}" dt="2022-07-25T14:42:04.255" v="3109" actId="20577"/>
        <pc:sldMkLst>
          <pc:docMk/>
          <pc:sldMk cId="0" sldId="287"/>
        </pc:sldMkLst>
      </pc:sldChg>
      <pc:sldChg chg="modNotesTx">
        <pc:chgData name="DeMoisey, Fox - Division of Academic Program Standards" userId="02acd998-e3fc-4247-a358-0fda90afdf9d" providerId="ADAL" clId="{A0D34222-B829-4DA9-90CA-88E7A6C95413}" dt="2022-07-25T14:42:36.048" v="3114" actId="20577"/>
        <pc:sldMkLst>
          <pc:docMk/>
          <pc:sldMk cId="0" sldId="289"/>
        </pc:sldMkLst>
      </pc:sldChg>
      <pc:sldChg chg="modNotesTx">
        <pc:chgData name="DeMoisey, Fox - Division of Academic Program Standards" userId="02acd998-e3fc-4247-a358-0fda90afdf9d" providerId="ADAL" clId="{A0D34222-B829-4DA9-90CA-88E7A6C95413}" dt="2022-07-25T14:44:28.839" v="3147" actId="20577"/>
        <pc:sldMkLst>
          <pc:docMk/>
          <pc:sldMk cId="0" sldId="290"/>
        </pc:sldMkLst>
      </pc:sldChg>
      <pc:sldChg chg="modNotesTx">
        <pc:chgData name="DeMoisey, Fox - Division of Academic Program Standards" userId="02acd998-e3fc-4247-a358-0fda90afdf9d" providerId="ADAL" clId="{A0D34222-B829-4DA9-90CA-88E7A6C95413}" dt="2022-07-25T14:54:18.322" v="3908" actId="20577"/>
        <pc:sldMkLst>
          <pc:docMk/>
          <pc:sldMk cId="0" sldId="291"/>
        </pc:sldMkLst>
      </pc:sldChg>
      <pc:sldChg chg="modNotesTx">
        <pc:chgData name="DeMoisey, Fox - Division of Academic Program Standards" userId="02acd998-e3fc-4247-a358-0fda90afdf9d" providerId="ADAL" clId="{A0D34222-B829-4DA9-90CA-88E7A6C95413}" dt="2022-07-25T12:04:30.675" v="2137" actId="20577"/>
        <pc:sldMkLst>
          <pc:docMk/>
          <pc:sldMk cId="0" sldId="296"/>
        </pc:sldMkLst>
      </pc:sldChg>
      <pc:sldChg chg="modNotesTx">
        <pc:chgData name="DeMoisey, Fox - Division of Academic Program Standards" userId="02acd998-e3fc-4247-a358-0fda90afdf9d" providerId="ADAL" clId="{A0D34222-B829-4DA9-90CA-88E7A6C95413}" dt="2022-07-25T12:05:06.210" v="2140" actId="20577"/>
        <pc:sldMkLst>
          <pc:docMk/>
          <pc:sldMk cId="0" sldId="298"/>
        </pc:sldMkLst>
      </pc:sldChg>
      <pc:sldChg chg="modNotesTx">
        <pc:chgData name="DeMoisey, Fox - Division of Academic Program Standards" userId="02acd998-e3fc-4247-a358-0fda90afdf9d" providerId="ADAL" clId="{A0D34222-B829-4DA9-90CA-88E7A6C95413}" dt="2022-07-25T12:17:36.390" v="2375" actId="20577"/>
        <pc:sldMkLst>
          <pc:docMk/>
          <pc:sldMk cId="0" sldId="299"/>
        </pc:sldMkLst>
      </pc:sldChg>
      <pc:sldChg chg="modNotesTx">
        <pc:chgData name="DeMoisey, Fox - Division of Academic Program Standards" userId="02acd998-e3fc-4247-a358-0fda90afdf9d" providerId="ADAL" clId="{A0D34222-B829-4DA9-90CA-88E7A6C95413}" dt="2022-07-25T12:19:03.375" v="2383" actId="20577"/>
        <pc:sldMkLst>
          <pc:docMk/>
          <pc:sldMk cId="311947339" sldId="300"/>
        </pc:sldMkLst>
      </pc:sldChg>
      <pc:sldChg chg="modNotesTx">
        <pc:chgData name="DeMoisey, Fox - Division of Academic Program Standards" userId="02acd998-e3fc-4247-a358-0fda90afdf9d" providerId="ADAL" clId="{A0D34222-B829-4DA9-90CA-88E7A6C95413}" dt="2022-07-25T12:19:51.347" v="2384"/>
        <pc:sldMkLst>
          <pc:docMk/>
          <pc:sldMk cId="0" sldId="301"/>
        </pc:sldMkLst>
      </pc:sldChg>
      <pc:sldChg chg="modNotesTx">
        <pc:chgData name="DeMoisey, Fox - Division of Academic Program Standards" userId="02acd998-e3fc-4247-a358-0fda90afdf9d" providerId="ADAL" clId="{A0D34222-B829-4DA9-90CA-88E7A6C95413}" dt="2022-07-25T12:53:04.310" v="2606" actId="20577"/>
        <pc:sldMkLst>
          <pc:docMk/>
          <pc:sldMk cId="140557562" sldId="303"/>
        </pc:sldMkLst>
      </pc:sldChg>
      <pc:sldChg chg="modNotesTx">
        <pc:chgData name="DeMoisey, Fox - Division of Academic Program Standards" userId="02acd998-e3fc-4247-a358-0fda90afdf9d" providerId="ADAL" clId="{A0D34222-B829-4DA9-90CA-88E7A6C95413}" dt="2022-07-25T13:18:45.299" v="3027" actId="20577"/>
        <pc:sldMkLst>
          <pc:docMk/>
          <pc:sldMk cId="430187279" sldId="304"/>
        </pc:sldMkLst>
      </pc:sldChg>
      <pc:sldChg chg="modNotesTx">
        <pc:chgData name="DeMoisey, Fox - Division of Academic Program Standards" userId="02acd998-e3fc-4247-a358-0fda90afdf9d" providerId="ADAL" clId="{A0D34222-B829-4DA9-90CA-88E7A6C95413}" dt="2022-07-25T12:03:56.273" v="2136" actId="20577"/>
        <pc:sldMkLst>
          <pc:docMk/>
          <pc:sldMk cId="3658113217" sldId="305"/>
        </pc:sldMkLst>
      </pc:sldChg>
    </pc:docChg>
  </pc:docChgLst>
  <pc:docChgLst>
    <pc:chgData name="DeMoisey, Fox - Division of Academic Program Standards" userId="02acd998-e3fc-4247-a358-0fda90afdf9d" providerId="ADAL" clId="{8B9B1BE4-4A95-4EC0-8BB2-03D213CA3E63}"/>
    <pc:docChg chg="custSel delSld modSld sldOrd">
      <pc:chgData name="DeMoisey, Fox - Division of Academic Program Standards" userId="02acd998-e3fc-4247-a358-0fda90afdf9d" providerId="ADAL" clId="{8B9B1BE4-4A95-4EC0-8BB2-03D213CA3E63}" dt="2022-08-23T22:27:26.849" v="198"/>
      <pc:docMkLst>
        <pc:docMk/>
      </pc:docMkLst>
      <pc:sldChg chg="modSp del mod">
        <pc:chgData name="DeMoisey, Fox - Division of Academic Program Standards" userId="02acd998-e3fc-4247-a358-0fda90afdf9d" providerId="ADAL" clId="{8B9B1BE4-4A95-4EC0-8BB2-03D213CA3E63}" dt="2022-08-23T21:53:50.668" v="139" actId="2696"/>
        <pc:sldMkLst>
          <pc:docMk/>
          <pc:sldMk cId="0" sldId="258"/>
        </pc:sldMkLst>
        <pc:spChg chg="mod">
          <ac:chgData name="DeMoisey, Fox - Division of Academic Program Standards" userId="02acd998-e3fc-4247-a358-0fda90afdf9d" providerId="ADAL" clId="{8B9B1BE4-4A95-4EC0-8BB2-03D213CA3E63}" dt="2022-08-23T20:54:18.567" v="16" actId="20577"/>
          <ac:spMkLst>
            <pc:docMk/>
            <pc:sldMk cId="0" sldId="258"/>
            <ac:spMk id="507" creationId="{00000000-0000-0000-0000-000000000000}"/>
          </ac:spMkLst>
        </pc:spChg>
      </pc:sldChg>
      <pc:sldChg chg="addSp delSp mod ord modNotesTx">
        <pc:chgData name="DeMoisey, Fox - Division of Academic Program Standards" userId="02acd998-e3fc-4247-a358-0fda90afdf9d" providerId="ADAL" clId="{8B9B1BE4-4A95-4EC0-8BB2-03D213CA3E63}" dt="2022-08-23T21:52:40.795" v="137"/>
        <pc:sldMkLst>
          <pc:docMk/>
          <pc:sldMk cId="0" sldId="259"/>
        </pc:sldMkLst>
        <pc:picChg chg="add">
          <ac:chgData name="DeMoisey, Fox - Division of Academic Program Standards" userId="02acd998-e3fc-4247-a358-0fda90afdf9d" providerId="ADAL" clId="{8B9B1BE4-4A95-4EC0-8BB2-03D213CA3E63}" dt="2022-08-23T21:52:40.795" v="137"/>
          <ac:picMkLst>
            <pc:docMk/>
            <pc:sldMk cId="0" sldId="259"/>
            <ac:picMk id="2" creationId="{42824663-4422-7DB5-3C3E-6292295ED16D}"/>
          </ac:picMkLst>
        </pc:picChg>
        <pc:picChg chg="del">
          <ac:chgData name="DeMoisey, Fox - Division of Academic Program Standards" userId="02acd998-e3fc-4247-a358-0fda90afdf9d" providerId="ADAL" clId="{8B9B1BE4-4A95-4EC0-8BB2-03D213CA3E63}" dt="2022-08-23T21:52:38.008" v="136" actId="478"/>
          <ac:picMkLst>
            <pc:docMk/>
            <pc:sldMk cId="0" sldId="259"/>
            <ac:picMk id="514" creationId="{00000000-0000-0000-0000-000000000000}"/>
          </ac:picMkLst>
        </pc:picChg>
      </pc:sldChg>
      <pc:sldChg chg="modSp mod modAnim modNotesTx">
        <pc:chgData name="DeMoisey, Fox - Division of Academic Program Standards" userId="02acd998-e3fc-4247-a358-0fda90afdf9d" providerId="ADAL" clId="{8B9B1BE4-4A95-4EC0-8BB2-03D213CA3E63}" dt="2022-08-23T21:56:14.268" v="151" actId="20577"/>
        <pc:sldMkLst>
          <pc:docMk/>
          <pc:sldMk cId="0" sldId="260"/>
        </pc:sldMkLst>
        <pc:spChg chg="mod">
          <ac:chgData name="DeMoisey, Fox - Division of Academic Program Standards" userId="02acd998-e3fc-4247-a358-0fda90afdf9d" providerId="ADAL" clId="{8B9B1BE4-4A95-4EC0-8BB2-03D213CA3E63}" dt="2022-08-23T21:55:46.378" v="148" actId="20577"/>
          <ac:spMkLst>
            <pc:docMk/>
            <pc:sldMk cId="0" sldId="260"/>
            <ac:spMk id="521" creationId="{00000000-0000-0000-0000-000000000000}"/>
          </ac:spMkLst>
        </pc:spChg>
      </pc:sldChg>
      <pc:sldChg chg="modSp mod">
        <pc:chgData name="DeMoisey, Fox - Division of Academic Program Standards" userId="02acd998-e3fc-4247-a358-0fda90afdf9d" providerId="ADAL" clId="{8B9B1BE4-4A95-4EC0-8BB2-03D213CA3E63}" dt="2022-08-23T21:56:39.038" v="153" actId="20577"/>
        <pc:sldMkLst>
          <pc:docMk/>
          <pc:sldMk cId="0" sldId="271"/>
        </pc:sldMkLst>
        <pc:spChg chg="mod">
          <ac:chgData name="DeMoisey, Fox - Division of Academic Program Standards" userId="02acd998-e3fc-4247-a358-0fda90afdf9d" providerId="ADAL" clId="{8B9B1BE4-4A95-4EC0-8BB2-03D213CA3E63}" dt="2022-08-23T21:56:39.038" v="153" actId="20577"/>
          <ac:spMkLst>
            <pc:docMk/>
            <pc:sldMk cId="0" sldId="271"/>
            <ac:spMk id="642" creationId="{00000000-0000-0000-0000-000000000000}"/>
          </ac:spMkLst>
        </pc:spChg>
      </pc:sldChg>
      <pc:sldChg chg="modSp mod">
        <pc:chgData name="DeMoisey, Fox - Division of Academic Program Standards" userId="02acd998-e3fc-4247-a358-0fda90afdf9d" providerId="ADAL" clId="{8B9B1BE4-4A95-4EC0-8BB2-03D213CA3E63}" dt="2022-08-23T21:57:03.718" v="155" actId="20577"/>
        <pc:sldMkLst>
          <pc:docMk/>
          <pc:sldMk cId="0" sldId="286"/>
        </pc:sldMkLst>
        <pc:spChg chg="mod">
          <ac:chgData name="DeMoisey, Fox - Division of Academic Program Standards" userId="02acd998-e3fc-4247-a358-0fda90afdf9d" providerId="ADAL" clId="{8B9B1BE4-4A95-4EC0-8BB2-03D213CA3E63}" dt="2022-08-23T21:57:03.718" v="155" actId="20577"/>
          <ac:spMkLst>
            <pc:docMk/>
            <pc:sldMk cId="0" sldId="286"/>
            <ac:spMk id="758" creationId="{00000000-0000-0000-0000-000000000000}"/>
          </ac:spMkLst>
        </pc:spChg>
      </pc:sldChg>
      <pc:sldChg chg="modSp mod">
        <pc:chgData name="DeMoisey, Fox - Division of Academic Program Standards" userId="02acd998-e3fc-4247-a358-0fda90afdf9d" providerId="ADAL" clId="{8B9B1BE4-4A95-4EC0-8BB2-03D213CA3E63}" dt="2022-08-23T21:57:20.669" v="157" actId="20577"/>
        <pc:sldMkLst>
          <pc:docMk/>
          <pc:sldMk cId="0" sldId="298"/>
        </pc:sldMkLst>
        <pc:spChg chg="mod">
          <ac:chgData name="DeMoisey, Fox - Division of Academic Program Standards" userId="02acd998-e3fc-4247-a358-0fda90afdf9d" providerId="ADAL" clId="{8B9B1BE4-4A95-4EC0-8BB2-03D213CA3E63}" dt="2022-08-23T21:57:20.669" v="157" actId="20577"/>
          <ac:spMkLst>
            <pc:docMk/>
            <pc:sldMk cId="0" sldId="298"/>
            <ac:spMk id="850" creationId="{00000000-0000-0000-0000-000000000000}"/>
          </ac:spMkLst>
        </pc:spChg>
      </pc:sldChg>
      <pc:sldChg chg="modSp mod modNotesTx">
        <pc:chgData name="DeMoisey, Fox - Division of Academic Program Standards" userId="02acd998-e3fc-4247-a358-0fda90afdf9d" providerId="ADAL" clId="{8B9B1BE4-4A95-4EC0-8BB2-03D213CA3E63}" dt="2022-08-23T21:51:12.698" v="129" actId="20577"/>
        <pc:sldMkLst>
          <pc:docMk/>
          <pc:sldMk cId="311947339" sldId="300"/>
        </pc:sldMkLst>
        <pc:spChg chg="mod">
          <ac:chgData name="DeMoisey, Fox - Division of Academic Program Standards" userId="02acd998-e3fc-4247-a358-0fda90afdf9d" providerId="ADAL" clId="{8B9B1BE4-4A95-4EC0-8BB2-03D213CA3E63}" dt="2022-08-23T21:49:53.573" v="68" actId="20577"/>
          <ac:spMkLst>
            <pc:docMk/>
            <pc:sldMk cId="311947339" sldId="300"/>
            <ac:spMk id="8" creationId="{F058477C-E9FC-49AD-ADB7-01D4EBE8F6D1}"/>
          </ac:spMkLst>
        </pc:spChg>
        <pc:spChg chg="mod">
          <ac:chgData name="DeMoisey, Fox - Division of Academic Program Standards" userId="02acd998-e3fc-4247-a358-0fda90afdf9d" providerId="ADAL" clId="{8B9B1BE4-4A95-4EC0-8BB2-03D213CA3E63}" dt="2022-08-23T21:49:03.378" v="65" actId="14100"/>
          <ac:spMkLst>
            <pc:docMk/>
            <pc:sldMk cId="311947339" sldId="300"/>
            <ac:spMk id="9" creationId="{26685507-2C5B-4858-B478-1D101C885A8E}"/>
          </ac:spMkLst>
        </pc:spChg>
        <pc:spChg chg="mod">
          <ac:chgData name="DeMoisey, Fox - Division of Academic Program Standards" userId="02acd998-e3fc-4247-a358-0fda90afdf9d" providerId="ADAL" clId="{8B9B1BE4-4A95-4EC0-8BB2-03D213CA3E63}" dt="2022-08-23T21:49:12.578" v="66" actId="1076"/>
          <ac:spMkLst>
            <pc:docMk/>
            <pc:sldMk cId="311947339" sldId="300"/>
            <ac:spMk id="11" creationId="{7E23744E-3D53-422C-AE3B-138CF7B107E6}"/>
          </ac:spMkLst>
        </pc:spChg>
      </pc:sldChg>
      <pc:sldChg chg="modSp mod">
        <pc:chgData name="DeMoisey, Fox - Division of Academic Program Standards" userId="02acd998-e3fc-4247-a358-0fda90afdf9d" providerId="ADAL" clId="{8B9B1BE4-4A95-4EC0-8BB2-03D213CA3E63}" dt="2022-08-23T22:27:26.849" v="198"/>
        <pc:sldMkLst>
          <pc:docMk/>
          <pc:sldMk cId="3561850856" sldId="308"/>
        </pc:sldMkLst>
        <pc:spChg chg="mod">
          <ac:chgData name="DeMoisey, Fox - Division of Academic Program Standards" userId="02acd998-e3fc-4247-a358-0fda90afdf9d" providerId="ADAL" clId="{8B9B1BE4-4A95-4EC0-8BB2-03D213CA3E63}" dt="2022-08-23T22:27:26.849" v="198"/>
          <ac:spMkLst>
            <pc:docMk/>
            <pc:sldMk cId="3561850856" sldId="308"/>
            <ac:spMk id="581" creationId="{00000000-0000-0000-0000-000000000000}"/>
          </ac:spMkLst>
        </pc:spChg>
        <pc:graphicFrameChg chg="mod modGraphic">
          <ac:chgData name="DeMoisey, Fox - Division of Academic Program Standards" userId="02acd998-e3fc-4247-a358-0fda90afdf9d" providerId="ADAL" clId="{8B9B1BE4-4A95-4EC0-8BB2-03D213CA3E63}" dt="2022-08-23T22:27:07.769" v="197" actId="1076"/>
          <ac:graphicFrameMkLst>
            <pc:docMk/>
            <pc:sldMk cId="3561850856" sldId="308"/>
            <ac:graphicFrameMk id="582" creationId="{00000000-0000-0000-0000-000000000000}"/>
          </ac:graphicFrameMkLst>
        </pc:graphicFrameChg>
      </pc:sldChg>
    </pc:docChg>
  </pc:docChgLst>
  <pc:docChgLst>
    <pc:chgData name="DeMoisey, Fox - Division of Academic Program Standards" userId="02acd998-e3fc-4247-a358-0fda90afdf9d" providerId="ADAL" clId="{9EA3206A-3E13-415E-B8BF-84803F7E6E1C}"/>
    <pc:docChg chg="custSel modSld">
      <pc:chgData name="DeMoisey, Fox - Division of Academic Program Standards" userId="02acd998-e3fc-4247-a358-0fda90afdf9d" providerId="ADAL" clId="{9EA3206A-3E13-415E-B8BF-84803F7E6E1C}" dt="2022-08-03T17:58:04.162" v="66" actId="20577"/>
      <pc:docMkLst>
        <pc:docMk/>
      </pc:docMkLst>
      <pc:sldChg chg="modNotesTx">
        <pc:chgData name="DeMoisey, Fox - Division of Academic Program Standards" userId="02acd998-e3fc-4247-a358-0fda90afdf9d" providerId="ADAL" clId="{9EA3206A-3E13-415E-B8BF-84803F7E6E1C}" dt="2022-08-03T17:47:17.215" v="10" actId="20577"/>
        <pc:sldMkLst>
          <pc:docMk/>
          <pc:sldMk cId="0" sldId="286"/>
        </pc:sldMkLst>
      </pc:sldChg>
      <pc:sldChg chg="modNotesTx">
        <pc:chgData name="DeMoisey, Fox - Division of Academic Program Standards" userId="02acd998-e3fc-4247-a358-0fda90afdf9d" providerId="ADAL" clId="{9EA3206A-3E13-415E-B8BF-84803F7E6E1C}" dt="2022-08-03T17:58:04.162" v="66" actId="20577"/>
        <pc:sldMkLst>
          <pc:docMk/>
          <pc:sldMk cId="0" sldId="287"/>
        </pc:sldMkLst>
      </pc:sldChg>
      <pc:sldChg chg="modNotesTx">
        <pc:chgData name="DeMoisey, Fox - Division of Academic Program Standards" userId="02acd998-e3fc-4247-a358-0fda90afdf9d" providerId="ADAL" clId="{9EA3206A-3E13-415E-B8BF-84803F7E6E1C}" dt="2022-08-03T17:52:54.518" v="39" actId="20577"/>
        <pc:sldMkLst>
          <pc:docMk/>
          <pc:sldMk cId="0" sldId="289"/>
        </pc:sldMkLst>
      </pc:sldChg>
    </pc:docChg>
  </pc:docChgLst>
  <pc:docChgLst>
    <pc:chgData name="DeMoisey, Fox - Division of Academic Program Standards" userId="02acd998-e3fc-4247-a358-0fda90afdf9d" providerId="ADAL" clId="{5B4680A2-0A50-684C-8251-DCB21C39C465}"/>
    <pc:docChg chg="modSld">
      <pc:chgData name="DeMoisey, Fox - Division of Academic Program Standards" userId="02acd998-e3fc-4247-a358-0fda90afdf9d" providerId="ADAL" clId="{5B4680A2-0A50-684C-8251-DCB21C39C465}" dt="2022-08-08T12:52:40.833" v="185" actId="20577"/>
      <pc:docMkLst>
        <pc:docMk/>
      </pc:docMkLst>
      <pc:sldChg chg="modNotesTx">
        <pc:chgData name="DeMoisey, Fox - Division of Academic Program Standards" userId="02acd998-e3fc-4247-a358-0fda90afdf9d" providerId="ADAL" clId="{5B4680A2-0A50-684C-8251-DCB21C39C465}" dt="2022-08-08T12:41:18.127" v="1" actId="20577"/>
        <pc:sldMkLst>
          <pc:docMk/>
          <pc:sldMk cId="0" sldId="285"/>
        </pc:sldMkLst>
      </pc:sldChg>
      <pc:sldChg chg="modNotesTx">
        <pc:chgData name="DeMoisey, Fox - Division of Academic Program Standards" userId="02acd998-e3fc-4247-a358-0fda90afdf9d" providerId="ADAL" clId="{5B4680A2-0A50-684C-8251-DCB21C39C465}" dt="2022-08-08T12:43:36.241" v="7" actId="20577"/>
        <pc:sldMkLst>
          <pc:docMk/>
          <pc:sldMk cId="0" sldId="289"/>
        </pc:sldMkLst>
      </pc:sldChg>
      <pc:sldChg chg="modNotesTx">
        <pc:chgData name="DeMoisey, Fox - Division of Academic Program Standards" userId="02acd998-e3fc-4247-a358-0fda90afdf9d" providerId="ADAL" clId="{5B4680A2-0A50-684C-8251-DCB21C39C465}" dt="2022-08-08T12:44:25.975" v="8" actId="20577"/>
        <pc:sldMkLst>
          <pc:docMk/>
          <pc:sldMk cId="0" sldId="290"/>
        </pc:sldMkLst>
      </pc:sldChg>
      <pc:sldChg chg="modNotesTx">
        <pc:chgData name="DeMoisey, Fox - Division of Academic Program Standards" userId="02acd998-e3fc-4247-a358-0fda90afdf9d" providerId="ADAL" clId="{5B4680A2-0A50-684C-8251-DCB21C39C465}" dt="2022-08-08T12:45:48.946" v="21" actId="20577"/>
        <pc:sldMkLst>
          <pc:docMk/>
          <pc:sldMk cId="0" sldId="292"/>
        </pc:sldMkLst>
      </pc:sldChg>
      <pc:sldChg chg="modNotesTx">
        <pc:chgData name="DeMoisey, Fox - Division of Academic Program Standards" userId="02acd998-e3fc-4247-a358-0fda90afdf9d" providerId="ADAL" clId="{5B4680A2-0A50-684C-8251-DCB21C39C465}" dt="2022-08-08T12:48:13.255" v="87" actId="20577"/>
        <pc:sldMkLst>
          <pc:docMk/>
          <pc:sldMk cId="0" sldId="296"/>
        </pc:sldMkLst>
      </pc:sldChg>
      <pc:sldChg chg="modNotesTx">
        <pc:chgData name="DeMoisey, Fox - Division of Academic Program Standards" userId="02acd998-e3fc-4247-a358-0fda90afdf9d" providerId="ADAL" clId="{5B4680A2-0A50-684C-8251-DCB21C39C465}" dt="2022-08-08T12:49:10.955" v="90" actId="20577"/>
        <pc:sldMkLst>
          <pc:docMk/>
          <pc:sldMk cId="0" sldId="297"/>
        </pc:sldMkLst>
      </pc:sldChg>
      <pc:sldChg chg="modNotesTx">
        <pc:chgData name="DeMoisey, Fox - Division of Academic Program Standards" userId="02acd998-e3fc-4247-a358-0fda90afdf9d" providerId="ADAL" clId="{5B4680A2-0A50-684C-8251-DCB21C39C465}" dt="2022-08-08T12:49:30.386" v="93" actId="20577"/>
        <pc:sldMkLst>
          <pc:docMk/>
          <pc:sldMk cId="0" sldId="298"/>
        </pc:sldMkLst>
      </pc:sldChg>
      <pc:sldChg chg="modNotesTx">
        <pc:chgData name="DeMoisey, Fox - Division of Academic Program Standards" userId="02acd998-e3fc-4247-a358-0fda90afdf9d" providerId="ADAL" clId="{5B4680A2-0A50-684C-8251-DCB21C39C465}" dt="2022-08-08T12:51:28.607" v="152" actId="20577"/>
        <pc:sldMkLst>
          <pc:docMk/>
          <pc:sldMk cId="0" sldId="299"/>
        </pc:sldMkLst>
      </pc:sldChg>
      <pc:sldChg chg="modNotesTx">
        <pc:chgData name="DeMoisey, Fox - Division of Academic Program Standards" userId="02acd998-e3fc-4247-a358-0fda90afdf9d" providerId="ADAL" clId="{5B4680A2-0A50-684C-8251-DCB21C39C465}" dt="2022-08-08T12:50:32.995" v="129" actId="20577"/>
        <pc:sldMkLst>
          <pc:docMk/>
          <pc:sldMk cId="311947339" sldId="300"/>
        </pc:sldMkLst>
      </pc:sldChg>
      <pc:sldChg chg="modNotesTx">
        <pc:chgData name="DeMoisey, Fox - Division of Academic Program Standards" userId="02acd998-e3fc-4247-a358-0fda90afdf9d" providerId="ADAL" clId="{5B4680A2-0A50-684C-8251-DCB21C39C465}" dt="2022-08-08T12:51:49.277" v="153" actId="20577"/>
        <pc:sldMkLst>
          <pc:docMk/>
          <pc:sldMk cId="0" sldId="301"/>
        </pc:sldMkLst>
      </pc:sldChg>
      <pc:sldChg chg="modNotesTx">
        <pc:chgData name="DeMoisey, Fox - Division of Academic Program Standards" userId="02acd998-e3fc-4247-a358-0fda90afdf9d" providerId="ADAL" clId="{5B4680A2-0A50-684C-8251-DCB21C39C465}" dt="2022-08-08T12:46:51.309" v="26" actId="20577"/>
        <pc:sldMkLst>
          <pc:docMk/>
          <pc:sldMk cId="140557562" sldId="303"/>
        </pc:sldMkLst>
      </pc:sldChg>
      <pc:sldChg chg="modNotesTx">
        <pc:chgData name="DeMoisey, Fox - Division of Academic Program Standards" userId="02acd998-e3fc-4247-a358-0fda90afdf9d" providerId="ADAL" clId="{5B4680A2-0A50-684C-8251-DCB21C39C465}" dt="2022-08-08T12:52:40.833" v="185" actId="20577"/>
        <pc:sldMkLst>
          <pc:docMk/>
          <pc:sldMk cId="699783390" sldId="306"/>
        </pc:sldMkLst>
      </pc:sldChg>
    </pc:docChg>
  </pc:docChgLst>
  <pc:docChgLst>
    <pc:chgData name="Higgins, Misty - Division of Academic Program Standards" userId="d003460c-33fe-4915-8b5f-f22610d64b75" providerId="ADAL" clId="{3F81A5B6-D24D-4100-B271-B56AD1C8B3E1}"/>
    <pc:docChg chg="custSel modSld">
      <pc:chgData name="Higgins, Misty - Division of Academic Program Standards" userId="d003460c-33fe-4915-8b5f-f22610d64b75" providerId="ADAL" clId="{3F81A5B6-D24D-4100-B271-B56AD1C8B3E1}" dt="2022-08-09T19:19:13.636" v="181" actId="20577"/>
      <pc:docMkLst>
        <pc:docMk/>
      </pc:docMkLst>
      <pc:sldChg chg="modNotesTx">
        <pc:chgData name="Higgins, Misty - Division of Academic Program Standards" userId="d003460c-33fe-4915-8b5f-f22610d64b75" providerId="ADAL" clId="{3F81A5B6-D24D-4100-B271-B56AD1C8B3E1}" dt="2022-08-08T12:23:39.630" v="175" actId="20577"/>
        <pc:sldMkLst>
          <pc:docMk/>
          <pc:sldMk cId="0" sldId="256"/>
        </pc:sldMkLst>
      </pc:sldChg>
      <pc:sldChg chg="modNotesTx">
        <pc:chgData name="Higgins, Misty - Division of Academic Program Standards" userId="d003460c-33fe-4915-8b5f-f22610d64b75" providerId="ADAL" clId="{3F81A5B6-D24D-4100-B271-B56AD1C8B3E1}" dt="2022-08-04T16:46:57.839" v="166" actId="20577"/>
        <pc:sldMkLst>
          <pc:docMk/>
          <pc:sldMk cId="3658113217" sldId="305"/>
        </pc:sldMkLst>
      </pc:sldChg>
      <pc:sldChg chg="modSp">
        <pc:chgData name="Higgins, Misty - Division of Academic Program Standards" userId="d003460c-33fe-4915-8b5f-f22610d64b75" providerId="ADAL" clId="{3F81A5B6-D24D-4100-B271-B56AD1C8B3E1}" dt="2022-08-09T19:19:13.636" v="181" actId="20577"/>
        <pc:sldMkLst>
          <pc:docMk/>
          <pc:sldMk cId="699783390" sldId="306"/>
        </pc:sldMkLst>
        <pc:graphicFrameChg chg="mod">
          <ac:chgData name="Higgins, Misty - Division of Academic Program Standards" userId="d003460c-33fe-4915-8b5f-f22610d64b75" providerId="ADAL" clId="{3F81A5B6-D24D-4100-B271-B56AD1C8B3E1}" dt="2022-08-09T19:19:13.636" v="181" actId="20577"/>
          <ac:graphicFrameMkLst>
            <pc:docMk/>
            <pc:sldMk cId="699783390" sldId="306"/>
            <ac:graphicFrameMk id="8" creationId="{8C7DC15E-08EC-018D-59C5-AC5152773E02}"/>
          </ac:graphicFrameMkLst>
        </pc:graphicFrameChg>
      </pc:sldChg>
    </pc:docChg>
  </pc:docChgLst>
  <pc:docChgLst>
    <pc:chgData name="Higgins, Misty - Division of Academic Program Standards" userId="d003460c-33fe-4915-8b5f-f22610d64b75" providerId="ADAL" clId="{B1537240-DF91-4F75-82B5-EBAC36A57C54}"/>
    <pc:docChg chg="undo custSel modSld sldOrd">
      <pc:chgData name="Higgins, Misty - Division of Academic Program Standards" userId="d003460c-33fe-4915-8b5f-f22610d64b75" providerId="ADAL" clId="{B1537240-DF91-4F75-82B5-EBAC36A57C54}" dt="2022-08-25T19:34:09.409" v="5342" actId="20577"/>
      <pc:docMkLst>
        <pc:docMk/>
      </pc:docMkLst>
      <pc:sldChg chg="modNotesTx">
        <pc:chgData name="Higgins, Misty - Division of Academic Program Standards" userId="d003460c-33fe-4915-8b5f-f22610d64b75" providerId="ADAL" clId="{B1537240-DF91-4F75-82B5-EBAC36A57C54}" dt="2022-08-25T19:34:09.409" v="5342" actId="20577"/>
        <pc:sldMkLst>
          <pc:docMk/>
          <pc:sldMk cId="0" sldId="256"/>
        </pc:sldMkLst>
      </pc:sldChg>
      <pc:sldChg chg="modNotesTx">
        <pc:chgData name="Higgins, Misty - Division of Academic Program Standards" userId="d003460c-33fe-4915-8b5f-f22610d64b75" providerId="ADAL" clId="{B1537240-DF91-4F75-82B5-EBAC36A57C54}" dt="2022-08-24T20:45:54.984" v="4261" actId="20577"/>
        <pc:sldMkLst>
          <pc:docMk/>
          <pc:sldMk cId="0" sldId="257"/>
        </pc:sldMkLst>
      </pc:sldChg>
      <pc:sldChg chg="modSp ord modNotesTx">
        <pc:chgData name="Higgins, Misty - Division of Academic Program Standards" userId="d003460c-33fe-4915-8b5f-f22610d64b75" providerId="ADAL" clId="{B1537240-DF91-4F75-82B5-EBAC36A57C54}" dt="2022-08-23T20:53:12.906" v="4219" actId="20577"/>
        <pc:sldMkLst>
          <pc:docMk/>
          <pc:sldMk cId="0" sldId="258"/>
        </pc:sldMkLst>
        <pc:spChg chg="mod">
          <ac:chgData name="Higgins, Misty - Division of Academic Program Standards" userId="d003460c-33fe-4915-8b5f-f22610d64b75" providerId="ADAL" clId="{B1537240-DF91-4F75-82B5-EBAC36A57C54}" dt="2022-08-23T20:53:12.906" v="4219" actId="20577"/>
          <ac:spMkLst>
            <pc:docMk/>
            <pc:sldMk cId="0" sldId="258"/>
            <ac:spMk id="507" creationId="{00000000-0000-0000-0000-000000000000}"/>
          </ac:spMkLst>
        </pc:spChg>
      </pc:sldChg>
      <pc:sldChg chg="modSp modNotesTx">
        <pc:chgData name="Higgins, Misty - Division of Academic Program Standards" userId="d003460c-33fe-4915-8b5f-f22610d64b75" providerId="ADAL" clId="{B1537240-DF91-4F75-82B5-EBAC36A57C54}" dt="2022-08-24T20:47:08.755" v="4765" actId="962"/>
        <pc:sldMkLst>
          <pc:docMk/>
          <pc:sldMk cId="0" sldId="259"/>
        </pc:sldMkLst>
        <pc:picChg chg="mod">
          <ac:chgData name="Higgins, Misty - Division of Academic Program Standards" userId="d003460c-33fe-4915-8b5f-f22610d64b75" providerId="ADAL" clId="{B1537240-DF91-4F75-82B5-EBAC36A57C54}" dt="2022-08-24T20:47:08.755" v="4765" actId="962"/>
          <ac:picMkLst>
            <pc:docMk/>
            <pc:sldMk cId="0" sldId="259"/>
            <ac:picMk id="2" creationId="{42824663-4422-7DB5-3C3E-6292295ED16D}"/>
          </ac:picMkLst>
        </pc:picChg>
      </pc:sldChg>
      <pc:sldChg chg="modSp modNotesTx">
        <pc:chgData name="Higgins, Misty - Division of Academic Program Standards" userId="d003460c-33fe-4915-8b5f-f22610d64b75" providerId="ADAL" clId="{B1537240-DF91-4F75-82B5-EBAC36A57C54}" dt="2022-08-18T17:58:56.397" v="2006" actId="20577"/>
        <pc:sldMkLst>
          <pc:docMk/>
          <pc:sldMk cId="0" sldId="260"/>
        </pc:sldMkLst>
        <pc:spChg chg="mod">
          <ac:chgData name="Higgins, Misty - Division of Academic Program Standards" userId="d003460c-33fe-4915-8b5f-f22610d64b75" providerId="ADAL" clId="{B1537240-DF91-4F75-82B5-EBAC36A57C54}" dt="2022-08-18T17:58:56.397" v="2006" actId="20577"/>
          <ac:spMkLst>
            <pc:docMk/>
            <pc:sldMk cId="0" sldId="260"/>
            <ac:spMk id="521" creationId="{00000000-0000-0000-0000-000000000000}"/>
          </ac:spMkLst>
        </pc:spChg>
      </pc:sldChg>
      <pc:sldChg chg="modNotesTx">
        <pc:chgData name="Higgins, Misty - Division of Academic Program Standards" userId="d003460c-33fe-4915-8b5f-f22610d64b75" providerId="ADAL" clId="{B1537240-DF91-4F75-82B5-EBAC36A57C54}" dt="2022-08-18T18:00:25.222" v="2018" actId="20577"/>
        <pc:sldMkLst>
          <pc:docMk/>
          <pc:sldMk cId="0" sldId="262"/>
        </pc:sldMkLst>
      </pc:sldChg>
      <pc:sldChg chg="modNotesTx">
        <pc:chgData name="Higgins, Misty - Division of Academic Program Standards" userId="d003460c-33fe-4915-8b5f-f22610d64b75" providerId="ADAL" clId="{B1537240-DF91-4F75-82B5-EBAC36A57C54}" dt="2022-08-18T18:02:17.970" v="2022" actId="20577"/>
        <pc:sldMkLst>
          <pc:docMk/>
          <pc:sldMk cId="0" sldId="264"/>
        </pc:sldMkLst>
      </pc:sldChg>
      <pc:sldChg chg="modSp modNotesTx">
        <pc:chgData name="Higgins, Misty - Division of Academic Program Standards" userId="d003460c-33fe-4915-8b5f-f22610d64b75" providerId="ADAL" clId="{B1537240-DF91-4F75-82B5-EBAC36A57C54}" dt="2022-08-16T19:17:45.321" v="815" actId="20577"/>
        <pc:sldMkLst>
          <pc:docMk/>
          <pc:sldMk cId="0" sldId="265"/>
        </pc:sldMkLst>
        <pc:spChg chg="mod">
          <ac:chgData name="Higgins, Misty - Division of Academic Program Standards" userId="d003460c-33fe-4915-8b5f-f22610d64b75" providerId="ADAL" clId="{B1537240-DF91-4F75-82B5-EBAC36A57C54}" dt="2022-08-16T19:15:23.083" v="455" actId="20577"/>
          <ac:spMkLst>
            <pc:docMk/>
            <pc:sldMk cId="0" sldId="265"/>
            <ac:spMk id="579" creationId="{00000000-0000-0000-0000-000000000000}"/>
          </ac:spMkLst>
        </pc:spChg>
      </pc:sldChg>
      <pc:sldChg chg="modNotesTx">
        <pc:chgData name="Higgins, Misty - Division of Academic Program Standards" userId="d003460c-33fe-4915-8b5f-f22610d64b75" providerId="ADAL" clId="{B1537240-DF91-4F75-82B5-EBAC36A57C54}" dt="2022-08-24T20:53:01.784" v="5282" actId="20577"/>
        <pc:sldMkLst>
          <pc:docMk/>
          <pc:sldMk cId="0" sldId="266"/>
        </pc:sldMkLst>
      </pc:sldChg>
      <pc:sldChg chg="modNotesTx">
        <pc:chgData name="Higgins, Misty - Division of Academic Program Standards" userId="d003460c-33fe-4915-8b5f-f22610d64b75" providerId="ADAL" clId="{B1537240-DF91-4F75-82B5-EBAC36A57C54}" dt="2022-08-18T18:05:42.091" v="2045" actId="20577"/>
        <pc:sldMkLst>
          <pc:docMk/>
          <pc:sldMk cId="0" sldId="267"/>
        </pc:sldMkLst>
      </pc:sldChg>
      <pc:sldChg chg="modNotesTx">
        <pc:chgData name="Higgins, Misty - Division of Academic Program Standards" userId="d003460c-33fe-4915-8b5f-f22610d64b75" providerId="ADAL" clId="{B1537240-DF91-4F75-82B5-EBAC36A57C54}" dt="2022-08-18T18:09:29.460" v="2072" actId="20577"/>
        <pc:sldMkLst>
          <pc:docMk/>
          <pc:sldMk cId="0" sldId="268"/>
        </pc:sldMkLst>
      </pc:sldChg>
      <pc:sldChg chg="modNotesTx">
        <pc:chgData name="Higgins, Misty - Division of Academic Program Standards" userId="d003460c-33fe-4915-8b5f-f22610d64b75" providerId="ADAL" clId="{B1537240-DF91-4F75-82B5-EBAC36A57C54}" dt="2022-08-18T18:07:41.358" v="2059" actId="5793"/>
        <pc:sldMkLst>
          <pc:docMk/>
          <pc:sldMk cId="0" sldId="269"/>
        </pc:sldMkLst>
      </pc:sldChg>
      <pc:sldChg chg="modNotesTx">
        <pc:chgData name="Higgins, Misty - Division of Academic Program Standards" userId="d003460c-33fe-4915-8b5f-f22610d64b75" providerId="ADAL" clId="{B1537240-DF91-4F75-82B5-EBAC36A57C54}" dt="2022-08-24T20:53:20.459" v="5283" actId="20577"/>
        <pc:sldMkLst>
          <pc:docMk/>
          <pc:sldMk cId="0" sldId="271"/>
        </pc:sldMkLst>
      </pc:sldChg>
      <pc:sldChg chg="addSp delSp modSp modNotesTx">
        <pc:chgData name="Higgins, Misty - Division of Academic Program Standards" userId="d003460c-33fe-4915-8b5f-f22610d64b75" providerId="ADAL" clId="{B1537240-DF91-4F75-82B5-EBAC36A57C54}" dt="2022-08-24T20:53:33.071" v="5289" actId="20577"/>
        <pc:sldMkLst>
          <pc:docMk/>
          <pc:sldMk cId="0" sldId="272"/>
        </pc:sldMkLst>
        <pc:spChg chg="add del mod">
          <ac:chgData name="Higgins, Misty - Division of Academic Program Standards" userId="d003460c-33fe-4915-8b5f-f22610d64b75" providerId="ADAL" clId="{B1537240-DF91-4F75-82B5-EBAC36A57C54}" dt="2022-08-12T16:30:14.654" v="7" actId="478"/>
          <ac:spMkLst>
            <pc:docMk/>
            <pc:sldMk cId="0" sldId="272"/>
            <ac:spMk id="5" creationId="{2D1AF525-1C94-4139-8A12-A2DA02FD4E65}"/>
          </ac:spMkLst>
        </pc:spChg>
        <pc:spChg chg="add mod">
          <ac:chgData name="Higgins, Misty - Division of Academic Program Standards" userId="d003460c-33fe-4915-8b5f-f22610d64b75" providerId="ADAL" clId="{B1537240-DF91-4F75-82B5-EBAC36A57C54}" dt="2022-08-12T16:30:38.114" v="15" actId="1076"/>
          <ac:spMkLst>
            <pc:docMk/>
            <pc:sldMk cId="0" sldId="272"/>
            <ac:spMk id="7" creationId="{FEC86C98-E8AE-4340-8E02-50A6DD791663}"/>
          </ac:spMkLst>
        </pc:spChg>
        <pc:spChg chg="del">
          <ac:chgData name="Higgins, Misty - Division of Academic Program Standards" userId="d003460c-33fe-4915-8b5f-f22610d64b75" providerId="ADAL" clId="{B1537240-DF91-4F75-82B5-EBAC36A57C54}" dt="2022-08-12T16:30:00.202" v="1" actId="478"/>
          <ac:spMkLst>
            <pc:docMk/>
            <pc:sldMk cId="0" sldId="272"/>
            <ac:spMk id="651" creationId="{00000000-0000-0000-0000-000000000000}"/>
          </ac:spMkLst>
        </pc:spChg>
        <pc:picChg chg="add mod">
          <ac:chgData name="Higgins, Misty - Division of Academic Program Standards" userId="d003460c-33fe-4915-8b5f-f22610d64b75" providerId="ADAL" clId="{B1537240-DF91-4F75-82B5-EBAC36A57C54}" dt="2022-08-24T20:48:24.534" v="5077" actId="962"/>
          <ac:picMkLst>
            <pc:docMk/>
            <pc:sldMk cId="0" sldId="272"/>
            <ac:picMk id="2" creationId="{653679E3-0D75-4328-8019-D413852E1F47}"/>
          </ac:picMkLst>
        </pc:picChg>
        <pc:picChg chg="del">
          <ac:chgData name="Higgins, Misty - Division of Academic Program Standards" userId="d003460c-33fe-4915-8b5f-f22610d64b75" providerId="ADAL" clId="{B1537240-DF91-4F75-82B5-EBAC36A57C54}" dt="2022-08-12T16:29:58.174" v="0" actId="478"/>
          <ac:picMkLst>
            <pc:docMk/>
            <pc:sldMk cId="0" sldId="272"/>
            <ac:picMk id="650" creationId="{00000000-0000-0000-0000-000000000000}"/>
          </ac:picMkLst>
        </pc:picChg>
      </pc:sldChg>
      <pc:sldChg chg="modNotesTx">
        <pc:chgData name="Higgins, Misty - Division of Academic Program Standards" userId="d003460c-33fe-4915-8b5f-f22610d64b75" providerId="ADAL" clId="{B1537240-DF91-4F75-82B5-EBAC36A57C54}" dt="2022-08-24T20:54:15.280" v="5290" actId="20577"/>
        <pc:sldMkLst>
          <pc:docMk/>
          <pc:sldMk cId="0" sldId="273"/>
        </pc:sldMkLst>
      </pc:sldChg>
      <pc:sldChg chg="modNotesTx">
        <pc:chgData name="Higgins, Misty - Division of Academic Program Standards" userId="d003460c-33fe-4915-8b5f-f22610d64b75" providerId="ADAL" clId="{B1537240-DF91-4F75-82B5-EBAC36A57C54}" dt="2022-08-24T20:54:21.647" v="5291" actId="20577"/>
        <pc:sldMkLst>
          <pc:docMk/>
          <pc:sldMk cId="0" sldId="274"/>
        </pc:sldMkLst>
      </pc:sldChg>
      <pc:sldChg chg="modNotesTx">
        <pc:chgData name="Higgins, Misty - Division of Academic Program Standards" userId="d003460c-33fe-4915-8b5f-f22610d64b75" providerId="ADAL" clId="{B1537240-DF91-4F75-82B5-EBAC36A57C54}" dt="2022-08-24T20:54:39.503" v="5292" actId="20577"/>
        <pc:sldMkLst>
          <pc:docMk/>
          <pc:sldMk cId="0" sldId="275"/>
        </pc:sldMkLst>
      </pc:sldChg>
      <pc:sldChg chg="modNotesTx">
        <pc:chgData name="Higgins, Misty - Division of Academic Program Standards" userId="d003460c-33fe-4915-8b5f-f22610d64b75" providerId="ADAL" clId="{B1537240-DF91-4F75-82B5-EBAC36A57C54}" dt="2022-08-24T20:54:46.371" v="5293" actId="20577"/>
        <pc:sldMkLst>
          <pc:docMk/>
          <pc:sldMk cId="0" sldId="276"/>
        </pc:sldMkLst>
      </pc:sldChg>
      <pc:sldChg chg="modNotesTx">
        <pc:chgData name="Higgins, Misty - Division of Academic Program Standards" userId="d003460c-33fe-4915-8b5f-f22610d64b75" providerId="ADAL" clId="{B1537240-DF91-4F75-82B5-EBAC36A57C54}" dt="2022-08-24T20:54:54.721" v="5294" actId="20577"/>
        <pc:sldMkLst>
          <pc:docMk/>
          <pc:sldMk cId="0" sldId="277"/>
        </pc:sldMkLst>
      </pc:sldChg>
      <pc:sldChg chg="modNotesTx">
        <pc:chgData name="Higgins, Misty - Division of Academic Program Standards" userId="d003460c-33fe-4915-8b5f-f22610d64b75" providerId="ADAL" clId="{B1537240-DF91-4F75-82B5-EBAC36A57C54}" dt="2022-08-24T20:55:08.606" v="5296" actId="948"/>
        <pc:sldMkLst>
          <pc:docMk/>
          <pc:sldMk cId="0" sldId="278"/>
        </pc:sldMkLst>
      </pc:sldChg>
      <pc:sldChg chg="modNotesTx">
        <pc:chgData name="Higgins, Misty - Division of Academic Program Standards" userId="d003460c-33fe-4915-8b5f-f22610d64b75" providerId="ADAL" clId="{B1537240-DF91-4F75-82B5-EBAC36A57C54}" dt="2022-08-24T20:55:16.300" v="5302" actId="20577"/>
        <pc:sldMkLst>
          <pc:docMk/>
          <pc:sldMk cId="0" sldId="279"/>
        </pc:sldMkLst>
      </pc:sldChg>
      <pc:sldChg chg="modNotesTx">
        <pc:chgData name="Higgins, Misty - Division of Academic Program Standards" userId="d003460c-33fe-4915-8b5f-f22610d64b75" providerId="ADAL" clId="{B1537240-DF91-4F75-82B5-EBAC36A57C54}" dt="2022-08-24T20:55:21.272" v="5303" actId="20577"/>
        <pc:sldMkLst>
          <pc:docMk/>
          <pc:sldMk cId="0" sldId="280"/>
        </pc:sldMkLst>
      </pc:sldChg>
      <pc:sldChg chg="modNotesTx">
        <pc:chgData name="Higgins, Misty - Division of Academic Program Standards" userId="d003460c-33fe-4915-8b5f-f22610d64b75" providerId="ADAL" clId="{B1537240-DF91-4F75-82B5-EBAC36A57C54}" dt="2022-08-24T20:55:26.127" v="5304" actId="20577"/>
        <pc:sldMkLst>
          <pc:docMk/>
          <pc:sldMk cId="0" sldId="281"/>
        </pc:sldMkLst>
      </pc:sldChg>
      <pc:sldChg chg="modNotesTx">
        <pc:chgData name="Higgins, Misty - Division of Academic Program Standards" userId="d003460c-33fe-4915-8b5f-f22610d64b75" providerId="ADAL" clId="{B1537240-DF91-4F75-82B5-EBAC36A57C54}" dt="2022-08-24T20:55:37.642" v="5312" actId="20577"/>
        <pc:sldMkLst>
          <pc:docMk/>
          <pc:sldMk cId="0" sldId="282"/>
        </pc:sldMkLst>
      </pc:sldChg>
      <pc:sldChg chg="modNotesTx">
        <pc:chgData name="Higgins, Misty - Division of Academic Program Standards" userId="d003460c-33fe-4915-8b5f-f22610d64b75" providerId="ADAL" clId="{B1537240-DF91-4F75-82B5-EBAC36A57C54}" dt="2022-08-24T20:55:41.698" v="5313" actId="20577"/>
        <pc:sldMkLst>
          <pc:docMk/>
          <pc:sldMk cId="0" sldId="283"/>
        </pc:sldMkLst>
      </pc:sldChg>
      <pc:sldChg chg="modSp modNotesTx">
        <pc:chgData name="Higgins, Misty - Division of Academic Program Standards" userId="d003460c-33fe-4915-8b5f-f22610d64b75" providerId="ADAL" clId="{B1537240-DF91-4F75-82B5-EBAC36A57C54}" dt="2022-08-24T20:56:27.166" v="5320" actId="20577"/>
        <pc:sldMkLst>
          <pc:docMk/>
          <pc:sldMk cId="0" sldId="284"/>
        </pc:sldMkLst>
        <pc:picChg chg="mod">
          <ac:chgData name="Higgins, Misty - Division of Academic Program Standards" userId="d003460c-33fe-4915-8b5f-f22610d64b75" providerId="ADAL" clId="{B1537240-DF91-4F75-82B5-EBAC36A57C54}" dt="2022-08-24T20:49:17.930" v="5078" actId="1036"/>
          <ac:picMkLst>
            <pc:docMk/>
            <pc:sldMk cId="0" sldId="284"/>
            <ac:picMk id="741" creationId="{00000000-0000-0000-0000-000000000000}"/>
          </ac:picMkLst>
        </pc:picChg>
      </pc:sldChg>
      <pc:sldChg chg="modNotesTx">
        <pc:chgData name="Higgins, Misty - Division of Academic Program Standards" userId="d003460c-33fe-4915-8b5f-f22610d64b75" providerId="ADAL" clId="{B1537240-DF91-4F75-82B5-EBAC36A57C54}" dt="2022-08-24T20:56:41.147" v="5321" actId="20577"/>
        <pc:sldMkLst>
          <pc:docMk/>
          <pc:sldMk cId="0" sldId="285"/>
        </pc:sldMkLst>
      </pc:sldChg>
      <pc:sldChg chg="modNotesTx">
        <pc:chgData name="Higgins, Misty - Division of Academic Program Standards" userId="d003460c-33fe-4915-8b5f-f22610d64b75" providerId="ADAL" clId="{B1537240-DF91-4F75-82B5-EBAC36A57C54}" dt="2022-08-16T19:43:17.838" v="1079" actId="20577"/>
        <pc:sldMkLst>
          <pc:docMk/>
          <pc:sldMk cId="0" sldId="286"/>
        </pc:sldMkLst>
      </pc:sldChg>
      <pc:sldChg chg="modNotesTx">
        <pc:chgData name="Higgins, Misty - Division of Academic Program Standards" userId="d003460c-33fe-4915-8b5f-f22610d64b75" providerId="ADAL" clId="{B1537240-DF91-4F75-82B5-EBAC36A57C54}" dt="2022-08-19T13:18:10.434" v="3254" actId="20577"/>
        <pc:sldMkLst>
          <pc:docMk/>
          <pc:sldMk cId="0" sldId="287"/>
        </pc:sldMkLst>
      </pc:sldChg>
      <pc:sldChg chg="modNotesTx">
        <pc:chgData name="Higgins, Misty - Division of Academic Program Standards" userId="d003460c-33fe-4915-8b5f-f22610d64b75" providerId="ADAL" clId="{B1537240-DF91-4F75-82B5-EBAC36A57C54}" dt="2022-08-18T18:46:39.479" v="2507" actId="20577"/>
        <pc:sldMkLst>
          <pc:docMk/>
          <pc:sldMk cId="0" sldId="289"/>
        </pc:sldMkLst>
      </pc:sldChg>
      <pc:sldChg chg="modNotesTx">
        <pc:chgData name="Higgins, Misty - Division of Academic Program Standards" userId="d003460c-33fe-4915-8b5f-f22610d64b75" providerId="ADAL" clId="{B1537240-DF91-4F75-82B5-EBAC36A57C54}" dt="2022-08-18T18:48:24.728" v="2527" actId="20577"/>
        <pc:sldMkLst>
          <pc:docMk/>
          <pc:sldMk cId="0" sldId="290"/>
        </pc:sldMkLst>
      </pc:sldChg>
      <pc:sldChg chg="modNotesTx">
        <pc:chgData name="Higgins, Misty - Division of Academic Program Standards" userId="d003460c-33fe-4915-8b5f-f22610d64b75" providerId="ADAL" clId="{B1537240-DF91-4F75-82B5-EBAC36A57C54}" dt="2022-08-18T18:54:08.945" v="2924" actId="20577"/>
        <pc:sldMkLst>
          <pc:docMk/>
          <pc:sldMk cId="0" sldId="291"/>
        </pc:sldMkLst>
      </pc:sldChg>
      <pc:sldChg chg="modSp modNotesTx">
        <pc:chgData name="Higgins, Misty - Division of Academic Program Standards" userId="d003460c-33fe-4915-8b5f-f22610d64b75" providerId="ADAL" clId="{B1537240-DF91-4F75-82B5-EBAC36A57C54}" dt="2022-08-19T13:22:39.864" v="3289" actId="20577"/>
        <pc:sldMkLst>
          <pc:docMk/>
          <pc:sldMk cId="0" sldId="296"/>
        </pc:sldMkLst>
        <pc:spChg chg="mod">
          <ac:chgData name="Higgins, Misty - Division of Academic Program Standards" userId="d003460c-33fe-4915-8b5f-f22610d64b75" providerId="ADAL" clId="{B1537240-DF91-4F75-82B5-EBAC36A57C54}" dt="2022-08-19T13:22:36.844" v="3287" actId="20577"/>
          <ac:spMkLst>
            <pc:docMk/>
            <pc:sldMk cId="0" sldId="296"/>
            <ac:spMk id="836" creationId="{00000000-0000-0000-0000-000000000000}"/>
          </ac:spMkLst>
        </pc:spChg>
      </pc:sldChg>
      <pc:sldChg chg="modNotesTx">
        <pc:chgData name="Higgins, Misty - Division of Academic Program Standards" userId="d003460c-33fe-4915-8b5f-f22610d64b75" providerId="ADAL" clId="{B1537240-DF91-4F75-82B5-EBAC36A57C54}" dt="2022-08-19T13:23:18.510" v="3389" actId="114"/>
        <pc:sldMkLst>
          <pc:docMk/>
          <pc:sldMk cId="0" sldId="297"/>
        </pc:sldMkLst>
      </pc:sldChg>
      <pc:sldChg chg="modNotesTx">
        <pc:chgData name="Higgins, Misty - Division of Academic Program Standards" userId="d003460c-33fe-4915-8b5f-f22610d64b75" providerId="ADAL" clId="{B1537240-DF91-4F75-82B5-EBAC36A57C54}" dt="2022-08-24T20:57:37.437" v="5330" actId="948"/>
        <pc:sldMkLst>
          <pc:docMk/>
          <pc:sldMk cId="0" sldId="298"/>
        </pc:sldMkLst>
      </pc:sldChg>
      <pc:sldChg chg="addSp delSp modNotesTx">
        <pc:chgData name="Higgins, Misty - Division of Academic Program Standards" userId="d003460c-33fe-4915-8b5f-f22610d64b75" providerId="ADAL" clId="{B1537240-DF91-4F75-82B5-EBAC36A57C54}" dt="2022-08-24T21:00:48.815" v="5340" actId="114"/>
        <pc:sldMkLst>
          <pc:docMk/>
          <pc:sldMk cId="0" sldId="299"/>
        </pc:sldMkLst>
        <pc:picChg chg="add del">
          <ac:chgData name="Higgins, Misty - Division of Academic Program Standards" userId="d003460c-33fe-4915-8b5f-f22610d64b75" providerId="ADAL" clId="{B1537240-DF91-4F75-82B5-EBAC36A57C54}" dt="2022-08-24T20:58:11.401" v="5335" actId="478"/>
          <ac:picMkLst>
            <pc:docMk/>
            <pc:sldMk cId="0" sldId="299"/>
            <ac:picMk id="857" creationId="{00000000-0000-0000-0000-000000000000}"/>
          </ac:picMkLst>
        </pc:picChg>
      </pc:sldChg>
      <pc:sldChg chg="modSp">
        <pc:chgData name="Higgins, Misty - Division of Academic Program Standards" userId="d003460c-33fe-4915-8b5f-f22610d64b75" providerId="ADAL" clId="{B1537240-DF91-4F75-82B5-EBAC36A57C54}" dt="2022-08-24T20:46:32.548" v="4489" actId="962"/>
        <pc:sldMkLst>
          <pc:docMk/>
          <pc:sldMk cId="311947339" sldId="300"/>
        </pc:sldMkLst>
        <pc:picChg chg="mod">
          <ac:chgData name="Higgins, Misty - Division of Academic Program Standards" userId="d003460c-33fe-4915-8b5f-f22610d64b75" providerId="ADAL" clId="{B1537240-DF91-4F75-82B5-EBAC36A57C54}" dt="2022-08-24T20:46:32.548" v="4489" actId="962"/>
          <ac:picMkLst>
            <pc:docMk/>
            <pc:sldMk cId="311947339" sldId="300"/>
            <ac:picMk id="7" creationId="{5D1722DF-CFC9-4339-ADE5-B26513D196EB}"/>
          </ac:picMkLst>
        </pc:picChg>
      </pc:sldChg>
      <pc:sldChg chg="modNotesTx">
        <pc:chgData name="Higgins, Misty - Division of Academic Program Standards" userId="d003460c-33fe-4915-8b5f-f22610d64b75" providerId="ADAL" clId="{B1537240-DF91-4F75-82B5-EBAC36A57C54}" dt="2022-08-24T20:58:24.079" v="5337" actId="20577"/>
        <pc:sldMkLst>
          <pc:docMk/>
          <pc:sldMk cId="0" sldId="301"/>
        </pc:sldMkLst>
      </pc:sldChg>
      <pc:sldChg chg="modNotesTx">
        <pc:chgData name="Higgins, Misty - Division of Academic Program Standards" userId="d003460c-33fe-4915-8b5f-f22610d64b75" providerId="ADAL" clId="{B1537240-DF91-4F75-82B5-EBAC36A57C54}" dt="2022-08-19T13:21:56.911" v="3285" actId="20577"/>
        <pc:sldMkLst>
          <pc:docMk/>
          <pc:sldMk cId="430187279" sldId="304"/>
        </pc:sldMkLst>
      </pc:sldChg>
      <pc:sldChg chg="addSp delSp modSp modNotesTx">
        <pc:chgData name="Higgins, Misty - Division of Academic Program Standards" userId="d003460c-33fe-4915-8b5f-f22610d64b75" providerId="ADAL" clId="{B1537240-DF91-4F75-82B5-EBAC36A57C54}" dt="2022-08-24T20:57:02.441" v="5323" actId="20577"/>
        <pc:sldMkLst>
          <pc:docMk/>
          <pc:sldMk cId="3658113217" sldId="305"/>
        </pc:sldMkLst>
        <pc:picChg chg="del">
          <ac:chgData name="Higgins, Misty - Division of Academic Program Standards" userId="d003460c-33fe-4915-8b5f-f22610d64b75" providerId="ADAL" clId="{B1537240-DF91-4F75-82B5-EBAC36A57C54}" dt="2022-08-24T20:49:46.512" v="5079" actId="478"/>
          <ac:picMkLst>
            <pc:docMk/>
            <pc:sldMk cId="3658113217" sldId="305"/>
            <ac:picMk id="2" creationId="{E0CB0508-320B-44B6-BEF3-F4C0727018B3}"/>
          </ac:picMkLst>
        </pc:picChg>
        <pc:picChg chg="add mod">
          <ac:chgData name="Higgins, Misty - Division of Academic Program Standards" userId="d003460c-33fe-4915-8b5f-f22610d64b75" providerId="ADAL" clId="{B1537240-DF91-4F75-82B5-EBAC36A57C54}" dt="2022-08-24T20:57:00.188" v="5322" actId="1076"/>
          <ac:picMkLst>
            <pc:docMk/>
            <pc:sldMk cId="3658113217" sldId="305"/>
            <ac:picMk id="3" creationId="{F551273E-DEB3-457A-91F0-4C667FD6A494}"/>
          </ac:picMkLst>
        </pc:picChg>
      </pc:sldChg>
      <pc:sldChg chg="modSp modNotesTx">
        <pc:chgData name="Higgins, Misty - Division of Academic Program Standards" userId="d003460c-33fe-4915-8b5f-f22610d64b75" providerId="ADAL" clId="{B1537240-DF91-4F75-82B5-EBAC36A57C54}" dt="2022-08-24T20:57:41.744" v="5331" actId="20577"/>
        <pc:sldMkLst>
          <pc:docMk/>
          <pc:sldMk cId="0" sldId="306"/>
        </pc:sldMkLst>
        <pc:picChg chg="mod">
          <ac:chgData name="Higgins, Misty - Division of Academic Program Standards" userId="d003460c-33fe-4915-8b5f-f22610d64b75" providerId="ADAL" clId="{B1537240-DF91-4F75-82B5-EBAC36A57C54}" dt="2022-08-24T20:51:14.097" v="5281" actId="1036"/>
          <ac:picMkLst>
            <pc:docMk/>
            <pc:sldMk cId="0" sldId="306"/>
            <ac:picMk id="583" creationId="{00000000-0000-0000-0000-000000000000}"/>
          </ac:picMkLst>
        </pc:picChg>
      </pc:sldChg>
      <pc:sldChg chg="modNotesTx">
        <pc:chgData name="Higgins, Misty - Division of Academic Program Standards" userId="d003460c-33fe-4915-8b5f-f22610d64b75" providerId="ADAL" clId="{B1537240-DF91-4F75-82B5-EBAC36A57C54}" dt="2022-08-24T20:58:29.708" v="5338" actId="20577"/>
        <pc:sldMkLst>
          <pc:docMk/>
          <pc:sldMk cId="3716797253" sldId="307"/>
        </pc:sldMkLst>
      </pc:sldChg>
      <pc:sldChg chg="modNotesTx">
        <pc:chgData name="Higgins, Misty - Division of Academic Program Standards" userId="d003460c-33fe-4915-8b5f-f22610d64b75" providerId="ADAL" clId="{B1537240-DF91-4F75-82B5-EBAC36A57C54}" dt="2022-08-24T20:57:51.848" v="5332" actId="20577"/>
        <pc:sldMkLst>
          <pc:docMk/>
          <pc:sldMk cId="3561850856" sldId="308"/>
        </pc:sldMkLst>
      </pc:sldChg>
      <pc:sldChg chg="modSp modNotesTx">
        <pc:chgData name="Higgins, Misty - Division of Academic Program Standards" userId="d003460c-33fe-4915-8b5f-f22610d64b75" providerId="ADAL" clId="{B1537240-DF91-4F75-82B5-EBAC36A57C54}" dt="2022-08-19T14:43:13.608" v="3985" actId="1076"/>
        <pc:sldMkLst>
          <pc:docMk/>
          <pc:sldMk cId="2259554345" sldId="309"/>
        </pc:sldMkLst>
        <pc:spChg chg="mod">
          <ac:chgData name="Higgins, Misty - Division of Academic Program Standards" userId="d003460c-33fe-4915-8b5f-f22610d64b75" providerId="ADAL" clId="{B1537240-DF91-4F75-82B5-EBAC36A57C54}" dt="2022-08-19T14:43:13.608" v="3985" actId="1076"/>
          <ac:spMkLst>
            <pc:docMk/>
            <pc:sldMk cId="2259554345" sldId="309"/>
            <ac:spMk id="2" creationId="{306F2BDD-5522-5864-110D-28B1EE8A8D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air.org/resource/cbam-concerns-based-adoption-mode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t>Hello and welcome to the Curriculum Development Process professional learning series. The focus of this module is Phase 4: Implementing and Monitoring the Curriculum. There are four phases to the CDP and four corresponding modules. Before engaging Module 4 we recommend you access the Introduction to the Curriculum Development Process and Modules 1-3 to gain a context for the learning that follows.</a:t>
            </a:r>
            <a:endParaRPr/>
          </a:p>
        </p:txBody>
      </p:sp>
      <p:sp>
        <p:nvSpPr>
          <p:cNvPr id="490" name="Google Shape;4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36b3884dab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136b3884dab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know that was a lot of information, so we want to pause and give you an opportunity to process the slides around implementation science. Individually determine which two ideas from the slides seem most important given your district or school context at this point?  You will likely want to bookmark this section to revisit as you move closer to developing your actual implementation plan. Capture your thinking in the space provided under Success Criterion 1 on your participant handout.  </a:t>
            </a:r>
          </a:p>
          <a:p>
            <a:pPr marL="0" lvl="0" indent="0" algn="l" rtl="0">
              <a:spcBef>
                <a:spcPts val="0"/>
              </a:spcBef>
              <a:spcAft>
                <a:spcPts val="0"/>
              </a:spcAft>
              <a:buNone/>
            </a:pPr>
            <a:endParaRPr lang="en-US"/>
          </a:p>
          <a:p>
            <a:pPr marL="0" lvl="0" indent="0" algn="l" rtl="0">
              <a:spcBef>
                <a:spcPts val="0"/>
              </a:spcBef>
              <a:spcAft>
                <a:spcPts val="0"/>
              </a:spcAft>
              <a:buNone/>
            </a:pPr>
            <a:r>
              <a:rPr lang="en-US" i="1"/>
              <a:t>Pause the video and restart once you have captured your two most important points on your handout. </a:t>
            </a:r>
            <a:endParaRPr i="1"/>
          </a:p>
        </p:txBody>
      </p:sp>
      <p:sp>
        <p:nvSpPr>
          <p:cNvPr id="576" name="Google Shape;576;g136b3884dab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36b3884da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36b3884dab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that we have spent some time looking at implementation science, we are going to focus in on the HQ professional learning supports that are necessary for effective curriculum implementation with a focus on three areas – launch PL support for teachers, ongoing PL supports for teachers and design system and leadership supports. As you listen and view the next few slides, individually note key ideas on PL supports that could make curriculum implementation more effective in your district in the space provided under Success Criterion 1 on your participant handout. </a:t>
            </a:r>
          </a:p>
        </p:txBody>
      </p:sp>
      <p:sp>
        <p:nvSpPr>
          <p:cNvPr id="584" name="Google Shape;584;g136b3884dab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d0da64fe0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13d0da64fe0_0_10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solidFill>
                  <a:srgbClr val="263248"/>
                </a:solidFill>
              </a:rPr>
              <a:t>The HQ professional learning supports necessary for effective curriculum implementation starts with PL supports for teachers as you launch the new curriculum. The focus during this phase is on initial training teachers need to develop an understanding of how to skillfully implement the curriculum “as intended.” Launch PL generally takes place before the start of the school year and throughout the first few weeks of school. As mentioned earlier, this PL would need to be repeated each year of implementation as a part of onboarding new staff or staff new to a particular grade level. </a:t>
            </a:r>
          </a:p>
          <a:p>
            <a:pPr marL="0" lvl="0" indent="0" algn="l" rtl="0">
              <a:lnSpc>
                <a:spcPct val="115000"/>
              </a:lnSpc>
              <a:spcBef>
                <a:spcPts val="0"/>
              </a:spcBef>
              <a:spcAft>
                <a:spcPts val="0"/>
              </a:spcAft>
              <a:buNone/>
            </a:pPr>
            <a:endParaRPr lang="en-US" sz="1100">
              <a:solidFill>
                <a:srgbClr val="263248"/>
              </a:solidFill>
            </a:endParaRPr>
          </a:p>
          <a:p>
            <a:pPr marL="0" lvl="0" indent="0" algn="l" rtl="0">
              <a:lnSpc>
                <a:spcPct val="115000"/>
              </a:lnSpc>
              <a:spcBef>
                <a:spcPts val="0"/>
              </a:spcBef>
              <a:spcAft>
                <a:spcPts val="0"/>
              </a:spcAft>
              <a:buNone/>
            </a:pPr>
            <a:r>
              <a:rPr lang="en-US" sz="1100">
                <a:solidFill>
                  <a:srgbClr val="263248"/>
                </a:solidFill>
              </a:rPr>
              <a:t>Launch PL focuses on ensuring educators understand the approach and design of the curriculum, the HQIR and what strong implementation looks like. They are given time to internalize early units and lessons within the curriculum to prepare for the start of the school year and are provided support on any logistical and technological aspects required to effectively use the HQIR.</a:t>
            </a:r>
            <a:endParaRPr sz="1100">
              <a:solidFill>
                <a:srgbClr val="263248"/>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3d0da64fe0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13d0da64fe0_0_10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000"/>
              </a:spcAft>
              <a:buSzPts val="1400"/>
              <a:buNone/>
            </a:pPr>
            <a:r>
              <a:rPr lang="en-US" sz="1100">
                <a:solidFill>
                  <a:srgbClr val="263248"/>
                </a:solidFill>
              </a:rPr>
              <a:t>Ongoing PL is designed to support teachers in skillfully using the curriculum and HQIR to provide more equitable learning environments for all students through improved classroom instruction and support. This type of PL takes place in an ongoing way over time and often occurs through coaching, PLCs, workshops and observing model classrooms. The goal is to create curricular coherence across the school and district. </a:t>
            </a:r>
          </a:p>
          <a:p>
            <a:pPr marL="0" lvl="0" indent="0" algn="l" rtl="0">
              <a:lnSpc>
                <a:spcPct val="115000"/>
              </a:lnSpc>
              <a:spcBef>
                <a:spcPts val="0"/>
              </a:spcBef>
              <a:spcAft>
                <a:spcPts val="1000"/>
              </a:spcAft>
              <a:buSzPts val="1400"/>
              <a:buNone/>
            </a:pPr>
            <a:endParaRPr lang="en-US" sz="1100">
              <a:solidFill>
                <a:srgbClr val="263248"/>
              </a:solidFill>
              <a:latin typeface="Calibri"/>
              <a:ea typeface="Calibri"/>
              <a:cs typeface="Calibri"/>
              <a:sym typeface="Calibri"/>
            </a:endParaRPr>
          </a:p>
          <a:p>
            <a:pPr marL="0" lvl="0" indent="0" algn="l" rtl="0">
              <a:lnSpc>
                <a:spcPct val="115000"/>
              </a:lnSpc>
              <a:spcBef>
                <a:spcPts val="0"/>
              </a:spcBef>
              <a:spcAft>
                <a:spcPts val="1000"/>
              </a:spcAft>
              <a:buSzPts val="1400"/>
              <a:buNone/>
            </a:pPr>
            <a:r>
              <a:rPr lang="en-US" sz="1100">
                <a:solidFill>
                  <a:srgbClr val="263248"/>
                </a:solidFill>
                <a:latin typeface="Calibri"/>
                <a:ea typeface="Calibri"/>
                <a:cs typeface="Calibri"/>
                <a:sym typeface="Calibri"/>
              </a:rPr>
              <a:t>Ongoing PL focuses on supporting teachers as they internalize units and lessons while anticipating student thinking and responses and it equips teachers in leveraging the HQIR-embedded supports to address diverse student needs. </a:t>
            </a:r>
            <a:endParaRPr sz="1100">
              <a:solidFill>
                <a:srgbClr val="263248"/>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3d0da64fe0_0_1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13d0da64fe0_0_10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sz="1100">
                <a:solidFill>
                  <a:srgbClr val="263248"/>
                </a:solidFill>
              </a:rPr>
              <a:t>Remember, running parallel to teacher PL is support for leaders as they examine how well school and district level policies, structures and procedures support effective implementation of the curriculum and HQIR. This helps ensure there aren’t things in place that send mixed messages to teachers, encouraging them to alter resources in ways that can unravel what made the resources high-quality to begin with. </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endParaRPr lang="en-US" sz="1100">
              <a:solidFill>
                <a:srgbClr val="263248"/>
              </a:solidFill>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sz="1100">
                <a:solidFill>
                  <a:srgbClr val="263248"/>
                </a:solidFill>
              </a:rPr>
              <a:t>This ongoing support includes both school and district leaders as well as instructional coaches and </a:t>
            </a:r>
            <a:r>
              <a:rPr lang="en-US" sz="1100">
                <a:solidFill>
                  <a:schemeClr val="dk1"/>
                </a:solidFill>
                <a:latin typeface="Calibri"/>
                <a:ea typeface="Calibri"/>
                <a:cs typeface="Calibri"/>
                <a:sym typeface="Calibri"/>
              </a:rPr>
              <a:t>is also designed to happen </a:t>
            </a:r>
            <a:r>
              <a:rPr lang="en-US" sz="1100"/>
              <a:t>“</a:t>
            </a:r>
            <a:r>
              <a:rPr lang="en-US" sz="1100">
                <a:solidFill>
                  <a:schemeClr val="dk1"/>
                </a:solidFill>
                <a:latin typeface="Calibri"/>
                <a:ea typeface="Calibri"/>
                <a:cs typeface="Calibri"/>
                <a:sym typeface="Calibri"/>
              </a:rPr>
              <a:t>year over year” providing leaders </a:t>
            </a:r>
            <a:r>
              <a:rPr lang="en-US" sz="1100"/>
              <a:t>an</a:t>
            </a:r>
            <a:r>
              <a:rPr lang="en-US" sz="1100">
                <a:solidFill>
                  <a:schemeClr val="dk1"/>
                </a:solidFill>
                <a:latin typeface="Calibri"/>
                <a:ea typeface="Calibri"/>
                <a:cs typeface="Calibri"/>
                <a:sym typeface="Calibri"/>
              </a:rPr>
              <a:t> opportunity to reflect on implementation progress and make adjustments based on learnings and the needs of their teachers and students.</a:t>
            </a:r>
          </a:p>
          <a:p>
            <a:pPr marL="0" lvl="0" indent="0" algn="l" rtl="0">
              <a:lnSpc>
                <a:spcPct val="115000"/>
              </a:lnSpc>
              <a:spcBef>
                <a:spcPts val="0"/>
              </a:spcBef>
              <a:spcAft>
                <a:spcPts val="0"/>
              </a:spcAft>
              <a:buNone/>
            </a:pPr>
            <a:r>
              <a:rPr lang="en-US" sz="1100">
                <a:solidFill>
                  <a:srgbClr val="263248"/>
                </a:solidFill>
              </a:rPr>
              <a:t> </a:t>
            </a:r>
          </a:p>
          <a:p>
            <a:pPr marL="0" lvl="0" indent="0" algn="l" rtl="0">
              <a:lnSpc>
                <a:spcPct val="115000"/>
              </a:lnSpc>
              <a:spcBef>
                <a:spcPts val="0"/>
              </a:spcBef>
              <a:spcAft>
                <a:spcPts val="0"/>
              </a:spcAft>
              <a:buNone/>
            </a:pPr>
            <a:r>
              <a:rPr lang="en-US" sz="1100">
                <a:solidFill>
                  <a:srgbClr val="263248"/>
                </a:solidFill>
              </a:rPr>
              <a:t>PL for leadership is designed to build their understanding of what strong implementation looks like and prepare them to build coherence. It equip leaders with what they need to provide High quality PL to their staff and to allocate the critical resources and time needed for effective implementation. </a:t>
            </a:r>
          </a:p>
          <a:p>
            <a:pPr marL="0" lvl="0" indent="0" algn="l" rtl="0">
              <a:lnSpc>
                <a:spcPct val="115000"/>
              </a:lnSpc>
              <a:spcBef>
                <a:spcPts val="0"/>
              </a:spcBef>
              <a:spcAft>
                <a:spcPts val="0"/>
              </a:spcAft>
              <a:buNone/>
            </a:pPr>
            <a:endParaRPr sz="1100">
              <a:solidFill>
                <a:srgbClr val="263248"/>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3d0da64fe0_0_10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3d0da64fe0_0_10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want to give you a chance to process our 1</a:t>
            </a:r>
            <a:r>
              <a:rPr lang="en-US" baseline="30000"/>
              <a:t>st</a:t>
            </a:r>
            <a:r>
              <a:rPr lang="en-US"/>
              <a:t> success criterion. Look back at the notes you individually captured on your participant handout. From the range of potentially new ideas that surfaced from this section, discuss what stood out to you as most important regarding implementation science and PL supports that could make curriculum implementation more effective in your district. </a:t>
            </a:r>
          </a:p>
          <a:p>
            <a:pPr marL="0" lvl="0" indent="0" algn="l" rtl="0">
              <a:spcBef>
                <a:spcPts val="0"/>
              </a:spcBef>
              <a:spcAft>
                <a:spcPts val="0"/>
              </a:spcAft>
              <a:buNone/>
            </a:pPr>
            <a:endParaRPr lang="en-US"/>
          </a:p>
          <a:p>
            <a:pPr marL="0" lvl="0" indent="0" algn="l" rtl="0">
              <a:spcBef>
                <a:spcPts val="0"/>
              </a:spcBef>
              <a:spcAft>
                <a:spcPts val="0"/>
              </a:spcAft>
              <a:buNone/>
            </a:pPr>
            <a:r>
              <a:rPr lang="en-US"/>
              <a:t>If there are more than 5 or 6 in your group, considering forming two or more teams. Also, feel free to capture any new thinking from you discussion under Success Criterion 1 on your participant handout.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t>Pause the video and restart after your team discussion. </a:t>
            </a:r>
          </a:p>
          <a:p>
            <a:pPr marL="0" lvl="0" indent="0" algn="l" rtl="0">
              <a:spcBef>
                <a:spcPts val="0"/>
              </a:spcBef>
              <a:spcAft>
                <a:spcPts val="0"/>
              </a:spcAft>
              <a:buNone/>
            </a:pPr>
            <a:endParaRPr/>
          </a:p>
        </p:txBody>
      </p:sp>
      <p:sp>
        <p:nvSpPr>
          <p:cNvPr id="631" name="Google Shape;631;g13d0da64fe0_0_10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3d0da64fe0_0_2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13d0da64fe0_0_2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Let’s move into our second success criterion where we want you to be able to identify key actions and products of Phase 4 of the CDP. </a:t>
            </a:r>
            <a:endParaRPr/>
          </a:p>
          <a:p>
            <a:pPr marL="0" lvl="0" indent="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endParaRPr sz="1200"/>
          </a:p>
          <a:p>
            <a:pPr marL="0" lvl="0" indent="0" algn="l" rtl="0">
              <a:lnSpc>
                <a:spcPct val="100000"/>
              </a:lnSpc>
              <a:spcBef>
                <a:spcPts val="0"/>
              </a:spcBef>
              <a:spcAft>
                <a:spcPts val="0"/>
              </a:spcAft>
              <a:buClr>
                <a:schemeClr val="dk1"/>
              </a:buClr>
              <a:buSzPts val="1200"/>
              <a:buFont typeface="Arial"/>
              <a:buNone/>
            </a:pPr>
            <a:endParaRPr sz="1200"/>
          </a:p>
          <a:p>
            <a:pPr marL="0" lvl="0" indent="0" algn="l" rtl="0">
              <a:spcBef>
                <a:spcPts val="0"/>
              </a:spcBef>
              <a:spcAft>
                <a:spcPts val="0"/>
              </a:spcAft>
              <a:buNone/>
            </a:pPr>
            <a:endParaRPr/>
          </a:p>
        </p:txBody>
      </p:sp>
      <p:sp>
        <p:nvSpPr>
          <p:cNvPr id="639" name="Google Shape;639;g13d0da64fe0_0_2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3344441d41_0_10: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g13344441d41_0_10: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None/>
            </a:pPr>
            <a:r>
              <a:rPr lang="en-US"/>
              <a:t>Phase 4 focuses on curriculum implementation and monitoring. The four steps of this phase include:</a:t>
            </a:r>
            <a:endParaRPr/>
          </a:p>
          <a:p>
            <a:pPr marL="457200" lvl="0" indent="-317500" algn="l" rtl="0">
              <a:spcBef>
                <a:spcPts val="0"/>
              </a:spcBef>
              <a:spcAft>
                <a:spcPts val="0"/>
              </a:spcAft>
              <a:buSzPts val="1400"/>
              <a:buChar char="●"/>
            </a:pPr>
            <a:r>
              <a:rPr lang="en-US"/>
              <a:t>Setting Implementation Goals</a:t>
            </a:r>
            <a:endParaRPr/>
          </a:p>
          <a:p>
            <a:pPr marL="457200" lvl="0" indent="-317500" algn="l" rtl="0">
              <a:spcBef>
                <a:spcPts val="0"/>
              </a:spcBef>
              <a:spcAft>
                <a:spcPts val="0"/>
              </a:spcAft>
              <a:buSzPts val="1400"/>
              <a:buChar char="●"/>
            </a:pPr>
            <a:r>
              <a:rPr lang="en-US"/>
              <a:t>Providing Ongoing Professional Learning </a:t>
            </a:r>
            <a:endParaRPr/>
          </a:p>
          <a:p>
            <a:pPr marL="457200" lvl="0" indent="-317500" algn="l" rtl="0">
              <a:spcBef>
                <a:spcPts val="0"/>
              </a:spcBef>
              <a:spcAft>
                <a:spcPts val="0"/>
              </a:spcAft>
              <a:buSzPts val="1400"/>
              <a:buChar char="●"/>
            </a:pPr>
            <a:r>
              <a:rPr lang="en-US"/>
              <a:t>Gathering Data to Monitor Progress</a:t>
            </a:r>
            <a:endParaRPr/>
          </a:p>
          <a:p>
            <a:pPr marL="457200" lvl="0" indent="-317500" algn="l" rtl="0">
              <a:spcBef>
                <a:spcPts val="0"/>
              </a:spcBef>
              <a:spcAft>
                <a:spcPts val="0"/>
              </a:spcAft>
              <a:buSzPts val="1400"/>
              <a:buChar char="●"/>
            </a:pPr>
            <a:r>
              <a:rPr lang="en-US"/>
              <a:t>Analyzing Data and Making Necessary Adjustments</a:t>
            </a:r>
            <a:endParaRPr/>
          </a:p>
        </p:txBody>
      </p:sp>
      <p:sp>
        <p:nvSpPr>
          <p:cNvPr id="647" name="Google Shape;647;g13344441d41_0_10: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3d0da64fe0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13d0da64fe0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One important point to re-emphasize from our learning around implementation science is that curriculum implementation is a multiyear process and it can take 3+ years to get to the point of sustainability and refinement of the work. It is not just about doing these steps in year 1 and stopping; it is about continuously improving each year throughout implementation as you move closer and closer to the articulated instructional vision.  Phase 4 is grounded in the graphic on this slide to illustrate that implementation is about continuous improvement as you move through the cycle each year of implementation. </a:t>
            </a:r>
            <a:endParaRPr sz="1100">
              <a:solidFill>
                <a:srgbClr val="000000"/>
              </a:solidFill>
            </a:endParaRPr>
          </a:p>
          <a:p>
            <a:pPr marL="0" lvl="0" indent="0" algn="l" rtl="0">
              <a:spcBef>
                <a:spcPts val="0"/>
              </a:spcBef>
              <a:spcAft>
                <a:spcPts val="0"/>
              </a:spcAft>
              <a:buNone/>
            </a:pPr>
            <a:endParaRPr sz="1100">
              <a:solidFill>
                <a:srgbClr val="000000"/>
              </a:solidFill>
            </a:endParaRPr>
          </a:p>
        </p:txBody>
      </p:sp>
      <p:sp>
        <p:nvSpPr>
          <p:cNvPr id="655" name="Google Shape;655;g13d0da64fe0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0a32a342af_0_2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g10a32a342af_0_25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want to pause and give you a chance to read through Phase 4. As you read, focus on the key actions and products of each step of the phase. </a:t>
            </a:r>
            <a:endParaRPr/>
          </a:p>
          <a:p>
            <a:pPr marL="0" lvl="0" indent="0" algn="l" rtl="0">
              <a:spcBef>
                <a:spcPts val="0"/>
              </a:spcBef>
              <a:spcAft>
                <a:spcPts val="0"/>
              </a:spcAft>
              <a:buClr>
                <a:schemeClr val="dk1"/>
              </a:buClr>
              <a:buSzPts val="3600"/>
              <a:buFont typeface="Arial"/>
              <a:buNone/>
            </a:pPr>
            <a:endParaRPr/>
          </a:p>
          <a:p>
            <a:pPr marL="0" indent="0">
              <a:buClr>
                <a:schemeClr val="dk1"/>
              </a:buClr>
              <a:buSzPts val="3600"/>
            </a:pPr>
            <a:r>
              <a:rPr lang="en-US"/>
              <a:t>If accessing the electronic version, simply go to the table of contents in the CDP document and click on Phase 4 and that will take you to the start of this section. Feel free to annotate directly on the text and space is provided under Success Criterion 2 on the participant handout to capture your thinking. </a:t>
            </a:r>
          </a:p>
          <a:p>
            <a:pPr marL="0" indent="0">
              <a:buClr>
                <a:schemeClr val="dk1"/>
              </a:buClr>
              <a:buSzPts val="3600"/>
            </a:pPr>
            <a:endParaRPr i="0"/>
          </a:p>
          <a:p>
            <a:pPr marL="0" lvl="0" indent="0" algn="l" rtl="0">
              <a:spcBef>
                <a:spcPts val="0"/>
              </a:spcBef>
              <a:spcAft>
                <a:spcPts val="0"/>
              </a:spcAft>
              <a:buClr>
                <a:schemeClr val="dk1"/>
              </a:buClr>
              <a:buSzPts val="3600"/>
              <a:buFont typeface="Arial"/>
              <a:buNone/>
            </a:pPr>
            <a:r>
              <a:rPr lang="en-US"/>
              <a:t>As you read, focus on the text and the key questions for each step of Phase 4. We will take a closer look at the key tools a little later in the session. </a:t>
            </a:r>
          </a:p>
          <a:p>
            <a:pPr marL="0" lvl="0" indent="0" algn="l" rtl="0">
              <a:spcBef>
                <a:spcPts val="0"/>
              </a:spcBef>
              <a:spcAft>
                <a:spcPts val="0"/>
              </a:spcAft>
              <a:buClr>
                <a:schemeClr val="dk1"/>
              </a:buClr>
              <a:buSzPts val="3600"/>
              <a:buFont typeface="Arial"/>
              <a:buNone/>
            </a:pPr>
            <a:endParaRPr lang="en-US" i="1"/>
          </a:p>
          <a:p>
            <a:pPr marL="0" lvl="0" indent="0" algn="l" rtl="0">
              <a:spcBef>
                <a:spcPts val="0"/>
              </a:spcBef>
              <a:spcAft>
                <a:spcPts val="0"/>
              </a:spcAft>
              <a:buClr>
                <a:schemeClr val="dk1"/>
              </a:buClr>
              <a:buSzPts val="3600"/>
              <a:buFont typeface="Arial"/>
              <a:buNone/>
            </a:pPr>
            <a:r>
              <a:rPr lang="en-US" i="1"/>
              <a:t>Pause the video and restart after you have read Phase 4 and captured thinking on your handout. </a:t>
            </a:r>
            <a:endParaRPr i="1"/>
          </a:p>
        </p:txBody>
      </p:sp>
      <p:sp>
        <p:nvSpPr>
          <p:cNvPr id="662" name="Google Shape;662;g10a32a342af_0_25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35cbe7d6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35cbe7d6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For this module, please make sure you have access to the following documents:</a:t>
            </a:r>
            <a:endParaRPr/>
          </a:p>
          <a:p>
            <a:pPr marL="457200" lvl="0" indent="-317500" algn="l" rtl="0">
              <a:spcBef>
                <a:spcPts val="0"/>
              </a:spcBef>
              <a:spcAft>
                <a:spcPts val="0"/>
              </a:spcAft>
              <a:buSzPts val="1400"/>
              <a:buChar char="●"/>
            </a:pPr>
            <a:r>
              <a:rPr lang="en-US"/>
              <a:t>Curriculum Development Process from the Model Curriculum Framework</a:t>
            </a:r>
            <a:endParaRPr/>
          </a:p>
          <a:p>
            <a:pPr marL="457200" lvl="0" indent="-317500" algn="l" rtl="0">
              <a:spcBef>
                <a:spcPts val="0"/>
              </a:spcBef>
              <a:spcAft>
                <a:spcPts val="0"/>
              </a:spcAft>
              <a:buSzPts val="1400"/>
              <a:buChar char="●"/>
            </a:pPr>
            <a:r>
              <a:rPr lang="en-US"/>
              <a:t>Copy of the participant handout to hold your thinking throughout the module</a:t>
            </a:r>
            <a:endParaRPr/>
          </a:p>
          <a:p>
            <a:pPr marL="457200" lvl="0" indent="-317500" algn="l" rtl="0">
              <a:spcBef>
                <a:spcPts val="0"/>
              </a:spcBef>
              <a:spcAft>
                <a:spcPts val="0"/>
              </a:spcAft>
              <a:buSzPts val="1400"/>
              <a:buChar char="●"/>
            </a:pPr>
            <a:r>
              <a:rPr lang="en-US"/>
              <a:t>CDP Self-Assessment Tool which you will use at the end to assess where your district may be in relation to the essential elements of Phase 4</a:t>
            </a:r>
            <a:endParaRPr/>
          </a:p>
          <a:p>
            <a:pPr marL="0" lvl="0" indent="0" algn="l" rtl="0">
              <a:spcBef>
                <a:spcPts val="0"/>
              </a:spcBef>
              <a:spcAft>
                <a:spcPts val="0"/>
              </a:spcAft>
              <a:buNone/>
            </a:pPr>
            <a:endParaRPr/>
          </a:p>
          <a:p>
            <a:pPr marL="0" lvl="0" indent="0" algn="l" rtl="0">
              <a:spcBef>
                <a:spcPts val="0"/>
              </a:spcBef>
              <a:spcAft>
                <a:spcPts val="0"/>
              </a:spcAft>
              <a:buNone/>
            </a:pPr>
            <a:r>
              <a:rPr lang="en-US"/>
              <a:t>All materials are hyperlinked on the slide for easy access.</a:t>
            </a:r>
            <a:endParaRPr/>
          </a:p>
          <a:p>
            <a:pPr marL="0" lvl="0" indent="0" algn="l" rtl="0">
              <a:spcBef>
                <a:spcPts val="0"/>
              </a:spcBef>
              <a:spcAft>
                <a:spcPts val="0"/>
              </a:spcAft>
              <a:buNone/>
            </a:pPr>
            <a:endParaRPr/>
          </a:p>
        </p:txBody>
      </p:sp>
      <p:sp>
        <p:nvSpPr>
          <p:cNvPr id="497" name="Google Shape;497;g135cbe7d6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0a5e47569c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0a5e47569c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that you have read Phase 4, we want to give you an opportunity to process what you read with your team. Discuss each step in order focusing on the key actions and products. Make sure to equitably share ‘talk time’ as you ask each other clarifying questions and make connections to how you currently approach curriculum implementation and monitoring in your district/school.</a:t>
            </a: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Also, you can capture any new ideas  and/or questions from your discussion on your participant handout​.</a:t>
            </a:r>
            <a:endParaRPr/>
          </a:p>
          <a:p>
            <a:pPr marL="0" lvl="0" indent="0" algn="l" rtl="0">
              <a:spcBef>
                <a:spcPts val="0"/>
              </a:spcBef>
              <a:spcAft>
                <a:spcPts val="0"/>
              </a:spcAft>
              <a:buNone/>
            </a:pPr>
            <a:endParaRPr/>
          </a:p>
          <a:p>
            <a:pPr marL="0" lvl="0" indent="0" algn="l" rtl="0">
              <a:spcBef>
                <a:spcPts val="0"/>
              </a:spcBef>
              <a:spcAft>
                <a:spcPts val="0"/>
              </a:spcAft>
              <a:buNone/>
            </a:pPr>
            <a:r>
              <a:rPr lang="en-US" i="1"/>
              <a:t>Pause the video and restart after the team discussion. ​</a:t>
            </a:r>
            <a:endParaRPr i="1"/>
          </a:p>
        </p:txBody>
      </p:sp>
      <p:sp>
        <p:nvSpPr>
          <p:cNvPr id="669" name="Google Shape;669;g10a5e47569c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0a5e47569c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0a5e47569c_0_8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you have more than one team, you may want to have a whole group share out to hear from everyone. </a:t>
            </a:r>
          </a:p>
          <a:p>
            <a:pPr marL="0" lvl="0" indent="0" algn="l" rtl="0">
              <a:spcBef>
                <a:spcPts val="0"/>
              </a:spcBef>
              <a:spcAft>
                <a:spcPts val="0"/>
              </a:spcAft>
              <a:buNone/>
            </a:pPr>
            <a:endParaRPr lang="en-US"/>
          </a:p>
          <a:p>
            <a:pPr marL="0" lvl="0" indent="0" algn="l" rtl="0">
              <a:spcBef>
                <a:spcPts val="0"/>
              </a:spcBef>
              <a:spcAft>
                <a:spcPts val="0"/>
              </a:spcAft>
              <a:buNone/>
            </a:pPr>
            <a:r>
              <a:rPr lang="en-US"/>
              <a:t>What thoughts, ideas, connections or questions do you have regarding Phase 4 of the Curriculum Development Process?​</a:t>
            </a:r>
          </a:p>
          <a:p>
            <a:pPr marL="0" lvl="0" indent="0" algn="l" rtl="0">
              <a:spcBef>
                <a:spcPts val="0"/>
              </a:spcBef>
              <a:spcAft>
                <a:spcPts val="0"/>
              </a:spcAft>
              <a:buNone/>
            </a:pPr>
            <a:endParaRPr lang="en-US"/>
          </a:p>
          <a:p>
            <a:pPr marL="0" lvl="0" indent="0" algn="l" rtl="0">
              <a:spcBef>
                <a:spcPts val="0"/>
              </a:spcBef>
              <a:spcAft>
                <a:spcPts val="0"/>
              </a:spcAft>
              <a:buNone/>
            </a:pPr>
            <a:r>
              <a:rPr lang="en-US"/>
              <a:t>​</a:t>
            </a:r>
            <a:r>
              <a:rPr lang="en-US" i="1"/>
              <a:t>Pause the video and restart after the whole-group share out. </a:t>
            </a:r>
          </a:p>
          <a:p>
            <a:pPr marL="0" lvl="0" indent="0" algn="l" rtl="0">
              <a:spcBef>
                <a:spcPts val="0"/>
              </a:spcBef>
              <a:spcAft>
                <a:spcPts val="0"/>
              </a:spcAft>
              <a:buNone/>
            </a:pPr>
            <a:endParaRPr lang="en-US"/>
          </a:p>
          <a:p>
            <a:pPr marL="0" lvl="0" indent="0" algn="l" rtl="0">
              <a:spcBef>
                <a:spcPts val="0"/>
              </a:spcBef>
              <a:spcAft>
                <a:spcPts val="0"/>
              </a:spcAft>
              <a:buNone/>
            </a:pPr>
            <a:endParaRPr lang="en-US"/>
          </a:p>
        </p:txBody>
      </p:sp>
      <p:sp>
        <p:nvSpPr>
          <p:cNvPr id="677" name="Google Shape;677;g10a5e47569c_0_8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This is the longest module in this PL series, and the opening segment has been particularly ‘content heavy.’ If splitting this module over two sessions, we suggest stopping the video here. If continuing, you may pause the video now for a short break and we will restart with taking a closer look at key leadership actions to support the first year of implementation.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1563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3d0da64fe0_0_2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3d0da64fe0_0_23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effectLst/>
                <a:latin typeface="Calibri" panose="020F0502020204030204" pitchFamily="34" charset="0"/>
              </a:rPr>
              <a:t>We want to spend some time taking a closer look at key leadership actions that support the first year of implementation. </a:t>
            </a:r>
            <a:endParaRPr/>
          </a:p>
        </p:txBody>
      </p:sp>
      <p:sp>
        <p:nvSpPr>
          <p:cNvPr id="684" name="Google Shape;684;g13d0da64fe0_0_23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3d0da64fe0_0_2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3d0da64fe0_0_24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These Year One actions are taken from the RIVET framework shared earlier, and we just spread them across the year on a timeline. Take a minute to read over the key actions. </a:t>
            </a:r>
          </a:p>
          <a:p>
            <a:pPr marL="0" lvl="0" indent="0" algn="l" rtl="0">
              <a:spcBef>
                <a:spcPts val="0"/>
              </a:spcBef>
              <a:spcAft>
                <a:spcPts val="0"/>
              </a:spcAft>
              <a:buClr>
                <a:schemeClr val="dk1"/>
              </a:buClr>
              <a:buSzPts val="1400"/>
              <a:buNone/>
            </a:pPr>
            <a:endParaRPr lang="en-US"/>
          </a:p>
          <a:p>
            <a:pPr marL="0" lvl="0" indent="0" algn="l" rtl="0">
              <a:spcBef>
                <a:spcPts val="0"/>
              </a:spcBef>
              <a:spcAft>
                <a:spcPts val="0"/>
              </a:spcAft>
              <a:buClr>
                <a:schemeClr val="dk1"/>
              </a:buClr>
              <a:buSzPts val="1400"/>
              <a:buNone/>
            </a:pPr>
            <a:r>
              <a:rPr lang="en-US"/>
              <a:t>Let’s focus here on the first column, as you read in Phase 4 from the CDP, it is critically important to set clear implementation goals and to develop an aligned high-quality professional learning plan to support effective implementation and continuous improvement.  Also, looking across the table you can see HQPL is a linchpin for the actions in the summer and yearlong categories. Let’s take a closer look at what these two key actions might look like in Year One of implementation. </a:t>
            </a:r>
            <a:endParaRPr/>
          </a:p>
        </p:txBody>
      </p:sp>
      <p:sp>
        <p:nvSpPr>
          <p:cNvPr id="691" name="Google Shape;691;g13d0da64fe0_0_24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3d0da64fe0_0_20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13d0da64fe0_0_20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We want to ensure we set implementation goals to measure successes and impacts in the curriculum’s first year of use. This chart summarizes different types of implementation goals, the key question we would be seeking to answer, and the methods to measure the goal. Take a minute to review the chart.</a:t>
            </a:r>
          </a:p>
          <a:p>
            <a:pPr marL="0" lvl="0" indent="0" algn="l" rtl="0">
              <a:spcBef>
                <a:spcPts val="0"/>
              </a:spcBef>
              <a:spcAft>
                <a:spcPts val="0"/>
              </a:spcAft>
              <a:buClr>
                <a:schemeClr val="dk1"/>
              </a:buClr>
              <a:buSzPts val="1400"/>
              <a:buNone/>
            </a:pPr>
            <a:endParaRPr lang="en-US"/>
          </a:p>
          <a:p>
            <a:pPr marL="0" lvl="0" indent="0" algn="l" rtl="0">
              <a:spcBef>
                <a:spcPts val="0"/>
              </a:spcBef>
              <a:spcAft>
                <a:spcPts val="0"/>
              </a:spcAft>
              <a:buClr>
                <a:schemeClr val="dk1"/>
              </a:buClr>
              <a:buSzPts val="1400"/>
              <a:buNone/>
            </a:pPr>
            <a:r>
              <a:rPr lang="en-US"/>
              <a:t>We do want to point out there are many different methods to measure goals depending on the type of goal, such as surveys, observations, and analysis of student work. You may (or may not!) set a goal in each of these categories.  </a:t>
            </a:r>
          </a:p>
          <a:p>
            <a:pPr marL="139700" lvl="0" indent="0" algn="l" rtl="0">
              <a:spcBef>
                <a:spcPts val="0"/>
              </a:spcBef>
              <a:spcAft>
                <a:spcPts val="0"/>
              </a:spcAft>
              <a:buClr>
                <a:schemeClr val="dk1"/>
              </a:buClr>
              <a:buSzPts val="1400"/>
              <a:buNone/>
            </a:pPr>
            <a:endParaRPr lang="en-US" i="1"/>
          </a:p>
          <a:p>
            <a:pPr marL="0" lvl="0" indent="0" algn="l" rtl="0">
              <a:spcBef>
                <a:spcPts val="0"/>
              </a:spcBef>
              <a:spcAft>
                <a:spcPts val="0"/>
              </a:spcAft>
              <a:buClr>
                <a:schemeClr val="dk1"/>
              </a:buClr>
              <a:buSzPts val="1100"/>
              <a:buFont typeface="Arial"/>
              <a:buNone/>
            </a:pPr>
            <a:r>
              <a:rPr lang="en-US" i="1"/>
              <a:t>This resource was adapted from CCSSO.</a:t>
            </a:r>
            <a:endParaRPr/>
          </a:p>
          <a:p>
            <a:pPr marL="0" lvl="0" indent="0" algn="l" rtl="0">
              <a:spcBef>
                <a:spcPts val="0"/>
              </a:spcBef>
              <a:spcAft>
                <a:spcPts val="0"/>
              </a:spcAft>
              <a:buNone/>
            </a:pPr>
            <a:endParaRPr/>
          </a:p>
        </p:txBody>
      </p:sp>
      <p:sp>
        <p:nvSpPr>
          <p:cNvPr id="700" name="Google Shape;700;g13d0da64fe0_0_20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3d0da64fe0_0_2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3d0da64fe0_0_2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Here is an example of Year One goals and how they seek to measure different things from different groups aligned to common indicators for early implementation. This example includes student outcome goals, teacher and leader outcomes, as well as a goal around beliefs and mindsets. We don’t want you to get too caught up in the numbers here…they are just samples. Take a minute to review the sample goals.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A few things to note--student outcome goals are important to have.  In this case, the district will be following students in a sample group to track their growth over the year. There is some vertical alignment in the teacher and leader outcomes.  In order to understand if teachers are using the HQIR as intended, leaders do have to observe their practices.  We also want to ensure leaders do something with that data, which would inform teacher supports and PL.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The beliefs and mindsets goal can be important to understand how they are changing over time.  Often, we may see some teachers with reluctant or resistant mindsets while they are struggling with early implementation, but after sticking with it and seeing student outcomes change, there is a shift in their mindsets and support of the curriculum and HQIR. </a:t>
            </a:r>
            <a:endParaRPr sz="1100"/>
          </a:p>
        </p:txBody>
      </p:sp>
      <p:sp>
        <p:nvSpPr>
          <p:cNvPr id="707" name="Google Shape;707;g13d0da64fe0_0_2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3d0da64fe0_0_2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13d0da64fe0_0_2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Let’s move to the other key leadership action for early implementation, providing ongoing high-quality professional learning aligned </a:t>
            </a:r>
            <a:r>
              <a:rPr lang="en-US"/>
              <a:t>to your implementation goals.</a:t>
            </a:r>
          </a:p>
          <a:p>
            <a:pPr marL="0" lvl="0" indent="0" algn="l" rtl="0">
              <a:spcBef>
                <a:spcPts val="0"/>
              </a:spcBef>
              <a:spcAft>
                <a:spcPts val="0"/>
              </a:spcAft>
              <a:buNone/>
            </a:pPr>
            <a:endParaRPr lang="en-US"/>
          </a:p>
          <a:p>
            <a:pPr marL="0" lvl="0" indent="0" algn="l" rtl="0">
              <a:spcBef>
                <a:spcPts val="0"/>
              </a:spcBef>
              <a:spcAft>
                <a:spcPts val="0"/>
              </a:spcAft>
              <a:buNone/>
            </a:pPr>
            <a:r>
              <a:rPr lang="en-US"/>
              <a:t>During early implementation, vendors will often include PL with the sale of the resource. Prioritize these opportunities to support leaders and educators as they become familiar with the resources and their intended uses. We also suggest starting with making sure teachers can navigate the resources and find everything they need.  Then, build skill around use of materials.</a:t>
            </a:r>
          </a:p>
          <a:p>
            <a:pPr marL="0" lvl="0" indent="0" algn="l" rtl="0">
              <a:spcBef>
                <a:spcPts val="0"/>
              </a:spcBef>
              <a:spcAft>
                <a:spcPts val="0"/>
              </a:spcAft>
              <a:buNone/>
            </a:pPr>
            <a:endParaRPr lang="en-US"/>
          </a:p>
          <a:p>
            <a:pPr marL="0" lvl="0" indent="0" algn="l" rtl="0">
              <a:spcBef>
                <a:spcPts val="0"/>
              </a:spcBef>
              <a:spcAft>
                <a:spcPts val="0"/>
              </a:spcAft>
              <a:buNone/>
            </a:pPr>
            <a:r>
              <a:rPr lang="en-US"/>
              <a:t>Many vendors will also include “follow-up” PL after a time of initial implementation. This is a good opportunity to capitalize on during the school year. Throughout the first year of implementation, document questions, concerns, etc. (ex. pacing is a common one) to discuss at “follow-up” sessions with the vendor. </a:t>
            </a:r>
          </a:p>
          <a:p>
            <a:pPr marL="0" lvl="0" indent="0" algn="l" rtl="0">
              <a:spcBef>
                <a:spcPts val="0"/>
              </a:spcBef>
              <a:spcAft>
                <a:spcPts val="0"/>
              </a:spcAft>
              <a:buNone/>
            </a:pPr>
            <a:endParaRPr lang="en-US"/>
          </a:p>
          <a:p>
            <a:pPr marL="0" lvl="0" indent="0" algn="l" rtl="0">
              <a:spcBef>
                <a:spcPts val="0"/>
              </a:spcBef>
              <a:spcAft>
                <a:spcPts val="0"/>
              </a:spcAft>
              <a:buNone/>
            </a:pPr>
            <a:r>
              <a:rPr lang="en-US"/>
              <a:t>When planning PL, consider the different structures at your disposal which may include teacher/leader PLC time, school PL time as well as district PL days. </a:t>
            </a:r>
            <a:endParaRPr/>
          </a:p>
        </p:txBody>
      </p:sp>
      <p:sp>
        <p:nvSpPr>
          <p:cNvPr id="714" name="Google Shape;714;g13d0da64fe0_0_2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3d0da64fe0_0_2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3d0da64fe0_0_2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Once you have set clear implementation goals and developed the PL plan, these are used to drive work for the rest of the year. Going back to earlier slides from Rivet, you can see key leadership actions in summer and early fall of year one are focused on providing PL to build educators’ understanding of the curriculum and HQIR in preparation for the start of the school year. </a:t>
            </a:r>
            <a:endParaRPr/>
          </a:p>
        </p:txBody>
      </p:sp>
      <p:sp>
        <p:nvSpPr>
          <p:cNvPr id="721" name="Google Shape;721;g13d0da64fe0_0_2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3d0da64fe0_0_2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3d0da64fe0_0_24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Throughout the first year of implementation, leaders need to ensure systems and structures are in place to provide teachers the time, space and PL supports necessary through focused workshops, coaching and PLCs. </a:t>
            </a:r>
          </a:p>
          <a:p>
            <a:pPr marL="0" lvl="0" indent="0" algn="l" rtl="0">
              <a:spcBef>
                <a:spcPts val="0"/>
              </a:spcBef>
              <a:spcAft>
                <a:spcPts val="0"/>
              </a:spcAft>
              <a:buNone/>
            </a:pPr>
            <a:endParaRPr lang="en-US"/>
          </a:p>
          <a:p>
            <a:pPr marL="0" lvl="0" indent="0" algn="l" rtl="0">
              <a:spcBef>
                <a:spcPts val="0"/>
              </a:spcBef>
              <a:spcAft>
                <a:spcPts val="0"/>
              </a:spcAft>
              <a:buNone/>
            </a:pPr>
            <a:r>
              <a:rPr lang="en-US"/>
              <a:t>It is also important for leaders to elevate bright spots and to identify and leverage model classrooms for teachers to see strong examples of classroom implementation in action. </a:t>
            </a:r>
            <a:endParaRPr/>
          </a:p>
        </p:txBody>
      </p:sp>
      <p:sp>
        <p:nvSpPr>
          <p:cNvPr id="729" name="Google Shape;729;g13d0da64fe0_0_24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Before we move into Phase 4 content, it will be helpful for you to establish a baseline level of understanding. Look briefly at the name Phase 4, “Implement and Monitor the Curriculum,” and its four steps. Next, consider our learning goal: “We are learning about the importance of a clear plans for implementation and ongoing professional learning to support teachers and leaders in curriculum implementation.” This information will be helpful on the next slide when we activate background knowledge you might have about this fourth phase of a curriculum process and is also available at the top of your participant handout.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111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3d0da64fe0_0_2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3d0da64fe0_0_2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As you think back over the last few slides, which key leadership actions resonate most with you that you may want to emphasize to strengthen Year 1 curriculum implementation in your district? </a:t>
            </a:r>
          </a:p>
          <a:p>
            <a:pPr marL="0" lvl="0" indent="0" algn="l" rtl="0">
              <a:spcBef>
                <a:spcPts val="0"/>
              </a:spcBef>
              <a:spcAft>
                <a:spcPts val="0"/>
              </a:spcAft>
              <a:buSzPts val="1400"/>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We would like for you to first individually capture your thinking around this question in the space provided under Success Criterion 2 on the participant handout. Then, have a team discussion ensuring each person has an opportunity to share their thinking.  Add any new thinking from the team discussion to the same space on your handout. </a:t>
            </a:r>
          </a:p>
          <a:p>
            <a:pPr marL="0" lvl="0" indent="0" algn="l" rtl="0">
              <a:spcBef>
                <a:spcPts val="0"/>
              </a:spcBef>
              <a:spcAft>
                <a:spcPts val="0"/>
              </a:spcAft>
              <a:buSzPts val="1400"/>
              <a:buNone/>
            </a:pPr>
            <a:endParaRPr lang="en-US"/>
          </a:p>
          <a:p>
            <a:pPr marL="0" indent="0"/>
            <a:r>
              <a:rPr lang="en-US" i="1"/>
              <a:t>Pause the video and restart after you have individually responded to the question and wrapped up your team discussion. </a:t>
            </a:r>
          </a:p>
        </p:txBody>
      </p:sp>
      <p:sp>
        <p:nvSpPr>
          <p:cNvPr id="737" name="Google Shape;737;g13d0da64fe0_0_21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3cda2c6c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3cda2c6c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at the midpoint of the module, so we want to pause and give you a chance to reflect. Based on your learning so far, what might you now add to your “Know/Need to Know” table at the top of your participant handout? This can include transferring items from your Need to Know to your Know list when appropriate.​</a:t>
            </a:r>
            <a:endParaRPr/>
          </a:p>
          <a:p>
            <a:pPr marL="0" lvl="0" indent="0" algn="l" rtl="0">
              <a:spcBef>
                <a:spcPts val="0"/>
              </a:spcBef>
              <a:spcAft>
                <a:spcPts val="0"/>
              </a:spcAft>
              <a:buNone/>
            </a:pPr>
            <a:endParaRPr/>
          </a:p>
          <a:p>
            <a:pPr marL="0" indent="0"/>
            <a:r>
              <a:rPr lang="en-US" i="1"/>
              <a:t>Pause the video and restart once you have added your thinking to the Know/Need to Know table.</a:t>
            </a:r>
            <a:endParaRPr lang="en-US"/>
          </a:p>
          <a:p>
            <a:pPr marL="0" lvl="0" indent="0" algn="l" rtl="0">
              <a:spcBef>
                <a:spcPts val="0"/>
              </a:spcBef>
              <a:spcAft>
                <a:spcPts val="0"/>
              </a:spcAft>
              <a:buNone/>
            </a:pPr>
            <a:endParaRPr i="1"/>
          </a:p>
        </p:txBody>
      </p:sp>
      <p:sp>
        <p:nvSpPr>
          <p:cNvPr id="745" name="Google Shape;745;g13cda2c6cb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3d0da64fe0_0_24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13d0da64fe0_0_24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Let’s move into the 3rd success criterion—that you can access resources to support implementation of Phase 4 of the Curriculum Development Process. While there are several tools included in the CDP, we want to take a little time to highlight a few of those key tools that may be most useful in supporting the work. </a:t>
            </a:r>
          </a:p>
        </p:txBody>
      </p:sp>
      <p:sp>
        <p:nvSpPr>
          <p:cNvPr id="755" name="Google Shape;755;g13d0da64fe0_0_24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3344441d41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3344441d41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In public education, the value of effective goal-setting is clear. When ‘the right’ goals have been decided upon, and they are clear, actionable and measurable, improvement is more likely to follow, generally speaking and with regard to curriculum implementation. The Setting Implementation Goals template is a straightforward tool to guide your goal-setting for each year of implementation.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Once goals are set, planning how best to monitor progress is critical. The Monitoring Plan Template is a tool designed to support establishing an effective implementation monitoring plan. The CDP also includes sample goals and different approaches to monitoring districts may want to consider. Once drafted, it is important to communicate the goals and monitoring plan to stakeholders in order to gather input and help set clear expectations for the upcoming year. </a:t>
            </a:r>
          </a:p>
        </p:txBody>
      </p:sp>
      <p:sp>
        <p:nvSpPr>
          <p:cNvPr id="763" name="Google Shape;763;g13344441d41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3d0da64fe0_0_2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13d0da64fe0_0_24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That high-quality professional learning is an engine for continuous improvement is a point we have tried to make throughout this module. The Curriculum Implementation PL Plan tool helps guide PL planning by focusing on key logistics including the structure of the PL, identification of key outcomes and other important considerations.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Again, it is important to involve stakeholders in the creation of a PL plan and to communicate it in a timely manner to stakeholder groups once a draft is ready.</a:t>
            </a:r>
          </a:p>
        </p:txBody>
      </p:sp>
      <p:sp>
        <p:nvSpPr>
          <p:cNvPr id="780" name="Google Shape;780;g13d0da64fe0_0_24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3d0da64fe0_0_24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3d0da64fe0_0_24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All learners need quality feedback. Educators implementing a new curriculum are no exception. In the CDP, ‘coaching’ has been broadly defined as targeted interaction potentially offered by a variety of role groups to support educators in curriculum implementation. This can include the ‘intellectual prep’ of helping teachers tailor unit and lesson plans, reflecting with teachers after a lesson or unit and observing teachers as they facilitate learning in the classroom. The Curriculum Coaching Observation Template is intended primarily to help calibrate classroom observations. It suggests a range of potential observation focuses and has places to hold notes, share thoughts and pose questions.</a:t>
            </a:r>
          </a:p>
        </p:txBody>
      </p:sp>
      <p:sp>
        <p:nvSpPr>
          <p:cNvPr id="788" name="Google Shape;788;g13d0da64fe0_0_24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13d0da64fe0_0_24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13d0da64fe0_0_24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Scheduling time to step back and formally assess progress is essential. The CDP recommends doing this quarterly and yearly. Each step-back has some similar components and some that shift as more information accrues. The Quarterly Stepback Agenda tool suggests potential goals for the meeting and offers what might occur during its various segments. The End-of-Year Stepback tool emphasizes analysis of</a:t>
            </a:r>
            <a:r>
              <a:rPr lang="en-US"/>
              <a:t> summative data and data not available during the school year to identify successes and challenges to plan for the following the year. </a:t>
            </a: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796" name="Google Shape;796;g13d0da64fe0_0_24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13344441d41_0_50: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g13344441d41_0_50: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100"/>
              <a:buFont typeface="Arial"/>
              <a:buNone/>
            </a:pPr>
            <a:r>
              <a:rPr lang="en-US"/>
              <a:t>In addition to the key tools, the CDP also contains an appendix and toolkit that provide more support for implementing each phase. </a:t>
            </a:r>
            <a:endParaRPr/>
          </a:p>
        </p:txBody>
      </p:sp>
      <p:sp>
        <p:nvSpPr>
          <p:cNvPr id="804" name="Google Shape;804;g13344441d41_0_50: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The Phase 4 toolkit includes the professional learning module and associated resources, sample artifacts from districts around the state and video clips from districts sharing their experiences as they worked through the process.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One resource from the third column is the </a:t>
            </a:r>
            <a:r>
              <a:rPr kumimoji="0" lang="en-US" sz="1200" b="0" i="1" u="none" strike="noStrike" kern="0" cap="none" spc="0" normalizeH="0" baseline="0" noProof="0">
                <a:ln>
                  <a:noFill/>
                </a:ln>
                <a:solidFill>
                  <a:srgbClr val="000000"/>
                </a:solidFill>
                <a:effectLst/>
                <a:uLnTx/>
                <a:uFillTx/>
                <a:latin typeface="Calibri"/>
                <a:cs typeface="Calibri"/>
                <a:sym typeface="Calibri"/>
              </a:rPr>
              <a:t>Rivet Professional Learning Partner Guide</a:t>
            </a:r>
            <a:r>
              <a:rPr kumimoji="0" lang="en-US" sz="1200" b="0" i="0" u="none" strike="noStrike" kern="0" cap="none" spc="0" normalizeH="0" baseline="0" noProof="0">
                <a:ln>
                  <a:noFill/>
                </a:ln>
                <a:solidFill>
                  <a:srgbClr val="000000"/>
                </a:solidFill>
                <a:effectLst/>
                <a:uLnTx/>
                <a:uFillTx/>
                <a:latin typeface="Calibri"/>
                <a:cs typeface="Calibri"/>
                <a:sym typeface="Calibri"/>
              </a:rPr>
              <a:t>. It offers school systems a searchable database of national and local PL providers to support implementation of HQIRs, and its evaluations can help find providers that meet the KDE’s characteristics of HQPL.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We want to show you a couple of the artifacts included in the toolkit for Phase 4.</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1508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This is an example of Year One Implementation Goals from Perry County. Their template reflects an effective blend of precise goal-setting, aligned measurement metrics and appropriate frequency.  </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197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3b9f0dcc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3b9f0dcc1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We will use a Know/Need-to-Know approach for activating background knowledge. First, note things you may already “Know” about our learning goal, perhaps using the title and steps of phase four for added insight. As we are beginning, this can certainly include hunches you may have as well. Next, infer things it may be important for you to find out based on the learning goal, things you may “Need to Know.” Both what you may know and what you may need to know here at the beginning can be recorded in the table on p. 1 of your participant handout. As the module unfolds, hold these lists in mind. You will be invited to update them during midpoint and closing reflections. After capturing what you may know and need to know, please synthesize your sense of overall understanding using the 1-5 scale provided. This too will be revisited during the closing reflection.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1" u="none" strike="noStrike" kern="0" cap="none" spc="0" normalizeH="0" baseline="0" noProof="0">
                <a:ln>
                  <a:noFill/>
                </a:ln>
                <a:solidFill>
                  <a:srgbClr val="000000"/>
                </a:solidFill>
                <a:effectLst/>
                <a:uLnTx/>
                <a:uFillTx/>
                <a:latin typeface="Calibri"/>
                <a:cs typeface="Calibri"/>
                <a:sym typeface="Calibri"/>
              </a:rPr>
              <a:t>Pause the video and restart after completing the self-assessment. </a:t>
            </a:r>
          </a:p>
        </p:txBody>
      </p:sp>
      <p:sp>
        <p:nvSpPr>
          <p:cNvPr id="511" name="Google Shape;511;g13b9f0dcc1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This Year One Professional Learning Plan example is also from Perry County. It shows thoughtful consideration of probable focuses and needed outcomes, suitable structures and audiences for the PL, and related logistics like timeframes, responsible parties and funding sources.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1186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0a5e47569c_0_5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g10a5e47569c_0_5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000"/>
              </a:spcBef>
              <a:spcAft>
                <a:spcPts val="0"/>
              </a:spcAft>
              <a:buNone/>
            </a:pPr>
            <a:r>
              <a:rPr lang="en-US"/>
              <a:t>We want to give you an opportunity to explore Phase 4 tools and resources. You may want to spend time exploring individually or with your team. As you explore, focus on:</a:t>
            </a:r>
            <a:endParaRPr/>
          </a:p>
          <a:p>
            <a:pPr marL="171450" lvl="0" indent="-171450" algn="l" rtl="0">
              <a:spcBef>
                <a:spcPts val="1000"/>
              </a:spcBef>
              <a:spcAft>
                <a:spcPts val="0"/>
              </a:spcAft>
              <a:buClr>
                <a:schemeClr val="dk1"/>
              </a:buClr>
              <a:buSzPts val="1200"/>
              <a:buFont typeface="Arial "/>
              <a:buChar char="•"/>
            </a:pPr>
            <a:r>
              <a:rPr lang="en-US"/>
              <a:t>Which tools and resources may be most beneficial to supporting the work of Phase 4?</a:t>
            </a:r>
            <a:endParaRPr/>
          </a:p>
          <a:p>
            <a:pPr marL="171450" lvl="0" indent="-171450" algn="l" rtl="0">
              <a:spcBef>
                <a:spcPts val="1000"/>
              </a:spcBef>
              <a:spcAft>
                <a:spcPts val="0"/>
              </a:spcAft>
              <a:buClr>
                <a:schemeClr val="dk1"/>
              </a:buClr>
              <a:buSzPts val="1200"/>
              <a:buFont typeface="Arial "/>
              <a:buChar char="•"/>
            </a:pPr>
            <a:r>
              <a:rPr lang="en-US"/>
              <a:t>What tools and/or resources may still be needed to support Phase 4?</a:t>
            </a:r>
            <a:endParaRPr/>
          </a:p>
          <a:p>
            <a:pPr marL="0" lvl="0" indent="0" algn="l" rtl="0">
              <a:spcBef>
                <a:spcPts val="1000"/>
              </a:spcBef>
              <a:spcAft>
                <a:spcPts val="0"/>
              </a:spcAft>
              <a:buNone/>
            </a:pPr>
            <a:endParaRPr/>
          </a:p>
          <a:p>
            <a:pPr marL="0" lvl="0" indent="0" algn="l" rtl="0">
              <a:spcBef>
                <a:spcPts val="1000"/>
              </a:spcBef>
              <a:spcAft>
                <a:spcPts val="0"/>
              </a:spcAft>
              <a:buNone/>
            </a:pPr>
            <a:r>
              <a:rPr lang="en-US"/>
              <a:t>You can hold your thinking in the space provided under success criterion 3 of the participant handout </a:t>
            </a:r>
          </a:p>
          <a:p>
            <a:pPr marL="0" lvl="0" indent="0" algn="l" rtl="0">
              <a:spcBef>
                <a:spcPts val="1000"/>
              </a:spcBef>
              <a:spcAft>
                <a:spcPts val="0"/>
              </a:spcAft>
              <a:buNone/>
            </a:pPr>
            <a:endParaRPr lang="en-US"/>
          </a:p>
          <a:p>
            <a:pPr marL="0" lvl="0" indent="0" algn="l" rtl="0">
              <a:spcBef>
                <a:spcPts val="1000"/>
              </a:spcBef>
              <a:spcAft>
                <a:spcPts val="0"/>
              </a:spcAft>
              <a:buNone/>
            </a:pPr>
            <a:r>
              <a:rPr lang="en-US" i="1"/>
              <a:t>Pause the video now and then resume once you have finished your exploration.</a:t>
            </a:r>
            <a:endParaRPr i="1"/>
          </a:p>
        </p:txBody>
      </p:sp>
      <p:sp>
        <p:nvSpPr>
          <p:cNvPr id="833" name="Google Shape;833;g10a5e47569c_0_5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a5e47569c_0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a5e47569c_0_8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If you have more than one team, you may want to have a whole group share out to hear from everyone.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lvl="0" indent="0" algn="l" rtl="0">
              <a:spcBef>
                <a:spcPts val="0"/>
              </a:spcBef>
              <a:spcAft>
                <a:spcPts val="0"/>
              </a:spcAft>
              <a:buNone/>
            </a:pPr>
            <a:r>
              <a:rPr lang="en-US"/>
              <a:t>During your exploration, which tools and resources did you feel will be most beneficial? </a:t>
            </a:r>
          </a:p>
          <a:p>
            <a:pPr marL="0" lvl="0" indent="0" algn="l" rtl="0">
              <a:spcBef>
                <a:spcPts val="0"/>
              </a:spcBef>
              <a:spcAft>
                <a:spcPts val="0"/>
              </a:spcAft>
              <a:buNone/>
            </a:pPr>
            <a:endParaRPr lang="en-US"/>
          </a:p>
          <a:p>
            <a:pPr marL="0" lvl="0" indent="0" algn="l" rtl="0">
              <a:spcBef>
                <a:spcPts val="0"/>
              </a:spcBef>
              <a:spcAft>
                <a:spcPts val="0"/>
              </a:spcAft>
              <a:buNone/>
            </a:pPr>
            <a:r>
              <a:rPr lang="en-US"/>
              <a:t>What were some tools and resources that might still be needed to support Phase 4?</a:t>
            </a:r>
          </a:p>
          <a:p>
            <a:pPr marL="0" lvl="0" indent="0" algn="l" rtl="0">
              <a:spcBef>
                <a:spcPts val="0"/>
              </a:spcBef>
              <a:spcAft>
                <a:spcPts val="0"/>
              </a:spcAft>
              <a:buNone/>
            </a:pPr>
            <a:endParaRPr lang="en-US"/>
          </a:p>
          <a:p>
            <a:pPr marL="0" lvl="0" indent="0" algn="l" rtl="0">
              <a:spcBef>
                <a:spcPts val="0"/>
              </a:spcBef>
              <a:spcAft>
                <a:spcPts val="0"/>
              </a:spcAft>
              <a:buNone/>
            </a:pPr>
            <a:r>
              <a:rPr lang="en-US" i="1"/>
              <a:t>Pause the video and restart after the team discussion. </a:t>
            </a:r>
          </a:p>
        </p:txBody>
      </p:sp>
      <p:sp>
        <p:nvSpPr>
          <p:cNvPr id="840" name="Google Shape;840;g10a5e47569c_0_8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13d0da64fe0_0_2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g13d0da64fe0_0_24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9525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We have arrived at our last success criterion where we want to provide you time to begin to develop an action plan for implementing Phase 4 at the local level. </a:t>
            </a:r>
            <a:endParaRPr lang="en-US" sz="1200"/>
          </a:p>
          <a:p>
            <a:pPr marL="0" lvl="0" indent="0" algn="l" rtl="0">
              <a:lnSpc>
                <a:spcPct val="100000"/>
              </a:lnSpc>
              <a:spcBef>
                <a:spcPts val="0"/>
              </a:spcBef>
              <a:spcAft>
                <a:spcPts val="0"/>
              </a:spcAft>
              <a:buClr>
                <a:schemeClr val="dk1"/>
              </a:buClr>
              <a:buSzPts val="1200"/>
              <a:buFont typeface="Arial"/>
              <a:buNone/>
            </a:pPr>
            <a:endParaRPr lang="en-US" sz="1200"/>
          </a:p>
          <a:p>
            <a:pPr marL="0" lvl="0" indent="0" algn="l" rtl="0">
              <a:spcBef>
                <a:spcPts val="0"/>
              </a:spcBef>
              <a:spcAft>
                <a:spcPts val="0"/>
              </a:spcAft>
              <a:buNone/>
            </a:pPr>
            <a:endParaRPr lang="en-US"/>
          </a:p>
        </p:txBody>
      </p:sp>
      <p:sp>
        <p:nvSpPr>
          <p:cNvPr id="847" name="Google Shape;847;g13d0da64fe0_0_24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t>Before thinking though your action plan, lets’ pause for a final reflection to anchor learning from the session so you can move it forward into application. Go back to your “Know/Need to Know” table on page 1 of your participant handout.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Review the items on your “Know” list and update as needed. When you look back over the list, which item seems most important for you to remember?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Then review the items on your “Need to Know” list and again, update as needed. Determine which item seems most important to address in supporting implementation of Phase 4 in your district. </a:t>
            </a:r>
          </a:p>
          <a:p>
            <a:pPr marL="171450" lvl="0" indent="-171450" algn="l" rtl="0">
              <a:spcBef>
                <a:spcPts val="0"/>
              </a:spcBef>
              <a:spcAft>
                <a:spcPts val="0"/>
              </a:spcAft>
              <a:buClr>
                <a:schemeClr val="dk1"/>
              </a:buClr>
              <a:buSzPts val="1100"/>
              <a:buFont typeface="Arial" panose="020B0604020202020204" pitchFamily="34" charset="0"/>
              <a:buChar char="•"/>
            </a:pPr>
            <a:r>
              <a:rPr lang="en-US" sz="1200"/>
              <a:t>Record both of those items in the space provided under success criterion 4 on your participant handout. </a:t>
            </a:r>
          </a:p>
          <a:p>
            <a:pPr marL="0" lvl="0" indent="0" algn="l" rtl="0">
              <a:spcBef>
                <a:spcPts val="0"/>
              </a:spcBef>
              <a:spcAft>
                <a:spcPts val="0"/>
              </a:spcAft>
              <a:buClr>
                <a:schemeClr val="dk1"/>
              </a:buClr>
              <a:buSzPts val="1100"/>
              <a:buFont typeface="Arial" panose="020B0604020202020204" pitchFamily="34" charset="0"/>
              <a:buNone/>
            </a:pPr>
            <a:endParaRPr lang="en-US" sz="1200" i="1"/>
          </a:p>
          <a:p>
            <a:pPr marL="0" lvl="0" indent="0" algn="l" rtl="0">
              <a:spcBef>
                <a:spcPts val="0"/>
              </a:spcBef>
              <a:spcAft>
                <a:spcPts val="0"/>
              </a:spcAft>
              <a:buClr>
                <a:schemeClr val="dk1"/>
              </a:buClr>
              <a:buSzPts val="1100"/>
              <a:buFont typeface="Arial" panose="020B0604020202020204" pitchFamily="34" charset="0"/>
              <a:buNone/>
            </a:pPr>
            <a:r>
              <a:rPr lang="en-US" sz="1200" i="1"/>
              <a:t>Pause the video and restart after completing this portion of the final reflection. </a:t>
            </a:r>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r>
              <a:rPr lang="en-US" sz="1200"/>
              <a:t>Lastly, we want you to reassess your overall level of understanding of the learning goal after engaging in the module on that scale of 1-5. Determine your rating now in the space provided under success criterion 4.</a:t>
            </a:r>
          </a:p>
          <a:p>
            <a:pPr marL="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None/>
              <a:tabLst/>
              <a:defRPr/>
            </a:pPr>
            <a:endParaRPr lang="en-US" sz="1200" i="1"/>
          </a:p>
          <a:p>
            <a:pPr marL="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None/>
              <a:tabLst/>
              <a:defRPr/>
            </a:pPr>
            <a:r>
              <a:rPr lang="en-US" sz="1200" i="1"/>
              <a:t>Pause the video and restart after completing this second portion of the final reflection. </a:t>
            </a:r>
          </a:p>
          <a:p>
            <a:pPr marL="0" lvl="0" indent="0" algn="l" rtl="0">
              <a:spcBef>
                <a:spcPts val="0"/>
              </a:spcBef>
              <a:spcAft>
                <a:spcPts val="0"/>
              </a:spcAft>
              <a:buClr>
                <a:schemeClr val="dk1"/>
              </a:buClr>
              <a:buSzPts val="1100"/>
              <a:buFont typeface="Arial" panose="020B0604020202020204" pitchFamily="34" charset="0"/>
              <a:buNone/>
            </a:pPr>
            <a:endParaRPr lang="en-US" sz="1200" i="1"/>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887727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13b716be3a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13b716be3a0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To help you determine possible next steps, we recommend you complete the section from the CDP Self-Assessment Tool focused on </a:t>
            </a:r>
            <a:r>
              <a:rPr kumimoji="0" lang="en-US" sz="1200" b="0" i="1" u="none" strike="noStrike" kern="0" cap="none" spc="0" normalizeH="0" baseline="0" noProof="0">
                <a:ln>
                  <a:noFill/>
                </a:ln>
                <a:solidFill>
                  <a:srgbClr val="000000"/>
                </a:solidFill>
                <a:effectLst/>
                <a:uLnTx/>
                <a:uFillTx/>
                <a:latin typeface="Calibri"/>
                <a:cs typeface="Calibri"/>
                <a:sym typeface="Calibri"/>
              </a:rPr>
              <a:t>Essential Element 4: Plan for Implementation and Progress Monitoring</a:t>
            </a:r>
            <a:r>
              <a:rPr kumimoji="0" lang="en-US" sz="1200" b="0" i="0" u="none" strike="noStrike" kern="0" cap="none" spc="0" normalizeH="0" baseline="0" noProof="0">
                <a:ln>
                  <a:noFill/>
                </a:ln>
                <a:solidFill>
                  <a:srgbClr val="000000"/>
                </a:solidFill>
                <a:effectLst/>
                <a:uLnTx/>
                <a:uFillTx/>
                <a:latin typeface="Calibri"/>
                <a:cs typeface="Calibri"/>
                <a:sym typeface="Calibri"/>
              </a:rPr>
              <a:t>. The element is divided into three indicators: </a:t>
            </a:r>
            <a:r>
              <a:rPr kumimoji="0" lang="en-US" sz="1200" b="0" i="1" u="none" strike="noStrike" kern="0" cap="none" spc="0" normalizeH="0" baseline="0" noProof="0">
                <a:ln>
                  <a:noFill/>
                </a:ln>
                <a:solidFill>
                  <a:srgbClr val="000000"/>
                </a:solidFill>
                <a:effectLst/>
                <a:uLnTx/>
                <a:uFillTx/>
                <a:latin typeface="Calibri"/>
                <a:cs typeface="Calibri"/>
                <a:sym typeface="Calibri"/>
              </a:rPr>
              <a:t>4A focused on Clear Implementation Goals and Progress Monitoring Plan</a:t>
            </a:r>
            <a:r>
              <a:rPr kumimoji="0" lang="en-US" sz="1200" b="0" i="0" u="none" strike="noStrike" kern="0" cap="none" spc="0" normalizeH="0" baseline="0" noProof="0">
                <a:ln>
                  <a:noFill/>
                </a:ln>
                <a:solidFill>
                  <a:srgbClr val="000000"/>
                </a:solidFill>
                <a:effectLst/>
                <a:uLnTx/>
                <a:uFillTx/>
                <a:latin typeface="Calibri"/>
                <a:cs typeface="Calibri"/>
                <a:sym typeface="Calibri"/>
              </a:rPr>
              <a:t>, </a:t>
            </a:r>
            <a:r>
              <a:rPr kumimoji="0" lang="en-US" sz="1200" b="0" i="1" u="none" strike="noStrike" kern="0" cap="none" spc="0" normalizeH="0" baseline="0" noProof="0">
                <a:ln>
                  <a:noFill/>
                </a:ln>
                <a:solidFill>
                  <a:srgbClr val="000000"/>
                </a:solidFill>
                <a:effectLst/>
                <a:uLnTx/>
                <a:uFillTx/>
                <a:latin typeface="Calibri"/>
                <a:cs typeface="Calibri"/>
                <a:sym typeface="Calibri"/>
              </a:rPr>
              <a:t>4B Providing Ongoing PL </a:t>
            </a:r>
            <a:r>
              <a:rPr kumimoji="0" lang="en-US" sz="1200" b="0" i="0" u="none" strike="noStrike" kern="0" cap="none" spc="0" normalizeH="0" baseline="0" noProof="0">
                <a:ln>
                  <a:noFill/>
                </a:ln>
                <a:solidFill>
                  <a:srgbClr val="000000"/>
                </a:solidFill>
                <a:effectLst/>
                <a:uLnTx/>
                <a:uFillTx/>
                <a:latin typeface="Calibri"/>
                <a:cs typeface="Calibri"/>
                <a:sym typeface="Calibri"/>
              </a:rPr>
              <a:t>and </a:t>
            </a:r>
            <a:r>
              <a:rPr kumimoji="0" lang="en-US" sz="1200" b="0" i="1" u="none" strike="noStrike" kern="0" cap="none" spc="0" normalizeH="0" baseline="0" noProof="0">
                <a:ln>
                  <a:noFill/>
                </a:ln>
                <a:solidFill>
                  <a:srgbClr val="000000"/>
                </a:solidFill>
                <a:effectLst/>
                <a:uLnTx/>
                <a:uFillTx/>
                <a:latin typeface="Calibri"/>
                <a:cs typeface="Calibri"/>
                <a:sym typeface="Calibri"/>
              </a:rPr>
              <a:t>4C Gathering and Analyzing Data to Make Adjustments </a:t>
            </a:r>
            <a:r>
              <a:rPr kumimoji="0" lang="en-US" sz="1200" b="0" i="0" u="none" strike="noStrike" kern="0" cap="none" spc="0" normalizeH="0" baseline="0" noProof="0">
                <a:ln>
                  <a:noFill/>
                </a:ln>
                <a:solidFill>
                  <a:srgbClr val="000000"/>
                </a:solidFill>
                <a:effectLst/>
                <a:uLnTx/>
                <a:uFillTx/>
                <a:latin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Each indicator is broken down into specific criteria necessary for supporting that element with a place for you to give a rating on a scale of 1 being </a:t>
            </a:r>
            <a:r>
              <a:rPr kumimoji="0" lang="en-US" sz="1200" b="0" i="1" u="none" strike="noStrike" kern="0" cap="none" spc="0" normalizeH="0" baseline="0" noProof="0">
                <a:ln>
                  <a:noFill/>
                </a:ln>
                <a:solidFill>
                  <a:srgbClr val="000000"/>
                </a:solidFill>
                <a:effectLst/>
                <a:uLnTx/>
                <a:uFillTx/>
                <a:latin typeface="Calibri"/>
                <a:cs typeface="Calibri"/>
                <a:sym typeface="Calibri"/>
              </a:rPr>
              <a:t>not present in our district </a:t>
            </a:r>
            <a:r>
              <a:rPr kumimoji="0" lang="en-US" sz="1200" b="0" i="0" u="none" strike="noStrike" kern="0" cap="none" spc="0" normalizeH="0" baseline="0" noProof="0">
                <a:ln>
                  <a:noFill/>
                </a:ln>
                <a:solidFill>
                  <a:srgbClr val="000000"/>
                </a:solidFill>
                <a:effectLst/>
                <a:uLnTx/>
                <a:uFillTx/>
                <a:latin typeface="Calibri"/>
                <a:cs typeface="Calibri"/>
                <a:sym typeface="Calibri"/>
              </a:rPr>
              <a:t>to 3 being </a:t>
            </a:r>
            <a:r>
              <a:rPr kumimoji="0" lang="en-US" sz="1200" b="0" i="1" u="none" strike="noStrike" kern="0" cap="none" spc="0" normalizeH="0" baseline="0" noProof="0">
                <a:ln>
                  <a:noFill/>
                </a:ln>
                <a:solidFill>
                  <a:srgbClr val="000000"/>
                </a:solidFill>
                <a:effectLst/>
                <a:uLnTx/>
                <a:uFillTx/>
                <a:latin typeface="Calibri"/>
                <a:cs typeface="Calibri"/>
                <a:sym typeface="Calibri"/>
              </a:rPr>
              <a:t>fully present and systematic in our district</a:t>
            </a:r>
            <a:r>
              <a:rPr kumimoji="0" lang="en-US" sz="1200" b="0" i="0" u="none" strike="noStrike" kern="0" cap="none" spc="0" normalizeH="0" baseline="0" noProof="0">
                <a:ln>
                  <a:noFill/>
                </a:ln>
                <a:solidFill>
                  <a:srgbClr val="000000"/>
                </a:solidFill>
                <a:effectLst/>
                <a:uLnTx/>
                <a:uFillTx/>
                <a:latin typeface="Calibri"/>
                <a:cs typeface="Calibri"/>
                <a:sym typeface="Calibri"/>
              </a:rPr>
              <a:t>. Again, this may help you pinpoint specific aspects of Phase 4 you want to prioritize as a part of your action plan. </a:t>
            </a:r>
          </a:p>
        </p:txBody>
      </p:sp>
      <p:sp>
        <p:nvSpPr>
          <p:cNvPr id="855" name="Google Shape;855;g13b716be3a0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0a5e47569c_0_8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0a5e47569c_0_8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With your district teams, use the participant handout to begin thinking about possible next steps, completion dates, supporting resources, responsibilities and support you’ll need for implementing Phase 4 back in your district. The planning template is at the end of the participant handout.</a:t>
            </a:r>
          </a:p>
          <a:p>
            <a:pPr marL="0" lvl="0" indent="0" algn="l" rtl="0">
              <a:spcBef>
                <a:spcPts val="0"/>
              </a:spcBef>
              <a:spcAft>
                <a:spcPts val="0"/>
              </a:spcAft>
              <a:buNone/>
            </a:pPr>
            <a:endParaRPr/>
          </a:p>
        </p:txBody>
      </p:sp>
      <p:sp>
        <p:nvSpPr>
          <p:cNvPr id="870" name="Google Shape;870;g10a5e47569c_0_8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Finally, we ask that you take time to complete the short PL survey to provide feedback on Module 4. An EILA certificate is available and can be accessed at the end of the survey. </a:t>
            </a:r>
          </a:p>
          <a:p>
            <a:pPr marL="0" indent="0"/>
            <a:endParaRPr lang="en-US"/>
          </a:p>
          <a:p>
            <a:pPr marL="0" indent="0"/>
            <a:r>
              <a:rPr lang="en-US"/>
              <a:t>Please feel free to reach out to Misty or to me with any questions you may have. Thank you for participating in Module 4 of the Curriculum Development Process professional learning series.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1687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3d0da64fe0_0_2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13d0da64fe0_0_23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Now that you have a preliminary sense of where you might be relative to our learning goal, let’s move into success criteria for Module 4. Our success criteria are: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Examine the role of implementation science and HQPL supports in effectively implementing a local curriculum.</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Identify key actions and products of Phase 4 of the Curriculum Development Process. </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Access resources to support implementation of Phase 4 of the Curriculum Development Process.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Develop an action plan for implementing Phase 4 at the local level. </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1" i="0" u="none" strike="noStrike" kern="0" cap="none" spc="0" normalizeH="0" baseline="0" noProof="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a:sym typeface="Calibri"/>
              </a:rPr>
              <a:t>We will begin by taking up the first success criterion </a:t>
            </a:r>
            <a:r>
              <a:rPr kumimoji="0" lang="en-US" sz="1200" b="1" i="0" u="none" strike="noStrike" kern="0" cap="none" spc="0" normalizeH="0" baseline="0" noProof="0">
                <a:ln>
                  <a:noFill/>
                </a:ln>
                <a:solidFill>
                  <a:srgbClr val="000000"/>
                </a:solidFill>
                <a:effectLst/>
                <a:uLnTx/>
                <a:uFillTx/>
                <a:latin typeface="Calibri"/>
                <a:cs typeface="Calibri"/>
                <a:sym typeface="Calibri"/>
              </a:rPr>
              <a:t>(CLICK)</a:t>
            </a:r>
            <a:r>
              <a:rPr kumimoji="0" lang="en-US" sz="1200" b="0" i="0" u="none" strike="noStrike" kern="0" cap="none" spc="0" normalizeH="0" baseline="0" noProof="0">
                <a:ln>
                  <a:noFill/>
                </a:ln>
                <a:solidFill>
                  <a:srgbClr val="000000"/>
                </a:solidFill>
                <a:effectLst/>
                <a:uLnTx/>
                <a:uFillTx/>
                <a:latin typeface="Calibri"/>
                <a:cs typeface="Calibri"/>
                <a:sym typeface="Calibri"/>
              </a:rPr>
              <a:t>, ” Examine the role of implementation science and HQPL supports in effectively implementing a local curriculum.”</a:t>
            </a:r>
            <a:endParaRPr/>
          </a:p>
        </p:txBody>
      </p:sp>
      <p:sp>
        <p:nvSpPr>
          <p:cNvPr id="518" name="Google Shape;518;g13d0da64fe0_0_23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3d0da64fe0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13d0da64fe0_0_963:notes"/>
          <p:cNvSpPr txBox="1">
            <a:spLocks noGrp="1"/>
          </p:cNvSpPr>
          <p:nvPr>
            <p:ph type="body" idx="1"/>
          </p:nvPr>
        </p:nvSpPr>
        <p:spPr>
          <a:xfrm>
            <a:off x="685800" y="4344025"/>
            <a:ext cx="5486400" cy="411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Let’s start with looking at the idea of implementation science. Take a moment to examine this quote. Think about a word or phrase, that stands out as most interesting or important and why.</a:t>
            </a: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We know implementation matters because it’s what moves the process from developing the curriculum and selecting the HQIR to teachers having the required materials and effectively using them in the classroom to improve student outcomes. While it is important to take time to thoughtfully develop a local curriculum and select the associated HQIRs, it will not change student outcomes if we don’t approach the actual implementation of them as even more critical. </a:t>
            </a:r>
          </a:p>
          <a:p>
            <a:pPr marL="0" lvl="0" indent="0" algn="l" rtl="0">
              <a:lnSpc>
                <a:spcPct val="100000"/>
              </a:lnSpc>
              <a:spcBef>
                <a:spcPts val="0"/>
              </a:spcBef>
              <a:spcAft>
                <a:spcPts val="0"/>
              </a:spcAft>
              <a:buNone/>
            </a:pPr>
            <a:endParaRPr lang="en-US"/>
          </a:p>
          <a:p>
            <a:pPr marL="0" lvl="0" indent="0" algn="l" rtl="0">
              <a:lnSpc>
                <a:spcPct val="100000"/>
              </a:lnSpc>
              <a:spcBef>
                <a:spcPts val="0"/>
              </a:spcBef>
              <a:spcAft>
                <a:spcPts val="0"/>
              </a:spcAft>
              <a:buNone/>
            </a:pPr>
            <a:r>
              <a:rPr lang="en-US">
                <a:latin typeface="Calibri"/>
                <a:ea typeface="Calibri"/>
                <a:cs typeface="Calibri"/>
                <a:sym typeface="Calibri"/>
              </a:rPr>
              <a:t>The practices and challenges associated with implementation are not new and not unique to education, let alone curriculu</a:t>
            </a:r>
            <a:r>
              <a:rPr lang="en-US"/>
              <a:t>m. There’s comfort in knowing some</a:t>
            </a:r>
            <a:r>
              <a:rPr lang="en-US">
                <a:latin typeface="Calibri"/>
                <a:ea typeface="Calibri"/>
                <a:cs typeface="Calibri"/>
                <a:sym typeface="Calibri"/>
              </a:rPr>
              <a:t> research has been done to figure out principles and best practices when it comes to implementing new initiatives and products.</a:t>
            </a:r>
            <a:endParaRPr>
              <a:latin typeface="Calibri"/>
              <a:ea typeface="Calibri"/>
              <a:cs typeface="Calibri"/>
              <a:sym typeface="Calibri"/>
            </a:endParaRPr>
          </a:p>
        </p:txBody>
      </p:sp>
      <p:sp>
        <p:nvSpPr>
          <p:cNvPr id="526" name="Google Shape;526;g13d0da64fe0_0_963:notes"/>
          <p:cNvSpPr txBox="1">
            <a:spLocks noGrp="1"/>
          </p:cNvSpPr>
          <p:nvPr>
            <p:ph type="sldNum" idx="12"/>
          </p:nvPr>
        </p:nvSpPr>
        <p:spPr>
          <a:xfrm>
            <a:off x="3884613" y="8684926"/>
            <a:ext cx="2971800" cy="457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3d0da64fe0_0_971: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g13d0da64fe0_0_971: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100"/>
              <a:buFont typeface="Arial"/>
              <a:buNone/>
            </a:pPr>
            <a:r>
              <a:rPr lang="en-US"/>
              <a:t>Research shows people move through fairly predictable stages when implementing a new initiative. The </a:t>
            </a:r>
            <a:r>
              <a:rPr lang="en-US" u="sng">
                <a:solidFill>
                  <a:schemeClr val="hlink"/>
                </a:solidFill>
                <a:hlinkClick r:id="rId3"/>
              </a:rPr>
              <a:t>Concerns-Based Adoption Model (CBAM)</a:t>
            </a:r>
            <a:r>
              <a:rPr lang="en-US"/>
              <a:t> may be one way of illustrating this that you have seen before.  The Seven Stages of Concern found within this model is a potentially useful way of locating where people within an organization are relative to an incoming initiative. </a:t>
            </a:r>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a:t>Having a sense of where people are in their subjective awareness and processing of change can help leadership teams proactively anticipate what may be encountered as implementation unfolds, and can normalize the challenges the district will likely experience. </a:t>
            </a:r>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a:t>And when it comes to curriculum work in your districts, you will likely find sentiments that do not fall exactly among these seven, maybe things like, “I’m not sure why a new curriculum resource is being brought to us…what’s wrong with the curriculum </a:t>
            </a:r>
            <a:r>
              <a:rPr lang="en-US" i="1"/>
              <a:t>we’ve</a:t>
            </a:r>
            <a:r>
              <a:rPr lang="en-US"/>
              <a:t> created?” But again, those are typical levels of concerns teachers may experience and points to the need of specific leadership actions to build the rationale and provide implementation supports to help alleviate those common concerns. </a:t>
            </a:r>
            <a:endParaRPr/>
          </a:p>
        </p:txBody>
      </p:sp>
      <p:sp>
        <p:nvSpPr>
          <p:cNvPr id="535" name="Google Shape;535;g13d0da64fe0_0_971: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3d0da64fe0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13d0da64fe0_0_9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a:t>Implementation of any new initiative also follows predictable stages from program installation, initial implementation, to full operation and finally to innovation and sustainability of the initiative. This slide from The Council of Chief State School Officers (CCSSO) places those typical stages into the context of implementing a new curriculum and HQIR. One important thing to note on this slide is that to move to sustaining it is a 3+ year process. Take just a minute to read across each stage and how that applies to a curricular context. </a:t>
            </a:r>
            <a:endParaRPr sz="1100"/>
          </a:p>
          <a:p>
            <a:pPr marL="0" lvl="0" indent="0" algn="l" rtl="0">
              <a:lnSpc>
                <a:spcPct val="100000"/>
              </a:lnSpc>
              <a:spcBef>
                <a:spcPts val="0"/>
              </a:spcBef>
              <a:spcAft>
                <a:spcPts val="0"/>
              </a:spcAft>
              <a:buNone/>
            </a:pPr>
            <a:endParaRPr lang="en-US" sz="1100"/>
          </a:p>
          <a:p>
            <a:pPr marL="0" lvl="0" indent="0" algn="l" rtl="0">
              <a:lnSpc>
                <a:spcPct val="100000"/>
              </a:lnSpc>
              <a:spcBef>
                <a:spcPts val="0"/>
              </a:spcBef>
              <a:spcAft>
                <a:spcPts val="0"/>
              </a:spcAft>
              <a:buNone/>
            </a:pPr>
            <a:r>
              <a:rPr lang="en-US" sz="1100"/>
              <a:t>Let’s focus briefly on Year 1. “Teachers have access to the curriculum and HQIR” probably sounds about right, and “Early excitement and successes are tempered by fear of change, inertia and early challenges” likely does too. Looking ahead then, t</a:t>
            </a:r>
            <a:r>
              <a:rPr lang="en-US" sz="1100">
                <a:latin typeface="Calibri"/>
                <a:ea typeface="Calibri"/>
                <a:cs typeface="Calibri"/>
                <a:sym typeface="Calibri"/>
              </a:rPr>
              <a:t>he questions become:</a:t>
            </a:r>
          </a:p>
          <a:p>
            <a:pPr marL="171450" lvl="0" indent="-171450" algn="l" rtl="0">
              <a:lnSpc>
                <a:spcPct val="100000"/>
              </a:lnSpc>
              <a:spcBef>
                <a:spcPts val="0"/>
              </a:spcBef>
              <a:spcAft>
                <a:spcPts val="0"/>
              </a:spcAft>
              <a:buFont typeface="Arial" panose="020B0604020202020204" pitchFamily="34" charset="0"/>
              <a:buChar char="•"/>
            </a:pPr>
            <a:r>
              <a:rPr lang="en-US" sz="1100"/>
              <a:t>W</a:t>
            </a:r>
            <a:r>
              <a:rPr lang="en-US" sz="1100">
                <a:latin typeface="Calibri"/>
                <a:ea typeface="Calibri"/>
                <a:cs typeface="Calibri"/>
                <a:sym typeface="Calibri"/>
              </a:rPr>
              <a:t>hat is the expertise and professional learning that supports people in moving through these stages as efficiently and effectively as possible?</a:t>
            </a:r>
          </a:p>
          <a:p>
            <a:pPr marL="171450" lvl="0" indent="-171450" algn="l" rtl="0">
              <a:lnSpc>
                <a:spcPct val="100000"/>
              </a:lnSpc>
              <a:spcBef>
                <a:spcPts val="0"/>
              </a:spcBef>
              <a:spcAft>
                <a:spcPts val="0"/>
              </a:spcAft>
              <a:buFont typeface="Arial" panose="020B0604020202020204" pitchFamily="34" charset="0"/>
              <a:buChar char="•"/>
            </a:pPr>
            <a:r>
              <a:rPr lang="en-US" sz="1100"/>
              <a:t>What will help them tackle the challenges they are likely to face?</a:t>
            </a:r>
          </a:p>
          <a:p>
            <a:pPr marL="171450" lvl="0" indent="-171450" algn="l" rtl="0">
              <a:lnSpc>
                <a:spcPct val="100000"/>
              </a:lnSpc>
              <a:spcBef>
                <a:spcPts val="0"/>
              </a:spcBef>
              <a:spcAft>
                <a:spcPts val="0"/>
              </a:spcAft>
              <a:buFont typeface="Arial" panose="020B0604020202020204" pitchFamily="34" charset="0"/>
              <a:buChar char="•"/>
            </a:pPr>
            <a:r>
              <a:rPr lang="en-US" sz="1100"/>
              <a:t>What can you do as a district or building leader to provide or incentivize the necessary professional learning supports?</a:t>
            </a:r>
            <a:endParaRPr sz="11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3d0da64fe0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13d0da64fe0_0_9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a:t>In this slide from Rivet Education, if we focus on the professional learning aspect of curriculum implementation, it could lay out like this. Notice that year one moves from Launching the curriculum and HQIR in the Program Installation stage into Initial Implementation focused on ongoing professional learning for teachers somewhere before the end of the first semester. </a:t>
            </a:r>
            <a:endParaRPr sz="1100"/>
          </a:p>
          <a:p>
            <a:pPr marL="0" lvl="0" indent="0" algn="l" rtl="0">
              <a:lnSpc>
                <a:spcPct val="100000"/>
              </a:lnSpc>
              <a:spcBef>
                <a:spcPts val="0"/>
              </a:spcBef>
              <a:spcAft>
                <a:spcPts val="0"/>
              </a:spcAft>
              <a:buNone/>
            </a:pPr>
            <a:endParaRPr lang="en-US" sz="1100"/>
          </a:p>
          <a:p>
            <a:pPr marL="0" lvl="0" indent="0" algn="l" rtl="0">
              <a:lnSpc>
                <a:spcPct val="100000"/>
              </a:lnSpc>
              <a:spcBef>
                <a:spcPts val="0"/>
              </a:spcBef>
              <a:spcAft>
                <a:spcPts val="0"/>
              </a:spcAft>
              <a:buNone/>
            </a:pPr>
            <a:r>
              <a:rPr lang="en-US" sz="1100"/>
              <a:t>From there, it’s important to note that while there is something of a continuum when it comes to the types of professional learning defined in this framework, we shouldn’t view all four types as a single, neat progression. Launch PL will need to be repeated for educators who are using the curriculum and HQIR for the first time each year—because they are new to the school, district, or just teaching a different grade level.</a:t>
            </a:r>
          </a:p>
          <a:p>
            <a:pPr marL="0" lvl="0" indent="0" algn="l" rtl="0">
              <a:lnSpc>
                <a:spcPct val="100000"/>
              </a:lnSpc>
              <a:spcBef>
                <a:spcPts val="0"/>
              </a:spcBef>
              <a:spcAft>
                <a:spcPts val="0"/>
              </a:spcAft>
              <a:buNone/>
            </a:pPr>
            <a:endParaRPr lang="en-US" sz="1100"/>
          </a:p>
          <a:p>
            <a:pPr marL="0" lvl="0" indent="0" algn="l" rtl="0">
              <a:lnSpc>
                <a:spcPct val="100000"/>
              </a:lnSpc>
              <a:spcBef>
                <a:spcPts val="0"/>
              </a:spcBef>
              <a:spcAft>
                <a:spcPts val="0"/>
              </a:spcAft>
              <a:buNone/>
            </a:pPr>
            <a:r>
              <a:rPr lang="en-US" sz="1100"/>
              <a:t>Additionally, Systems Design and Leadership Support happen all the time—running parallel to Launch and Ongoing PL for Teachers and requires regular attention, maintenance, and improvement as leaders work to create the conditions necessary for effective classroom implementation. </a:t>
            </a: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9" name="Google Shape;79;p1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80" name="Google Shape;80;p1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5"/>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83" name="Google Shape;83;p15"/>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84" name="Google Shape;84;p15"/>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17"/>
          <p:cNvSpPr txBox="1">
            <a:spLocks noGrp="1"/>
          </p:cNvSpPr>
          <p:nvPr>
            <p:ph type="body" idx="1"/>
          </p:nvPr>
        </p:nvSpPr>
        <p:spPr>
          <a:xfrm>
            <a:off x="601133" y="1589088"/>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98" name="Google Shape;98;p17"/>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7"/>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Blank" type="blank">
  <p:cSld name="BLANK">
    <p:spTree>
      <p:nvGrpSpPr>
        <p:cNvPr id="1" name="Shape 101"/>
        <p:cNvGrpSpPr/>
        <p:nvPr/>
      </p:nvGrpSpPr>
      <p:grpSpPr>
        <a:xfrm>
          <a:off x="0" y="0"/>
          <a:ext cx="0" cy="0"/>
          <a:chOff x="0" y="0"/>
          <a:chExt cx="0" cy="0"/>
        </a:xfrm>
      </p:grpSpPr>
      <p:pic>
        <p:nvPicPr>
          <p:cNvPr id="102" name="Google Shape;102;p18" descr="/Volumes/Clients/CCSSO/CCS007_Org Logo/Final/CCS007_OrgLogo_FINAL_121609/PNG/CCSSO_Color Bars_DESR2.png"/>
          <p:cNvPicPr preferRelativeResize="0"/>
          <p:nvPr/>
        </p:nvPicPr>
        <p:blipFill rotWithShape="1">
          <a:blip r:embed="rId2">
            <a:alphaModFix/>
          </a:blip>
          <a:srcRect/>
          <a:stretch/>
        </p:blipFill>
        <p:spPr>
          <a:xfrm>
            <a:off x="0" y="6488113"/>
            <a:ext cx="1219200" cy="381000"/>
          </a:xfrm>
          <a:prstGeom prst="rect">
            <a:avLst/>
          </a:prstGeom>
          <a:noFill/>
          <a:ln>
            <a:noFill/>
          </a:ln>
        </p:spPr>
      </p:pic>
      <p:sp>
        <p:nvSpPr>
          <p:cNvPr id="103" name="Google Shape;103;p18"/>
          <p:cNvSpPr/>
          <p:nvPr/>
        </p:nvSpPr>
        <p:spPr>
          <a:xfrm>
            <a:off x="1320800" y="6488113"/>
            <a:ext cx="10871100" cy="3810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4" name="Google Shape;104;p18"/>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18"/>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18"/>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963084" y="4406903"/>
            <a:ext cx="103632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2800" b="1" cap="none">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19"/>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SzPts val="2000"/>
              <a:buNone/>
              <a:defRPr sz="2000"/>
            </a:lvl1pPr>
            <a:lvl2pPr marL="914400" lvl="1" indent="-228600" algn="l" rtl="0">
              <a:lnSpc>
                <a:spcPct val="100000"/>
              </a:lnSpc>
              <a:spcBef>
                <a:spcPts val="360"/>
              </a:spcBef>
              <a:spcAft>
                <a:spcPts val="0"/>
              </a:spcAft>
              <a:buSzPts val="1800"/>
              <a:buNone/>
              <a:defRPr sz="1800"/>
            </a:lvl2pPr>
            <a:lvl3pPr marL="1371600" lvl="2" indent="-228600" algn="l" rtl="0">
              <a:lnSpc>
                <a:spcPct val="100000"/>
              </a:lnSpc>
              <a:spcBef>
                <a:spcPts val="320"/>
              </a:spcBef>
              <a:spcAft>
                <a:spcPts val="0"/>
              </a:spcAft>
              <a:buSzPts val="1600"/>
              <a:buFont typeface="Arial"/>
              <a:buNone/>
              <a:defRPr sz="1600"/>
            </a:lvl3pPr>
            <a:lvl4pPr marL="1828800" lvl="3" indent="-228600" algn="l" rtl="0">
              <a:lnSpc>
                <a:spcPct val="100000"/>
              </a:lnSpc>
              <a:spcBef>
                <a:spcPts val="280"/>
              </a:spcBef>
              <a:spcAft>
                <a:spcPts val="0"/>
              </a:spcAft>
              <a:buSzPts val="1400"/>
              <a:buFont typeface="Arial"/>
              <a:buNone/>
              <a:defRPr sz="1400"/>
            </a:lvl4pPr>
            <a:lvl5pPr marL="2286000" lvl="4" indent="-228600" algn="l" rtl="0">
              <a:lnSpc>
                <a:spcPct val="100000"/>
              </a:lnSpc>
              <a:spcBef>
                <a:spcPts val="280"/>
              </a:spcBef>
              <a:spcAft>
                <a:spcPts val="0"/>
              </a:spcAft>
              <a:buSzPts val="1400"/>
              <a:buFont typeface="Arial"/>
              <a:buNone/>
              <a:defRPr sz="1400"/>
            </a:lvl5pPr>
            <a:lvl6pPr marL="2743200" lvl="5" indent="-228600" algn="l" rtl="0">
              <a:lnSpc>
                <a:spcPct val="100000"/>
              </a:lnSpc>
              <a:spcBef>
                <a:spcPts val="280"/>
              </a:spcBef>
              <a:spcAft>
                <a:spcPts val="0"/>
              </a:spcAft>
              <a:buSzPts val="1400"/>
              <a:buFont typeface="Arial"/>
              <a:buNone/>
              <a:defRPr sz="1400"/>
            </a:lvl6pPr>
            <a:lvl7pPr marL="3200400" lvl="6" indent="-228600" algn="l" rtl="0">
              <a:lnSpc>
                <a:spcPct val="100000"/>
              </a:lnSpc>
              <a:spcBef>
                <a:spcPts val="280"/>
              </a:spcBef>
              <a:spcAft>
                <a:spcPts val="0"/>
              </a:spcAft>
              <a:buSzPts val="1400"/>
              <a:buFont typeface="Arial"/>
              <a:buNone/>
              <a:defRPr sz="1400"/>
            </a:lvl7pPr>
            <a:lvl8pPr marL="3657600" lvl="7" indent="-228600" algn="l" rtl="0">
              <a:lnSpc>
                <a:spcPct val="100000"/>
              </a:lnSpc>
              <a:spcBef>
                <a:spcPts val="280"/>
              </a:spcBef>
              <a:spcAft>
                <a:spcPts val="0"/>
              </a:spcAft>
              <a:buSzPts val="1400"/>
              <a:buFont typeface="Arial"/>
              <a:buNone/>
              <a:defRPr sz="1400"/>
            </a:lvl8pPr>
            <a:lvl9pPr marL="4114800" lvl="8" indent="-228600" algn="l" rtl="0">
              <a:lnSpc>
                <a:spcPct val="100000"/>
              </a:lnSpc>
              <a:spcBef>
                <a:spcPts val="280"/>
              </a:spcBef>
              <a:spcAft>
                <a:spcPts val="0"/>
              </a:spcAft>
              <a:buSzPts val="1400"/>
              <a:buFont typeface="Arial"/>
              <a:buNone/>
              <a:defRPr sz="1400"/>
            </a:lvl9pPr>
          </a:lstStyle>
          <a:p>
            <a:endParaRPr/>
          </a:p>
        </p:txBody>
      </p:sp>
      <p:sp>
        <p:nvSpPr>
          <p:cNvPr id="110" name="Google Shape;110;p19"/>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9"/>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20"/>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SzPts val="2400"/>
              <a:buNone/>
              <a:defRPr sz="2400" b="1"/>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SzPts val="1800"/>
              <a:buFont typeface="Arial"/>
              <a:buNone/>
              <a:defRPr sz="1800" b="1"/>
            </a:lvl3pPr>
            <a:lvl4pPr marL="1828800" lvl="3" indent="-228600" algn="l" rtl="0">
              <a:lnSpc>
                <a:spcPct val="100000"/>
              </a:lnSpc>
              <a:spcBef>
                <a:spcPts val="320"/>
              </a:spcBef>
              <a:spcAft>
                <a:spcPts val="0"/>
              </a:spcAft>
              <a:buSzPts val="1600"/>
              <a:buFont typeface="Arial"/>
              <a:buNone/>
              <a:defRPr sz="1600" b="1"/>
            </a:lvl4pPr>
            <a:lvl5pPr marL="2286000" lvl="4" indent="-228600" algn="l" rtl="0">
              <a:lnSpc>
                <a:spcPct val="100000"/>
              </a:lnSpc>
              <a:spcBef>
                <a:spcPts val="320"/>
              </a:spcBef>
              <a:spcAft>
                <a:spcPts val="0"/>
              </a:spcAft>
              <a:buSzPts val="1600"/>
              <a:buFont typeface="Arial"/>
              <a:buNone/>
              <a:defRPr sz="1600" b="1"/>
            </a:lvl5pPr>
            <a:lvl6pPr marL="2743200" lvl="5" indent="-228600" algn="l" rtl="0">
              <a:lnSpc>
                <a:spcPct val="100000"/>
              </a:lnSpc>
              <a:spcBef>
                <a:spcPts val="320"/>
              </a:spcBef>
              <a:spcAft>
                <a:spcPts val="0"/>
              </a:spcAft>
              <a:buSzPts val="1600"/>
              <a:buFont typeface="Arial"/>
              <a:buNone/>
              <a:defRPr sz="1600" b="1"/>
            </a:lvl6pPr>
            <a:lvl7pPr marL="3200400" lvl="6" indent="-228600" algn="l" rtl="0">
              <a:lnSpc>
                <a:spcPct val="100000"/>
              </a:lnSpc>
              <a:spcBef>
                <a:spcPts val="320"/>
              </a:spcBef>
              <a:spcAft>
                <a:spcPts val="0"/>
              </a:spcAft>
              <a:buSzPts val="1600"/>
              <a:buFont typeface="Arial"/>
              <a:buNone/>
              <a:defRPr sz="1600" b="1"/>
            </a:lvl7pPr>
            <a:lvl8pPr marL="3657600" lvl="7" indent="-228600" algn="l" rtl="0">
              <a:lnSpc>
                <a:spcPct val="100000"/>
              </a:lnSpc>
              <a:spcBef>
                <a:spcPts val="320"/>
              </a:spcBef>
              <a:spcAft>
                <a:spcPts val="0"/>
              </a:spcAft>
              <a:buSzPts val="1600"/>
              <a:buFont typeface="Arial"/>
              <a:buNone/>
              <a:defRPr sz="1600" b="1"/>
            </a:lvl8pPr>
            <a:lvl9pPr marL="4114800" lvl="8" indent="-228600" algn="l" rtl="0">
              <a:lnSpc>
                <a:spcPct val="100000"/>
              </a:lnSpc>
              <a:spcBef>
                <a:spcPts val="320"/>
              </a:spcBef>
              <a:spcAft>
                <a:spcPts val="0"/>
              </a:spcAft>
              <a:buSzPts val="1600"/>
              <a:buFont typeface="Arial"/>
              <a:buNone/>
              <a:defRPr sz="1600" b="1"/>
            </a:lvl9pPr>
          </a:lstStyle>
          <a:p>
            <a:endParaRPr/>
          </a:p>
        </p:txBody>
      </p:sp>
      <p:sp>
        <p:nvSpPr>
          <p:cNvPr id="116" name="Google Shape;116;p20"/>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30200" algn="l" rtl="0">
              <a:lnSpc>
                <a:spcPct val="100000"/>
              </a:lnSpc>
              <a:spcBef>
                <a:spcPts val="320"/>
              </a:spcBef>
              <a:spcAft>
                <a:spcPts val="0"/>
              </a:spcAft>
              <a:buSzPts val="1600"/>
              <a:buFont typeface="Arial"/>
              <a:buChar char="–"/>
              <a:defRPr sz="1600"/>
            </a:lvl4pPr>
            <a:lvl5pPr marL="2286000" lvl="4" indent="-330200" algn="l" rtl="0">
              <a:lnSpc>
                <a:spcPct val="100000"/>
              </a:lnSpc>
              <a:spcBef>
                <a:spcPts val="320"/>
              </a:spcBef>
              <a:spcAft>
                <a:spcPts val="0"/>
              </a:spcAft>
              <a:buSzPts val="1600"/>
              <a:buFont typeface="Arial"/>
              <a:buChar char="»"/>
              <a:defRPr sz="1600"/>
            </a:lvl5pPr>
            <a:lvl6pPr marL="2743200" lvl="5" indent="-330200" algn="l" rtl="0">
              <a:lnSpc>
                <a:spcPct val="100000"/>
              </a:lnSpc>
              <a:spcBef>
                <a:spcPts val="320"/>
              </a:spcBef>
              <a:spcAft>
                <a:spcPts val="0"/>
              </a:spcAft>
              <a:buSzPts val="1600"/>
              <a:buFont typeface="Arial"/>
              <a:buChar char="»"/>
              <a:defRPr sz="1600"/>
            </a:lvl6pPr>
            <a:lvl7pPr marL="3200400" lvl="6" indent="-330200" algn="l" rtl="0">
              <a:lnSpc>
                <a:spcPct val="100000"/>
              </a:lnSpc>
              <a:spcBef>
                <a:spcPts val="320"/>
              </a:spcBef>
              <a:spcAft>
                <a:spcPts val="0"/>
              </a:spcAft>
              <a:buSzPts val="1600"/>
              <a:buFont typeface="Arial"/>
              <a:buChar char="»"/>
              <a:defRPr sz="1600"/>
            </a:lvl7pPr>
            <a:lvl8pPr marL="3657600" lvl="7" indent="-330200" algn="l" rtl="0">
              <a:lnSpc>
                <a:spcPct val="100000"/>
              </a:lnSpc>
              <a:spcBef>
                <a:spcPts val="320"/>
              </a:spcBef>
              <a:spcAft>
                <a:spcPts val="0"/>
              </a:spcAft>
              <a:buSzPts val="1600"/>
              <a:buFont typeface="Arial"/>
              <a:buChar char="»"/>
              <a:defRPr sz="1600"/>
            </a:lvl8pPr>
            <a:lvl9pPr marL="4114800" lvl="8" indent="-330200" algn="l" rtl="0">
              <a:lnSpc>
                <a:spcPct val="100000"/>
              </a:lnSpc>
              <a:spcBef>
                <a:spcPts val="320"/>
              </a:spcBef>
              <a:spcAft>
                <a:spcPts val="0"/>
              </a:spcAft>
              <a:buSzPts val="1600"/>
              <a:buFont typeface="Arial"/>
              <a:buChar char="»"/>
              <a:defRPr sz="1600"/>
            </a:lvl9pPr>
          </a:lstStyle>
          <a:p>
            <a:endParaRPr/>
          </a:p>
        </p:txBody>
      </p:sp>
      <p:sp>
        <p:nvSpPr>
          <p:cNvPr id="117" name="Google Shape;117;p20"/>
          <p:cNvSpPr txBox="1">
            <a:spLocks noGrp="1"/>
          </p:cNvSpPr>
          <p:nvPr>
            <p:ph type="body" idx="3"/>
          </p:nvPr>
        </p:nvSpPr>
        <p:spPr>
          <a:xfrm>
            <a:off x="6193369" y="1535113"/>
            <a:ext cx="5388900" cy="639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SzPts val="2400"/>
              <a:buNone/>
              <a:defRPr sz="2400" b="1"/>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SzPts val="1800"/>
              <a:buFont typeface="Arial"/>
              <a:buNone/>
              <a:defRPr sz="1800" b="1"/>
            </a:lvl3pPr>
            <a:lvl4pPr marL="1828800" lvl="3" indent="-228600" algn="l" rtl="0">
              <a:lnSpc>
                <a:spcPct val="100000"/>
              </a:lnSpc>
              <a:spcBef>
                <a:spcPts val="320"/>
              </a:spcBef>
              <a:spcAft>
                <a:spcPts val="0"/>
              </a:spcAft>
              <a:buSzPts val="1600"/>
              <a:buFont typeface="Arial"/>
              <a:buNone/>
              <a:defRPr sz="1600" b="1"/>
            </a:lvl4pPr>
            <a:lvl5pPr marL="2286000" lvl="4" indent="-228600" algn="l" rtl="0">
              <a:lnSpc>
                <a:spcPct val="100000"/>
              </a:lnSpc>
              <a:spcBef>
                <a:spcPts val="320"/>
              </a:spcBef>
              <a:spcAft>
                <a:spcPts val="0"/>
              </a:spcAft>
              <a:buSzPts val="1600"/>
              <a:buFont typeface="Arial"/>
              <a:buNone/>
              <a:defRPr sz="1600" b="1"/>
            </a:lvl5pPr>
            <a:lvl6pPr marL="2743200" lvl="5" indent="-228600" algn="l" rtl="0">
              <a:lnSpc>
                <a:spcPct val="100000"/>
              </a:lnSpc>
              <a:spcBef>
                <a:spcPts val="320"/>
              </a:spcBef>
              <a:spcAft>
                <a:spcPts val="0"/>
              </a:spcAft>
              <a:buSzPts val="1600"/>
              <a:buFont typeface="Arial"/>
              <a:buNone/>
              <a:defRPr sz="1600" b="1"/>
            </a:lvl6pPr>
            <a:lvl7pPr marL="3200400" lvl="6" indent="-228600" algn="l" rtl="0">
              <a:lnSpc>
                <a:spcPct val="100000"/>
              </a:lnSpc>
              <a:spcBef>
                <a:spcPts val="320"/>
              </a:spcBef>
              <a:spcAft>
                <a:spcPts val="0"/>
              </a:spcAft>
              <a:buSzPts val="1600"/>
              <a:buFont typeface="Arial"/>
              <a:buNone/>
              <a:defRPr sz="1600" b="1"/>
            </a:lvl7pPr>
            <a:lvl8pPr marL="3657600" lvl="7" indent="-228600" algn="l" rtl="0">
              <a:lnSpc>
                <a:spcPct val="100000"/>
              </a:lnSpc>
              <a:spcBef>
                <a:spcPts val="320"/>
              </a:spcBef>
              <a:spcAft>
                <a:spcPts val="0"/>
              </a:spcAft>
              <a:buSzPts val="1600"/>
              <a:buFont typeface="Arial"/>
              <a:buNone/>
              <a:defRPr sz="1600" b="1"/>
            </a:lvl8pPr>
            <a:lvl9pPr marL="4114800" lvl="8" indent="-228600" algn="l" rtl="0">
              <a:lnSpc>
                <a:spcPct val="100000"/>
              </a:lnSpc>
              <a:spcBef>
                <a:spcPts val="320"/>
              </a:spcBef>
              <a:spcAft>
                <a:spcPts val="0"/>
              </a:spcAft>
              <a:buSzPts val="1600"/>
              <a:buFont typeface="Arial"/>
              <a:buNone/>
              <a:defRPr sz="1600" b="1"/>
            </a:lvl9pPr>
          </a:lstStyle>
          <a:p>
            <a:endParaRPr/>
          </a:p>
        </p:txBody>
      </p:sp>
      <p:sp>
        <p:nvSpPr>
          <p:cNvPr id="118" name="Google Shape;118;p20"/>
          <p:cNvSpPr txBox="1">
            <a:spLocks noGrp="1"/>
          </p:cNvSpPr>
          <p:nvPr>
            <p:ph type="body" idx="4"/>
          </p:nvPr>
        </p:nvSpPr>
        <p:spPr>
          <a:xfrm>
            <a:off x="6193369" y="2174875"/>
            <a:ext cx="5388900" cy="3951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30200" algn="l" rtl="0">
              <a:lnSpc>
                <a:spcPct val="100000"/>
              </a:lnSpc>
              <a:spcBef>
                <a:spcPts val="320"/>
              </a:spcBef>
              <a:spcAft>
                <a:spcPts val="0"/>
              </a:spcAft>
              <a:buSzPts val="1600"/>
              <a:buFont typeface="Arial"/>
              <a:buChar char="–"/>
              <a:defRPr sz="1600"/>
            </a:lvl4pPr>
            <a:lvl5pPr marL="2286000" lvl="4" indent="-330200" algn="l" rtl="0">
              <a:lnSpc>
                <a:spcPct val="100000"/>
              </a:lnSpc>
              <a:spcBef>
                <a:spcPts val="320"/>
              </a:spcBef>
              <a:spcAft>
                <a:spcPts val="0"/>
              </a:spcAft>
              <a:buSzPts val="1600"/>
              <a:buFont typeface="Arial"/>
              <a:buChar char="»"/>
              <a:defRPr sz="1600"/>
            </a:lvl5pPr>
            <a:lvl6pPr marL="2743200" lvl="5" indent="-330200" algn="l" rtl="0">
              <a:lnSpc>
                <a:spcPct val="100000"/>
              </a:lnSpc>
              <a:spcBef>
                <a:spcPts val="320"/>
              </a:spcBef>
              <a:spcAft>
                <a:spcPts val="0"/>
              </a:spcAft>
              <a:buSzPts val="1600"/>
              <a:buFont typeface="Arial"/>
              <a:buChar char="»"/>
              <a:defRPr sz="1600"/>
            </a:lvl6pPr>
            <a:lvl7pPr marL="3200400" lvl="6" indent="-330200" algn="l" rtl="0">
              <a:lnSpc>
                <a:spcPct val="100000"/>
              </a:lnSpc>
              <a:spcBef>
                <a:spcPts val="320"/>
              </a:spcBef>
              <a:spcAft>
                <a:spcPts val="0"/>
              </a:spcAft>
              <a:buSzPts val="1600"/>
              <a:buFont typeface="Arial"/>
              <a:buChar char="»"/>
              <a:defRPr sz="1600"/>
            </a:lvl7pPr>
            <a:lvl8pPr marL="3657600" lvl="7" indent="-330200" algn="l" rtl="0">
              <a:lnSpc>
                <a:spcPct val="100000"/>
              </a:lnSpc>
              <a:spcBef>
                <a:spcPts val="320"/>
              </a:spcBef>
              <a:spcAft>
                <a:spcPts val="0"/>
              </a:spcAft>
              <a:buSzPts val="1600"/>
              <a:buFont typeface="Arial"/>
              <a:buChar char="»"/>
              <a:defRPr sz="1600"/>
            </a:lvl8pPr>
            <a:lvl9pPr marL="4114800" lvl="8" indent="-330200" algn="l" rtl="0">
              <a:lnSpc>
                <a:spcPct val="100000"/>
              </a:lnSpc>
              <a:spcBef>
                <a:spcPts val="320"/>
              </a:spcBef>
              <a:spcAft>
                <a:spcPts val="0"/>
              </a:spcAft>
              <a:buSzPts val="1600"/>
              <a:buFont typeface="Arial"/>
              <a:buChar char="»"/>
              <a:defRPr sz="1600"/>
            </a:lvl9pPr>
          </a:lstStyle>
          <a:p>
            <a:endParaRPr/>
          </a:p>
        </p:txBody>
      </p:sp>
      <p:sp>
        <p:nvSpPr>
          <p:cNvPr id="119" name="Google Shape;119;p20"/>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0"/>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2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2"/>
        </a:solidFill>
        <a:effectLst/>
      </p:bgPr>
    </p:bg>
    <p:spTree>
      <p:nvGrpSpPr>
        <p:cNvPr id="1" name="Shape 122"/>
        <p:cNvGrpSpPr/>
        <p:nvPr/>
      </p:nvGrpSpPr>
      <p:grpSpPr>
        <a:xfrm>
          <a:off x="0" y="0"/>
          <a:ext cx="0" cy="0"/>
          <a:chOff x="0" y="0"/>
          <a:chExt cx="0" cy="0"/>
        </a:xfrm>
      </p:grpSpPr>
      <p:sp>
        <p:nvSpPr>
          <p:cNvPr id="123" name="Google Shape;123;p21"/>
          <p:cNvSpPr/>
          <p:nvPr/>
        </p:nvSpPr>
        <p:spPr>
          <a:xfrm>
            <a:off x="0" y="6488113"/>
            <a:ext cx="12192000" cy="381000"/>
          </a:xfrm>
          <a:prstGeom prst="rect">
            <a:avLst/>
          </a:prstGeom>
          <a:solidFill>
            <a:schemeClr val="lt1"/>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24" name="Google Shape;124;p21" descr="/Volumes/Clients/CCSSO/CCS007_Org Logo/Final/CCS007_OrgLogo_FINAL_121609/PNG/CCSSO_Color Bars_DESR2.png"/>
          <p:cNvPicPr preferRelativeResize="0"/>
          <p:nvPr/>
        </p:nvPicPr>
        <p:blipFill rotWithShape="1">
          <a:blip r:embed="rId2">
            <a:alphaModFix/>
          </a:blip>
          <a:srcRect/>
          <a:stretch/>
        </p:blipFill>
        <p:spPr>
          <a:xfrm>
            <a:off x="0" y="6488113"/>
            <a:ext cx="1219200" cy="381000"/>
          </a:xfrm>
          <a:prstGeom prst="rect">
            <a:avLst/>
          </a:prstGeom>
          <a:noFill/>
          <a:ln>
            <a:noFill/>
          </a:ln>
        </p:spPr>
      </p:pic>
      <p:sp>
        <p:nvSpPr>
          <p:cNvPr id="125" name="Google Shape;125;p21"/>
          <p:cNvSpPr txBox="1">
            <a:spLocks noGrp="1"/>
          </p:cNvSpPr>
          <p:nvPr>
            <p:ph type="subTitle" idx="1"/>
          </p:nvPr>
        </p:nvSpPr>
        <p:spPr>
          <a:xfrm>
            <a:off x="1828800" y="3135313"/>
            <a:ext cx="8534400" cy="1752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SzPts val="2400"/>
              <a:buFont typeface="Noto Sans Symbols"/>
              <a:buNone/>
              <a:defRPr>
                <a:solidFill>
                  <a:schemeClr val="dk2"/>
                </a:solidFill>
              </a:defRPr>
            </a:lvl1pPr>
            <a:lvl2pPr lvl="1" algn="l" rtl="0">
              <a:lnSpc>
                <a:spcPct val="100000"/>
              </a:lnSpc>
              <a:spcBef>
                <a:spcPts val="360"/>
              </a:spcBef>
              <a:spcAft>
                <a:spcPts val="0"/>
              </a:spcAft>
              <a:buSzPts val="1800"/>
              <a:buChar char="▪"/>
              <a:defRPr/>
            </a:lvl2pPr>
            <a:lvl3pPr lvl="2" algn="l" rtl="0">
              <a:lnSpc>
                <a:spcPct val="100000"/>
              </a:lnSpc>
              <a:spcBef>
                <a:spcPts val="360"/>
              </a:spcBef>
              <a:spcAft>
                <a:spcPts val="0"/>
              </a:spcAft>
              <a:buSzPts val="1800"/>
              <a:buChar char="•"/>
              <a:defRPr/>
            </a:lvl3pPr>
            <a:lvl4pPr lvl="3" algn="l" rtl="0">
              <a:lnSpc>
                <a:spcPct val="100000"/>
              </a:lnSpc>
              <a:spcBef>
                <a:spcPts val="360"/>
              </a:spcBef>
              <a:spcAft>
                <a:spcPts val="0"/>
              </a:spcAft>
              <a:buSzPts val="1800"/>
              <a:buChar char="–"/>
              <a:defRPr/>
            </a:lvl4pPr>
            <a:lvl5pPr lvl="4" algn="l" rtl="0">
              <a:lnSpc>
                <a:spcPct val="100000"/>
              </a:lnSpc>
              <a:spcBef>
                <a:spcPts val="360"/>
              </a:spcBef>
              <a:spcAft>
                <a:spcPts val="0"/>
              </a:spcAft>
              <a:buSzPts val="1800"/>
              <a:buChar char="»"/>
              <a:defRPr/>
            </a:lvl5pPr>
            <a:lvl6pPr lvl="5" algn="l" rtl="0">
              <a:lnSpc>
                <a:spcPct val="100000"/>
              </a:lnSpc>
              <a:spcBef>
                <a:spcPts val="360"/>
              </a:spcBef>
              <a:spcAft>
                <a:spcPts val="0"/>
              </a:spcAft>
              <a:buSzPts val="1800"/>
              <a:buChar char="»"/>
              <a:defRPr/>
            </a:lvl6pPr>
            <a:lvl7pPr lvl="6" algn="l" rtl="0">
              <a:lnSpc>
                <a:spcPct val="100000"/>
              </a:lnSpc>
              <a:spcBef>
                <a:spcPts val="360"/>
              </a:spcBef>
              <a:spcAft>
                <a:spcPts val="0"/>
              </a:spcAft>
              <a:buSzPts val="1800"/>
              <a:buChar char="»"/>
              <a:defRPr/>
            </a:lvl7pPr>
            <a:lvl8pPr lvl="7" algn="l" rtl="0">
              <a:lnSpc>
                <a:spcPct val="100000"/>
              </a:lnSpc>
              <a:spcBef>
                <a:spcPts val="360"/>
              </a:spcBef>
              <a:spcAft>
                <a:spcPts val="0"/>
              </a:spcAft>
              <a:buSzPts val="1800"/>
              <a:buChar char="»"/>
              <a:defRPr/>
            </a:lvl8pPr>
            <a:lvl9pPr lvl="8" algn="l" rtl="0">
              <a:lnSpc>
                <a:spcPct val="100000"/>
              </a:lnSpc>
              <a:spcBef>
                <a:spcPts val="360"/>
              </a:spcBef>
              <a:spcAft>
                <a:spcPts val="0"/>
              </a:spcAft>
              <a:buSzPts val="1800"/>
              <a:buChar char="»"/>
              <a:defRPr/>
            </a:lvl9pPr>
          </a:lstStyle>
          <a:p>
            <a:endParaRPr/>
          </a:p>
        </p:txBody>
      </p:sp>
      <p:sp>
        <p:nvSpPr>
          <p:cNvPr id="126" name="Google Shape;126;p21"/>
          <p:cNvSpPr txBox="1">
            <a:spLocks noGrp="1"/>
          </p:cNvSpPr>
          <p:nvPr>
            <p:ph type="ctrTitle"/>
          </p:nvPr>
        </p:nvSpPr>
        <p:spPr>
          <a:xfrm>
            <a:off x="914400" y="1220791"/>
            <a:ext cx="10363200" cy="1470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21"/>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21"/>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p21"/>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2"/>
          <p:cNvSpPr txBox="1">
            <a:spLocks noGrp="1"/>
          </p:cNvSpPr>
          <p:nvPr>
            <p:ph type="body" idx="1"/>
          </p:nvPr>
        </p:nvSpPr>
        <p:spPr>
          <a:xfrm>
            <a:off x="601133" y="1589088"/>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SzPts val="2000"/>
              <a:buFont typeface="Arial"/>
              <a:buChar char="•"/>
              <a:defRPr sz="2000"/>
            </a:lvl3pPr>
            <a:lvl4pPr marL="1828800" lvl="3" indent="-342900" algn="l" rtl="0">
              <a:lnSpc>
                <a:spcPct val="100000"/>
              </a:lnSpc>
              <a:spcBef>
                <a:spcPts val="360"/>
              </a:spcBef>
              <a:spcAft>
                <a:spcPts val="0"/>
              </a:spcAft>
              <a:buSzPts val="1800"/>
              <a:buFont typeface="Arial"/>
              <a:buChar char="–"/>
              <a:defRPr sz="1800"/>
            </a:lvl4pPr>
            <a:lvl5pPr marL="2286000" lvl="4" indent="-342900" algn="l" rtl="0">
              <a:lnSpc>
                <a:spcPct val="100000"/>
              </a:lnSpc>
              <a:spcBef>
                <a:spcPts val="360"/>
              </a:spcBef>
              <a:spcAft>
                <a:spcPts val="0"/>
              </a:spcAft>
              <a:buSzPts val="1800"/>
              <a:buFont typeface="Arial"/>
              <a:buChar char="»"/>
              <a:defRPr sz="1800"/>
            </a:lvl5pPr>
            <a:lvl6pPr marL="2743200" lvl="5" indent="-342900" algn="l" rtl="0">
              <a:lnSpc>
                <a:spcPct val="100000"/>
              </a:lnSpc>
              <a:spcBef>
                <a:spcPts val="360"/>
              </a:spcBef>
              <a:spcAft>
                <a:spcPts val="0"/>
              </a:spcAft>
              <a:buSzPts val="1800"/>
              <a:buFont typeface="Arial"/>
              <a:buChar char="»"/>
              <a:defRPr sz="1800"/>
            </a:lvl6pPr>
            <a:lvl7pPr marL="3200400" lvl="6" indent="-342900" algn="l" rtl="0">
              <a:lnSpc>
                <a:spcPct val="100000"/>
              </a:lnSpc>
              <a:spcBef>
                <a:spcPts val="360"/>
              </a:spcBef>
              <a:spcAft>
                <a:spcPts val="0"/>
              </a:spcAft>
              <a:buSzPts val="1800"/>
              <a:buFont typeface="Arial"/>
              <a:buChar char="»"/>
              <a:defRPr sz="1800"/>
            </a:lvl7pPr>
            <a:lvl8pPr marL="3657600" lvl="7" indent="-342900" algn="l" rtl="0">
              <a:lnSpc>
                <a:spcPct val="100000"/>
              </a:lnSpc>
              <a:spcBef>
                <a:spcPts val="360"/>
              </a:spcBef>
              <a:spcAft>
                <a:spcPts val="0"/>
              </a:spcAft>
              <a:buSzPts val="1800"/>
              <a:buFont typeface="Arial"/>
              <a:buChar char="»"/>
              <a:defRPr sz="1800"/>
            </a:lvl8pPr>
            <a:lvl9pPr marL="4114800" lvl="8" indent="-342900" algn="l" rtl="0">
              <a:lnSpc>
                <a:spcPct val="100000"/>
              </a:lnSpc>
              <a:spcBef>
                <a:spcPts val="360"/>
              </a:spcBef>
              <a:spcAft>
                <a:spcPts val="0"/>
              </a:spcAft>
              <a:buSzPts val="1800"/>
              <a:buFont typeface="Arial"/>
              <a:buChar char="»"/>
              <a:defRPr sz="1800"/>
            </a:lvl9pPr>
          </a:lstStyle>
          <a:p>
            <a:endParaRPr/>
          </a:p>
        </p:txBody>
      </p:sp>
      <p:sp>
        <p:nvSpPr>
          <p:cNvPr id="133" name="Google Shape;133;p22"/>
          <p:cNvSpPr txBox="1">
            <a:spLocks noGrp="1"/>
          </p:cNvSpPr>
          <p:nvPr>
            <p:ph type="body" idx="2"/>
          </p:nvPr>
        </p:nvSpPr>
        <p:spPr>
          <a:xfrm>
            <a:off x="6189133" y="1589088"/>
            <a:ext cx="53847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SzPts val="2000"/>
              <a:buFont typeface="Arial"/>
              <a:buChar char="•"/>
              <a:defRPr sz="2000"/>
            </a:lvl3pPr>
            <a:lvl4pPr marL="1828800" lvl="3" indent="-342900" algn="l" rtl="0">
              <a:lnSpc>
                <a:spcPct val="100000"/>
              </a:lnSpc>
              <a:spcBef>
                <a:spcPts val="360"/>
              </a:spcBef>
              <a:spcAft>
                <a:spcPts val="0"/>
              </a:spcAft>
              <a:buSzPts val="1800"/>
              <a:buFont typeface="Arial"/>
              <a:buChar char="–"/>
              <a:defRPr sz="1800"/>
            </a:lvl4pPr>
            <a:lvl5pPr marL="2286000" lvl="4" indent="-342900" algn="l" rtl="0">
              <a:lnSpc>
                <a:spcPct val="100000"/>
              </a:lnSpc>
              <a:spcBef>
                <a:spcPts val="360"/>
              </a:spcBef>
              <a:spcAft>
                <a:spcPts val="0"/>
              </a:spcAft>
              <a:buSzPts val="1800"/>
              <a:buFont typeface="Arial"/>
              <a:buChar char="»"/>
              <a:defRPr sz="1800"/>
            </a:lvl5pPr>
            <a:lvl6pPr marL="2743200" lvl="5" indent="-342900" algn="l" rtl="0">
              <a:lnSpc>
                <a:spcPct val="100000"/>
              </a:lnSpc>
              <a:spcBef>
                <a:spcPts val="360"/>
              </a:spcBef>
              <a:spcAft>
                <a:spcPts val="0"/>
              </a:spcAft>
              <a:buSzPts val="1800"/>
              <a:buFont typeface="Arial"/>
              <a:buChar char="»"/>
              <a:defRPr sz="1800"/>
            </a:lvl6pPr>
            <a:lvl7pPr marL="3200400" lvl="6" indent="-342900" algn="l" rtl="0">
              <a:lnSpc>
                <a:spcPct val="100000"/>
              </a:lnSpc>
              <a:spcBef>
                <a:spcPts val="360"/>
              </a:spcBef>
              <a:spcAft>
                <a:spcPts val="0"/>
              </a:spcAft>
              <a:buSzPts val="1800"/>
              <a:buFont typeface="Arial"/>
              <a:buChar char="»"/>
              <a:defRPr sz="1800"/>
            </a:lvl7pPr>
            <a:lvl8pPr marL="3657600" lvl="7" indent="-342900" algn="l" rtl="0">
              <a:lnSpc>
                <a:spcPct val="100000"/>
              </a:lnSpc>
              <a:spcBef>
                <a:spcPts val="360"/>
              </a:spcBef>
              <a:spcAft>
                <a:spcPts val="0"/>
              </a:spcAft>
              <a:buSzPts val="1800"/>
              <a:buFont typeface="Arial"/>
              <a:buChar char="»"/>
              <a:defRPr sz="1800"/>
            </a:lvl8pPr>
            <a:lvl9pPr marL="4114800" lvl="8" indent="-342900" algn="l" rtl="0">
              <a:lnSpc>
                <a:spcPct val="100000"/>
              </a:lnSpc>
              <a:spcBef>
                <a:spcPts val="360"/>
              </a:spcBef>
              <a:spcAft>
                <a:spcPts val="0"/>
              </a:spcAft>
              <a:buSzPts val="1800"/>
              <a:buFont typeface="Arial"/>
              <a:buChar char="»"/>
              <a:defRPr sz="1800"/>
            </a:lvl9pPr>
          </a:lstStyle>
          <a:p>
            <a:endParaRPr/>
          </a:p>
        </p:txBody>
      </p:sp>
      <p:sp>
        <p:nvSpPr>
          <p:cNvPr id="134" name="Google Shape;134;p22"/>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p22"/>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p23"/>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3"/>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p23"/>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_Content with Caption" type="objTx">
  <p:cSld name="OBJECT_WITH_CAPTION_TEXT">
    <p:spTree>
      <p:nvGrpSpPr>
        <p:cNvPr id="1" name="Shape 142"/>
        <p:cNvGrpSpPr/>
        <p:nvPr/>
      </p:nvGrpSpPr>
      <p:grpSpPr>
        <a:xfrm>
          <a:off x="0" y="0"/>
          <a:ext cx="0" cy="0"/>
          <a:chOff x="0" y="0"/>
          <a:chExt cx="0" cy="0"/>
        </a:xfrm>
      </p:grpSpPr>
      <p:sp>
        <p:nvSpPr>
          <p:cNvPr id="143" name="Google Shape;143;p24"/>
          <p:cNvSpPr/>
          <p:nvPr/>
        </p:nvSpPr>
        <p:spPr>
          <a:xfrm>
            <a:off x="2" y="0"/>
            <a:ext cx="6337200" cy="1219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44" name="Google Shape;144;p24" descr="/Volumes/Clients/CCSSO/CCS007_Org Logo/Final/CCS007_OrgLogo_FINAL_121609/PNG/CCSSO_Color Bars_DESR2.png"/>
          <p:cNvPicPr preferRelativeResize="0"/>
          <p:nvPr/>
        </p:nvPicPr>
        <p:blipFill rotWithShape="1">
          <a:blip r:embed="rId2">
            <a:alphaModFix/>
          </a:blip>
          <a:srcRect/>
          <a:stretch/>
        </p:blipFill>
        <p:spPr>
          <a:xfrm>
            <a:off x="0" y="6488113"/>
            <a:ext cx="1219200" cy="381000"/>
          </a:xfrm>
          <a:prstGeom prst="rect">
            <a:avLst/>
          </a:prstGeom>
          <a:noFill/>
          <a:ln>
            <a:noFill/>
          </a:ln>
        </p:spPr>
      </p:pic>
      <p:sp>
        <p:nvSpPr>
          <p:cNvPr id="145" name="Google Shape;145;p24"/>
          <p:cNvSpPr/>
          <p:nvPr/>
        </p:nvSpPr>
        <p:spPr>
          <a:xfrm>
            <a:off x="1320800" y="6488113"/>
            <a:ext cx="10871100" cy="3810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6" name="Google Shape;146;p24"/>
          <p:cNvSpPr txBox="1">
            <a:spLocks noGrp="1"/>
          </p:cNvSpPr>
          <p:nvPr>
            <p:ph type="title"/>
          </p:nvPr>
        </p:nvSpPr>
        <p:spPr>
          <a:xfrm>
            <a:off x="609600" y="180307"/>
            <a:ext cx="5486400" cy="1027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8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4"/>
          <p:cNvSpPr txBox="1">
            <a:spLocks noGrp="1"/>
          </p:cNvSpPr>
          <p:nvPr>
            <p:ph type="body" idx="1"/>
          </p:nvPr>
        </p:nvSpPr>
        <p:spPr>
          <a:xfrm>
            <a:off x="6490954" y="180307"/>
            <a:ext cx="5091300" cy="58530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30200" algn="l" rtl="0">
              <a:lnSpc>
                <a:spcPct val="100000"/>
              </a:lnSpc>
              <a:spcBef>
                <a:spcPts val="320"/>
              </a:spcBef>
              <a:spcAft>
                <a:spcPts val="0"/>
              </a:spcAft>
              <a:buSzPts val="1600"/>
              <a:buFont typeface="Arial"/>
              <a:buChar char="–"/>
              <a:defRPr sz="1600"/>
            </a:lvl4pPr>
            <a:lvl5pPr marL="2286000" lvl="4" indent="-330200" algn="l" rtl="0">
              <a:lnSpc>
                <a:spcPct val="100000"/>
              </a:lnSpc>
              <a:spcBef>
                <a:spcPts val="320"/>
              </a:spcBef>
              <a:spcAft>
                <a:spcPts val="0"/>
              </a:spcAft>
              <a:buSzPts val="1600"/>
              <a:buFont typeface="Arial"/>
              <a:buChar char="»"/>
              <a:defRPr sz="1600"/>
            </a:lvl5pPr>
            <a:lvl6pPr marL="2743200" lvl="5" indent="-355600" algn="l" rtl="0">
              <a:lnSpc>
                <a:spcPct val="100000"/>
              </a:lnSpc>
              <a:spcBef>
                <a:spcPts val="400"/>
              </a:spcBef>
              <a:spcAft>
                <a:spcPts val="0"/>
              </a:spcAft>
              <a:buSzPts val="2000"/>
              <a:buFont typeface="Arial"/>
              <a:buChar char="»"/>
              <a:defRPr sz="2000"/>
            </a:lvl6pPr>
            <a:lvl7pPr marL="3200400" lvl="6" indent="-355600" algn="l" rtl="0">
              <a:lnSpc>
                <a:spcPct val="100000"/>
              </a:lnSpc>
              <a:spcBef>
                <a:spcPts val="400"/>
              </a:spcBef>
              <a:spcAft>
                <a:spcPts val="0"/>
              </a:spcAft>
              <a:buSzPts val="2000"/>
              <a:buFont typeface="Arial"/>
              <a:buChar char="»"/>
              <a:defRPr sz="2000"/>
            </a:lvl7pPr>
            <a:lvl8pPr marL="3657600" lvl="7" indent="-355600" algn="l" rtl="0">
              <a:lnSpc>
                <a:spcPct val="100000"/>
              </a:lnSpc>
              <a:spcBef>
                <a:spcPts val="400"/>
              </a:spcBef>
              <a:spcAft>
                <a:spcPts val="0"/>
              </a:spcAft>
              <a:buSzPts val="2000"/>
              <a:buFont typeface="Arial"/>
              <a:buChar char="»"/>
              <a:defRPr sz="2000"/>
            </a:lvl8pPr>
            <a:lvl9pPr marL="4114800" lvl="8" indent="-355600" algn="l" rtl="0">
              <a:lnSpc>
                <a:spcPct val="100000"/>
              </a:lnSpc>
              <a:spcBef>
                <a:spcPts val="400"/>
              </a:spcBef>
              <a:spcAft>
                <a:spcPts val="0"/>
              </a:spcAft>
              <a:buSzPts val="2000"/>
              <a:buFont typeface="Arial"/>
              <a:buChar char="»"/>
              <a:defRPr sz="2000"/>
            </a:lvl9pPr>
          </a:lstStyle>
          <a:p>
            <a:endParaRPr/>
          </a:p>
        </p:txBody>
      </p:sp>
      <p:sp>
        <p:nvSpPr>
          <p:cNvPr id="148" name="Google Shape;148;p24"/>
          <p:cNvSpPr txBox="1">
            <a:spLocks noGrp="1"/>
          </p:cNvSpPr>
          <p:nvPr>
            <p:ph type="body" idx="2"/>
          </p:nvPr>
        </p:nvSpPr>
        <p:spPr>
          <a:xfrm>
            <a:off x="609600" y="1435103"/>
            <a:ext cx="5486400" cy="4691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SzPts val="1400"/>
              <a:buNone/>
              <a:defRPr sz="1400"/>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SzPts val="1000"/>
              <a:buFont typeface="Arial"/>
              <a:buNone/>
              <a:defRPr sz="1000"/>
            </a:lvl3pPr>
            <a:lvl4pPr marL="1828800" lvl="3" indent="-228600" algn="l" rtl="0">
              <a:lnSpc>
                <a:spcPct val="100000"/>
              </a:lnSpc>
              <a:spcBef>
                <a:spcPts val="180"/>
              </a:spcBef>
              <a:spcAft>
                <a:spcPts val="0"/>
              </a:spcAft>
              <a:buSzPts val="900"/>
              <a:buFont typeface="Arial"/>
              <a:buNone/>
              <a:defRPr sz="900"/>
            </a:lvl4pPr>
            <a:lvl5pPr marL="2286000" lvl="4" indent="-228600" algn="l" rtl="0">
              <a:lnSpc>
                <a:spcPct val="100000"/>
              </a:lnSpc>
              <a:spcBef>
                <a:spcPts val="180"/>
              </a:spcBef>
              <a:spcAft>
                <a:spcPts val="0"/>
              </a:spcAft>
              <a:buSzPts val="900"/>
              <a:buFont typeface="Arial"/>
              <a:buNone/>
              <a:defRPr sz="900"/>
            </a:lvl5pPr>
            <a:lvl6pPr marL="2743200" lvl="5" indent="-228600" algn="l" rtl="0">
              <a:lnSpc>
                <a:spcPct val="100000"/>
              </a:lnSpc>
              <a:spcBef>
                <a:spcPts val="180"/>
              </a:spcBef>
              <a:spcAft>
                <a:spcPts val="0"/>
              </a:spcAft>
              <a:buSzPts val="900"/>
              <a:buFont typeface="Arial"/>
              <a:buNone/>
              <a:defRPr sz="900"/>
            </a:lvl6pPr>
            <a:lvl7pPr marL="3200400" lvl="6" indent="-228600" algn="l" rtl="0">
              <a:lnSpc>
                <a:spcPct val="100000"/>
              </a:lnSpc>
              <a:spcBef>
                <a:spcPts val="180"/>
              </a:spcBef>
              <a:spcAft>
                <a:spcPts val="0"/>
              </a:spcAft>
              <a:buSzPts val="900"/>
              <a:buFont typeface="Arial"/>
              <a:buNone/>
              <a:defRPr sz="900"/>
            </a:lvl7pPr>
            <a:lvl8pPr marL="3657600" lvl="7" indent="-228600" algn="l" rtl="0">
              <a:lnSpc>
                <a:spcPct val="100000"/>
              </a:lnSpc>
              <a:spcBef>
                <a:spcPts val="180"/>
              </a:spcBef>
              <a:spcAft>
                <a:spcPts val="0"/>
              </a:spcAft>
              <a:buSzPts val="900"/>
              <a:buFont typeface="Arial"/>
              <a:buNone/>
              <a:defRPr sz="900"/>
            </a:lvl8pPr>
            <a:lvl9pPr marL="4114800" lvl="8" indent="-228600" algn="l" rtl="0">
              <a:lnSpc>
                <a:spcPct val="100000"/>
              </a:lnSpc>
              <a:spcBef>
                <a:spcPts val="180"/>
              </a:spcBef>
              <a:spcAft>
                <a:spcPts val="0"/>
              </a:spcAft>
              <a:buSzPts val="900"/>
              <a:buFont typeface="Arial"/>
              <a:buNone/>
              <a:defRPr sz="900"/>
            </a:lvl9pPr>
          </a:lstStyle>
          <a:p>
            <a:endParaRPr/>
          </a:p>
        </p:txBody>
      </p:sp>
      <p:sp>
        <p:nvSpPr>
          <p:cNvPr id="149" name="Google Shape;149;p24"/>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0" name="Google Shape;150;p24"/>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4"/>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_Picture with Caption" type="picTx">
  <p:cSld name="PICTURE_WITH_CAPTION_TEXT">
    <p:spTree>
      <p:nvGrpSpPr>
        <p:cNvPr id="1" name="Shape 152"/>
        <p:cNvGrpSpPr/>
        <p:nvPr/>
      </p:nvGrpSpPr>
      <p:grpSpPr>
        <a:xfrm>
          <a:off x="0" y="0"/>
          <a:ext cx="0" cy="0"/>
          <a:chOff x="0" y="0"/>
          <a:chExt cx="0" cy="0"/>
        </a:xfrm>
      </p:grpSpPr>
      <p:pic>
        <p:nvPicPr>
          <p:cNvPr id="153" name="Google Shape;153;p25" descr="/Volumes/Clients/CCSSO/CCS007_Org Logo/Final/CCS007_OrgLogo_FINAL_121609/PNG/CCSSO_Color Bars_DESR2.png"/>
          <p:cNvPicPr preferRelativeResize="0"/>
          <p:nvPr/>
        </p:nvPicPr>
        <p:blipFill rotWithShape="1">
          <a:blip r:embed="rId2">
            <a:alphaModFix/>
          </a:blip>
          <a:srcRect/>
          <a:stretch/>
        </p:blipFill>
        <p:spPr>
          <a:xfrm>
            <a:off x="0" y="6488113"/>
            <a:ext cx="1219200" cy="381000"/>
          </a:xfrm>
          <a:prstGeom prst="rect">
            <a:avLst/>
          </a:prstGeom>
          <a:noFill/>
          <a:ln>
            <a:noFill/>
          </a:ln>
        </p:spPr>
      </p:pic>
      <p:sp>
        <p:nvSpPr>
          <p:cNvPr id="154" name="Google Shape;154;p25"/>
          <p:cNvSpPr/>
          <p:nvPr/>
        </p:nvSpPr>
        <p:spPr>
          <a:xfrm>
            <a:off x="1320800" y="6488113"/>
            <a:ext cx="10871100" cy="3810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5" name="Google Shape;155;p25"/>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2000" b="1">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25"/>
          <p:cNvSpPr>
            <a:spLocks noGrp="1"/>
          </p:cNvSpPr>
          <p:nvPr>
            <p:ph type="pic" idx="2"/>
          </p:nvPr>
        </p:nvSpPr>
        <p:spPr>
          <a:xfrm>
            <a:off x="2389717" y="612775"/>
            <a:ext cx="7315200" cy="4114800"/>
          </a:xfrm>
          <a:prstGeom prst="rect">
            <a:avLst/>
          </a:prstGeom>
          <a:noFill/>
          <a:ln>
            <a:noFill/>
          </a:ln>
        </p:spPr>
      </p:sp>
      <p:sp>
        <p:nvSpPr>
          <p:cNvPr id="157" name="Google Shape;157;p25"/>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80"/>
              </a:spcBef>
              <a:spcAft>
                <a:spcPts val="0"/>
              </a:spcAft>
              <a:buSzPts val="1400"/>
              <a:buNone/>
              <a:defRPr sz="1400"/>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SzPts val="1000"/>
              <a:buFont typeface="Arial"/>
              <a:buNone/>
              <a:defRPr sz="1000"/>
            </a:lvl3pPr>
            <a:lvl4pPr marL="1828800" lvl="3" indent="-228600" algn="l" rtl="0">
              <a:lnSpc>
                <a:spcPct val="100000"/>
              </a:lnSpc>
              <a:spcBef>
                <a:spcPts val="180"/>
              </a:spcBef>
              <a:spcAft>
                <a:spcPts val="0"/>
              </a:spcAft>
              <a:buSzPts val="900"/>
              <a:buFont typeface="Arial"/>
              <a:buNone/>
              <a:defRPr sz="900"/>
            </a:lvl4pPr>
            <a:lvl5pPr marL="2286000" lvl="4" indent="-228600" algn="l" rtl="0">
              <a:lnSpc>
                <a:spcPct val="100000"/>
              </a:lnSpc>
              <a:spcBef>
                <a:spcPts val="180"/>
              </a:spcBef>
              <a:spcAft>
                <a:spcPts val="0"/>
              </a:spcAft>
              <a:buSzPts val="900"/>
              <a:buFont typeface="Arial"/>
              <a:buNone/>
              <a:defRPr sz="900"/>
            </a:lvl5pPr>
            <a:lvl6pPr marL="2743200" lvl="5" indent="-228600" algn="l" rtl="0">
              <a:lnSpc>
                <a:spcPct val="100000"/>
              </a:lnSpc>
              <a:spcBef>
                <a:spcPts val="180"/>
              </a:spcBef>
              <a:spcAft>
                <a:spcPts val="0"/>
              </a:spcAft>
              <a:buSzPts val="900"/>
              <a:buFont typeface="Arial"/>
              <a:buNone/>
              <a:defRPr sz="900"/>
            </a:lvl6pPr>
            <a:lvl7pPr marL="3200400" lvl="6" indent="-228600" algn="l" rtl="0">
              <a:lnSpc>
                <a:spcPct val="100000"/>
              </a:lnSpc>
              <a:spcBef>
                <a:spcPts val="180"/>
              </a:spcBef>
              <a:spcAft>
                <a:spcPts val="0"/>
              </a:spcAft>
              <a:buSzPts val="900"/>
              <a:buFont typeface="Arial"/>
              <a:buNone/>
              <a:defRPr sz="900"/>
            </a:lvl7pPr>
            <a:lvl8pPr marL="3657600" lvl="7" indent="-228600" algn="l" rtl="0">
              <a:lnSpc>
                <a:spcPct val="100000"/>
              </a:lnSpc>
              <a:spcBef>
                <a:spcPts val="180"/>
              </a:spcBef>
              <a:spcAft>
                <a:spcPts val="0"/>
              </a:spcAft>
              <a:buSzPts val="900"/>
              <a:buFont typeface="Arial"/>
              <a:buNone/>
              <a:defRPr sz="900"/>
            </a:lvl8pPr>
            <a:lvl9pPr marL="4114800" lvl="8" indent="-228600" algn="l" rtl="0">
              <a:lnSpc>
                <a:spcPct val="100000"/>
              </a:lnSpc>
              <a:spcBef>
                <a:spcPts val="180"/>
              </a:spcBef>
              <a:spcAft>
                <a:spcPts val="0"/>
              </a:spcAft>
              <a:buSzPts val="900"/>
              <a:buFont typeface="Arial"/>
              <a:buNone/>
              <a:defRPr sz="900"/>
            </a:lvl9pPr>
          </a:lstStyle>
          <a:p>
            <a:endParaRPr/>
          </a:p>
        </p:txBody>
      </p:sp>
      <p:sp>
        <p:nvSpPr>
          <p:cNvPr id="158" name="Google Shape;158;p25"/>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9" name="Google Shape;159;p25"/>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p2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6"/>
          <p:cNvSpPr txBox="1">
            <a:spLocks noGrp="1"/>
          </p:cNvSpPr>
          <p:nvPr>
            <p:ph type="body" idx="1"/>
          </p:nvPr>
        </p:nvSpPr>
        <p:spPr>
          <a:xfrm rot="5400000">
            <a:off x="3824483" y="-1634262"/>
            <a:ext cx="4526100" cy="10972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64" name="Google Shape;164;p26"/>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p26"/>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26"/>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67"/>
        <p:cNvGrpSpPr/>
        <p:nvPr/>
      </p:nvGrpSpPr>
      <p:grpSpPr>
        <a:xfrm>
          <a:off x="0" y="0"/>
          <a:ext cx="0" cy="0"/>
          <a:chOff x="0" y="0"/>
          <a:chExt cx="0" cy="0"/>
        </a:xfrm>
      </p:grpSpPr>
      <p:sp>
        <p:nvSpPr>
          <p:cNvPr id="168" name="Google Shape;168;p27"/>
          <p:cNvSpPr/>
          <p:nvPr/>
        </p:nvSpPr>
        <p:spPr>
          <a:xfrm rot="5400000">
            <a:off x="6807150" y="3759150"/>
            <a:ext cx="9144000" cy="1625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69" name="Google Shape;169;p27" descr="/Volumes/Clients/CCSSO/CCS007_Org Logo/Final/CCS007_OrgLogo_FINAL_121609/PNG/CCSSO_Color Bars_DESR2.png"/>
          <p:cNvPicPr preferRelativeResize="0"/>
          <p:nvPr/>
        </p:nvPicPr>
        <p:blipFill rotWithShape="1">
          <a:blip r:embed="rId2">
            <a:alphaModFix/>
          </a:blip>
          <a:srcRect/>
          <a:stretch/>
        </p:blipFill>
        <p:spPr>
          <a:xfrm>
            <a:off x="-6349" y="0"/>
            <a:ext cx="508001" cy="914400"/>
          </a:xfrm>
          <a:prstGeom prst="rect">
            <a:avLst/>
          </a:prstGeom>
          <a:noFill/>
          <a:ln>
            <a:noFill/>
          </a:ln>
        </p:spPr>
      </p:pic>
      <p:sp>
        <p:nvSpPr>
          <p:cNvPr id="170" name="Google Shape;170;p27"/>
          <p:cNvSpPr/>
          <p:nvPr/>
        </p:nvSpPr>
        <p:spPr>
          <a:xfrm rot="5400000">
            <a:off x="-3828998" y="4800653"/>
            <a:ext cx="8153400" cy="5079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1" name="Google Shape;171;p27"/>
          <p:cNvSpPr txBox="1">
            <a:spLocks noGrp="1"/>
          </p:cNvSpPr>
          <p:nvPr>
            <p:ph type="title"/>
          </p:nvPr>
        </p:nvSpPr>
        <p:spPr>
          <a:xfrm rot="5400000">
            <a:off x="8271887" y="2263438"/>
            <a:ext cx="6037200" cy="1665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27"/>
          <p:cNvSpPr txBox="1">
            <a:spLocks noGrp="1"/>
          </p:cNvSpPr>
          <p:nvPr>
            <p:ph type="body" idx="1"/>
          </p:nvPr>
        </p:nvSpPr>
        <p:spPr>
          <a:xfrm rot="5400000">
            <a:off x="2373446" y="-1694462"/>
            <a:ext cx="6037200" cy="95817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3" name="Google Shape;173;p27"/>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27"/>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27"/>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p28"/>
          <p:cNvSpPr txBox="1">
            <a:spLocks noGrp="1"/>
          </p:cNvSpPr>
          <p:nvPr>
            <p:ph type="body" idx="1"/>
          </p:nvPr>
        </p:nvSpPr>
        <p:spPr>
          <a:xfrm>
            <a:off x="601133" y="1589088"/>
            <a:ext cx="53847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9" name="Google Shape;179;p28"/>
          <p:cNvSpPr txBox="1">
            <a:spLocks noGrp="1"/>
          </p:cNvSpPr>
          <p:nvPr>
            <p:ph type="body" idx="2"/>
          </p:nvPr>
        </p:nvSpPr>
        <p:spPr>
          <a:xfrm>
            <a:off x="6189133" y="1589088"/>
            <a:ext cx="53847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80" name="Google Shape;180;p28"/>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 name="Google Shape;181;p28"/>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2" name="Google Shape;182;p28"/>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3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3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91" name="Google Shape;191;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7" name="Google Shape;197;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3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2" name="Google Shape;202;p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4" name="Google Shape;204;p3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p3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8" name="Google Shape;208;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3"/>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p3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4" name="Google Shape;214;p3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5" name="Google Shape;215;p3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6" name="Google Shape;216;p3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7" name="Google Shape;217;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3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35"/>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23"/>
        <p:cNvGrpSpPr/>
        <p:nvPr/>
      </p:nvGrpSpPr>
      <p:grpSpPr>
        <a:xfrm>
          <a:off x="0" y="0"/>
          <a:ext cx="0" cy="0"/>
          <a:chOff x="0" y="0"/>
          <a:chExt cx="0" cy="0"/>
        </a:xfrm>
      </p:grpSpPr>
      <p:sp>
        <p:nvSpPr>
          <p:cNvPr id="224" name="Google Shape;224;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5" name="Google Shape;225;p3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p37"/>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29" name="Google Shape;229;p3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0" name="Google Shape;230;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37"/>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 name="Google Shape;232;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5" name="Google Shape;235;p38"/>
          <p:cNvSpPr>
            <a:spLocks noGrp="1"/>
          </p:cNvSpPr>
          <p:nvPr>
            <p:ph type="pic" idx="2"/>
          </p:nvPr>
        </p:nvSpPr>
        <p:spPr>
          <a:xfrm>
            <a:off x="5183188" y="987425"/>
            <a:ext cx="6172200" cy="4873500"/>
          </a:xfrm>
          <a:prstGeom prst="rect">
            <a:avLst/>
          </a:prstGeom>
          <a:noFill/>
          <a:ln>
            <a:noFill/>
          </a:ln>
        </p:spPr>
      </p:sp>
      <p:sp>
        <p:nvSpPr>
          <p:cNvPr id="236" name="Google Shape;236;p3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7" name="Google Shape;237;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 name="Google Shape;238;p3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3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 name="Google Shape;242;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3" name="Google Shape;243;p3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4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7" name="Google Shape;247;p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8" name="Google Shape;248;p4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49"/>
        <p:cNvGrpSpPr/>
        <p:nvPr/>
      </p:nvGrpSpPr>
      <p:grpSpPr>
        <a:xfrm>
          <a:off x="0" y="0"/>
          <a:ext cx="0" cy="0"/>
          <a:chOff x="0" y="0"/>
          <a:chExt cx="0" cy="0"/>
        </a:xfrm>
      </p:grpSpPr>
      <p:sp>
        <p:nvSpPr>
          <p:cNvPr id="250" name="Google Shape;250;p4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53" name="Google Shape;253;p4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254" name="Google Shape;254;p4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5"/>
        <p:cNvGrpSpPr/>
        <p:nvPr/>
      </p:nvGrpSpPr>
      <p:grpSpPr>
        <a:xfrm>
          <a:off x="0" y="0"/>
          <a:ext cx="0" cy="0"/>
          <a:chOff x="0" y="0"/>
          <a:chExt cx="0" cy="0"/>
        </a:xfrm>
      </p:grpSpPr>
      <p:sp>
        <p:nvSpPr>
          <p:cNvPr id="256" name="Google Shape;256;p43"/>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257" name="Google Shape;257;p43"/>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258" name="Google Shape;258;p43"/>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9" name="Google Shape;259;p43"/>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60"/>
        <p:cNvGrpSpPr/>
        <p:nvPr/>
      </p:nvGrpSpPr>
      <p:grpSpPr>
        <a:xfrm>
          <a:off x="0" y="0"/>
          <a:ext cx="0" cy="0"/>
          <a:chOff x="0" y="0"/>
          <a:chExt cx="0" cy="0"/>
        </a:xfrm>
      </p:grpSpPr>
      <p:pic>
        <p:nvPicPr>
          <p:cNvPr id="261" name="Google Shape;261;p44"/>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262" name="Google Shape;262;p44"/>
          <p:cNvSpPr/>
          <p:nvPr/>
        </p:nvSpPr>
        <p:spPr>
          <a:xfrm>
            <a:off x="0" y="1"/>
            <a:ext cx="12192000" cy="5940300"/>
          </a:xfrm>
          <a:prstGeom prst="rect">
            <a:avLst/>
          </a:prstGeom>
          <a:solidFill>
            <a:schemeClr val="accen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sp>
        <p:nvSpPr>
          <p:cNvPr id="263" name="Google Shape;263;p44"/>
          <p:cNvSpPr txBox="1">
            <a:spLocks noGrp="1"/>
          </p:cNvSpPr>
          <p:nvPr>
            <p:ph type="body" idx="1"/>
          </p:nvPr>
        </p:nvSpPr>
        <p:spPr>
          <a:xfrm>
            <a:off x="695616" y="4401751"/>
            <a:ext cx="10900800" cy="1381200"/>
          </a:xfrm>
          <a:prstGeom prst="rect">
            <a:avLst/>
          </a:prstGeom>
          <a:noFill/>
          <a:ln>
            <a:noFill/>
          </a:ln>
        </p:spPr>
        <p:txBody>
          <a:bodyPr spcFirstLastPara="1" wrap="square" lIns="91425" tIns="45700" rIns="91425" bIns="45700" anchor="t" anchorCtr="0">
            <a:normAutofit/>
          </a:bodyPr>
          <a:lstStyle>
            <a:lvl1pPr marL="457200" lvl="0" indent="-228600" rtl="0">
              <a:spcBef>
                <a:spcPts val="1000"/>
              </a:spcBef>
              <a:spcAft>
                <a:spcPts val="0"/>
              </a:spcAft>
              <a:buClr>
                <a:schemeClr val="dk2"/>
              </a:buClr>
              <a:buSzPts val="6700"/>
              <a:buFont typeface="Lato"/>
              <a:buNone/>
              <a:defRPr sz="6700" b="1">
                <a:solidFill>
                  <a:schemeClr val="dk2"/>
                </a:solidFill>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pic>
        <p:nvPicPr>
          <p:cNvPr id="264" name="Google Shape;264;p44" descr="gray-sparks.png"/>
          <p:cNvPicPr preferRelativeResize="0"/>
          <p:nvPr/>
        </p:nvPicPr>
        <p:blipFill rotWithShape="1">
          <a:blip r:embed="rId3">
            <a:alphaModFix/>
          </a:blip>
          <a:srcRect/>
          <a:stretch/>
        </p:blipFill>
        <p:spPr>
          <a:xfrm>
            <a:off x="-1129351" y="-12329"/>
            <a:ext cx="7817100" cy="3624300"/>
          </a:xfrm>
          <a:prstGeom prst="rect">
            <a:avLst/>
          </a:prstGeom>
          <a:noFill/>
          <a:ln>
            <a:noFill/>
          </a:ln>
        </p:spPr>
      </p:pic>
      <p:sp>
        <p:nvSpPr>
          <p:cNvPr id="265" name="Google Shape;265;p44"/>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solidFill>
                  <a:schemeClr val="dk2"/>
                </a:solidFill>
              </a:defRPr>
            </a:lvl1pPr>
            <a:lvl2pPr lvl="1" rtl="0">
              <a:buNone/>
              <a:defRPr sz="1900">
                <a:solidFill>
                  <a:schemeClr val="dk2"/>
                </a:solidFill>
              </a:defRPr>
            </a:lvl2pPr>
            <a:lvl3pPr lvl="2" rtl="0">
              <a:buNone/>
              <a:defRPr sz="1900">
                <a:solidFill>
                  <a:schemeClr val="dk2"/>
                </a:solidFill>
              </a:defRPr>
            </a:lvl3pPr>
            <a:lvl4pPr lvl="3" rtl="0">
              <a:buNone/>
              <a:defRPr sz="1900">
                <a:solidFill>
                  <a:schemeClr val="dk2"/>
                </a:solidFill>
              </a:defRPr>
            </a:lvl4pPr>
            <a:lvl5pPr lvl="4" rtl="0">
              <a:buNone/>
              <a:defRPr sz="1900">
                <a:solidFill>
                  <a:schemeClr val="dk2"/>
                </a:solidFill>
              </a:defRPr>
            </a:lvl5pPr>
            <a:lvl6pPr lvl="5" rtl="0">
              <a:buNone/>
              <a:defRPr sz="1900">
                <a:solidFill>
                  <a:schemeClr val="dk2"/>
                </a:solidFill>
              </a:defRPr>
            </a:lvl6pPr>
            <a:lvl7pPr lvl="6" rtl="0">
              <a:buNone/>
              <a:defRPr sz="1900">
                <a:solidFill>
                  <a:schemeClr val="dk2"/>
                </a:solidFill>
              </a:defRPr>
            </a:lvl7pPr>
            <a:lvl8pPr lvl="7" rtl="0">
              <a:buNone/>
              <a:defRPr sz="1900">
                <a:solidFill>
                  <a:schemeClr val="dk2"/>
                </a:solidFill>
              </a:defRPr>
            </a:lvl8pPr>
            <a:lvl9pPr lvl="8" rtl="0">
              <a:buNone/>
              <a:defRPr sz="1900">
                <a:solidFill>
                  <a:schemeClr val="dk2"/>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2">
  <p:cSld name="Blank2">
    <p:spTree>
      <p:nvGrpSpPr>
        <p:cNvPr id="1" name="Shape 266"/>
        <p:cNvGrpSpPr/>
        <p:nvPr/>
      </p:nvGrpSpPr>
      <p:grpSpPr>
        <a:xfrm>
          <a:off x="0" y="0"/>
          <a:ext cx="0" cy="0"/>
          <a:chOff x="0" y="0"/>
          <a:chExt cx="0" cy="0"/>
        </a:xfrm>
      </p:grpSpPr>
      <p:pic>
        <p:nvPicPr>
          <p:cNvPr id="267" name="Google Shape;267;p45"/>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268" name="Google Shape;268;p4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scussion Notes1">
  <p:cSld name="Discussion Notes1">
    <p:spTree>
      <p:nvGrpSpPr>
        <p:cNvPr id="1" name="Shape 269"/>
        <p:cNvGrpSpPr/>
        <p:nvPr/>
      </p:nvGrpSpPr>
      <p:grpSpPr>
        <a:xfrm>
          <a:off x="0" y="0"/>
          <a:ext cx="0" cy="0"/>
          <a:chOff x="0" y="0"/>
          <a:chExt cx="0" cy="0"/>
        </a:xfrm>
      </p:grpSpPr>
      <p:sp>
        <p:nvSpPr>
          <p:cNvPr id="270" name="Google Shape;270;p46"/>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271" name="Google Shape;271;p46"/>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272" name="Google Shape;272;p46"/>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3" name="Google Shape;273;p46"/>
          <p:cNvSpPr txBox="1">
            <a:spLocks noGrp="1"/>
          </p:cNvSpPr>
          <p:nvPr>
            <p:ph type="body" idx="1"/>
          </p:nvPr>
        </p:nvSpPr>
        <p:spPr>
          <a:xfrm>
            <a:off x="695616" y="1549399"/>
            <a:ext cx="5237100" cy="4127100"/>
          </a:xfrm>
          <a:prstGeom prst="rect">
            <a:avLst/>
          </a:prstGeom>
          <a:noFill/>
          <a:ln>
            <a:noFill/>
          </a:ln>
        </p:spPr>
        <p:txBody>
          <a:bodyPr spcFirstLastPara="1" wrap="square" lIns="91425" tIns="45700" rIns="91425" bIns="45700" anchor="t" anchorCtr="0">
            <a:normAutofit/>
          </a:bodyPr>
          <a:lstStyle>
            <a:lvl1pPr marL="457200" lvl="0" indent="-298450" rtl="0">
              <a:lnSpc>
                <a:spcPct val="136363"/>
              </a:lnSpc>
              <a:spcBef>
                <a:spcPts val="1000"/>
              </a:spcBef>
              <a:spcAft>
                <a:spcPts val="0"/>
              </a:spcAft>
              <a:buSzPts val="1100"/>
              <a:buFont typeface="Arial"/>
              <a:buChar char="•"/>
              <a:defRPr sz="1100"/>
            </a:lvl1pPr>
            <a:lvl2pPr marL="914400" lvl="1" indent="-228600" rtl="0">
              <a:spcBef>
                <a:spcPts val="500"/>
              </a:spcBef>
              <a:spcAft>
                <a:spcPts val="0"/>
              </a:spcAft>
              <a:buSzPts val="1100"/>
              <a:buFont typeface="Lato"/>
              <a:buNone/>
              <a:defRPr sz="1100"/>
            </a:lvl2pPr>
            <a:lvl3pPr marL="1371600" lvl="2" indent="-228600" rtl="0">
              <a:spcBef>
                <a:spcPts val="500"/>
              </a:spcBef>
              <a:spcAft>
                <a:spcPts val="0"/>
              </a:spcAft>
              <a:buSzPts val="1100"/>
              <a:buFont typeface="Lato"/>
              <a:buNone/>
              <a:defRPr sz="1100"/>
            </a:lvl3pPr>
            <a:lvl4pPr marL="1828800" lvl="3" indent="-228600" rtl="0">
              <a:spcBef>
                <a:spcPts val="500"/>
              </a:spcBef>
              <a:spcAft>
                <a:spcPts val="0"/>
              </a:spcAft>
              <a:buSzPts val="1100"/>
              <a:buFont typeface="Lato"/>
              <a:buNone/>
              <a:defRPr sz="1100"/>
            </a:lvl4pPr>
            <a:lvl5pPr marL="2286000" lvl="4" indent="-228600" rtl="0">
              <a:spcBef>
                <a:spcPts val="500"/>
              </a:spcBef>
              <a:spcAft>
                <a:spcPts val="0"/>
              </a:spcAft>
              <a:buSzPts val="1100"/>
              <a:buFont typeface="Lato"/>
              <a:buNone/>
              <a:defRPr sz="1100"/>
            </a:lvl5pPr>
            <a:lvl6pPr marL="2743200" lvl="5" indent="-298450" rtl="0">
              <a:spcBef>
                <a:spcPts val="500"/>
              </a:spcBef>
              <a:spcAft>
                <a:spcPts val="0"/>
              </a:spcAft>
              <a:buSzPts val="1100"/>
              <a:buChar char="•"/>
              <a:defRPr sz="1100"/>
            </a:lvl6pPr>
            <a:lvl7pPr marL="3200400" lvl="6" indent="-298450" rtl="0">
              <a:spcBef>
                <a:spcPts val="500"/>
              </a:spcBef>
              <a:spcAft>
                <a:spcPts val="0"/>
              </a:spcAft>
              <a:buSzPts val="1100"/>
              <a:buChar char="•"/>
              <a:defRPr sz="1100"/>
            </a:lvl7pPr>
            <a:lvl8pPr marL="3657600" lvl="7" indent="-298450" rtl="0">
              <a:spcBef>
                <a:spcPts val="500"/>
              </a:spcBef>
              <a:spcAft>
                <a:spcPts val="0"/>
              </a:spcAft>
              <a:buSzPts val="1100"/>
              <a:buChar char="•"/>
              <a:defRPr sz="1100"/>
            </a:lvl8pPr>
            <a:lvl9pPr marL="4114800" lvl="8" indent="-298450" rtl="0">
              <a:spcBef>
                <a:spcPts val="500"/>
              </a:spcBef>
              <a:spcAft>
                <a:spcPts val="0"/>
              </a:spcAft>
              <a:buSzPts val="1100"/>
              <a:buChar char="•"/>
              <a:defRPr sz="1100"/>
            </a:lvl9pPr>
          </a:lstStyle>
          <a:p>
            <a:endParaRPr/>
          </a:p>
        </p:txBody>
      </p:sp>
      <p:sp>
        <p:nvSpPr>
          <p:cNvPr id="274" name="Google Shape;274;p46"/>
          <p:cNvSpPr txBox="1">
            <a:spLocks noGrp="1"/>
          </p:cNvSpPr>
          <p:nvPr>
            <p:ph type="body" idx="2"/>
          </p:nvPr>
        </p:nvSpPr>
        <p:spPr>
          <a:xfrm>
            <a:off x="6263903" y="1549399"/>
            <a:ext cx="5220000" cy="4127100"/>
          </a:xfrm>
          <a:prstGeom prst="rect">
            <a:avLst/>
          </a:prstGeom>
          <a:noFill/>
          <a:ln>
            <a:noFill/>
          </a:ln>
        </p:spPr>
        <p:txBody>
          <a:bodyPr spcFirstLastPara="1" wrap="square" lIns="91425" tIns="45700" rIns="91425" bIns="45700" anchor="t" anchorCtr="0">
            <a:normAutofit/>
          </a:bodyPr>
          <a:lstStyle>
            <a:lvl1pPr marL="457200" lvl="0" indent="-298450" rtl="0">
              <a:lnSpc>
                <a:spcPct val="136363"/>
              </a:lnSpc>
              <a:spcBef>
                <a:spcPts val="1000"/>
              </a:spcBef>
              <a:spcAft>
                <a:spcPts val="0"/>
              </a:spcAft>
              <a:buSzPts val="1100"/>
              <a:buChar char="•"/>
              <a:defRPr sz="1100"/>
            </a:lvl1pPr>
            <a:lvl2pPr marL="914400" lvl="1" indent="-298450" rtl="0">
              <a:spcBef>
                <a:spcPts val="500"/>
              </a:spcBef>
              <a:spcAft>
                <a:spcPts val="0"/>
              </a:spcAft>
              <a:buSzPts val="1100"/>
              <a:buChar char="•"/>
              <a:defRPr sz="1100"/>
            </a:lvl2pPr>
            <a:lvl3pPr marL="1371600" lvl="2" indent="-298450" rtl="0">
              <a:spcBef>
                <a:spcPts val="500"/>
              </a:spcBef>
              <a:spcAft>
                <a:spcPts val="0"/>
              </a:spcAft>
              <a:buSzPts val="1100"/>
              <a:buChar char="•"/>
              <a:defRPr sz="1100"/>
            </a:lvl3pPr>
            <a:lvl4pPr marL="1828800" lvl="3" indent="-298450" rtl="0">
              <a:spcBef>
                <a:spcPts val="500"/>
              </a:spcBef>
              <a:spcAft>
                <a:spcPts val="0"/>
              </a:spcAft>
              <a:buSzPts val="1100"/>
              <a:buChar char="•"/>
              <a:defRPr sz="1100"/>
            </a:lvl4pPr>
            <a:lvl5pPr marL="2286000" lvl="4" indent="-298450" rtl="0">
              <a:spcBef>
                <a:spcPts val="500"/>
              </a:spcBef>
              <a:spcAft>
                <a:spcPts val="0"/>
              </a:spcAft>
              <a:buSzPts val="1100"/>
              <a:buChar char="•"/>
              <a:defRPr sz="1100"/>
            </a:lvl5pPr>
            <a:lvl6pPr marL="2743200" lvl="5" indent="-298450" rtl="0">
              <a:spcBef>
                <a:spcPts val="500"/>
              </a:spcBef>
              <a:spcAft>
                <a:spcPts val="0"/>
              </a:spcAft>
              <a:buSzPts val="1100"/>
              <a:buChar char="•"/>
              <a:defRPr sz="1100"/>
            </a:lvl6pPr>
            <a:lvl7pPr marL="3200400" lvl="6" indent="-298450" rtl="0">
              <a:spcBef>
                <a:spcPts val="500"/>
              </a:spcBef>
              <a:spcAft>
                <a:spcPts val="0"/>
              </a:spcAft>
              <a:buSzPts val="1100"/>
              <a:buChar char="•"/>
              <a:defRPr sz="1100"/>
            </a:lvl7pPr>
            <a:lvl8pPr marL="3657600" lvl="7" indent="-298450" rtl="0">
              <a:spcBef>
                <a:spcPts val="500"/>
              </a:spcBef>
              <a:spcAft>
                <a:spcPts val="0"/>
              </a:spcAft>
              <a:buSzPts val="1100"/>
              <a:buChar char="•"/>
              <a:defRPr sz="1100"/>
            </a:lvl8pPr>
            <a:lvl9pPr marL="4114800" lvl="8" indent="-298450" rtl="0">
              <a:spcBef>
                <a:spcPts val="500"/>
              </a:spcBef>
              <a:spcAft>
                <a:spcPts val="0"/>
              </a:spcAft>
              <a:buSzPts val="1100"/>
              <a:buChar char="•"/>
              <a:defRPr sz="1100"/>
            </a:lvl9pPr>
          </a:lstStyle>
          <a:p>
            <a:endParaRPr/>
          </a:p>
        </p:txBody>
      </p:sp>
      <p:sp>
        <p:nvSpPr>
          <p:cNvPr id="275" name="Google Shape;275;p46"/>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Agenda / Objectives">
  <p:cSld name="Agenda / Objectives">
    <p:spTree>
      <p:nvGrpSpPr>
        <p:cNvPr id="1" name="Shape 276"/>
        <p:cNvGrpSpPr/>
        <p:nvPr/>
      </p:nvGrpSpPr>
      <p:grpSpPr>
        <a:xfrm>
          <a:off x="0" y="0"/>
          <a:ext cx="0" cy="0"/>
          <a:chOff x="0" y="0"/>
          <a:chExt cx="0" cy="0"/>
        </a:xfrm>
      </p:grpSpPr>
      <p:sp>
        <p:nvSpPr>
          <p:cNvPr id="277" name="Google Shape;277;p47"/>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278" name="Google Shape;278;p47"/>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279" name="Google Shape;279;p47"/>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47"/>
          <p:cNvSpPr txBox="1">
            <a:spLocks noGrp="1"/>
          </p:cNvSpPr>
          <p:nvPr>
            <p:ph type="body" idx="1"/>
          </p:nvPr>
        </p:nvSpPr>
        <p:spPr>
          <a:xfrm>
            <a:off x="695616" y="1371600"/>
            <a:ext cx="6373500" cy="4229100"/>
          </a:xfrm>
          <a:prstGeom prst="rect">
            <a:avLst/>
          </a:prstGeom>
          <a:noFill/>
          <a:ln>
            <a:noFill/>
          </a:ln>
        </p:spPr>
        <p:txBody>
          <a:bodyPr spcFirstLastPara="1" wrap="square" lIns="91425" tIns="45700" rIns="91425" bIns="45700" anchor="t" anchorCtr="0">
            <a:normAutofit/>
          </a:bodyPr>
          <a:lstStyle>
            <a:lvl1pPr marL="457200" lvl="0" indent="-406400" rtl="0">
              <a:lnSpc>
                <a:spcPct val="100000"/>
              </a:lnSpc>
              <a:spcBef>
                <a:spcPts val="500"/>
              </a:spcBef>
              <a:spcAft>
                <a:spcPts val="0"/>
              </a:spcAft>
              <a:buSzPts val="2800"/>
              <a:buFont typeface="Georgia"/>
              <a:buAutoNum type="arabicPeriod"/>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281" name="Google Shape;281;p47"/>
          <p:cNvSpPr txBox="1"/>
          <p:nvPr/>
        </p:nvSpPr>
        <p:spPr>
          <a:xfrm>
            <a:off x="2102935" y="3139163"/>
            <a:ext cx="185100" cy="369300"/>
          </a:xfrm>
          <a:prstGeom prst="rect">
            <a:avLst/>
          </a:prstGeom>
          <a:noFill/>
          <a:ln>
            <a:noFill/>
          </a:ln>
        </p:spPr>
        <p:txBody>
          <a:bodyPr spcFirstLastPara="1" wrap="square" lIns="91575" tIns="45775" rIns="91575" bIns="45775" anchor="t" anchorCtr="0">
            <a:noAutofit/>
          </a:bodyPr>
          <a:lstStyle/>
          <a:p>
            <a:pPr marL="0" marR="0" lvl="0" indent="0" algn="l" rtl="0">
              <a:spcBef>
                <a:spcPts val="0"/>
              </a:spcBef>
              <a:spcAft>
                <a:spcPts val="0"/>
              </a:spcAft>
              <a:buNone/>
            </a:pPr>
            <a:endParaRPr sz="1900" b="0" i="0" u="none" strike="noStrike" cap="none">
              <a:solidFill>
                <a:schemeClr val="dk1"/>
              </a:solidFill>
              <a:latin typeface="Georgia"/>
              <a:ea typeface="Georgia"/>
              <a:cs typeface="Georgia"/>
              <a:sym typeface="Georgia"/>
            </a:endParaRPr>
          </a:p>
        </p:txBody>
      </p:sp>
      <p:sp>
        <p:nvSpPr>
          <p:cNvPr id="282" name="Google Shape;282;p47"/>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2 2">
  <p:cSld name="Blank2_2">
    <p:spTree>
      <p:nvGrpSpPr>
        <p:cNvPr id="1" name="Shape 283"/>
        <p:cNvGrpSpPr/>
        <p:nvPr/>
      </p:nvGrpSpPr>
      <p:grpSpPr>
        <a:xfrm>
          <a:off x="0" y="0"/>
          <a:ext cx="0" cy="0"/>
          <a:chOff x="0" y="0"/>
          <a:chExt cx="0" cy="0"/>
        </a:xfrm>
      </p:grpSpPr>
      <p:sp>
        <p:nvSpPr>
          <p:cNvPr id="284" name="Google Shape;284;p48"/>
          <p:cNvSpPr txBox="1">
            <a:spLocks noGrp="1"/>
          </p:cNvSpPr>
          <p:nvPr>
            <p:ph type="sldNum" idx="12"/>
          </p:nvPr>
        </p:nvSpPr>
        <p:spPr>
          <a:xfrm>
            <a:off x="695616" y="6349431"/>
            <a:ext cx="630000" cy="49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500"/>
              <a:buFont typeface="Arial"/>
              <a:buNone/>
              <a:defRPr sz="1500" b="1"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85" name="Google Shape;285;p48"/>
          <p:cNvPicPr preferRelativeResize="0"/>
          <p:nvPr/>
        </p:nvPicPr>
        <p:blipFill rotWithShape="1">
          <a:blip r:embed="rId2">
            <a:alphaModFix/>
          </a:blip>
          <a:srcRect/>
          <a:stretch/>
        </p:blipFill>
        <p:spPr>
          <a:xfrm>
            <a:off x="10129606" y="6063715"/>
            <a:ext cx="1545567" cy="64609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291"/>
        <p:cNvGrpSpPr/>
        <p:nvPr/>
      </p:nvGrpSpPr>
      <p:grpSpPr>
        <a:xfrm>
          <a:off x="0" y="0"/>
          <a:ext cx="0" cy="0"/>
          <a:chOff x="0" y="0"/>
          <a:chExt cx="0" cy="0"/>
        </a:xfrm>
      </p:grpSpPr>
      <p:sp>
        <p:nvSpPr>
          <p:cNvPr id="292" name="Google Shape;292;p5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5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94" name="Google Shape;294;p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5" name="Google Shape;295;p5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6" name="Google Shape;296;p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7"/>
        <p:cNvGrpSpPr/>
        <p:nvPr/>
      </p:nvGrpSpPr>
      <p:grpSpPr>
        <a:xfrm>
          <a:off x="0" y="0"/>
          <a:ext cx="0" cy="0"/>
          <a:chOff x="0" y="0"/>
          <a:chExt cx="0" cy="0"/>
        </a:xfrm>
      </p:grpSpPr>
      <p:sp>
        <p:nvSpPr>
          <p:cNvPr id="298" name="Google Shape;298;p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0" name="Google Shape;300;p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1" name="Google Shape;301;p5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4" name="Google Shape;304;p5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5" name="Google Shape;305;p5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6" name="Google Shape;306;p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p5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0" name="Google Shape;310;p5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1" name="Google Shape;311;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2" name="Google Shape;312;p53"/>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3" name="Google Shape;313;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4"/>
        <p:cNvGrpSpPr/>
        <p:nvPr/>
      </p:nvGrpSpPr>
      <p:grpSpPr>
        <a:xfrm>
          <a:off x="0" y="0"/>
          <a:ext cx="0" cy="0"/>
          <a:chOff x="0" y="0"/>
          <a:chExt cx="0" cy="0"/>
        </a:xfrm>
      </p:grpSpPr>
      <p:sp>
        <p:nvSpPr>
          <p:cNvPr id="315" name="Google Shape;315;p5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6" name="Google Shape;316;p54"/>
          <p:cNvSpPr>
            <a:spLocks noGrp="1"/>
          </p:cNvSpPr>
          <p:nvPr>
            <p:ph type="pic" idx="2"/>
          </p:nvPr>
        </p:nvSpPr>
        <p:spPr>
          <a:xfrm>
            <a:off x="5183188" y="987425"/>
            <a:ext cx="6172200" cy="4873500"/>
          </a:xfrm>
          <a:prstGeom prst="rect">
            <a:avLst/>
          </a:prstGeom>
          <a:noFill/>
          <a:ln>
            <a:noFill/>
          </a:ln>
        </p:spPr>
      </p:sp>
      <p:sp>
        <p:nvSpPr>
          <p:cNvPr id="317" name="Google Shape;317;p5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18" name="Google Shape;318;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9" name="Google Shape;319;p5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20"/>
        <p:cNvGrpSpPr/>
        <p:nvPr/>
      </p:nvGrpSpPr>
      <p:grpSpPr>
        <a:xfrm>
          <a:off x="0" y="0"/>
          <a:ext cx="0" cy="0"/>
          <a:chOff x="0" y="0"/>
          <a:chExt cx="0" cy="0"/>
        </a:xfrm>
      </p:grpSpPr>
      <p:sp>
        <p:nvSpPr>
          <p:cNvPr id="321" name="Google Shape;321;p5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22"/>
        <p:cNvGrpSpPr/>
        <p:nvPr/>
      </p:nvGrpSpPr>
      <p:grpSpPr>
        <a:xfrm>
          <a:off x="0" y="0"/>
          <a:ext cx="0" cy="0"/>
          <a:chOff x="0" y="0"/>
          <a:chExt cx="0" cy="0"/>
        </a:xfrm>
      </p:grpSpPr>
      <p:sp>
        <p:nvSpPr>
          <p:cNvPr id="323" name="Google Shape;323;p5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4" name="Google Shape;324;p56"/>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25" name="Google Shape;325;p5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26" name="Google Shape;326;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7" name="Google Shape;327;p5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8" name="Google Shape;328;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5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1" name="Google Shape;331;p5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2" name="Google Shape;332;p5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3" name="Google Shape;333;p5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4" name="Google Shape;334;p5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5" name="Google Shape;335;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p5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37"/>
        <p:cNvGrpSpPr/>
        <p:nvPr/>
      </p:nvGrpSpPr>
      <p:grpSpPr>
        <a:xfrm>
          <a:off x="0" y="0"/>
          <a:ext cx="0" cy="0"/>
          <a:chOff x="0" y="0"/>
          <a:chExt cx="0" cy="0"/>
        </a:xfrm>
      </p:grpSpPr>
      <p:sp>
        <p:nvSpPr>
          <p:cNvPr id="338" name="Google Shape;338;p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0" name="Google Shape;340;p5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41"/>
        <p:cNvGrpSpPr/>
        <p:nvPr/>
      </p:nvGrpSpPr>
      <p:grpSpPr>
        <a:xfrm>
          <a:off x="0" y="0"/>
          <a:ext cx="0" cy="0"/>
          <a:chOff x="0" y="0"/>
          <a:chExt cx="0" cy="0"/>
        </a:xfrm>
      </p:grpSpPr>
      <p:sp>
        <p:nvSpPr>
          <p:cNvPr id="342" name="Google Shape;342;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3" name="Google Shape;343;p5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4"/>
        <p:cNvGrpSpPr/>
        <p:nvPr/>
      </p:nvGrpSpPr>
      <p:grpSpPr>
        <a:xfrm>
          <a:off x="0" y="0"/>
          <a:ext cx="0" cy="0"/>
          <a:chOff x="0" y="0"/>
          <a:chExt cx="0" cy="0"/>
        </a:xfrm>
      </p:grpSpPr>
      <p:sp>
        <p:nvSpPr>
          <p:cNvPr id="345" name="Google Shape;345;p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6" name="Google Shape;346;p6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7" name="Google Shape;347;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8" name="Google Shape;348;p6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9"/>
        <p:cNvGrpSpPr/>
        <p:nvPr/>
      </p:nvGrpSpPr>
      <p:grpSpPr>
        <a:xfrm>
          <a:off x="0" y="0"/>
          <a:ext cx="0" cy="0"/>
          <a:chOff x="0" y="0"/>
          <a:chExt cx="0" cy="0"/>
        </a:xfrm>
      </p:grpSpPr>
      <p:sp>
        <p:nvSpPr>
          <p:cNvPr id="350" name="Google Shape;350;p6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1" name="Google Shape;351;p6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2" name="Google Shape;352;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3" name="Google Shape;353;p6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354"/>
        <p:cNvGrpSpPr/>
        <p:nvPr/>
      </p:nvGrpSpPr>
      <p:grpSpPr>
        <a:xfrm>
          <a:off x="0" y="0"/>
          <a:ext cx="0" cy="0"/>
          <a:chOff x="0" y="0"/>
          <a:chExt cx="0" cy="0"/>
        </a:xfrm>
      </p:grpSpPr>
      <p:sp>
        <p:nvSpPr>
          <p:cNvPr id="355" name="Google Shape;355;p6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56" name="Google Shape;356;p6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357" name="Google Shape;357;p6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Custom Layout 1">
  <p:cSld name="Custom Layout 1">
    <p:spTree>
      <p:nvGrpSpPr>
        <p:cNvPr id="1" name="Shape 358"/>
        <p:cNvGrpSpPr/>
        <p:nvPr/>
      </p:nvGrpSpPr>
      <p:grpSpPr>
        <a:xfrm>
          <a:off x="0" y="0"/>
          <a:ext cx="0" cy="0"/>
          <a:chOff x="0" y="0"/>
          <a:chExt cx="0" cy="0"/>
        </a:xfrm>
      </p:grpSpPr>
      <p:sp>
        <p:nvSpPr>
          <p:cNvPr id="359" name="Google Shape;359;p63"/>
          <p:cNvSpPr txBox="1">
            <a:spLocks noGrp="1"/>
          </p:cNvSpPr>
          <p:nvPr>
            <p:ph type="sldNum" idx="12"/>
          </p:nvPr>
        </p:nvSpPr>
        <p:spPr>
          <a:xfrm>
            <a:off x="11016767" y="6309651"/>
            <a:ext cx="683100" cy="365100"/>
          </a:xfrm>
          <a:prstGeom prst="rect">
            <a:avLst/>
          </a:prstGeom>
          <a:noFill/>
          <a:ln>
            <a:noFill/>
          </a:ln>
        </p:spPr>
        <p:txBody>
          <a:bodyPr spcFirstLastPara="1" wrap="square" lIns="121900" tIns="60925" rIns="121900" bIns="60925" anchor="t" anchorCtr="0">
            <a:noAutofit/>
          </a:bodyPr>
          <a:lstStyle>
            <a:lvl1pPr marL="0" marR="0" lvl="0"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SzPts val="1200"/>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66"/>
        <p:cNvGrpSpPr/>
        <p:nvPr/>
      </p:nvGrpSpPr>
      <p:grpSpPr>
        <a:xfrm>
          <a:off x="0" y="0"/>
          <a:ext cx="0" cy="0"/>
          <a:chOff x="0" y="0"/>
          <a:chExt cx="0" cy="0"/>
        </a:xfrm>
      </p:grpSpPr>
      <p:sp>
        <p:nvSpPr>
          <p:cNvPr id="367" name="Google Shape;367;p6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368"/>
        <p:cNvGrpSpPr/>
        <p:nvPr/>
      </p:nvGrpSpPr>
      <p:grpSpPr>
        <a:xfrm>
          <a:off x="0" y="0"/>
          <a:ext cx="0" cy="0"/>
          <a:chOff x="0" y="0"/>
          <a:chExt cx="0" cy="0"/>
        </a:xfrm>
      </p:grpSpPr>
      <p:sp>
        <p:nvSpPr>
          <p:cNvPr id="369" name="Google Shape;369;p66"/>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70" name="Google Shape;370;p66"/>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371" name="Google Shape;371;p66"/>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2"/>
        <p:cNvGrpSpPr/>
        <p:nvPr/>
      </p:nvGrpSpPr>
      <p:grpSpPr>
        <a:xfrm>
          <a:off x="0" y="0"/>
          <a:ext cx="0" cy="0"/>
          <a:chOff x="0" y="0"/>
          <a:chExt cx="0" cy="0"/>
        </a:xfrm>
      </p:grpSpPr>
      <p:sp>
        <p:nvSpPr>
          <p:cNvPr id="373" name="Google Shape;373;p6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4" name="Google Shape;374;p6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75" name="Google Shape;375;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6" name="Google Shape;376;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7" name="Google Shape;377;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8" name="Google Shape;378;p67" descr="A picture containing bridge, water&#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9"/>
        <p:cNvGrpSpPr/>
        <p:nvPr/>
      </p:nvGrpSpPr>
      <p:grpSpPr>
        <a:xfrm>
          <a:off x="0" y="0"/>
          <a:ext cx="0" cy="0"/>
          <a:chOff x="0" y="0"/>
          <a:chExt cx="0" cy="0"/>
        </a:xfrm>
      </p:grpSpPr>
      <p:sp>
        <p:nvSpPr>
          <p:cNvPr id="380" name="Google Shape;380;p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1" name="Google Shape;381;p6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2" name="Google Shape;382;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3" name="Google Shape;383;p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4" name="Google Shape;384;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85" name="Google Shape;385;p6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4">
  <p:cSld name="Custom Layout 4">
    <p:spTree>
      <p:nvGrpSpPr>
        <p:cNvPr id="1" name="Shape 386"/>
        <p:cNvGrpSpPr/>
        <p:nvPr/>
      </p:nvGrpSpPr>
      <p:grpSpPr>
        <a:xfrm>
          <a:off x="0" y="0"/>
          <a:ext cx="0" cy="0"/>
          <a:chOff x="0" y="0"/>
          <a:chExt cx="0" cy="0"/>
        </a:xfrm>
      </p:grpSpPr>
      <p:sp>
        <p:nvSpPr>
          <p:cNvPr id="387" name="Google Shape;387;p69"/>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88" name="Google Shape;388;p6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89" name="Google Shape;389;p69"/>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D2BD24"/>
              </a:buClr>
              <a:buSzPts val="14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0"/>
        <p:cNvGrpSpPr/>
        <p:nvPr/>
      </p:nvGrpSpPr>
      <p:grpSpPr>
        <a:xfrm>
          <a:off x="0" y="0"/>
          <a:ext cx="0" cy="0"/>
          <a:chOff x="0" y="0"/>
          <a:chExt cx="0" cy="0"/>
        </a:xfrm>
      </p:grpSpPr>
      <p:sp>
        <p:nvSpPr>
          <p:cNvPr id="391" name="Google Shape;391;p7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2" name="Google Shape;392;p7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3" name="Google Shape;393;p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4" name="Google Shape;394;p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5" name="Google Shape;395;p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6" name="Google Shape;396;p70"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7"/>
        <p:cNvGrpSpPr/>
        <p:nvPr/>
      </p:nvGrpSpPr>
      <p:grpSpPr>
        <a:xfrm>
          <a:off x="0" y="0"/>
          <a:ext cx="0" cy="0"/>
          <a:chOff x="0" y="0"/>
          <a:chExt cx="0" cy="0"/>
        </a:xfrm>
      </p:grpSpPr>
      <p:sp>
        <p:nvSpPr>
          <p:cNvPr id="398" name="Google Shape;398;p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9" name="Google Shape;399;p7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0" name="Google Shape;400;p7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1" name="Google Shape;401;p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2" name="Google Shape;402;p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3" name="Google Shape;403;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04" name="Google Shape;404;p7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5"/>
        <p:cNvGrpSpPr/>
        <p:nvPr/>
      </p:nvGrpSpPr>
      <p:grpSpPr>
        <a:xfrm>
          <a:off x="0" y="0"/>
          <a:ext cx="0" cy="0"/>
          <a:chOff x="0" y="0"/>
          <a:chExt cx="0" cy="0"/>
        </a:xfrm>
      </p:grpSpPr>
      <p:sp>
        <p:nvSpPr>
          <p:cNvPr id="406" name="Google Shape;406;p7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7" name="Google Shape;407;p7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08" name="Google Shape;408;p7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9" name="Google Shape;409;p7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0" name="Google Shape;410;p7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1" name="Google Shape;411;p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2" name="Google Shape;412;p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3" name="Google Shape;413;p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14" name="Google Shape;414;p72"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5"/>
        <p:cNvGrpSpPr/>
        <p:nvPr/>
      </p:nvGrpSpPr>
      <p:grpSpPr>
        <a:xfrm>
          <a:off x="0" y="0"/>
          <a:ext cx="0" cy="0"/>
          <a:chOff x="0" y="0"/>
          <a:chExt cx="0" cy="0"/>
        </a:xfrm>
      </p:grpSpPr>
      <p:sp>
        <p:nvSpPr>
          <p:cNvPr id="416" name="Google Shape;416;p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7" name="Google Shape;417;p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8" name="Google Shape;418;p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9" name="Google Shape;419;p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20" name="Google Shape;420;p73"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1"/>
        <p:cNvGrpSpPr/>
        <p:nvPr/>
      </p:nvGrpSpPr>
      <p:grpSpPr>
        <a:xfrm>
          <a:off x="0" y="0"/>
          <a:ext cx="0" cy="0"/>
          <a:chOff x="0" y="0"/>
          <a:chExt cx="0" cy="0"/>
        </a:xfrm>
      </p:grpSpPr>
      <p:sp>
        <p:nvSpPr>
          <p:cNvPr id="422" name="Google Shape;422;p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3" name="Google Shape;423;p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4" name="Google Shape;424;p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25" name="Google Shape;425;p74"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6"/>
        <p:cNvGrpSpPr/>
        <p:nvPr/>
      </p:nvGrpSpPr>
      <p:grpSpPr>
        <a:xfrm>
          <a:off x="0" y="0"/>
          <a:ext cx="0" cy="0"/>
          <a:chOff x="0" y="0"/>
          <a:chExt cx="0" cy="0"/>
        </a:xfrm>
      </p:grpSpPr>
      <p:sp>
        <p:nvSpPr>
          <p:cNvPr id="427" name="Google Shape;427;p7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8" name="Google Shape;428;p7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29" name="Google Shape;429;p7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30" name="Google Shape;430;p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1" name="Google Shape;431;p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2" name="Google Shape;432;p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33" name="Google Shape;433;p75"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4"/>
        <p:cNvGrpSpPr/>
        <p:nvPr/>
      </p:nvGrpSpPr>
      <p:grpSpPr>
        <a:xfrm>
          <a:off x="0" y="0"/>
          <a:ext cx="0" cy="0"/>
          <a:chOff x="0" y="0"/>
          <a:chExt cx="0" cy="0"/>
        </a:xfrm>
      </p:grpSpPr>
      <p:sp>
        <p:nvSpPr>
          <p:cNvPr id="435" name="Google Shape;435;p7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6" name="Google Shape;436;p76"/>
          <p:cNvSpPr>
            <a:spLocks noGrp="1"/>
          </p:cNvSpPr>
          <p:nvPr>
            <p:ph type="pic" idx="2"/>
          </p:nvPr>
        </p:nvSpPr>
        <p:spPr>
          <a:xfrm>
            <a:off x="5183188" y="987425"/>
            <a:ext cx="6172200" cy="4873500"/>
          </a:xfrm>
          <a:prstGeom prst="rect">
            <a:avLst/>
          </a:prstGeom>
          <a:noFill/>
          <a:ln>
            <a:noFill/>
          </a:ln>
        </p:spPr>
      </p:sp>
      <p:sp>
        <p:nvSpPr>
          <p:cNvPr id="437" name="Google Shape;437;p7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38" name="Google Shape;438;p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9" name="Google Shape;439;p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0" name="Google Shape;440;p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1" name="Google Shape;441;p76"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2"/>
        <p:cNvGrpSpPr/>
        <p:nvPr/>
      </p:nvGrpSpPr>
      <p:grpSpPr>
        <a:xfrm>
          <a:off x="0" y="0"/>
          <a:ext cx="0" cy="0"/>
          <a:chOff x="0" y="0"/>
          <a:chExt cx="0" cy="0"/>
        </a:xfrm>
      </p:grpSpPr>
      <p:sp>
        <p:nvSpPr>
          <p:cNvPr id="443" name="Google Shape;443;p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4" name="Google Shape;444;p7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5" name="Google Shape;445;p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6" name="Google Shape;446;p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7" name="Google Shape;447;p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8" name="Google Shape;448;p77"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9"/>
        <p:cNvGrpSpPr/>
        <p:nvPr/>
      </p:nvGrpSpPr>
      <p:grpSpPr>
        <a:xfrm>
          <a:off x="0" y="0"/>
          <a:ext cx="0" cy="0"/>
          <a:chOff x="0" y="0"/>
          <a:chExt cx="0" cy="0"/>
        </a:xfrm>
      </p:grpSpPr>
      <p:sp>
        <p:nvSpPr>
          <p:cNvPr id="450" name="Google Shape;450;p7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1" name="Google Shape;451;p7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2" name="Google Shape;452;p7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3" name="Google Shape;453;p7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4" name="Google Shape;454;p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55" name="Google Shape;455;p7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56"/>
        <p:cNvGrpSpPr/>
        <p:nvPr/>
      </p:nvGrpSpPr>
      <p:grpSpPr>
        <a:xfrm>
          <a:off x="0" y="0"/>
          <a:ext cx="0" cy="0"/>
          <a:chOff x="0" y="0"/>
          <a:chExt cx="0" cy="0"/>
        </a:xfrm>
      </p:grpSpPr>
      <p:sp>
        <p:nvSpPr>
          <p:cNvPr id="457" name="Google Shape;457;p79"/>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58" name="Google Shape;458;p79"/>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59" name="Google Shape;459;p7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460"/>
        <p:cNvGrpSpPr/>
        <p:nvPr/>
      </p:nvGrpSpPr>
      <p:grpSpPr>
        <a:xfrm>
          <a:off x="0" y="0"/>
          <a:ext cx="0" cy="0"/>
          <a:chOff x="0" y="0"/>
          <a:chExt cx="0" cy="0"/>
        </a:xfrm>
      </p:grpSpPr>
      <p:sp>
        <p:nvSpPr>
          <p:cNvPr id="461" name="Google Shape;461;p8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62" name="Google Shape;462;p8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463" name="Google Shape;463;p80"/>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64"/>
        <p:cNvGrpSpPr/>
        <p:nvPr/>
      </p:nvGrpSpPr>
      <p:grpSpPr>
        <a:xfrm>
          <a:off x="0" y="0"/>
          <a:ext cx="0" cy="0"/>
          <a:chOff x="0" y="0"/>
          <a:chExt cx="0" cy="0"/>
        </a:xfrm>
      </p:grpSpPr>
      <p:sp>
        <p:nvSpPr>
          <p:cNvPr id="465" name="Google Shape;465;p8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66" name="Google Shape;466;p8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
        <p:nvSpPr>
          <p:cNvPr id="467" name="Google Shape;467;p81"/>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468"/>
        <p:cNvGrpSpPr/>
        <p:nvPr/>
      </p:nvGrpSpPr>
      <p:grpSpPr>
        <a:xfrm>
          <a:off x="0" y="0"/>
          <a:ext cx="0" cy="0"/>
          <a:chOff x="0" y="0"/>
          <a:chExt cx="0" cy="0"/>
        </a:xfrm>
      </p:grpSpPr>
      <p:sp>
        <p:nvSpPr>
          <p:cNvPr id="469" name="Google Shape;469;p82"/>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70" name="Google Shape;470;p8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471" name="Google Shape;471;p82"/>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472"/>
        <p:cNvGrpSpPr/>
        <p:nvPr/>
      </p:nvGrpSpPr>
      <p:grpSpPr>
        <a:xfrm>
          <a:off x="0" y="0"/>
          <a:ext cx="0" cy="0"/>
          <a:chOff x="0" y="0"/>
          <a:chExt cx="0" cy="0"/>
        </a:xfrm>
      </p:grpSpPr>
      <p:sp>
        <p:nvSpPr>
          <p:cNvPr id="473" name="Google Shape;473;p83"/>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74" name="Google Shape;474;p83"/>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75" name="Google Shape;475;p83"/>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476" name="Google Shape;476;p83"/>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77" name="Google Shape;477;p83"/>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78" name="Google Shape;478;p8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79"/>
        <p:cNvGrpSpPr/>
        <p:nvPr/>
      </p:nvGrpSpPr>
      <p:grpSpPr>
        <a:xfrm>
          <a:off x="0" y="0"/>
          <a:ext cx="0" cy="0"/>
          <a:chOff x="0" y="0"/>
          <a:chExt cx="0" cy="0"/>
        </a:xfrm>
      </p:grpSpPr>
      <p:pic>
        <p:nvPicPr>
          <p:cNvPr id="480" name="Google Shape;480;p84"/>
          <p:cNvPicPr preferRelativeResize="0"/>
          <p:nvPr/>
        </p:nvPicPr>
        <p:blipFill rotWithShape="1">
          <a:blip r:embed="rId2">
            <a:alphaModFix/>
          </a:blip>
          <a:srcRect l="109" t="7102" b="33564"/>
          <a:stretch/>
        </p:blipFill>
        <p:spPr>
          <a:xfrm>
            <a:off x="-11752" y="4947586"/>
            <a:ext cx="12204000" cy="1915200"/>
          </a:xfrm>
          <a:prstGeom prst="rect">
            <a:avLst/>
          </a:prstGeom>
          <a:noFill/>
          <a:ln>
            <a:noFill/>
          </a:ln>
        </p:spPr>
      </p:pic>
      <p:sp>
        <p:nvSpPr>
          <p:cNvPr id="481" name="Google Shape;481;p84"/>
          <p:cNvSpPr txBox="1"/>
          <p:nvPr/>
        </p:nvSpPr>
        <p:spPr>
          <a:xfrm>
            <a:off x="-8405" y="0"/>
            <a:ext cx="12200400" cy="1228800"/>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spcBef>
                <a:spcPts val="0"/>
              </a:spcBef>
              <a:spcAft>
                <a:spcPts val="0"/>
              </a:spcAft>
              <a:buClr>
                <a:schemeClr val="dk1"/>
              </a:buClr>
              <a:buSzPts val="3100"/>
              <a:buFont typeface="Arial"/>
              <a:buNone/>
            </a:pPr>
            <a:endParaRPr sz="3100" b="0" i="0" u="none" strike="noStrike" cap="none">
              <a:solidFill>
                <a:schemeClr val="dk1"/>
              </a:solidFill>
              <a:latin typeface="Lato"/>
              <a:ea typeface="Lato"/>
              <a:cs typeface="Lato"/>
              <a:sym typeface="Lato"/>
            </a:endParaRPr>
          </a:p>
        </p:txBody>
      </p:sp>
      <p:sp>
        <p:nvSpPr>
          <p:cNvPr id="482" name="Google Shape;482;p84"/>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2800"/>
              <a:buFont typeface="Arial"/>
              <a:buNone/>
              <a:defRPr sz="4800" b="1" i="0" u="none" strike="noStrike" cap="none">
                <a:solidFill>
                  <a:schemeClr val="lt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24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3" name="Google Shape;483;p84"/>
          <p:cNvSpPr txBox="1">
            <a:spLocks noGrp="1"/>
          </p:cNvSpPr>
          <p:nvPr>
            <p:ph type="body" idx="2"/>
          </p:nvPr>
        </p:nvSpPr>
        <p:spPr>
          <a:xfrm>
            <a:off x="2736037" y="1596572"/>
            <a:ext cx="6729300" cy="3350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50000"/>
              </a:lnSpc>
              <a:spcBef>
                <a:spcPts val="0"/>
              </a:spcBef>
              <a:spcAft>
                <a:spcPts val="0"/>
              </a:spcAft>
              <a:buClr>
                <a:schemeClr val="dk1"/>
              </a:buClr>
              <a:buSzPts val="2400"/>
              <a:buFont typeface="Lato"/>
              <a:buChar char="•"/>
              <a:defRPr sz="2400" i="0" u="none" strike="noStrike" cap="none">
                <a:solidFill>
                  <a:schemeClr val="dk1"/>
                </a:solidFill>
              </a:defRPr>
            </a:lvl1pPr>
            <a:lvl2pPr marL="914400" marR="0" lvl="1" indent="-228600" algn="l" rtl="0">
              <a:lnSpc>
                <a:spcPct val="150000"/>
              </a:lnSpc>
              <a:spcBef>
                <a:spcPts val="600"/>
              </a:spcBef>
              <a:spcAft>
                <a:spcPts val="0"/>
              </a:spcAft>
              <a:buClr>
                <a:schemeClr val="dk1"/>
              </a:buClr>
              <a:buSzPts val="2400"/>
              <a:buNone/>
              <a:defRPr sz="2400" b="1" i="0" u="none" strike="noStrike" cap="none">
                <a:solidFill>
                  <a:schemeClr val="dk1"/>
                </a:solidFill>
              </a:defRPr>
            </a:lvl2pPr>
            <a:lvl3pPr marL="1371600" marR="0" lvl="2"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5pPr>
            <a:lvl6pPr marL="2743200" marR="0" lvl="5"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6pPr>
            <a:lvl7pPr marL="3200400" marR="0" lvl="6"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7pPr>
            <a:lvl8pPr marL="3657600" marR="0" lvl="7"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8pPr>
            <a:lvl9pPr marL="4114800" marR="0" lvl="8"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9pPr>
          </a:lstStyle>
          <a:p>
            <a:endParaRPr/>
          </a:p>
        </p:txBody>
      </p:sp>
      <p:pic>
        <p:nvPicPr>
          <p:cNvPr id="484" name="Google Shape;484;p84" descr="circle-logo-word-cover-color.png"/>
          <p:cNvPicPr preferRelativeResize="0"/>
          <p:nvPr/>
        </p:nvPicPr>
        <p:blipFill rotWithShape="1">
          <a:blip r:embed="rId3">
            <a:alphaModFix/>
          </a:blip>
          <a:srcRect/>
          <a:stretch/>
        </p:blipFill>
        <p:spPr>
          <a:xfrm>
            <a:off x="11185496" y="5944832"/>
            <a:ext cx="792000" cy="801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2">
  <p:cSld name="Blank2">
    <p:spTree>
      <p:nvGrpSpPr>
        <p:cNvPr id="1" name="Shape 485"/>
        <p:cNvGrpSpPr/>
        <p:nvPr/>
      </p:nvGrpSpPr>
      <p:grpSpPr>
        <a:xfrm>
          <a:off x="0" y="0"/>
          <a:ext cx="0" cy="0"/>
          <a:chOff x="0" y="0"/>
          <a:chExt cx="0" cy="0"/>
        </a:xfrm>
      </p:grpSpPr>
      <p:pic>
        <p:nvPicPr>
          <p:cNvPr id="486" name="Google Shape;486;p85"/>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487" name="Google Shape;487;p85"/>
          <p:cNvSpPr txBox="1">
            <a:spLocks noGrp="1"/>
          </p:cNvSpPr>
          <p:nvPr>
            <p:ph type="sldNum" idx="12"/>
          </p:nvPr>
        </p:nvSpPr>
        <p:spPr>
          <a:xfrm>
            <a:off x="11409045" y="6333134"/>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317"/>
        <p:cNvGrpSpPr/>
        <p:nvPr/>
      </p:nvGrpSpPr>
      <p:grpSpPr>
        <a:xfrm>
          <a:off x="0" y="0"/>
          <a:ext cx="0" cy="0"/>
          <a:chOff x="0" y="0"/>
          <a:chExt cx="0" cy="0"/>
        </a:xfrm>
      </p:grpSpPr>
      <p:sp>
        <p:nvSpPr>
          <p:cNvPr id="318" name="Google Shape;318;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9" name="Google Shape;319;p5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35788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320"/>
        <p:cNvGrpSpPr/>
        <p:nvPr/>
      </p:nvGrpSpPr>
      <p:grpSpPr>
        <a:xfrm>
          <a:off x="0" y="0"/>
          <a:ext cx="0" cy="0"/>
          <a:chOff x="0" y="0"/>
          <a:chExt cx="0" cy="0"/>
        </a:xfrm>
      </p:grpSpPr>
      <p:sp>
        <p:nvSpPr>
          <p:cNvPr id="321" name="Google Shape;321;p5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2" name="Google Shape;322;p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23" name="Google Shape;323;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p5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00778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5" name="Google Shape;325;p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5781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26"/>
        <p:cNvGrpSpPr/>
        <p:nvPr/>
      </p:nvGrpSpPr>
      <p:grpSpPr>
        <a:xfrm>
          <a:off x="0" y="0"/>
          <a:ext cx="0" cy="0"/>
          <a:chOff x="0" y="0"/>
          <a:chExt cx="0" cy="0"/>
        </a:xfrm>
      </p:grpSpPr>
      <p:sp>
        <p:nvSpPr>
          <p:cNvPr id="327" name="Google Shape;327;p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8" name="Google Shape;328;p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9" name="Google Shape;329;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0" name="Google Shape;330;p5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77647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331"/>
        <p:cNvGrpSpPr/>
        <p:nvPr/>
      </p:nvGrpSpPr>
      <p:grpSpPr>
        <a:xfrm>
          <a:off x="0" y="0"/>
          <a:ext cx="0" cy="0"/>
          <a:chOff x="0" y="0"/>
          <a:chExt cx="0" cy="0"/>
        </a:xfrm>
      </p:grpSpPr>
      <p:sp>
        <p:nvSpPr>
          <p:cNvPr id="332" name="Google Shape;332;p6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6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4" name="Google Shape;334;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Google Shape;335;p60"/>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6910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7"/>
        <p:cNvGrpSpPr/>
        <p:nvPr/>
      </p:nvGrpSpPr>
      <p:grpSpPr>
        <a:xfrm>
          <a:off x="0" y="0"/>
          <a:ext cx="0" cy="0"/>
          <a:chOff x="0" y="0"/>
          <a:chExt cx="0" cy="0"/>
        </a:xfrm>
      </p:grpSpPr>
      <p:sp>
        <p:nvSpPr>
          <p:cNvPr id="338" name="Google Shape;338;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p6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0" name="Google Shape;340;p6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1" name="Google Shape;341;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2" name="Google Shape;342;p6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132111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3"/>
        <p:cNvGrpSpPr/>
        <p:nvPr/>
      </p:nvGrpSpPr>
      <p:grpSpPr>
        <a:xfrm>
          <a:off x="0" y="0"/>
          <a:ext cx="0" cy="0"/>
          <a:chOff x="0" y="0"/>
          <a:chExt cx="0" cy="0"/>
        </a:xfrm>
      </p:grpSpPr>
      <p:sp>
        <p:nvSpPr>
          <p:cNvPr id="344" name="Google Shape;344;p6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Google Shape;345;p6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6" name="Google Shape;346;p6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7" name="Google Shape;347;p6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8" name="Google Shape;348;p6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9" name="Google Shape;349;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0" name="Google Shape;350;p6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256700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51"/>
        <p:cNvGrpSpPr/>
        <p:nvPr/>
      </p:nvGrpSpPr>
      <p:grpSpPr>
        <a:xfrm>
          <a:off x="0" y="0"/>
          <a:ext cx="0" cy="0"/>
          <a:chOff x="0" y="0"/>
          <a:chExt cx="0" cy="0"/>
        </a:xfrm>
      </p:grpSpPr>
      <p:sp>
        <p:nvSpPr>
          <p:cNvPr id="352" name="Google Shape;352;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3" name="Google Shape;353;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4" name="Google Shape;354;p6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429823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55"/>
        <p:cNvGrpSpPr/>
        <p:nvPr/>
      </p:nvGrpSpPr>
      <p:grpSpPr>
        <a:xfrm>
          <a:off x="0" y="0"/>
          <a:ext cx="0" cy="0"/>
          <a:chOff x="0" y="0"/>
          <a:chExt cx="0" cy="0"/>
        </a:xfrm>
      </p:grpSpPr>
      <p:sp>
        <p:nvSpPr>
          <p:cNvPr id="356" name="Google Shape;356;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7" name="Google Shape;357;p6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73317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358"/>
        <p:cNvGrpSpPr/>
        <p:nvPr/>
      </p:nvGrpSpPr>
      <p:grpSpPr>
        <a:xfrm>
          <a:off x="0" y="0"/>
          <a:ext cx="0" cy="0"/>
          <a:chOff x="0" y="0"/>
          <a:chExt cx="0" cy="0"/>
        </a:xfrm>
      </p:grpSpPr>
      <p:sp>
        <p:nvSpPr>
          <p:cNvPr id="359" name="Google Shape;359;p6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0" name="Google Shape;360;p65"/>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61" name="Google Shape;361;p6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62" name="Google Shape;362;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3" name="Google Shape;363;p65"/>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4" name="Google Shape;364;p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410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a:spLocks noGrp="1"/>
          </p:cNvSpPr>
          <p:nvPr>
            <p:ph type="pic" idx="2"/>
          </p:nvPr>
        </p:nvSpPr>
        <p:spPr>
          <a:xfrm>
            <a:off x="5183188" y="987425"/>
            <a:ext cx="6172200" cy="4873625"/>
          </a:xfrm>
          <a:prstGeom prst="rect">
            <a:avLst/>
          </a:prstGeom>
          <a:noFill/>
          <a:ln>
            <a:noFill/>
          </a:ln>
        </p:spPr>
      </p:sp>
      <p:sp>
        <p:nvSpPr>
          <p:cNvPr id="62" name="Google Shape;6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65"/>
        <p:cNvGrpSpPr/>
        <p:nvPr/>
      </p:nvGrpSpPr>
      <p:grpSpPr>
        <a:xfrm>
          <a:off x="0" y="0"/>
          <a:ext cx="0" cy="0"/>
          <a:chOff x="0" y="0"/>
          <a:chExt cx="0" cy="0"/>
        </a:xfrm>
      </p:grpSpPr>
      <p:sp>
        <p:nvSpPr>
          <p:cNvPr id="366" name="Google Shape;366;p6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7" name="Google Shape;367;p66"/>
          <p:cNvSpPr>
            <a:spLocks noGrp="1"/>
          </p:cNvSpPr>
          <p:nvPr>
            <p:ph type="pic" idx="2"/>
          </p:nvPr>
        </p:nvSpPr>
        <p:spPr>
          <a:xfrm>
            <a:off x="5183188" y="987425"/>
            <a:ext cx="6172200" cy="4873500"/>
          </a:xfrm>
          <a:prstGeom prst="rect">
            <a:avLst/>
          </a:prstGeom>
          <a:noFill/>
          <a:ln>
            <a:noFill/>
          </a:ln>
        </p:spPr>
      </p:sp>
      <p:sp>
        <p:nvSpPr>
          <p:cNvPr id="368" name="Google Shape;368;p6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69" name="Google Shape;369;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0" name="Google Shape;370;p6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640865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71"/>
        <p:cNvGrpSpPr/>
        <p:nvPr/>
      </p:nvGrpSpPr>
      <p:grpSpPr>
        <a:xfrm>
          <a:off x="0" y="0"/>
          <a:ext cx="0" cy="0"/>
          <a:chOff x="0" y="0"/>
          <a:chExt cx="0" cy="0"/>
        </a:xfrm>
      </p:grpSpPr>
      <p:sp>
        <p:nvSpPr>
          <p:cNvPr id="372" name="Google Shape;372;p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3" name="Google Shape;373;p6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4" name="Google Shape;374;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5" name="Google Shape;375;p6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560310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76"/>
        <p:cNvGrpSpPr/>
        <p:nvPr/>
      </p:nvGrpSpPr>
      <p:grpSpPr>
        <a:xfrm>
          <a:off x="0" y="0"/>
          <a:ext cx="0" cy="0"/>
          <a:chOff x="0" y="0"/>
          <a:chExt cx="0" cy="0"/>
        </a:xfrm>
      </p:grpSpPr>
      <p:sp>
        <p:nvSpPr>
          <p:cNvPr id="377" name="Google Shape;377;p6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8" name="Google Shape;378;p6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9" name="Google Shape;379;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0" name="Google Shape;380;p6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77380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20" Type="http://schemas.openxmlformats.org/officeDocument/2006/relationships/theme" Target="../theme/theme3.xml"/><Relationship Id="rId21" Type="http://schemas.openxmlformats.org/officeDocument/2006/relationships/image" Target="../media/image1.png"/><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slideLayout" Target="../slideLayouts/slideLayout4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theme" Target="../theme/theme4.xml"/><Relationship Id="rId16"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8.xml"/><Relationship Id="rId20" Type="http://schemas.openxmlformats.org/officeDocument/2006/relationships/slideLayout" Target="../slideLayouts/slideLayout79.xml"/><Relationship Id="rId21" Type="http://schemas.openxmlformats.org/officeDocument/2006/relationships/slideLayout" Target="../slideLayouts/slideLayout80.xml"/><Relationship Id="rId22" Type="http://schemas.openxmlformats.org/officeDocument/2006/relationships/theme" Target="../theme/theme5.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Relationship Id="rId14" Type="http://schemas.openxmlformats.org/officeDocument/2006/relationships/slideLayout" Target="../slideLayouts/slideLayout73.xml"/><Relationship Id="rId15" Type="http://schemas.openxmlformats.org/officeDocument/2006/relationships/slideLayout" Target="../slideLayouts/slideLayout74.xml"/><Relationship Id="rId16" Type="http://schemas.openxmlformats.org/officeDocument/2006/relationships/slideLayout" Target="../slideLayouts/slideLayout75.xml"/><Relationship Id="rId17" Type="http://schemas.openxmlformats.org/officeDocument/2006/relationships/slideLayout" Target="../slideLayouts/slideLayout76.xml"/><Relationship Id="rId18" Type="http://schemas.openxmlformats.org/officeDocument/2006/relationships/slideLayout" Target="../slideLayouts/slideLayout77.xml"/><Relationship Id="rId19" Type="http://schemas.openxmlformats.org/officeDocument/2006/relationships/slideLayout" Target="../slideLayouts/slideLayout78.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theme" Target="../theme/theme6.xml"/><Relationship Id="rId14" Type="http://schemas.openxmlformats.org/officeDocument/2006/relationships/image" Target="../media/image1.png"/><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6"/>
          <p:cNvSpPr/>
          <p:nvPr/>
        </p:nvSpPr>
        <p:spPr>
          <a:xfrm>
            <a:off x="0" y="0"/>
            <a:ext cx="12192000" cy="1219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88" name="Google Shape;88;p16" descr="/Volumes/Clients/CCSSO/CCS007_Org Logo/Final/CCS007_OrgLogo_FINAL_121609/PNG/CCSSO_Color Bars_DESR2.png"/>
          <p:cNvPicPr preferRelativeResize="0"/>
          <p:nvPr/>
        </p:nvPicPr>
        <p:blipFill rotWithShape="1">
          <a:blip r:embed="rId14">
            <a:alphaModFix/>
          </a:blip>
          <a:srcRect/>
          <a:stretch/>
        </p:blipFill>
        <p:spPr>
          <a:xfrm>
            <a:off x="-2117" y="6488113"/>
            <a:ext cx="1219201" cy="381000"/>
          </a:xfrm>
          <a:prstGeom prst="rect">
            <a:avLst/>
          </a:prstGeom>
          <a:noFill/>
          <a:ln>
            <a:noFill/>
          </a:ln>
        </p:spPr>
      </p:pic>
      <p:sp>
        <p:nvSpPr>
          <p:cNvPr id="89" name="Google Shape;89;p16"/>
          <p:cNvSpPr/>
          <p:nvPr/>
        </p:nvSpPr>
        <p:spPr>
          <a:xfrm>
            <a:off x="1320800" y="6488113"/>
            <a:ext cx="10871100" cy="381000"/>
          </a:xfrm>
          <a:prstGeom prst="rect">
            <a:avLst/>
          </a:prstGeom>
          <a:solidFill>
            <a:schemeClr val="accent2"/>
          </a:solidFill>
          <a:ln>
            <a:noFill/>
          </a:ln>
          <a:effectLst>
            <a:outerShdw dist="23000" dir="5400000" rotWithShape="0">
              <a:srgbClr val="80808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0" name="Google Shape;90;p16"/>
          <p:cNvSpPr txBox="1">
            <a:spLocks noGrp="1"/>
          </p:cNvSpPr>
          <p:nvPr>
            <p:ph type="body" idx="1"/>
          </p:nvPr>
        </p:nvSpPr>
        <p:spPr>
          <a:xfrm>
            <a:off x="601133" y="1589088"/>
            <a:ext cx="10972800" cy="45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1" name="Google Shape;91;p16"/>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2" name="Google Shape;92;p16"/>
          <p:cNvSpPr txBox="1">
            <a:spLocks noGrp="1"/>
          </p:cNvSpPr>
          <p:nvPr>
            <p:ph type="ftr" idx="11"/>
          </p:nvPr>
        </p:nvSpPr>
        <p:spPr>
          <a:xfrm>
            <a:off x="4165600" y="6245225"/>
            <a:ext cx="3860700" cy="476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3" name="Google Shape;93;p16"/>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6"/>
          <p:cNvSpPr txBox="1">
            <a:spLocks noGrp="1"/>
          </p:cNvSpPr>
          <p:nvPr>
            <p:ph type="title"/>
          </p:nvPr>
        </p:nvSpPr>
        <p:spPr>
          <a:xfrm>
            <a:off x="601133" y="77788"/>
            <a:ext cx="109728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FFFFFF"/>
                </a:solidFill>
                <a:latin typeface="Arial Black"/>
                <a:ea typeface="Arial Black"/>
                <a:cs typeface="Arial Black"/>
                <a:sym typeface="Arial Black"/>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5" name="Google Shape;185;p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6" name="Google Shape;186;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7" name="Google Shape;187;p2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8" name="Google Shape;288;p4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9" name="Google Shape;289;p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0" name="Google Shape;290;p4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2" name="Google Shape;362;p6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4" name="Google Shape;364;p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5" name="Google Shape;365;p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12"/>
        <p:cNvGrpSpPr/>
        <p:nvPr/>
      </p:nvGrpSpPr>
      <p:grpSpPr>
        <a:xfrm>
          <a:off x="0" y="0"/>
          <a:ext cx="0" cy="0"/>
          <a:chOff x="0" y="0"/>
          <a:chExt cx="0" cy="0"/>
        </a:xfrm>
      </p:grpSpPr>
      <p:sp>
        <p:nvSpPr>
          <p:cNvPr id="313" name="Google Shape;313;p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4" name="Google Shape;314;p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5" name="Google Shape;315;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6" name="Google Shape;316;p5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2269911558"/>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plpartnerguide.org/" TargetMode="External"/><Relationship Id="rId4" Type="http://schemas.openxmlformats.org/officeDocument/2006/relationships/image" Target="../media/image21.png"/><Relationship Id="rId5" Type="http://schemas.openxmlformats.org/officeDocument/2006/relationships/image" Target="../media/image20.jpe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plpartnerguide.org/" TargetMode="External"/><Relationship Id="rId4" Type="http://schemas.openxmlformats.org/officeDocument/2006/relationships/image" Target="../media/image21.png"/><Relationship Id="rId5" Type="http://schemas.openxmlformats.org/officeDocument/2006/relationships/image" Target="../media/image20.jpe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plpartnerguide.org/" TargetMode="External"/><Relationship Id="rId4" Type="http://schemas.openxmlformats.org/officeDocument/2006/relationships/image" Target="../media/image21.png"/><Relationship Id="rId5" Type="http://schemas.openxmlformats.org/officeDocument/2006/relationships/image" Target="../media/image20.jpe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MCF_Section_1_Curriculum_Development_Process.pdf" TargetMode="External"/><Relationship Id="rId4" Type="http://schemas.openxmlformats.org/officeDocument/2006/relationships/hyperlink" Target="https://education.ky.gov/curriculum/modcurrframe/Documents/CDP_Phase_4_Participant_Handout.docx" TargetMode="External"/><Relationship Id="rId5" Type="http://schemas.openxmlformats.org/officeDocument/2006/relationships/hyperlink" Target="https://education.ky.gov/curriculum/modcurrframe/Documents/CDP_Self_Assessment_Tool.docx" TargetMode="External"/><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hyperlink" Target="https://forms.gle/yLqHdzJY73jGqS217" TargetMode="External"/><Relationship Id="rId4" Type="http://schemas.openxmlformats.org/officeDocument/2006/relationships/hyperlink" Target="mailto:fox.demoisey@ducation.ky.gov" TargetMode="External"/><Relationship Id="rId5" Type="http://schemas.openxmlformats.org/officeDocument/2006/relationships/hyperlink" Target="mailto:misty.higgins@education.ky.gov"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doi.org/10.1177/001112879003600100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hyperlink" Target="https://www.air.org/resource/cbam-concerns-based-adoption-model" TargetMode="External"/><Relationship Id="rId6" Type="http://schemas.openxmlformats.org/officeDocument/2006/relationships/image" Target="../media/image19.png"/><Relationship Id="rId1" Type="http://schemas.openxmlformats.org/officeDocument/2006/relationships/slideLayout" Target="../slideLayouts/slideLayout7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s://plpartnerguide.org/" TargetMode="External"/><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6"/>
          <p:cNvSpPr txBox="1">
            <a:spLocks noGrp="1"/>
          </p:cNvSpPr>
          <p:nvPr>
            <p:ph type="ctrTitle"/>
          </p:nvPr>
        </p:nvSpPr>
        <p:spPr>
          <a:xfrm>
            <a:off x="1962886" y="1214351"/>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a:t>Curriculum Development Process</a:t>
            </a:r>
            <a:endParaRPr/>
          </a:p>
        </p:txBody>
      </p:sp>
      <p:sp>
        <p:nvSpPr>
          <p:cNvPr id="493" name="Google Shape;493;p86"/>
          <p:cNvSpPr txBox="1">
            <a:spLocks noGrp="1"/>
          </p:cNvSpPr>
          <p:nvPr>
            <p:ph type="subTitle" idx="1"/>
          </p:nvPr>
        </p:nvSpPr>
        <p:spPr>
          <a:xfrm>
            <a:off x="1962886" y="3602051"/>
            <a:ext cx="9144000" cy="1834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rgbClr val="007780"/>
              </a:buClr>
              <a:buSzPts val="2400"/>
              <a:buNone/>
            </a:pPr>
            <a:r>
              <a:rPr lang="en-US"/>
              <a:t>Phase 4: Implement and Monitor the Curriculum</a:t>
            </a:r>
            <a:endParaRPr/>
          </a:p>
          <a:p>
            <a:pPr marL="0" lvl="0" indent="0" algn="ctr" rtl="0">
              <a:lnSpc>
                <a:spcPct val="90000"/>
              </a:lnSpc>
              <a:spcBef>
                <a:spcPts val="1000"/>
              </a:spcBef>
              <a:spcAft>
                <a:spcPts val="0"/>
              </a:spcAft>
              <a:buClr>
                <a:srgbClr val="007780"/>
              </a:buClr>
              <a:buSzPts val="2400"/>
              <a:buNone/>
            </a:pPr>
            <a:endParaRPr/>
          </a:p>
          <a:p>
            <a:pPr marL="0" lvl="0" indent="0" algn="ctr" rtl="0">
              <a:lnSpc>
                <a:spcPct val="90000"/>
              </a:lnSpc>
              <a:spcBef>
                <a:spcPts val="1000"/>
              </a:spcBef>
              <a:spcAft>
                <a:spcPts val="0"/>
              </a:spcAft>
              <a:buClr>
                <a:srgbClr val="007780"/>
              </a:buClr>
              <a:buSzPts val="2400"/>
              <a:buNone/>
            </a:pPr>
            <a:r>
              <a:rPr lang="en-US"/>
              <a:t>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Processing Time</a:t>
            </a:r>
            <a:endParaRPr/>
          </a:p>
        </p:txBody>
      </p:sp>
      <p:sp>
        <p:nvSpPr>
          <p:cNvPr id="579" name="Google Shape;579;p9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a:t>Determine which two ideas from implementation science seem most important given your district context?</a:t>
            </a: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0"/>
              </a:spcAft>
              <a:buNone/>
            </a:pPr>
            <a:endParaRPr/>
          </a:p>
          <a:p>
            <a:pPr marL="457200" lvl="0" indent="-374650" algn="l" rtl="0">
              <a:spcBef>
                <a:spcPts val="1000"/>
              </a:spcBef>
              <a:spcAft>
                <a:spcPts val="0"/>
              </a:spcAft>
              <a:buSzPts val="2300"/>
              <a:buChar char="★"/>
            </a:pPr>
            <a:r>
              <a:rPr lang="en-US" sz="2300" i="1"/>
              <a:t>Please hold that thinking under Success Criterion 1 on the participant handout.</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580" name="Google Shape;580;p95"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279350" y="269700"/>
            <a:ext cx="1423975" cy="1423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6"/>
          <p:cNvSpPr txBox="1">
            <a:spLocks noGrp="1"/>
          </p:cNvSpPr>
          <p:nvPr>
            <p:ph type="title"/>
          </p:nvPr>
        </p:nvSpPr>
        <p:spPr>
          <a:xfrm>
            <a:off x="672350" y="269700"/>
            <a:ext cx="10892100" cy="119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600"/>
              <a:t>Viewing Focus </a:t>
            </a:r>
            <a:endParaRPr sz="4600"/>
          </a:p>
        </p:txBody>
      </p:sp>
      <p:sp>
        <p:nvSpPr>
          <p:cNvPr id="587" name="Google Shape;587;p96"/>
          <p:cNvSpPr txBox="1">
            <a:spLocks noGrp="1"/>
          </p:cNvSpPr>
          <p:nvPr>
            <p:ph type="body" idx="1"/>
          </p:nvPr>
        </p:nvSpPr>
        <p:spPr>
          <a:xfrm>
            <a:off x="838200" y="1618175"/>
            <a:ext cx="10515600" cy="4036200"/>
          </a:xfrm>
          <a:prstGeom prst="rect">
            <a:avLst/>
          </a:prstGeom>
        </p:spPr>
        <p:txBody>
          <a:bodyPr spcFirstLastPara="1" wrap="square" lIns="91425" tIns="45700" rIns="91425" bIns="45700" anchor="t" anchorCtr="0">
            <a:normAutofit/>
          </a:bodyPr>
          <a:lstStyle/>
          <a:p>
            <a:pPr marL="114300" lvl="0" indent="0" algn="l" rtl="0">
              <a:lnSpc>
                <a:spcPct val="100000"/>
              </a:lnSpc>
              <a:spcBef>
                <a:spcPts val="1000"/>
              </a:spcBef>
              <a:spcAft>
                <a:spcPts val="0"/>
              </a:spcAft>
              <a:buSzPts val="1800"/>
              <a:buNone/>
            </a:pPr>
            <a:r>
              <a:rPr lang="en-US"/>
              <a:t>Note key ideas from the upcoming slides on professional learning supports that could make curriculum implementation more effective in your district.</a:t>
            </a:r>
            <a:endParaRPr/>
          </a:p>
          <a:p>
            <a:pPr marL="0" lvl="0" indent="0" algn="l" rtl="0">
              <a:lnSpc>
                <a:spcPct val="100000"/>
              </a:lnSpc>
              <a:spcBef>
                <a:spcPts val="1000"/>
              </a:spcBef>
              <a:spcAft>
                <a:spcPts val="0"/>
              </a:spcAft>
              <a:buNone/>
            </a:pPr>
            <a:endParaRPr lang="en-US"/>
          </a:p>
          <a:p>
            <a:pPr marL="0" lvl="0" indent="0" algn="l" rtl="0">
              <a:lnSpc>
                <a:spcPct val="100000"/>
              </a:lnSpc>
              <a:spcBef>
                <a:spcPts val="1000"/>
              </a:spcBef>
              <a:spcAft>
                <a:spcPts val="0"/>
              </a:spcAft>
              <a:buNone/>
            </a:pPr>
            <a:endParaRPr/>
          </a:p>
          <a:p>
            <a:pPr marL="457200" lvl="0" indent="-374650" algn="l" rtl="0">
              <a:spcBef>
                <a:spcPts val="1000"/>
              </a:spcBef>
              <a:spcAft>
                <a:spcPts val="0"/>
              </a:spcAft>
              <a:buSzPts val="2300"/>
              <a:buChar char="★"/>
            </a:pPr>
            <a:r>
              <a:rPr lang="en-US" sz="2300" i="1"/>
              <a:t>Please hold that thinking under Success Criterion 1 your participant handout.</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97"/>
          <p:cNvSpPr txBox="1">
            <a:spLocks noGrp="1"/>
          </p:cNvSpPr>
          <p:nvPr>
            <p:ph type="title"/>
          </p:nvPr>
        </p:nvSpPr>
        <p:spPr>
          <a:xfrm>
            <a:off x="468425" y="103600"/>
            <a:ext cx="92637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Implementation Support for Teachers</a:t>
            </a:r>
            <a:endParaRPr/>
          </a:p>
        </p:txBody>
      </p:sp>
      <p:grpSp>
        <p:nvGrpSpPr>
          <p:cNvPr id="593" name="Google Shape;593;p97" title="&quot; &quot;"/>
          <p:cNvGrpSpPr/>
          <p:nvPr/>
        </p:nvGrpSpPr>
        <p:grpSpPr>
          <a:xfrm>
            <a:off x="4614767" y="1657918"/>
            <a:ext cx="1935552" cy="1296457"/>
            <a:chOff x="3461163" y="1244660"/>
            <a:chExt cx="1451700" cy="972367"/>
          </a:xfrm>
        </p:grpSpPr>
        <p:sp>
          <p:nvSpPr>
            <p:cNvPr id="594" name="Google Shape;594;p97"/>
            <p:cNvSpPr txBox="1"/>
            <p:nvPr/>
          </p:nvSpPr>
          <p:spPr>
            <a:xfrm>
              <a:off x="3461163" y="1244660"/>
              <a:ext cx="1451700" cy="459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Vestibulum congue tempus</a:t>
              </a:r>
              <a:endParaRPr sz="1500" b="0" i="0" u="none" strike="noStrike" cap="none">
                <a:solidFill>
                  <a:srgbClr val="FFFFFF"/>
                </a:solidFill>
                <a:latin typeface="Roboto"/>
                <a:ea typeface="Roboto"/>
                <a:cs typeface="Roboto"/>
                <a:sym typeface="Roboto"/>
              </a:endParaRPr>
            </a:p>
          </p:txBody>
        </p:sp>
        <p:sp>
          <p:nvSpPr>
            <p:cNvPr id="595" name="Google Shape;595;p97"/>
            <p:cNvSpPr txBox="1"/>
            <p:nvPr/>
          </p:nvSpPr>
          <p:spPr>
            <a:xfrm>
              <a:off x="3461163" y="1704627"/>
              <a:ext cx="1451700" cy="512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00"/>
                </a:spcAft>
                <a:buClr>
                  <a:srgbClr val="000000"/>
                </a:buClr>
                <a:buSzPts val="1100"/>
                <a:buFont typeface="Arial"/>
                <a:buNone/>
              </a:pPr>
              <a:r>
                <a:rPr lang="en-US" sz="1100" b="0" i="0" u="none" strike="noStrike" cap="none">
                  <a:solidFill>
                    <a:srgbClr val="FFFFFF"/>
                  </a:solidFill>
                  <a:latin typeface="Roboto"/>
                  <a:ea typeface="Roboto"/>
                  <a:cs typeface="Roboto"/>
                  <a:sym typeface="Roboto"/>
                </a:rPr>
                <a:t>Lorem ipsum dolor sit amet, consectetur adipiscing elit, sed do eiusmod tempor.</a:t>
              </a:r>
              <a:endParaRPr sz="1100" b="0" i="0" u="none" strike="noStrike" cap="none">
                <a:solidFill>
                  <a:srgbClr val="FFFFFF"/>
                </a:solidFill>
                <a:latin typeface="Roboto"/>
                <a:ea typeface="Roboto"/>
                <a:cs typeface="Roboto"/>
                <a:sym typeface="Roboto"/>
              </a:endParaRPr>
            </a:p>
          </p:txBody>
        </p:sp>
      </p:grpSp>
      <p:sp>
        <p:nvSpPr>
          <p:cNvPr id="596" name="Google Shape;596;p97"/>
          <p:cNvSpPr txBox="1"/>
          <p:nvPr/>
        </p:nvSpPr>
        <p:spPr>
          <a:xfrm>
            <a:off x="2001883" y="3745903"/>
            <a:ext cx="1935600" cy="613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Vestibulum congue tempus</a:t>
            </a:r>
            <a:endParaRPr sz="1500" b="0" i="0" u="none" strike="noStrike" cap="none">
              <a:solidFill>
                <a:srgbClr val="FFFFFF"/>
              </a:solidFill>
              <a:latin typeface="Roboto"/>
              <a:ea typeface="Roboto"/>
              <a:cs typeface="Roboto"/>
              <a:sym typeface="Roboto"/>
            </a:endParaRPr>
          </a:p>
        </p:txBody>
      </p:sp>
      <p:sp>
        <p:nvSpPr>
          <p:cNvPr id="597" name="Google Shape;597;p97"/>
          <p:cNvSpPr txBox="1"/>
          <p:nvPr/>
        </p:nvSpPr>
        <p:spPr>
          <a:xfrm>
            <a:off x="8108750" y="2475250"/>
            <a:ext cx="3822300" cy="3941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Who:</a:t>
            </a:r>
            <a:r>
              <a:rPr lang="en-US" sz="1800" b="0" i="0" u="none" strike="noStrike" cap="none">
                <a:solidFill>
                  <a:srgbClr val="1A1A1A"/>
                </a:solidFill>
                <a:latin typeface="Roboto"/>
                <a:ea typeface="Roboto"/>
                <a:cs typeface="Roboto"/>
                <a:sym typeface="Roboto"/>
              </a:rPr>
              <a:t> </a:t>
            </a:r>
            <a:r>
              <a:rPr lang="en-US" sz="1800" b="0" i="0" u="none" strike="noStrike" cap="none">
                <a:solidFill>
                  <a:schemeClr val="dk1"/>
                </a:solidFill>
                <a:latin typeface="Roboto"/>
                <a:ea typeface="Roboto"/>
                <a:cs typeface="Roboto"/>
                <a:sym typeface="Roboto"/>
              </a:rPr>
              <a:t>Any teachers who are new to a curriculum, including veteran teachers who are new to a grade</a:t>
            </a:r>
            <a:endParaRPr sz="1800" b="1" i="0" u="none" strike="noStrike" cap="none">
              <a:solidFill>
                <a:srgbClr val="000000"/>
              </a:solidFill>
              <a:latin typeface="Roboto"/>
              <a:ea typeface="Roboto"/>
              <a:cs typeface="Roboto"/>
              <a:sym typeface="Roboto"/>
            </a:endParaRPr>
          </a:p>
          <a:p>
            <a:pPr marL="0" marR="0" lvl="0" indent="0" algn="l" rtl="0">
              <a:lnSpc>
                <a:spcPct val="115000"/>
              </a:lnSpc>
              <a:spcBef>
                <a:spcPts val="130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When:</a:t>
            </a:r>
            <a:r>
              <a:rPr lang="en-US" sz="1800" b="1" i="0" u="none" strike="noStrike" cap="none">
                <a:solidFill>
                  <a:srgbClr val="000000"/>
                </a:solidFill>
                <a:latin typeface="Roboto"/>
                <a:ea typeface="Roboto"/>
                <a:cs typeface="Roboto"/>
                <a:sym typeface="Roboto"/>
              </a:rPr>
              <a:t> </a:t>
            </a:r>
            <a:r>
              <a:rPr lang="en-US" sz="1800" b="0" i="0" u="none" strike="noStrike" cap="none">
                <a:solidFill>
                  <a:srgbClr val="000000"/>
                </a:solidFill>
                <a:latin typeface="Roboto"/>
                <a:ea typeface="Roboto"/>
                <a:cs typeface="Roboto"/>
                <a:sym typeface="Roboto"/>
              </a:rPr>
              <a:t>Generally takes place before the start of the school year and in the first few weeks of school</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300"/>
              </a:spcBef>
              <a:spcAft>
                <a:spcPts val="1300"/>
              </a:spcAft>
              <a:buClr>
                <a:srgbClr val="000000"/>
              </a:buClr>
              <a:buSzPts val="1800"/>
              <a:buFont typeface="Arial"/>
              <a:buNone/>
            </a:pPr>
            <a:r>
              <a:rPr lang="en-US" sz="1800" b="1" i="0" u="none" strike="noStrike" cap="none">
                <a:solidFill>
                  <a:srgbClr val="3F84B4"/>
                </a:solidFill>
                <a:latin typeface="Roboto"/>
                <a:ea typeface="Roboto"/>
                <a:cs typeface="Roboto"/>
                <a:sym typeface="Roboto"/>
              </a:rPr>
              <a:t>Common Structures: </a:t>
            </a:r>
            <a:r>
              <a:rPr lang="en-US" sz="1800" b="0" i="0" u="none" strike="noStrike" cap="none">
                <a:solidFill>
                  <a:srgbClr val="000000"/>
                </a:solidFill>
                <a:latin typeface="Roboto"/>
                <a:ea typeface="Roboto"/>
                <a:cs typeface="Roboto"/>
                <a:sym typeface="Roboto"/>
              </a:rPr>
              <a:t>Workshops, coaching</a:t>
            </a:r>
            <a:r>
              <a:rPr lang="en-US" sz="1800">
                <a:latin typeface="Roboto"/>
                <a:ea typeface="Roboto"/>
                <a:cs typeface="Roboto"/>
                <a:sym typeface="Roboto"/>
              </a:rPr>
              <a:t>.</a:t>
            </a:r>
            <a:endParaRPr sz="1800" b="0" i="0" u="none" strike="noStrike" cap="none">
              <a:solidFill>
                <a:srgbClr val="000000"/>
              </a:solidFill>
              <a:latin typeface="Roboto"/>
              <a:ea typeface="Roboto"/>
              <a:cs typeface="Roboto"/>
              <a:sym typeface="Roboto"/>
            </a:endParaRPr>
          </a:p>
        </p:txBody>
      </p:sp>
      <p:sp>
        <p:nvSpPr>
          <p:cNvPr id="598" name="Google Shape;598;p97" title="&quot; &quot;"/>
          <p:cNvSpPr/>
          <p:nvPr/>
        </p:nvSpPr>
        <p:spPr>
          <a:xfrm rot="-5400000">
            <a:off x="-755800" y="2693325"/>
            <a:ext cx="4117250" cy="1655450"/>
          </a:xfrm>
          <a:prstGeom prst="flowChartOffpageConnector">
            <a:avLst/>
          </a:prstGeom>
          <a:solidFill>
            <a:srgbClr val="F1B70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97"/>
          <p:cNvSpPr txBox="1"/>
          <p:nvPr/>
        </p:nvSpPr>
        <p:spPr>
          <a:xfrm>
            <a:off x="468375" y="3098092"/>
            <a:ext cx="1668900" cy="6618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434343"/>
                </a:solidFill>
                <a:latin typeface="Roboto"/>
                <a:ea typeface="Roboto"/>
                <a:cs typeface="Roboto"/>
                <a:sym typeface="Roboto"/>
              </a:rPr>
              <a:t>Launch</a:t>
            </a:r>
            <a:endParaRPr sz="1900" b="0" i="0" u="none" strike="noStrike" cap="none">
              <a:solidFill>
                <a:srgbClr val="434343"/>
              </a:solidFill>
              <a:latin typeface="Arial"/>
              <a:ea typeface="Arial"/>
              <a:cs typeface="Arial"/>
              <a:sym typeface="Arial"/>
            </a:endParaRPr>
          </a:p>
        </p:txBody>
      </p:sp>
      <p:sp>
        <p:nvSpPr>
          <p:cNvPr id="600" name="Google Shape;600;p97"/>
          <p:cNvSpPr txBox="1"/>
          <p:nvPr/>
        </p:nvSpPr>
        <p:spPr>
          <a:xfrm>
            <a:off x="2319800" y="2475250"/>
            <a:ext cx="5688300" cy="3941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Key Objectives:</a:t>
            </a:r>
            <a:endParaRPr sz="1800" b="1" i="0" u="none" strike="noStrike" cap="none">
              <a:solidFill>
                <a:schemeClr val="dk1"/>
              </a:solidFill>
              <a:latin typeface="Roboto"/>
              <a:ea typeface="Roboto"/>
              <a:cs typeface="Roboto"/>
              <a:sym typeface="Roboto"/>
            </a:endParaRPr>
          </a:p>
          <a:p>
            <a:pPr marL="609600" marR="0" lvl="0" indent="-419100" algn="l" rtl="0">
              <a:lnSpc>
                <a:spcPct val="115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a:ea typeface="Roboto"/>
                <a:cs typeface="Roboto"/>
                <a:sym typeface="Roboto"/>
              </a:rPr>
              <a:t>Build educators’ understanding of the </a:t>
            </a:r>
            <a:r>
              <a:rPr lang="en-US" sz="1800" b="0" i="0" u="none" strike="noStrike" cap="none">
                <a:solidFill>
                  <a:srgbClr val="000000"/>
                </a:solidFill>
                <a:latin typeface="Roboto Medium"/>
                <a:ea typeface="Roboto Medium"/>
                <a:cs typeface="Roboto Medium"/>
                <a:sym typeface="Roboto Medium"/>
              </a:rPr>
              <a:t>approach and design of their </a:t>
            </a:r>
            <a:r>
              <a:rPr lang="en-US" sz="1800">
                <a:latin typeface="Roboto Medium"/>
                <a:ea typeface="Roboto Medium"/>
                <a:cs typeface="Roboto Medium"/>
                <a:sym typeface="Roboto Medium"/>
              </a:rPr>
              <a:t>curriculum, </a:t>
            </a:r>
            <a:r>
              <a:rPr lang="en-US" sz="1800" b="0" i="0" u="none" strike="noStrike" cap="none">
                <a:solidFill>
                  <a:srgbClr val="000000"/>
                </a:solidFill>
                <a:latin typeface="Roboto Medium"/>
                <a:ea typeface="Roboto Medium"/>
                <a:cs typeface="Roboto Medium"/>
                <a:sym typeface="Roboto Medium"/>
              </a:rPr>
              <a:t>HQI</a:t>
            </a:r>
            <a:r>
              <a:rPr lang="en-US" sz="1800">
                <a:latin typeface="Roboto Medium"/>
                <a:ea typeface="Roboto Medium"/>
                <a:cs typeface="Roboto Medium"/>
                <a:sym typeface="Roboto Medium"/>
              </a:rPr>
              <a:t>R</a:t>
            </a:r>
            <a:r>
              <a:rPr lang="en-US" sz="1800" b="0" i="0" u="none" strike="noStrike" cap="none">
                <a:solidFill>
                  <a:srgbClr val="000000"/>
                </a:solidFill>
                <a:latin typeface="Roboto Medium"/>
                <a:ea typeface="Roboto Medium"/>
                <a:cs typeface="Roboto Medium"/>
                <a:sym typeface="Roboto Medium"/>
              </a:rPr>
              <a:t> and what strong implementation looks like</a:t>
            </a:r>
            <a:endParaRPr sz="1800" b="0" i="0" u="none" strike="noStrike" cap="none">
              <a:solidFill>
                <a:srgbClr val="000000"/>
              </a:solidFill>
              <a:latin typeface="Roboto Medium"/>
              <a:ea typeface="Roboto Medium"/>
              <a:cs typeface="Roboto Medium"/>
              <a:sym typeface="Roboto Medium"/>
            </a:endParaRPr>
          </a:p>
          <a:p>
            <a:pPr marL="609600" marR="0" lvl="0" indent="-419100" algn="l" rtl="0">
              <a:lnSpc>
                <a:spcPct val="115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Medium"/>
                <a:ea typeface="Roboto Medium"/>
                <a:cs typeface="Roboto Medium"/>
                <a:sym typeface="Roboto Medium"/>
              </a:rPr>
              <a:t>Internalize early units and lessons</a:t>
            </a:r>
            <a:r>
              <a:rPr lang="en-US" sz="1800" b="0" i="0" u="none" strike="noStrike" cap="none">
                <a:solidFill>
                  <a:srgbClr val="000000"/>
                </a:solidFill>
                <a:latin typeface="Roboto"/>
                <a:ea typeface="Roboto"/>
                <a:cs typeface="Roboto"/>
                <a:sym typeface="Roboto"/>
              </a:rPr>
              <a:t> in the </a:t>
            </a:r>
            <a:r>
              <a:rPr lang="en-US" sz="1800">
                <a:latin typeface="Roboto"/>
                <a:ea typeface="Roboto"/>
                <a:cs typeface="Roboto"/>
                <a:sym typeface="Roboto"/>
              </a:rPr>
              <a:t>curriculum and </a:t>
            </a:r>
            <a:r>
              <a:rPr lang="en-US" sz="1800" b="0" i="0" u="none" strike="noStrike" cap="none">
                <a:solidFill>
                  <a:srgbClr val="000000"/>
                </a:solidFill>
                <a:latin typeface="Roboto"/>
                <a:ea typeface="Roboto"/>
                <a:cs typeface="Roboto"/>
                <a:sym typeface="Roboto"/>
              </a:rPr>
              <a:t>HQI</a:t>
            </a:r>
            <a:r>
              <a:rPr lang="en-US" sz="1800">
                <a:latin typeface="Roboto"/>
                <a:ea typeface="Roboto"/>
                <a:cs typeface="Roboto"/>
                <a:sym typeface="Roboto"/>
              </a:rPr>
              <a:t>R</a:t>
            </a:r>
            <a:r>
              <a:rPr lang="en-US" sz="1800" b="0" i="0" u="none" strike="noStrike" cap="none">
                <a:solidFill>
                  <a:srgbClr val="000000"/>
                </a:solidFill>
                <a:latin typeface="Roboto"/>
                <a:ea typeface="Roboto"/>
                <a:cs typeface="Roboto"/>
                <a:sym typeface="Roboto"/>
              </a:rPr>
              <a:t>;</a:t>
            </a:r>
            <a:endParaRPr sz="1800" b="0" i="0" u="none" strike="noStrike" cap="none">
              <a:solidFill>
                <a:srgbClr val="000000"/>
              </a:solidFill>
              <a:latin typeface="Roboto"/>
              <a:ea typeface="Roboto"/>
              <a:cs typeface="Roboto"/>
              <a:sym typeface="Roboto"/>
            </a:endParaRPr>
          </a:p>
          <a:p>
            <a:pPr marL="609600" marR="0" lvl="0" indent="-419100" algn="l" rtl="0">
              <a:lnSpc>
                <a:spcPct val="115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Medium"/>
                <a:ea typeface="Roboto Medium"/>
                <a:cs typeface="Roboto Medium"/>
                <a:sym typeface="Roboto Medium"/>
              </a:rPr>
              <a:t>Navigate logistical and technological considerations</a:t>
            </a:r>
            <a:r>
              <a:rPr lang="en-US" sz="1800" b="0" i="0" u="none" strike="noStrike" cap="none">
                <a:solidFill>
                  <a:srgbClr val="000000"/>
                </a:solidFill>
                <a:latin typeface="Roboto"/>
                <a:ea typeface="Roboto"/>
                <a:cs typeface="Roboto"/>
                <a:sym typeface="Roboto"/>
              </a:rPr>
              <a:t> required to effectively use the HQI</a:t>
            </a:r>
            <a:r>
              <a:rPr lang="en-US" sz="1800">
                <a:latin typeface="Roboto"/>
                <a:ea typeface="Roboto"/>
                <a:cs typeface="Roboto"/>
                <a:sym typeface="Roboto"/>
              </a:rPr>
              <a:t>R</a:t>
            </a:r>
            <a:r>
              <a:rPr lang="en-US" sz="1800" b="0" i="0" u="none" strike="noStrike" cap="none">
                <a:solidFill>
                  <a:srgbClr val="000000"/>
                </a:solidFill>
                <a:latin typeface="Roboto"/>
                <a:ea typeface="Roboto"/>
                <a:cs typeface="Roboto"/>
                <a:sym typeface="Roboto"/>
              </a:rPr>
              <a:t> (e.g. how materials are organized, how teachers and students access them)</a:t>
            </a:r>
            <a:endParaRPr sz="1800" b="0" i="0" u="none" strike="noStrike" cap="none">
              <a:solidFill>
                <a:srgbClr val="000000"/>
              </a:solidFill>
              <a:latin typeface="Roboto"/>
              <a:ea typeface="Roboto"/>
              <a:cs typeface="Roboto"/>
              <a:sym typeface="Roboto"/>
            </a:endParaRPr>
          </a:p>
        </p:txBody>
      </p:sp>
      <p:sp>
        <p:nvSpPr>
          <p:cNvPr id="601" name="Google Shape;601;p97"/>
          <p:cNvSpPr txBox="1"/>
          <p:nvPr/>
        </p:nvSpPr>
        <p:spPr>
          <a:xfrm>
            <a:off x="2319800" y="1533675"/>
            <a:ext cx="9263700" cy="912600"/>
          </a:xfrm>
          <a:prstGeom prst="rect">
            <a:avLst/>
          </a:prstGeom>
          <a:noFill/>
          <a:ln w="38100" cap="flat" cmpd="sng">
            <a:solidFill>
              <a:srgbClr val="F2BC1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1300"/>
              </a:spcAft>
              <a:buClr>
                <a:srgbClr val="000000"/>
              </a:buClr>
              <a:buSzPts val="2200"/>
              <a:buFont typeface="Arial"/>
              <a:buNone/>
            </a:pPr>
            <a:r>
              <a:rPr lang="en-US" sz="2200" b="1" i="0" u="none" strike="noStrike" cap="none">
                <a:solidFill>
                  <a:schemeClr val="dk1"/>
                </a:solidFill>
                <a:latin typeface="Roboto"/>
                <a:ea typeface="Roboto"/>
                <a:cs typeface="Roboto"/>
                <a:sym typeface="Roboto"/>
              </a:rPr>
              <a:t>Initial training for teachers on understanding the basics of how to skillfully implement the curriculum “as intended.”</a:t>
            </a:r>
            <a:endParaRPr sz="2200" b="0" i="0" u="none" strike="noStrike" cap="none">
              <a:solidFill>
                <a:srgbClr val="000000"/>
              </a:solidFill>
              <a:latin typeface="Arial"/>
              <a:ea typeface="Arial"/>
              <a:cs typeface="Arial"/>
              <a:sym typeface="Arial"/>
            </a:endParaRPr>
          </a:p>
        </p:txBody>
      </p:sp>
      <p:pic>
        <p:nvPicPr>
          <p:cNvPr id="602" name="Google Shape;602;p97" title="&quot; &quot;">
            <a:hlinkClick r:id="rId3"/>
          </p:cNvPr>
          <p:cNvPicPr preferRelativeResize="0"/>
          <p:nvPr/>
        </p:nvPicPr>
        <p:blipFill rotWithShape="1">
          <a:blip r:embed="rId4">
            <a:alphaModFix/>
          </a:blip>
          <a:srcRect/>
          <a:stretch/>
        </p:blipFill>
        <p:spPr>
          <a:xfrm>
            <a:off x="10175774" y="5840675"/>
            <a:ext cx="1614300" cy="505600"/>
          </a:xfrm>
          <a:prstGeom prst="rect">
            <a:avLst/>
          </a:prstGeom>
          <a:noFill/>
          <a:ln>
            <a:noFill/>
          </a:ln>
        </p:spPr>
      </p:pic>
      <p:pic>
        <p:nvPicPr>
          <p:cNvPr id="603" name="Google Shape;603;p97" title="&quot; &quot;"/>
          <p:cNvPicPr preferRelativeResize="0"/>
          <p:nvPr/>
        </p:nvPicPr>
        <p:blipFill rotWithShape="1">
          <a:blip r:embed="rId5">
            <a:alphaModFix/>
          </a:blip>
          <a:srcRect/>
          <a:stretch/>
        </p:blipFill>
        <p:spPr>
          <a:xfrm>
            <a:off x="441975" y="5840675"/>
            <a:ext cx="516093" cy="505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8"/>
          <p:cNvSpPr txBox="1"/>
          <p:nvPr/>
        </p:nvSpPr>
        <p:spPr>
          <a:xfrm>
            <a:off x="2417950" y="2432400"/>
            <a:ext cx="5569800" cy="3320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Key Objectives:</a:t>
            </a:r>
            <a:endParaRPr sz="1800" b="1" i="0" u="none" strike="noStrike" cap="none">
              <a:solidFill>
                <a:srgbClr val="1A1A1A"/>
              </a:solidFill>
              <a:latin typeface="Roboto"/>
              <a:ea typeface="Roboto"/>
              <a:cs typeface="Roboto"/>
              <a:sym typeface="Roboto"/>
            </a:endParaRPr>
          </a:p>
          <a:p>
            <a:pPr marL="609600" marR="0" lvl="0" indent="-419100" algn="l" rtl="0">
              <a:lnSpc>
                <a:spcPct val="115000"/>
              </a:lnSpc>
              <a:spcBef>
                <a:spcPts val="0"/>
              </a:spcBef>
              <a:spcAft>
                <a:spcPts val="0"/>
              </a:spcAft>
              <a:buClr>
                <a:srgbClr val="1A1A1A"/>
              </a:buClr>
              <a:buSzPts val="1800"/>
              <a:buFont typeface="Roboto"/>
              <a:buChar char="●"/>
            </a:pPr>
            <a:r>
              <a:rPr lang="en-US" sz="1800" b="0" i="0" u="none" strike="noStrike" cap="none">
                <a:solidFill>
                  <a:srgbClr val="1A1A1A"/>
                </a:solidFill>
                <a:latin typeface="Roboto"/>
                <a:ea typeface="Roboto"/>
                <a:cs typeface="Roboto"/>
                <a:sym typeface="Roboto"/>
              </a:rPr>
              <a:t>Support teachers with </a:t>
            </a:r>
            <a:r>
              <a:rPr lang="en-US" sz="1800" b="0" i="0" u="none" strike="noStrike" cap="none">
                <a:solidFill>
                  <a:srgbClr val="1A1A1A"/>
                </a:solidFill>
                <a:latin typeface="Roboto Medium"/>
                <a:ea typeface="Roboto Medium"/>
                <a:cs typeface="Roboto Medium"/>
                <a:sym typeface="Roboto Medium"/>
              </a:rPr>
              <a:t>internalizing units and lessons</a:t>
            </a:r>
            <a:r>
              <a:rPr lang="en-US" sz="1800" b="0" i="0" u="none" strike="noStrike" cap="none">
                <a:solidFill>
                  <a:srgbClr val="1A1A1A"/>
                </a:solidFill>
                <a:latin typeface="Roboto"/>
                <a:ea typeface="Roboto"/>
                <a:cs typeface="Roboto"/>
                <a:sym typeface="Roboto"/>
              </a:rPr>
              <a:t> with a focus on anticipating student thinking and responses.</a:t>
            </a:r>
            <a:endParaRPr sz="1800" b="0" i="0" u="none" strike="noStrike" cap="none">
              <a:solidFill>
                <a:srgbClr val="1A1A1A"/>
              </a:solidFill>
              <a:latin typeface="Roboto"/>
              <a:ea typeface="Roboto"/>
              <a:cs typeface="Roboto"/>
              <a:sym typeface="Roboto"/>
            </a:endParaRPr>
          </a:p>
          <a:p>
            <a:pPr marL="609600" marR="0" lvl="0" indent="-419100" algn="l" rtl="0">
              <a:lnSpc>
                <a:spcPct val="115000"/>
              </a:lnSpc>
              <a:spcBef>
                <a:spcPts val="0"/>
              </a:spcBef>
              <a:spcAft>
                <a:spcPts val="0"/>
              </a:spcAft>
              <a:buClr>
                <a:srgbClr val="1A1A1A"/>
              </a:buClr>
              <a:buSzPts val="1800"/>
              <a:buFont typeface="Roboto"/>
              <a:buChar char="●"/>
            </a:pPr>
            <a:r>
              <a:rPr lang="en-US" sz="1800" b="0" i="0" u="none" strike="noStrike" cap="none">
                <a:solidFill>
                  <a:srgbClr val="1A1A1A"/>
                </a:solidFill>
                <a:latin typeface="Roboto"/>
                <a:ea typeface="Roboto"/>
                <a:cs typeface="Roboto"/>
                <a:sym typeface="Roboto"/>
              </a:rPr>
              <a:t>Equip teachers to</a:t>
            </a:r>
            <a:r>
              <a:rPr lang="en-US" sz="1800" b="0" i="0" u="none" strike="noStrike" cap="none">
                <a:solidFill>
                  <a:srgbClr val="1A1A1A"/>
                </a:solidFill>
                <a:latin typeface="Roboto Medium"/>
                <a:ea typeface="Roboto Medium"/>
                <a:cs typeface="Roboto Medium"/>
                <a:sym typeface="Roboto Medium"/>
              </a:rPr>
              <a:t> address the needs of students with diverse and/or individualized learning needs</a:t>
            </a:r>
            <a:r>
              <a:rPr lang="en-US" sz="1800" b="0" i="0" u="none" strike="noStrike" cap="none">
                <a:solidFill>
                  <a:srgbClr val="1A1A1A"/>
                </a:solidFill>
                <a:latin typeface="Roboto"/>
                <a:ea typeface="Roboto"/>
                <a:cs typeface="Roboto"/>
                <a:sym typeface="Roboto"/>
              </a:rPr>
              <a:t> by focusing on leveraging HQI</a:t>
            </a:r>
            <a:r>
              <a:rPr lang="en-US" sz="1800">
                <a:solidFill>
                  <a:srgbClr val="1A1A1A"/>
                </a:solidFill>
                <a:latin typeface="Roboto"/>
                <a:ea typeface="Roboto"/>
                <a:cs typeface="Roboto"/>
                <a:sym typeface="Roboto"/>
              </a:rPr>
              <a:t>R</a:t>
            </a:r>
            <a:r>
              <a:rPr lang="en-US" sz="1800" b="0" i="0" u="none" strike="noStrike" cap="none">
                <a:solidFill>
                  <a:srgbClr val="1A1A1A"/>
                </a:solidFill>
                <a:latin typeface="Roboto"/>
                <a:ea typeface="Roboto"/>
                <a:cs typeface="Roboto"/>
                <a:sym typeface="Roboto"/>
              </a:rPr>
              <a:t>-embedded supports to help all students access grade appropriate content.</a:t>
            </a:r>
            <a:endParaRPr sz="1800" b="0" i="0" u="none" strike="noStrike" cap="none">
              <a:solidFill>
                <a:srgbClr val="1A1A1A"/>
              </a:solidFill>
              <a:latin typeface="Roboto"/>
              <a:ea typeface="Roboto"/>
              <a:cs typeface="Roboto"/>
              <a:sym typeface="Roboto"/>
            </a:endParaRPr>
          </a:p>
        </p:txBody>
      </p:sp>
      <p:sp>
        <p:nvSpPr>
          <p:cNvPr id="609" name="Google Shape;609;p98"/>
          <p:cNvSpPr txBox="1">
            <a:spLocks noGrp="1"/>
          </p:cNvSpPr>
          <p:nvPr>
            <p:ph type="title"/>
          </p:nvPr>
        </p:nvSpPr>
        <p:spPr>
          <a:xfrm>
            <a:off x="801500" y="103725"/>
            <a:ext cx="111894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Implementation Support for Teachers</a:t>
            </a:r>
            <a:endParaRPr/>
          </a:p>
        </p:txBody>
      </p:sp>
      <p:sp>
        <p:nvSpPr>
          <p:cNvPr id="610" name="Google Shape;610;p98"/>
          <p:cNvSpPr txBox="1"/>
          <p:nvPr/>
        </p:nvSpPr>
        <p:spPr>
          <a:xfrm>
            <a:off x="8370975" y="2432400"/>
            <a:ext cx="3315300" cy="3320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Who:</a:t>
            </a:r>
            <a:r>
              <a:rPr lang="en-US" sz="1800" b="0" i="0" u="none" strike="noStrike" cap="none">
                <a:solidFill>
                  <a:srgbClr val="1A1A1A"/>
                </a:solidFill>
                <a:latin typeface="Roboto"/>
                <a:ea typeface="Roboto"/>
                <a:cs typeface="Roboto"/>
                <a:sym typeface="Roboto"/>
              </a:rPr>
              <a:t> </a:t>
            </a:r>
            <a:r>
              <a:rPr lang="en-US" sz="1800" b="0" i="1" u="none" strike="noStrike" cap="none">
                <a:solidFill>
                  <a:srgbClr val="1A1A1A"/>
                </a:solidFill>
                <a:latin typeface="Roboto"/>
                <a:ea typeface="Roboto"/>
                <a:cs typeface="Roboto"/>
                <a:sym typeface="Roboto"/>
              </a:rPr>
              <a:t>ALL </a:t>
            </a:r>
            <a:r>
              <a:rPr lang="en-US" sz="1800" b="0" i="0" u="none" strike="noStrike" cap="none">
                <a:solidFill>
                  <a:srgbClr val="1A1A1A"/>
                </a:solidFill>
                <a:latin typeface="Roboto"/>
                <a:ea typeface="Roboto"/>
                <a:cs typeface="Roboto"/>
                <a:sym typeface="Roboto"/>
              </a:rPr>
              <a:t>teachers — new </a:t>
            </a:r>
            <a:r>
              <a:rPr lang="en-US" sz="1800" b="0" i="1" u="none" strike="noStrike" cap="none">
                <a:solidFill>
                  <a:srgbClr val="1A1A1A"/>
                </a:solidFill>
                <a:latin typeface="Roboto"/>
                <a:ea typeface="Roboto"/>
                <a:cs typeface="Roboto"/>
                <a:sym typeface="Roboto"/>
              </a:rPr>
              <a:t>and</a:t>
            </a:r>
            <a:r>
              <a:rPr lang="en-US" sz="1800" b="0" i="0" u="none" strike="noStrike" cap="none">
                <a:solidFill>
                  <a:srgbClr val="1A1A1A"/>
                </a:solidFill>
                <a:latin typeface="Roboto"/>
                <a:ea typeface="Roboto"/>
                <a:cs typeface="Roboto"/>
                <a:sym typeface="Roboto"/>
              </a:rPr>
              <a:t> more experienced</a:t>
            </a:r>
            <a:endParaRPr sz="1800" b="1" i="0" u="none" strike="noStrike" cap="none">
              <a:solidFill>
                <a:srgbClr val="1A1A1A"/>
              </a:solidFill>
              <a:latin typeface="Roboto"/>
              <a:ea typeface="Roboto"/>
              <a:cs typeface="Roboto"/>
              <a:sym typeface="Roboto"/>
            </a:endParaRPr>
          </a:p>
          <a:p>
            <a:pPr marL="0" marR="0" lvl="0" indent="0" algn="l" rtl="0">
              <a:lnSpc>
                <a:spcPct val="115000"/>
              </a:lnSpc>
              <a:spcBef>
                <a:spcPts val="1300"/>
              </a:spcBef>
              <a:spcAft>
                <a:spcPts val="0"/>
              </a:spcAft>
              <a:buClr>
                <a:srgbClr val="000000"/>
              </a:buClr>
              <a:buSzPts val="1800"/>
              <a:buFont typeface="Arial"/>
              <a:buNone/>
            </a:pPr>
            <a:r>
              <a:rPr lang="en-US" sz="1800" b="1" i="0" u="none" strike="noStrike" cap="none">
                <a:solidFill>
                  <a:srgbClr val="1A1A1A"/>
                </a:solidFill>
                <a:latin typeface="Roboto"/>
                <a:ea typeface="Roboto"/>
                <a:cs typeface="Roboto"/>
                <a:sym typeface="Roboto"/>
              </a:rPr>
              <a:t>When:</a:t>
            </a:r>
            <a:r>
              <a:rPr lang="en-US" sz="1800" b="0" i="0" u="none" strike="noStrike" cap="none">
                <a:solidFill>
                  <a:srgbClr val="1A1A1A"/>
                </a:solidFill>
                <a:latin typeface="Roboto"/>
                <a:ea typeface="Roboto"/>
                <a:cs typeface="Roboto"/>
                <a:sym typeface="Roboto"/>
              </a:rPr>
              <a:t> Takes place in an ongoing way over time</a:t>
            </a:r>
            <a:endParaRPr sz="1800" b="0" i="0" u="none" strike="noStrike" cap="none">
              <a:solidFill>
                <a:srgbClr val="1A1A1A"/>
              </a:solidFill>
              <a:latin typeface="Roboto"/>
              <a:ea typeface="Roboto"/>
              <a:cs typeface="Roboto"/>
              <a:sym typeface="Roboto"/>
            </a:endParaRPr>
          </a:p>
          <a:p>
            <a:pPr marL="0" marR="0" lvl="0" indent="0" algn="l" rtl="0">
              <a:lnSpc>
                <a:spcPct val="115000"/>
              </a:lnSpc>
              <a:spcBef>
                <a:spcPts val="1300"/>
              </a:spcBef>
              <a:spcAft>
                <a:spcPts val="1300"/>
              </a:spcAft>
              <a:buClr>
                <a:srgbClr val="000000"/>
              </a:buClr>
              <a:buSzPts val="1800"/>
              <a:buFont typeface="Arial"/>
              <a:buNone/>
            </a:pPr>
            <a:r>
              <a:rPr lang="en-US" sz="1800" b="1" i="0" u="none" strike="noStrike" cap="none">
                <a:solidFill>
                  <a:srgbClr val="3F84B4"/>
                </a:solidFill>
                <a:latin typeface="Roboto"/>
                <a:ea typeface="Roboto"/>
                <a:cs typeface="Roboto"/>
                <a:sym typeface="Roboto"/>
              </a:rPr>
              <a:t>Common Structures: </a:t>
            </a:r>
            <a:r>
              <a:rPr lang="en-US" sz="1800" b="0" i="0" u="none" strike="noStrike" cap="none">
                <a:solidFill>
                  <a:srgbClr val="1A1A1A"/>
                </a:solidFill>
                <a:latin typeface="Roboto"/>
                <a:ea typeface="Roboto"/>
                <a:cs typeface="Roboto"/>
                <a:sym typeface="Roboto"/>
              </a:rPr>
              <a:t>coaching, collaboration/PLCs, workshops, identifying and observing model classrooms (the key is </a:t>
            </a:r>
            <a:r>
              <a:rPr lang="en-US" sz="1800" b="0" i="1" u="none" strike="noStrike" cap="none">
                <a:solidFill>
                  <a:srgbClr val="1A1A1A"/>
                </a:solidFill>
                <a:latin typeface="Roboto"/>
                <a:ea typeface="Roboto"/>
                <a:cs typeface="Roboto"/>
                <a:sym typeface="Roboto"/>
              </a:rPr>
              <a:t>coherence</a:t>
            </a:r>
            <a:r>
              <a:rPr lang="en-US" sz="1800" b="0" i="0" u="none" strike="noStrike" cap="none">
                <a:solidFill>
                  <a:srgbClr val="1A1A1A"/>
                </a:solidFill>
                <a:latin typeface="Roboto"/>
                <a:ea typeface="Roboto"/>
                <a:cs typeface="Roboto"/>
                <a:sym typeface="Roboto"/>
              </a:rPr>
              <a:t>!)</a:t>
            </a:r>
            <a:endParaRPr sz="1800" b="0" i="0" u="none" strike="noStrike" cap="none">
              <a:solidFill>
                <a:srgbClr val="1A1A1A"/>
              </a:solidFill>
              <a:latin typeface="Roboto"/>
              <a:ea typeface="Roboto"/>
              <a:cs typeface="Roboto"/>
              <a:sym typeface="Roboto"/>
            </a:endParaRPr>
          </a:p>
        </p:txBody>
      </p:sp>
      <p:sp>
        <p:nvSpPr>
          <p:cNvPr id="611" name="Google Shape;611;p98" title="&quot; &quot;"/>
          <p:cNvSpPr/>
          <p:nvPr/>
        </p:nvSpPr>
        <p:spPr>
          <a:xfrm rot="-5400000">
            <a:off x="-719012" y="2622262"/>
            <a:ext cx="4101275" cy="1781600"/>
          </a:xfrm>
          <a:prstGeom prst="flowChartOffpageConnector">
            <a:avLst/>
          </a:prstGeom>
          <a:solidFill>
            <a:srgbClr val="F2BC14">
              <a:alpha val="792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98"/>
          <p:cNvSpPr txBox="1"/>
          <p:nvPr/>
        </p:nvSpPr>
        <p:spPr>
          <a:xfrm>
            <a:off x="441975" y="2682442"/>
            <a:ext cx="1779300" cy="1493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434343"/>
                </a:solidFill>
                <a:latin typeface="Roboto"/>
                <a:ea typeface="Roboto"/>
                <a:cs typeface="Roboto"/>
                <a:sym typeface="Roboto"/>
              </a:rPr>
              <a:t>Ongoing PL for Teachers</a:t>
            </a:r>
            <a:endParaRPr sz="1900" b="0" i="0" u="none" strike="noStrike" cap="none">
              <a:solidFill>
                <a:srgbClr val="434343"/>
              </a:solidFill>
              <a:latin typeface="Arial"/>
              <a:ea typeface="Arial"/>
              <a:cs typeface="Arial"/>
              <a:sym typeface="Arial"/>
            </a:endParaRPr>
          </a:p>
        </p:txBody>
      </p:sp>
      <p:sp>
        <p:nvSpPr>
          <p:cNvPr id="613" name="Google Shape;613;p98"/>
          <p:cNvSpPr txBox="1"/>
          <p:nvPr/>
        </p:nvSpPr>
        <p:spPr>
          <a:xfrm>
            <a:off x="2319675" y="1380672"/>
            <a:ext cx="9366600" cy="1130023"/>
          </a:xfrm>
          <a:prstGeom prst="rect">
            <a:avLst/>
          </a:prstGeom>
          <a:noFill/>
          <a:ln w="38100" cap="flat" cmpd="sng">
            <a:solidFill>
              <a:srgbClr val="F2BC1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1300"/>
              </a:spcAft>
              <a:buClr>
                <a:srgbClr val="000000"/>
              </a:buClr>
              <a:buSzPts val="2200"/>
              <a:buFont typeface="Arial"/>
              <a:buNone/>
            </a:pPr>
            <a:r>
              <a:rPr lang="en-US" sz="2200" b="1" i="0" u="none" strike="noStrike" cap="none">
                <a:solidFill>
                  <a:schemeClr val="dk1"/>
                </a:solidFill>
                <a:latin typeface="Roboto"/>
                <a:ea typeface="Roboto"/>
                <a:cs typeface="Roboto"/>
                <a:sym typeface="Roboto"/>
              </a:rPr>
              <a:t>Support to teachers in skillfully using the curriculum and HQI</a:t>
            </a:r>
            <a:r>
              <a:rPr lang="en-US" sz="2200" b="1">
                <a:solidFill>
                  <a:schemeClr val="dk1"/>
                </a:solidFill>
                <a:latin typeface="Roboto"/>
                <a:ea typeface="Roboto"/>
                <a:cs typeface="Roboto"/>
                <a:sym typeface="Roboto"/>
              </a:rPr>
              <a:t>R</a:t>
            </a:r>
            <a:r>
              <a:rPr lang="en-US" sz="2200" b="1" i="0" u="none" strike="noStrike" cap="none">
                <a:solidFill>
                  <a:schemeClr val="dk1"/>
                </a:solidFill>
                <a:latin typeface="Roboto"/>
                <a:ea typeface="Roboto"/>
                <a:cs typeface="Roboto"/>
                <a:sym typeface="Roboto"/>
              </a:rPr>
              <a:t> “as intended,” improving instruction and supporting every learner.</a:t>
            </a:r>
            <a:endParaRPr sz="1400" b="0" i="0" u="none" strike="noStrike" cap="none">
              <a:solidFill>
                <a:srgbClr val="E69138"/>
              </a:solidFill>
              <a:latin typeface="Arial"/>
              <a:ea typeface="Arial"/>
              <a:cs typeface="Arial"/>
              <a:sym typeface="Arial"/>
            </a:endParaRPr>
          </a:p>
        </p:txBody>
      </p:sp>
      <p:pic>
        <p:nvPicPr>
          <p:cNvPr id="614" name="Google Shape;614;p98" title="&quot; &quot;">
            <a:hlinkClick r:id="rId3"/>
          </p:cNvPr>
          <p:cNvPicPr preferRelativeResize="0"/>
          <p:nvPr/>
        </p:nvPicPr>
        <p:blipFill rotWithShape="1">
          <a:blip r:embed="rId4">
            <a:alphaModFix/>
          </a:blip>
          <a:srcRect/>
          <a:stretch/>
        </p:blipFill>
        <p:spPr>
          <a:xfrm>
            <a:off x="10175774" y="5840675"/>
            <a:ext cx="1614300" cy="505600"/>
          </a:xfrm>
          <a:prstGeom prst="rect">
            <a:avLst/>
          </a:prstGeom>
          <a:noFill/>
          <a:ln>
            <a:noFill/>
          </a:ln>
        </p:spPr>
      </p:pic>
      <p:pic>
        <p:nvPicPr>
          <p:cNvPr id="615" name="Google Shape;615;p98" title="&quot; &quot;"/>
          <p:cNvPicPr preferRelativeResize="0"/>
          <p:nvPr/>
        </p:nvPicPr>
        <p:blipFill rotWithShape="1">
          <a:blip r:embed="rId5">
            <a:alphaModFix/>
          </a:blip>
          <a:srcRect/>
          <a:stretch/>
        </p:blipFill>
        <p:spPr>
          <a:xfrm>
            <a:off x="441975" y="5840675"/>
            <a:ext cx="516093" cy="50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99"/>
          <p:cNvSpPr txBox="1"/>
          <p:nvPr/>
        </p:nvSpPr>
        <p:spPr>
          <a:xfrm>
            <a:off x="2393325" y="2483225"/>
            <a:ext cx="6045300" cy="3748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700"/>
              <a:buFont typeface="Arial"/>
              <a:buNone/>
            </a:pPr>
            <a:r>
              <a:rPr lang="en-US" sz="1700" b="1" i="0" u="none" strike="noStrike" cap="none">
                <a:solidFill>
                  <a:schemeClr val="dk1"/>
                </a:solidFill>
                <a:latin typeface="Roboto"/>
                <a:ea typeface="Roboto"/>
                <a:cs typeface="Roboto"/>
                <a:sym typeface="Roboto"/>
              </a:rPr>
              <a:t>Key Objectives:</a:t>
            </a:r>
            <a:endParaRPr sz="1700" b="1" i="0" u="none" strike="noStrike" cap="none">
              <a:solidFill>
                <a:schemeClr val="dk1"/>
              </a:solidFill>
              <a:latin typeface="Roboto"/>
              <a:ea typeface="Roboto"/>
              <a:cs typeface="Roboto"/>
              <a:sym typeface="Roboto"/>
            </a:endParaRPr>
          </a:p>
          <a:p>
            <a:pPr marL="609600" marR="0" lvl="0" indent="-412750" algn="l" rtl="0">
              <a:lnSpc>
                <a:spcPct val="115000"/>
              </a:lnSpc>
              <a:spcBef>
                <a:spcPts val="0"/>
              </a:spcBef>
              <a:spcAft>
                <a:spcPts val="0"/>
              </a:spcAft>
              <a:buClr>
                <a:schemeClr val="dk1"/>
              </a:buClr>
              <a:buSzPts val="1700"/>
              <a:buFont typeface="Roboto"/>
              <a:buChar char="●"/>
            </a:pPr>
            <a:r>
              <a:rPr lang="en-US" sz="1700" b="0" i="0" u="none" strike="noStrike" cap="none">
                <a:solidFill>
                  <a:schemeClr val="dk1"/>
                </a:solidFill>
                <a:latin typeface="Roboto"/>
                <a:ea typeface="Roboto"/>
                <a:cs typeface="Roboto"/>
                <a:sym typeface="Roboto"/>
              </a:rPr>
              <a:t>Build leaders’ </a:t>
            </a:r>
            <a:r>
              <a:rPr lang="en-US" sz="1700" b="0" i="0" u="none" strike="noStrike" cap="none">
                <a:solidFill>
                  <a:schemeClr val="dk1"/>
                </a:solidFill>
                <a:latin typeface="Roboto Medium"/>
                <a:ea typeface="Roboto Medium"/>
                <a:cs typeface="Roboto Medium"/>
                <a:sym typeface="Roboto Medium"/>
              </a:rPr>
              <a:t>understanding of what strong implementation of the curriculum an</a:t>
            </a:r>
            <a:r>
              <a:rPr lang="en-US" sz="1700">
                <a:solidFill>
                  <a:schemeClr val="dk1"/>
                </a:solidFill>
                <a:latin typeface="Roboto Medium"/>
                <a:ea typeface="Roboto Medium"/>
                <a:cs typeface="Roboto Medium"/>
                <a:sym typeface="Roboto Medium"/>
              </a:rPr>
              <a:t>d </a:t>
            </a:r>
            <a:r>
              <a:rPr lang="en-US" sz="1700" b="0" i="0" u="none" strike="noStrike" cap="none">
                <a:solidFill>
                  <a:schemeClr val="dk1"/>
                </a:solidFill>
                <a:latin typeface="Roboto Medium"/>
                <a:ea typeface="Roboto Medium"/>
                <a:cs typeface="Roboto Medium"/>
                <a:sym typeface="Roboto Medium"/>
              </a:rPr>
              <a:t>HQI</a:t>
            </a:r>
            <a:r>
              <a:rPr lang="en-US" sz="1700">
                <a:solidFill>
                  <a:schemeClr val="dk1"/>
                </a:solidFill>
                <a:latin typeface="Roboto Medium"/>
                <a:ea typeface="Roboto Medium"/>
                <a:cs typeface="Roboto Medium"/>
                <a:sym typeface="Roboto Medium"/>
              </a:rPr>
              <a:t>R</a:t>
            </a:r>
            <a:r>
              <a:rPr lang="en-US" sz="1700" b="0" i="0" u="none" strike="noStrike" cap="none">
                <a:solidFill>
                  <a:schemeClr val="dk1"/>
                </a:solidFill>
                <a:latin typeface="Roboto Medium"/>
                <a:ea typeface="Roboto Medium"/>
                <a:cs typeface="Roboto Medium"/>
                <a:sym typeface="Roboto Medium"/>
              </a:rPr>
              <a:t> looks like</a:t>
            </a:r>
            <a:endParaRPr sz="1700" b="0" i="0" u="none" strike="noStrike" cap="none">
              <a:solidFill>
                <a:schemeClr val="dk1"/>
              </a:solidFill>
              <a:latin typeface="Roboto"/>
              <a:ea typeface="Roboto"/>
              <a:cs typeface="Roboto"/>
              <a:sym typeface="Roboto"/>
            </a:endParaRPr>
          </a:p>
          <a:p>
            <a:pPr marL="609600" marR="0" lvl="0" indent="-412750" algn="l" rtl="0">
              <a:lnSpc>
                <a:spcPct val="115000"/>
              </a:lnSpc>
              <a:spcBef>
                <a:spcPts val="0"/>
              </a:spcBef>
              <a:spcAft>
                <a:spcPts val="0"/>
              </a:spcAft>
              <a:buClr>
                <a:schemeClr val="dk1"/>
              </a:buClr>
              <a:buSzPts val="1700"/>
              <a:buFont typeface="Roboto"/>
              <a:buChar char="●"/>
            </a:pPr>
            <a:r>
              <a:rPr lang="en-US" sz="1700" b="0" i="0" u="none" strike="noStrike" cap="none">
                <a:solidFill>
                  <a:schemeClr val="dk1"/>
                </a:solidFill>
                <a:latin typeface="Roboto"/>
                <a:ea typeface="Roboto"/>
                <a:cs typeface="Roboto"/>
                <a:sym typeface="Roboto"/>
              </a:rPr>
              <a:t>Prepare leaders to </a:t>
            </a:r>
            <a:r>
              <a:rPr lang="en-US" sz="1700" b="0" i="0" u="none" strike="noStrike" cap="none">
                <a:solidFill>
                  <a:schemeClr val="dk1"/>
                </a:solidFill>
                <a:latin typeface="Roboto Medium"/>
                <a:ea typeface="Roboto Medium"/>
                <a:cs typeface="Roboto Medium"/>
                <a:sym typeface="Roboto Medium"/>
              </a:rPr>
              <a:t>build coherence</a:t>
            </a:r>
            <a:r>
              <a:rPr lang="en-US" sz="1700" b="0" i="0" u="none" strike="noStrike" cap="none">
                <a:solidFill>
                  <a:schemeClr val="dk1"/>
                </a:solidFill>
                <a:latin typeface="Roboto"/>
                <a:ea typeface="Roboto"/>
                <a:cs typeface="Roboto"/>
                <a:sym typeface="Roboto"/>
              </a:rPr>
              <a:t> by examining and adjusting systems-level procedures, policies, and processes to monitor and support smooth implementation of the curriculum an</a:t>
            </a:r>
            <a:r>
              <a:rPr lang="en-US" sz="1700">
                <a:solidFill>
                  <a:schemeClr val="dk1"/>
                </a:solidFill>
                <a:latin typeface="Roboto"/>
                <a:ea typeface="Roboto"/>
                <a:cs typeface="Roboto"/>
                <a:sym typeface="Roboto"/>
              </a:rPr>
              <a:t>d </a:t>
            </a:r>
            <a:r>
              <a:rPr lang="en-US" sz="1700" b="0" i="0" u="none" strike="noStrike" cap="none">
                <a:solidFill>
                  <a:schemeClr val="dk1"/>
                </a:solidFill>
                <a:latin typeface="Roboto"/>
                <a:ea typeface="Roboto"/>
                <a:cs typeface="Roboto"/>
                <a:sym typeface="Roboto"/>
              </a:rPr>
              <a:t>HQI</a:t>
            </a:r>
            <a:r>
              <a:rPr lang="en-US" sz="1700">
                <a:solidFill>
                  <a:schemeClr val="dk1"/>
                </a:solidFill>
                <a:latin typeface="Roboto"/>
                <a:ea typeface="Roboto"/>
                <a:cs typeface="Roboto"/>
                <a:sym typeface="Roboto"/>
              </a:rPr>
              <a:t>R</a:t>
            </a:r>
            <a:r>
              <a:rPr lang="en-US" sz="1700" b="0" i="0" u="none" strike="noStrike" cap="none">
                <a:solidFill>
                  <a:schemeClr val="dk1"/>
                </a:solidFill>
                <a:latin typeface="Roboto"/>
                <a:ea typeface="Roboto"/>
                <a:cs typeface="Roboto"/>
                <a:sym typeface="Roboto"/>
              </a:rPr>
              <a:t>.</a:t>
            </a:r>
            <a:endParaRPr sz="1700" b="0" i="0" u="none" strike="noStrike" cap="none">
              <a:solidFill>
                <a:schemeClr val="dk1"/>
              </a:solidFill>
              <a:latin typeface="Roboto"/>
              <a:ea typeface="Roboto"/>
              <a:cs typeface="Roboto"/>
              <a:sym typeface="Roboto"/>
            </a:endParaRPr>
          </a:p>
          <a:p>
            <a:pPr marL="609600" marR="0" lvl="0" indent="-412750" algn="l" rtl="0">
              <a:lnSpc>
                <a:spcPct val="115000"/>
              </a:lnSpc>
              <a:spcBef>
                <a:spcPts val="0"/>
              </a:spcBef>
              <a:spcAft>
                <a:spcPts val="0"/>
              </a:spcAft>
              <a:buClr>
                <a:schemeClr val="dk1"/>
              </a:buClr>
              <a:buSzPts val="1700"/>
              <a:buFont typeface="Roboto"/>
              <a:buChar char="●"/>
            </a:pPr>
            <a:r>
              <a:rPr lang="en-US" sz="1700" b="0" i="0" u="none" strike="noStrike" cap="none">
                <a:solidFill>
                  <a:schemeClr val="dk1"/>
                </a:solidFill>
                <a:latin typeface="Roboto"/>
                <a:ea typeface="Roboto"/>
                <a:cs typeface="Roboto"/>
                <a:sym typeface="Roboto"/>
              </a:rPr>
              <a:t>Develop leaders' ability to provide </a:t>
            </a:r>
            <a:r>
              <a:rPr lang="en-US" sz="1700" b="0" i="0" u="none" strike="noStrike" cap="none">
                <a:solidFill>
                  <a:schemeClr val="dk1"/>
                </a:solidFill>
                <a:latin typeface="Roboto Medium"/>
                <a:ea typeface="Roboto Medium"/>
                <a:cs typeface="Roboto Medium"/>
                <a:sym typeface="Roboto Medium"/>
              </a:rPr>
              <a:t>professional learning</a:t>
            </a:r>
            <a:r>
              <a:rPr lang="en-US" sz="1700" b="0" i="0" u="none" strike="noStrike" cap="none">
                <a:solidFill>
                  <a:schemeClr val="dk1"/>
                </a:solidFill>
                <a:latin typeface="Roboto"/>
                <a:ea typeface="Roboto"/>
                <a:cs typeface="Roboto"/>
                <a:sym typeface="Roboto"/>
              </a:rPr>
              <a:t>, including coaching, observations, feedback</a:t>
            </a:r>
            <a:r>
              <a:rPr lang="en-US" sz="1700">
                <a:solidFill>
                  <a:schemeClr val="dk1"/>
                </a:solidFill>
                <a:latin typeface="Roboto"/>
                <a:ea typeface="Roboto"/>
                <a:cs typeface="Roboto"/>
                <a:sym typeface="Roboto"/>
              </a:rPr>
              <a:t> and model classroom visits </a:t>
            </a:r>
            <a:r>
              <a:rPr lang="en-US" sz="1700" b="0" i="0" u="none" strike="noStrike" cap="none">
                <a:solidFill>
                  <a:schemeClr val="dk1"/>
                </a:solidFill>
                <a:latin typeface="Roboto"/>
                <a:ea typeface="Roboto"/>
                <a:cs typeface="Roboto"/>
                <a:sym typeface="Roboto"/>
              </a:rPr>
              <a:t>anchored in the HQI</a:t>
            </a:r>
            <a:r>
              <a:rPr lang="en-US" sz="1700">
                <a:solidFill>
                  <a:schemeClr val="dk1"/>
                </a:solidFill>
                <a:latin typeface="Roboto"/>
                <a:ea typeface="Roboto"/>
                <a:cs typeface="Roboto"/>
                <a:sym typeface="Roboto"/>
              </a:rPr>
              <a:t>R</a:t>
            </a:r>
            <a:r>
              <a:rPr lang="en-US" sz="1700" b="0" i="0" u="none" strike="noStrike" cap="none">
                <a:solidFill>
                  <a:schemeClr val="dk1"/>
                </a:solidFill>
                <a:latin typeface="Roboto"/>
                <a:ea typeface="Roboto"/>
                <a:cs typeface="Roboto"/>
                <a:sym typeface="Roboto"/>
              </a:rPr>
              <a:t>.</a:t>
            </a:r>
            <a:endParaRPr sz="1700" b="0" i="0" u="none" strike="noStrike" cap="none">
              <a:solidFill>
                <a:schemeClr val="dk1"/>
              </a:solidFill>
              <a:latin typeface="Roboto"/>
              <a:ea typeface="Roboto"/>
              <a:cs typeface="Roboto"/>
              <a:sym typeface="Roboto"/>
            </a:endParaRPr>
          </a:p>
          <a:p>
            <a:pPr marL="609600" marR="0" lvl="0" indent="-412750" algn="l" rtl="0">
              <a:lnSpc>
                <a:spcPct val="115000"/>
              </a:lnSpc>
              <a:spcBef>
                <a:spcPts val="0"/>
              </a:spcBef>
              <a:spcAft>
                <a:spcPts val="0"/>
              </a:spcAft>
              <a:buClr>
                <a:schemeClr val="dk1"/>
              </a:buClr>
              <a:buSzPts val="1700"/>
              <a:buFont typeface="Roboto"/>
              <a:buChar char="●"/>
            </a:pPr>
            <a:r>
              <a:rPr lang="en-US" sz="1700" b="0" i="0" u="none" strike="noStrike" cap="none">
                <a:solidFill>
                  <a:schemeClr val="dk1"/>
                </a:solidFill>
                <a:latin typeface="Roboto"/>
                <a:ea typeface="Roboto"/>
                <a:cs typeface="Roboto"/>
                <a:sym typeface="Roboto"/>
              </a:rPr>
              <a:t>Equip leaders to allocate essential </a:t>
            </a:r>
            <a:r>
              <a:rPr lang="en-US" sz="1700" b="0" i="0" u="none" strike="noStrike" cap="none">
                <a:solidFill>
                  <a:schemeClr val="dk1"/>
                </a:solidFill>
                <a:latin typeface="Roboto Medium"/>
                <a:ea typeface="Roboto Medium"/>
                <a:cs typeface="Roboto Medium"/>
                <a:sym typeface="Roboto Medium"/>
              </a:rPr>
              <a:t>resources and time</a:t>
            </a:r>
            <a:r>
              <a:rPr lang="en-US" sz="1700" b="0" i="0" u="none" strike="noStrike" cap="none">
                <a:solidFill>
                  <a:schemeClr val="dk1"/>
                </a:solidFill>
                <a:latin typeface="Roboto"/>
                <a:ea typeface="Roboto"/>
                <a:cs typeface="Roboto"/>
                <a:sym typeface="Roboto"/>
              </a:rPr>
              <a:t> needed for a strong curriculum implementation.</a:t>
            </a:r>
            <a:endParaRPr sz="1700" b="0" i="0" u="none" strike="noStrike" cap="none">
              <a:solidFill>
                <a:schemeClr val="dk1"/>
              </a:solidFill>
              <a:latin typeface="Roboto"/>
              <a:ea typeface="Roboto"/>
              <a:cs typeface="Roboto"/>
              <a:sym typeface="Roboto"/>
            </a:endParaRPr>
          </a:p>
        </p:txBody>
      </p:sp>
      <p:sp>
        <p:nvSpPr>
          <p:cNvPr id="621" name="Google Shape;621;p99"/>
          <p:cNvSpPr txBox="1">
            <a:spLocks noGrp="1"/>
          </p:cNvSpPr>
          <p:nvPr>
            <p:ph type="title"/>
          </p:nvPr>
        </p:nvSpPr>
        <p:spPr>
          <a:xfrm>
            <a:off x="601675" y="103600"/>
            <a:ext cx="106740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Implementation Support for Leaders</a:t>
            </a:r>
            <a:endParaRPr/>
          </a:p>
        </p:txBody>
      </p:sp>
      <p:sp>
        <p:nvSpPr>
          <p:cNvPr id="622" name="Google Shape;622;p99"/>
          <p:cNvSpPr txBox="1"/>
          <p:nvPr/>
        </p:nvSpPr>
        <p:spPr>
          <a:xfrm>
            <a:off x="8438625" y="2483225"/>
            <a:ext cx="3603000" cy="29478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US" sz="1700" b="1" i="0" u="none" strike="noStrike" cap="none">
                <a:solidFill>
                  <a:srgbClr val="1A1A1A"/>
                </a:solidFill>
                <a:latin typeface="Roboto"/>
                <a:ea typeface="Roboto"/>
                <a:cs typeface="Roboto"/>
                <a:sym typeface="Roboto"/>
              </a:rPr>
              <a:t>Who:</a:t>
            </a:r>
            <a:r>
              <a:rPr lang="en-US" sz="1700" b="0" i="0" u="none" strike="noStrike" cap="none">
                <a:solidFill>
                  <a:srgbClr val="1A1A1A"/>
                </a:solidFill>
                <a:latin typeface="Roboto"/>
                <a:ea typeface="Roboto"/>
                <a:cs typeface="Roboto"/>
                <a:sym typeface="Roboto"/>
              </a:rPr>
              <a:t> Leaders who play a key role in creating the conditions to support strong implementation, including school and district leaders and instructional coaches</a:t>
            </a:r>
            <a:endParaRPr sz="1700" b="0" i="0" u="none" strike="noStrike" cap="none">
              <a:solidFill>
                <a:srgbClr val="1A1A1A"/>
              </a:solidFill>
              <a:latin typeface="Roboto"/>
              <a:ea typeface="Roboto"/>
              <a:cs typeface="Roboto"/>
              <a:sym typeface="Roboto"/>
            </a:endParaRPr>
          </a:p>
          <a:p>
            <a:pPr marL="0" marR="0" lvl="0" indent="0" algn="l" rtl="0">
              <a:lnSpc>
                <a:spcPct val="115000"/>
              </a:lnSpc>
              <a:spcBef>
                <a:spcPts val="1300"/>
              </a:spcBef>
              <a:spcAft>
                <a:spcPts val="0"/>
              </a:spcAft>
              <a:buClr>
                <a:srgbClr val="000000"/>
              </a:buClr>
              <a:buSzPts val="1700"/>
              <a:buFont typeface="Arial"/>
              <a:buNone/>
            </a:pPr>
            <a:r>
              <a:rPr lang="en-US" sz="1700" b="1" i="0" u="none" strike="noStrike" cap="none">
                <a:solidFill>
                  <a:srgbClr val="1A1A1A"/>
                </a:solidFill>
                <a:latin typeface="Roboto"/>
                <a:ea typeface="Roboto"/>
                <a:cs typeface="Roboto"/>
                <a:sym typeface="Roboto"/>
              </a:rPr>
              <a:t>When: </a:t>
            </a:r>
            <a:r>
              <a:rPr lang="en-US" sz="1700" b="0" i="0" u="none" strike="noStrike" cap="none">
                <a:solidFill>
                  <a:srgbClr val="1A1A1A"/>
                </a:solidFill>
                <a:latin typeface="Roboto"/>
                <a:ea typeface="Roboto"/>
                <a:cs typeface="Roboto"/>
                <a:sym typeface="Roboto"/>
              </a:rPr>
              <a:t>Takes place year over year</a:t>
            </a:r>
            <a:endParaRPr sz="1700" b="0" i="0" u="none" strike="noStrike" cap="none">
              <a:solidFill>
                <a:srgbClr val="1A1A1A"/>
              </a:solidFill>
              <a:latin typeface="Roboto"/>
              <a:ea typeface="Roboto"/>
              <a:cs typeface="Roboto"/>
              <a:sym typeface="Roboto"/>
            </a:endParaRPr>
          </a:p>
          <a:p>
            <a:pPr marL="0" marR="0" lvl="0" indent="0" algn="l" rtl="0">
              <a:lnSpc>
                <a:spcPct val="115000"/>
              </a:lnSpc>
              <a:spcBef>
                <a:spcPts val="1300"/>
              </a:spcBef>
              <a:spcAft>
                <a:spcPts val="1300"/>
              </a:spcAft>
              <a:buClr>
                <a:srgbClr val="000000"/>
              </a:buClr>
              <a:buSzPts val="1700"/>
              <a:buFont typeface="Arial"/>
              <a:buNone/>
            </a:pPr>
            <a:r>
              <a:rPr lang="en-US" sz="1700" b="1" i="0" u="none" strike="noStrike" cap="none">
                <a:solidFill>
                  <a:srgbClr val="3F84B4"/>
                </a:solidFill>
                <a:latin typeface="Roboto"/>
                <a:ea typeface="Roboto"/>
                <a:cs typeface="Roboto"/>
                <a:sym typeface="Roboto"/>
              </a:rPr>
              <a:t>Common Structures:</a:t>
            </a:r>
            <a:r>
              <a:rPr lang="en-US" sz="1700" b="0" i="0" u="none" strike="noStrike" cap="none">
                <a:solidFill>
                  <a:srgbClr val="1A1A1A"/>
                </a:solidFill>
                <a:latin typeface="Roboto"/>
                <a:ea typeface="Roboto"/>
                <a:cs typeface="Roboto"/>
                <a:sym typeface="Roboto"/>
              </a:rPr>
              <a:t> Workshops, coaching, consultation</a:t>
            </a:r>
            <a:endParaRPr sz="1700" b="0" i="0" u="none" strike="noStrike" cap="none">
              <a:solidFill>
                <a:srgbClr val="1A1A1A"/>
              </a:solidFill>
              <a:latin typeface="Roboto"/>
              <a:ea typeface="Roboto"/>
              <a:cs typeface="Roboto"/>
              <a:sym typeface="Roboto"/>
            </a:endParaRPr>
          </a:p>
        </p:txBody>
      </p:sp>
      <p:sp>
        <p:nvSpPr>
          <p:cNvPr id="623" name="Google Shape;623;p99" title="&quot; &quot;"/>
          <p:cNvSpPr/>
          <p:nvPr/>
        </p:nvSpPr>
        <p:spPr>
          <a:xfrm rot="-5400000">
            <a:off x="-641775" y="2665025"/>
            <a:ext cx="4115175" cy="1955025"/>
          </a:xfrm>
          <a:prstGeom prst="flowChartOffpageConnector">
            <a:avLst/>
          </a:prstGeom>
          <a:solidFill>
            <a:srgbClr val="F2BC14">
              <a:alpha val="490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99"/>
          <p:cNvSpPr txBox="1"/>
          <p:nvPr/>
        </p:nvSpPr>
        <p:spPr>
          <a:xfrm>
            <a:off x="438266" y="2688246"/>
            <a:ext cx="2091573" cy="196973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800" b="1" i="0" u="none" strike="noStrike" cap="none">
                <a:solidFill>
                  <a:srgbClr val="434343"/>
                </a:solidFill>
                <a:latin typeface="Roboto"/>
                <a:ea typeface="Roboto"/>
                <a:cs typeface="Roboto"/>
                <a:sym typeface="Roboto"/>
              </a:rPr>
              <a:t>Systems Design &amp; Leadership Support</a:t>
            </a:r>
            <a:endParaRPr sz="2800" b="1" i="0" u="none" strike="noStrike" cap="none">
              <a:solidFill>
                <a:srgbClr val="434343"/>
              </a:solidFill>
              <a:latin typeface="Roboto"/>
              <a:ea typeface="Roboto"/>
              <a:cs typeface="Roboto"/>
              <a:sym typeface="Roboto"/>
            </a:endParaRPr>
          </a:p>
        </p:txBody>
      </p:sp>
      <p:sp>
        <p:nvSpPr>
          <p:cNvPr id="625" name="Google Shape;625;p99"/>
          <p:cNvSpPr txBox="1"/>
          <p:nvPr/>
        </p:nvSpPr>
        <p:spPr>
          <a:xfrm>
            <a:off x="2408825" y="1468875"/>
            <a:ext cx="9266700" cy="1048200"/>
          </a:xfrm>
          <a:prstGeom prst="rect">
            <a:avLst/>
          </a:prstGeom>
          <a:noFill/>
          <a:ln w="38100" cap="flat" cmpd="sng">
            <a:solidFill>
              <a:srgbClr val="F2BC1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1300"/>
              </a:spcAft>
              <a:buClr>
                <a:schemeClr val="dk1"/>
              </a:buClr>
              <a:buSzPts val="1100"/>
              <a:buFont typeface="Arial"/>
              <a:buNone/>
            </a:pPr>
            <a:r>
              <a:rPr lang="en-US" sz="1700" b="1" i="0" u="none" strike="noStrike" cap="none">
                <a:solidFill>
                  <a:schemeClr val="dk1"/>
                </a:solidFill>
                <a:latin typeface="Roboto"/>
                <a:ea typeface="Roboto"/>
                <a:cs typeface="Roboto"/>
                <a:sym typeface="Roboto"/>
              </a:rPr>
              <a:t>Support to school and system leaders to create the conditions needed to support HQI</a:t>
            </a:r>
            <a:r>
              <a:rPr lang="en-US" sz="1700" b="1">
                <a:solidFill>
                  <a:schemeClr val="dk1"/>
                </a:solidFill>
                <a:latin typeface="Roboto"/>
                <a:ea typeface="Roboto"/>
                <a:cs typeface="Roboto"/>
                <a:sym typeface="Roboto"/>
              </a:rPr>
              <a:t>R</a:t>
            </a:r>
            <a:r>
              <a:rPr lang="en-US" sz="1700" b="1" i="0" u="none" strike="noStrike" cap="none">
                <a:solidFill>
                  <a:schemeClr val="dk1"/>
                </a:solidFill>
                <a:latin typeface="Roboto"/>
                <a:ea typeface="Roboto"/>
                <a:cs typeface="Roboto"/>
                <a:sym typeface="Roboto"/>
              </a:rPr>
              <a:t> implementation and instructional improvement— namely strong instructional leadership, time &amp; resources, structures &amp; policies</a:t>
            </a:r>
            <a:endParaRPr sz="1400" b="1" i="0" u="none" strike="noStrike" cap="none">
              <a:solidFill>
                <a:srgbClr val="000000"/>
              </a:solidFill>
              <a:latin typeface="Arial"/>
              <a:ea typeface="Arial"/>
              <a:cs typeface="Arial"/>
              <a:sym typeface="Arial"/>
            </a:endParaRPr>
          </a:p>
        </p:txBody>
      </p:sp>
      <p:pic>
        <p:nvPicPr>
          <p:cNvPr id="626" name="Google Shape;626;p99" title="&quot; &quot;">
            <a:hlinkClick r:id="rId3"/>
          </p:cNvPr>
          <p:cNvPicPr preferRelativeResize="0"/>
          <p:nvPr/>
        </p:nvPicPr>
        <p:blipFill rotWithShape="1">
          <a:blip r:embed="rId4">
            <a:alphaModFix/>
          </a:blip>
          <a:srcRect/>
          <a:stretch/>
        </p:blipFill>
        <p:spPr>
          <a:xfrm>
            <a:off x="10175774" y="5840675"/>
            <a:ext cx="1614300" cy="505600"/>
          </a:xfrm>
          <a:prstGeom prst="rect">
            <a:avLst/>
          </a:prstGeom>
          <a:noFill/>
          <a:ln>
            <a:noFill/>
          </a:ln>
        </p:spPr>
      </p:pic>
      <p:pic>
        <p:nvPicPr>
          <p:cNvPr id="627" name="Google Shape;627;p99" title="&quot; &quot;"/>
          <p:cNvPicPr preferRelativeResize="0"/>
          <p:nvPr/>
        </p:nvPicPr>
        <p:blipFill rotWithShape="1">
          <a:blip r:embed="rId5">
            <a:alphaModFix/>
          </a:blip>
          <a:srcRect/>
          <a:stretch/>
        </p:blipFill>
        <p:spPr>
          <a:xfrm>
            <a:off x="441975" y="5840675"/>
            <a:ext cx="516093" cy="50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00"/>
          <p:cNvSpPr txBox="1">
            <a:spLocks noGrp="1"/>
          </p:cNvSpPr>
          <p:nvPr>
            <p:ph type="title"/>
          </p:nvPr>
        </p:nvSpPr>
        <p:spPr>
          <a:xfrm>
            <a:off x="649950" y="762797"/>
            <a:ext cx="10892100" cy="64922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600"/>
              <a:t>Processing Time </a:t>
            </a:r>
            <a:endParaRPr sz="4600"/>
          </a:p>
          <a:p>
            <a:pPr marL="0" lvl="0" indent="0" algn="l" rtl="0">
              <a:spcBef>
                <a:spcPts val="0"/>
              </a:spcBef>
              <a:spcAft>
                <a:spcPts val="0"/>
              </a:spcAft>
              <a:buNone/>
            </a:pPr>
            <a:endParaRPr sz="4600"/>
          </a:p>
        </p:txBody>
      </p:sp>
      <p:sp>
        <p:nvSpPr>
          <p:cNvPr id="634" name="Google Shape;634;p100"/>
          <p:cNvSpPr txBox="1">
            <a:spLocks noGrp="1"/>
          </p:cNvSpPr>
          <p:nvPr>
            <p:ph type="body" idx="1"/>
          </p:nvPr>
        </p:nvSpPr>
        <p:spPr>
          <a:xfrm>
            <a:off x="672350" y="1563981"/>
            <a:ext cx="10515600" cy="3882000"/>
          </a:xfrm>
          <a:prstGeom prst="rect">
            <a:avLst/>
          </a:prstGeom>
        </p:spPr>
        <p:txBody>
          <a:bodyPr spcFirstLastPara="1" wrap="square" lIns="91425" tIns="45700" rIns="91425" bIns="45700" anchor="t" anchorCtr="0">
            <a:normAutofit/>
          </a:bodyPr>
          <a:lstStyle/>
          <a:p>
            <a:pPr marL="114300" lvl="0" indent="0" algn="l" rtl="0">
              <a:lnSpc>
                <a:spcPct val="100000"/>
              </a:lnSpc>
              <a:spcBef>
                <a:spcPts val="1000"/>
              </a:spcBef>
              <a:spcAft>
                <a:spcPts val="0"/>
              </a:spcAft>
              <a:buSzPts val="1800"/>
              <a:buNone/>
            </a:pPr>
            <a:r>
              <a:rPr lang="en-US" b="1"/>
              <a:t>Team Discussion: </a:t>
            </a:r>
          </a:p>
          <a:p>
            <a:pPr marL="114300" lvl="0" indent="0" algn="l" rtl="0">
              <a:lnSpc>
                <a:spcPct val="100000"/>
              </a:lnSpc>
              <a:spcBef>
                <a:spcPts val="1000"/>
              </a:spcBef>
              <a:spcAft>
                <a:spcPts val="0"/>
              </a:spcAft>
              <a:buSzPts val="1800"/>
              <a:buNone/>
            </a:pPr>
            <a:r>
              <a:rPr lang="en-US"/>
              <a:t>From the range of potentially new ideas surfaced in this section, discuss what stood out to you as most important as you would look to pull from implementation science and PL supports to make curriculum implementation more effective in your district?</a:t>
            </a:r>
            <a:endParaRPr/>
          </a:p>
          <a:p>
            <a:pPr marL="0" lvl="0" indent="0" algn="l" rtl="0">
              <a:lnSpc>
                <a:spcPct val="100000"/>
              </a:lnSpc>
              <a:spcBef>
                <a:spcPts val="1000"/>
              </a:spcBef>
              <a:spcAft>
                <a:spcPts val="0"/>
              </a:spcAft>
              <a:buNone/>
            </a:pPr>
            <a:endParaRPr/>
          </a:p>
          <a:p>
            <a:pPr marL="457200" lvl="0" indent="-374650" algn="l" rtl="0">
              <a:spcBef>
                <a:spcPts val="1000"/>
              </a:spcBef>
              <a:spcAft>
                <a:spcPts val="0"/>
              </a:spcAft>
              <a:buSzPts val="2300"/>
              <a:buChar char="★"/>
            </a:pPr>
            <a:r>
              <a:rPr lang="en-US" sz="2300" i="1"/>
              <a:t>Please hold that thinking under Success Criterion 1 on your participant handout.</a:t>
            </a:r>
            <a:endParaRPr sz="2300"/>
          </a:p>
        </p:txBody>
      </p:sp>
      <p:pic>
        <p:nvPicPr>
          <p:cNvPr id="635" name="Google Shape;635;p100"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876025" y="375433"/>
            <a:ext cx="1423975" cy="1423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1"/>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Purpose</a:t>
            </a:r>
            <a:endParaRPr/>
          </a:p>
        </p:txBody>
      </p:sp>
      <p:sp>
        <p:nvSpPr>
          <p:cNvPr id="642" name="Google Shape;642;p101"/>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the importance of clear plans for implementation and ongoing professional learning to support teachers and leaders in curriculum implementation.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role of implementation science and HQPL supports in effectively implementing a local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4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4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4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643" name="Google Shape;643;p101" title="&quot; &quot;"/>
          <p:cNvSpPr/>
          <p:nvPr/>
        </p:nvSpPr>
        <p:spPr>
          <a:xfrm>
            <a:off x="143783" y="378225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Phase 4</a:t>
            </a:r>
            <a:endParaRPr lang="en-US" dirty="0"/>
          </a:p>
        </p:txBody>
      </p:sp>
      <p:sp>
        <p:nvSpPr>
          <p:cNvPr id="649" name="Google Shape;649;p10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Libre Franklin Thin"/>
                <a:ea typeface="Libre Franklin Thin"/>
                <a:cs typeface="Libre Franklin Thin"/>
                <a:sym typeface="Libre Franklin Thin"/>
              </a:rPr>
              <a:t>17</a:t>
            </a:fld>
            <a:endParaRPr sz="1800" b="0" i="0" u="none" strike="noStrike" cap="none">
              <a:solidFill>
                <a:srgbClr val="FFFFFF"/>
              </a:solidFill>
              <a:latin typeface="Libre Franklin Thin"/>
              <a:ea typeface="Libre Franklin Thin"/>
              <a:cs typeface="Libre Franklin Thin"/>
              <a:sym typeface="Libre Franklin Thin"/>
            </a:endParaRPr>
          </a:p>
        </p:txBody>
      </p:sp>
      <p:pic>
        <p:nvPicPr>
          <p:cNvPr id="2" name="Picture 1" descr="Screenshot of the 4 phases of the Curriculum Development Process from the Model Curriculum Framework">
            <a:extLst>
              <a:ext uri="{FF2B5EF4-FFF2-40B4-BE49-F238E27FC236}">
                <a16:creationId xmlns:a16="http://schemas.microsoft.com/office/drawing/2014/main" xmlns="" id="{653679E3-0D75-4328-8019-D413852E1F47}"/>
              </a:ext>
            </a:extLst>
          </p:cNvPr>
          <p:cNvPicPr>
            <a:picLocks noChangeAspect="1"/>
          </p:cNvPicPr>
          <p:nvPr/>
        </p:nvPicPr>
        <p:blipFill>
          <a:blip r:embed="rId3"/>
          <a:stretch>
            <a:fillRect/>
          </a:stretch>
        </p:blipFill>
        <p:spPr>
          <a:xfrm>
            <a:off x="1065265" y="428211"/>
            <a:ext cx="10061469" cy="6001578"/>
          </a:xfrm>
          <a:prstGeom prst="rect">
            <a:avLst/>
          </a:prstGeom>
        </p:spPr>
      </p:pic>
      <p:sp>
        <p:nvSpPr>
          <p:cNvPr id="7" name="Google Shape;554;p88" title="&quot; &quot;">
            <a:extLst>
              <a:ext uri="{FF2B5EF4-FFF2-40B4-BE49-F238E27FC236}">
                <a16:creationId xmlns:a16="http://schemas.microsoft.com/office/drawing/2014/main" xmlns="" id="{FEC86C98-E8AE-4340-8E02-50A6DD791663}"/>
              </a:ext>
            </a:extLst>
          </p:cNvPr>
          <p:cNvSpPr/>
          <p:nvPr/>
        </p:nvSpPr>
        <p:spPr>
          <a:xfrm>
            <a:off x="795130" y="4765616"/>
            <a:ext cx="1081200" cy="5868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03"/>
          <p:cNvSpPr txBox="1">
            <a:spLocks noGrp="1"/>
          </p:cNvSpPr>
          <p:nvPr>
            <p:ph type="title"/>
          </p:nvPr>
        </p:nvSpPr>
        <p:spPr>
          <a:xfrm>
            <a:off x="513124" y="128845"/>
            <a:ext cx="11315709" cy="86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780"/>
              </a:buClr>
              <a:buSzPts val="4400"/>
              <a:buFont typeface="Libre Franklin Medium"/>
              <a:buNone/>
            </a:pPr>
            <a:r>
              <a:rPr lang="en-US" sz="3200"/>
              <a:t>Curriculum Implementation and Continuous Improvement</a:t>
            </a:r>
            <a:endParaRPr sz="3200"/>
          </a:p>
        </p:txBody>
      </p:sp>
      <p:pic>
        <p:nvPicPr>
          <p:cNvPr id="658" name="Google Shape;658;p103" descr="Graphic illustration of the Curriculum Implementation Cycle. Key components include set implementation goals, provide ongoing professional learning, gather data to monitor progress and analyze data and make adjustments"/>
          <p:cNvPicPr preferRelativeResize="0"/>
          <p:nvPr/>
        </p:nvPicPr>
        <p:blipFill>
          <a:blip r:embed="rId3">
            <a:alphaModFix/>
          </a:blip>
          <a:stretch>
            <a:fillRect/>
          </a:stretch>
        </p:blipFill>
        <p:spPr>
          <a:xfrm>
            <a:off x="3612219" y="997045"/>
            <a:ext cx="4967561" cy="45457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04"/>
          <p:cNvSpPr txBox="1">
            <a:spLocks noGrp="1"/>
          </p:cNvSpPr>
          <p:nvPr>
            <p:ph type="title"/>
          </p:nvPr>
        </p:nvSpPr>
        <p:spPr>
          <a:xfrm>
            <a:off x="838200" y="226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600"/>
              <a:t>Curriculum Development Process Phase 4: Implement and Monitor the Curriculum</a:t>
            </a:r>
            <a:endParaRPr sz="3600"/>
          </a:p>
        </p:txBody>
      </p:sp>
      <p:sp>
        <p:nvSpPr>
          <p:cNvPr id="665" name="Google Shape;665;p104"/>
          <p:cNvSpPr txBox="1">
            <a:spLocks noGrp="1"/>
          </p:cNvSpPr>
          <p:nvPr>
            <p:ph type="body" idx="1"/>
          </p:nvPr>
        </p:nvSpPr>
        <p:spPr>
          <a:xfrm>
            <a:off x="838200" y="1657750"/>
            <a:ext cx="10515600" cy="3986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rgbClr val="102649"/>
              </a:buClr>
              <a:buSzPct val="100000"/>
              <a:buNone/>
            </a:pPr>
            <a:r>
              <a:rPr lang="en-US" sz="2400" b="1"/>
              <a:t>Success criterion</a:t>
            </a:r>
            <a:r>
              <a:rPr lang="en-US" sz="2400"/>
              <a:t>: Identify key actions and products of Phase 1 of the Curriculum Development Process.</a:t>
            </a:r>
            <a:endParaRPr sz="2400" i="1"/>
          </a:p>
          <a:p>
            <a:pPr marL="0" lvl="0" indent="0" algn="l" rtl="0">
              <a:lnSpc>
                <a:spcPct val="100000"/>
              </a:lnSpc>
              <a:spcBef>
                <a:spcPts val="1000"/>
              </a:spcBef>
              <a:spcAft>
                <a:spcPts val="0"/>
              </a:spcAft>
              <a:buClr>
                <a:srgbClr val="102649"/>
              </a:buClr>
              <a:buSzPct val="133333"/>
              <a:buNone/>
            </a:pPr>
            <a:endParaRPr sz="1800" i="1"/>
          </a:p>
          <a:p>
            <a:pPr marL="0" lvl="0" indent="0" algn="l" rtl="0">
              <a:lnSpc>
                <a:spcPct val="100000"/>
              </a:lnSpc>
              <a:spcBef>
                <a:spcPts val="1000"/>
              </a:spcBef>
              <a:spcAft>
                <a:spcPts val="0"/>
              </a:spcAft>
              <a:buClr>
                <a:srgbClr val="000000"/>
              </a:buClr>
              <a:buSzPct val="100000"/>
              <a:buNone/>
            </a:pPr>
            <a:r>
              <a:rPr lang="en-US" sz="2400" b="0" i="0" u="none" strike="noStrike">
                <a:solidFill>
                  <a:srgbClr val="000000"/>
                </a:solidFill>
              </a:rPr>
              <a:t>As you read pages </a:t>
            </a:r>
            <a:r>
              <a:rPr lang="en-US" sz="2400">
                <a:solidFill>
                  <a:srgbClr val="000000"/>
                </a:solidFill>
              </a:rPr>
              <a:t>22-30</a:t>
            </a:r>
            <a:r>
              <a:rPr lang="en-US" sz="2400" b="0" i="0" u="none" strike="noStrike">
                <a:solidFill>
                  <a:srgbClr val="000000"/>
                </a:solidFill>
              </a:rPr>
              <a:t>, focus on the following information</a:t>
            </a:r>
            <a:r>
              <a:rPr lang="en-US" sz="2400">
                <a:solidFill>
                  <a:srgbClr val="000000"/>
                </a:solidFill>
              </a:rPr>
              <a:t> for each step:</a:t>
            </a:r>
            <a:endParaRPr sz="2400" b="0"/>
          </a:p>
          <a:p>
            <a:pPr marL="228600" lvl="0" indent="-225901" algn="l" rtl="0">
              <a:lnSpc>
                <a:spcPct val="100000"/>
              </a:lnSpc>
              <a:spcBef>
                <a:spcPts val="1000"/>
              </a:spcBef>
              <a:spcAft>
                <a:spcPts val="0"/>
              </a:spcAft>
              <a:buClr>
                <a:srgbClr val="000000"/>
              </a:buClr>
              <a:buSzPct val="100000"/>
              <a:buFont typeface="Arial"/>
              <a:buChar char="•"/>
            </a:pPr>
            <a:r>
              <a:rPr lang="en-US" sz="1900" b="0" i="0" u="none" strike="noStrike">
                <a:solidFill>
                  <a:srgbClr val="000000"/>
                </a:solidFill>
              </a:rPr>
              <a:t>What </a:t>
            </a:r>
            <a:r>
              <a:rPr lang="en-US" sz="1900">
                <a:solidFill>
                  <a:srgbClr val="000000"/>
                </a:solidFill>
              </a:rPr>
              <a:t>are the key actions</a:t>
            </a:r>
            <a:r>
              <a:rPr lang="en-US" sz="1900" b="0" i="0" u="none" strike="noStrike">
                <a:solidFill>
                  <a:srgbClr val="000000"/>
                </a:solidFill>
              </a:rPr>
              <a:t>?</a:t>
            </a:r>
            <a:endParaRPr sz="2900"/>
          </a:p>
          <a:p>
            <a:pPr marL="228600" lvl="0" indent="-225901" algn="l" rtl="0">
              <a:lnSpc>
                <a:spcPct val="100000"/>
              </a:lnSpc>
              <a:spcBef>
                <a:spcPts val="1000"/>
              </a:spcBef>
              <a:spcAft>
                <a:spcPts val="0"/>
              </a:spcAft>
              <a:buClr>
                <a:srgbClr val="000000"/>
              </a:buClr>
              <a:buSzPct val="100000"/>
              <a:buFont typeface="Arial"/>
              <a:buChar char="•"/>
            </a:pPr>
            <a:r>
              <a:rPr lang="en-US" sz="1900" b="0" i="0" u="none" strike="noStrike">
                <a:solidFill>
                  <a:srgbClr val="000000"/>
                </a:solidFill>
              </a:rPr>
              <a:t>What are the end products</a:t>
            </a:r>
            <a:r>
              <a:rPr lang="en-US" sz="1900">
                <a:solidFill>
                  <a:srgbClr val="000000"/>
                </a:solidFill>
              </a:rPr>
              <a:t>?</a:t>
            </a:r>
            <a:endParaRPr sz="1900">
              <a:solidFill>
                <a:srgbClr val="000000"/>
              </a:solidFill>
            </a:endParaRPr>
          </a:p>
          <a:p>
            <a:pPr marL="0" lvl="0" indent="0" algn="l" rtl="0">
              <a:lnSpc>
                <a:spcPct val="100000"/>
              </a:lnSpc>
              <a:spcBef>
                <a:spcPts val="1000"/>
              </a:spcBef>
              <a:spcAft>
                <a:spcPts val="0"/>
              </a:spcAft>
              <a:buNone/>
            </a:pPr>
            <a:endParaRPr sz="1900">
              <a:solidFill>
                <a:srgbClr val="000000"/>
              </a:solidFill>
            </a:endParaRPr>
          </a:p>
          <a:p>
            <a:pPr marL="0" lvl="0" indent="0" algn="l" rtl="0">
              <a:lnSpc>
                <a:spcPct val="100000"/>
              </a:lnSpc>
              <a:spcBef>
                <a:spcPts val="1000"/>
              </a:spcBef>
              <a:spcAft>
                <a:spcPts val="0"/>
              </a:spcAft>
              <a:buNone/>
            </a:pPr>
            <a:r>
              <a:rPr lang="en-US" sz="1800" i="1">
                <a:solidFill>
                  <a:srgbClr val="000000"/>
                </a:solidFill>
              </a:rPr>
              <a:t>*Space provided under Success Criterion 2 on the participant handout to hold your thinking </a:t>
            </a:r>
            <a:endParaRPr sz="1800" i="1">
              <a:solidFill>
                <a:srgbClr val="000000"/>
              </a:solidFill>
            </a:endParaRPr>
          </a:p>
          <a:p>
            <a:pPr marL="228600" lvl="0" indent="0" algn="l" rtl="0">
              <a:lnSpc>
                <a:spcPct val="100000"/>
              </a:lnSpc>
              <a:spcBef>
                <a:spcPts val="1000"/>
              </a:spcBef>
              <a:spcAft>
                <a:spcPts val="0"/>
              </a:spcAft>
              <a:buNone/>
            </a:pPr>
            <a:endParaRPr sz="1900" b="0" i="0" u="none" strike="noStrike">
              <a:solidFill>
                <a:srgbClr val="000000"/>
              </a:solidFill>
            </a:endParaRPr>
          </a:p>
          <a:p>
            <a:pPr marL="0" lvl="0" indent="0" algn="l" rtl="0">
              <a:lnSpc>
                <a:spcPct val="90000"/>
              </a:lnSpc>
              <a:spcBef>
                <a:spcPts val="2000"/>
              </a:spcBef>
              <a:spcAft>
                <a:spcPts val="0"/>
              </a:spcAft>
              <a:buClr>
                <a:srgbClr val="102649"/>
              </a:buClr>
              <a:buSzPct val="100000"/>
              <a:buNone/>
            </a:pPr>
            <a:endParaRPr sz="1800" i="1"/>
          </a:p>
          <a:p>
            <a:pPr marL="0" lvl="0" indent="0" algn="l" rtl="0">
              <a:lnSpc>
                <a:spcPct val="90000"/>
              </a:lnSpc>
              <a:spcBef>
                <a:spcPts val="1000"/>
              </a:spcBef>
              <a:spcAft>
                <a:spcPts val="0"/>
              </a:spcAft>
              <a:buClr>
                <a:srgbClr val="102649"/>
              </a:buClr>
              <a:buSzPct val="100000"/>
              <a:buNone/>
            </a:pPr>
            <a:endParaRPr sz="18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7"/>
          <p:cNvSpPr txBox="1">
            <a:spLocks noGrp="1"/>
          </p:cNvSpPr>
          <p:nvPr>
            <p:ph type="title"/>
          </p:nvPr>
        </p:nvSpPr>
        <p:spPr>
          <a:xfrm>
            <a:off x="838200" y="210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Phase 4 Module Materials</a:t>
            </a:r>
            <a:endParaRPr/>
          </a:p>
        </p:txBody>
      </p:sp>
      <p:sp>
        <p:nvSpPr>
          <p:cNvPr id="500" name="Google Shape;500;p87"/>
          <p:cNvSpPr txBox="1">
            <a:spLocks noGrp="1"/>
          </p:cNvSpPr>
          <p:nvPr>
            <p:ph type="body" idx="1"/>
          </p:nvPr>
        </p:nvSpPr>
        <p:spPr>
          <a:xfrm>
            <a:off x="838200" y="153637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For this module, you will need access to:</a:t>
            </a:r>
            <a:endParaRPr/>
          </a:p>
          <a:p>
            <a:pPr marL="914400" lvl="1" indent="-342900" algn="l" rtl="0">
              <a:lnSpc>
                <a:spcPct val="100000"/>
              </a:lnSpc>
              <a:spcBef>
                <a:spcPts val="1000"/>
              </a:spcBef>
              <a:spcAft>
                <a:spcPts val="0"/>
              </a:spcAft>
              <a:buSzPts val="1800"/>
              <a:buChar char="○"/>
            </a:pPr>
            <a:r>
              <a:rPr lang="en-US" u="sng">
                <a:solidFill>
                  <a:schemeClr val="hlink"/>
                </a:solidFill>
                <a:hlinkClick r:id="rId3"/>
              </a:rPr>
              <a:t>Curriculum Development Process (CDP)</a:t>
            </a:r>
            <a:endParaRPr/>
          </a:p>
          <a:p>
            <a:pPr marL="914400" lvl="1" indent="-342900" algn="l" rtl="0">
              <a:lnSpc>
                <a:spcPct val="100000"/>
              </a:lnSpc>
              <a:spcBef>
                <a:spcPts val="1000"/>
              </a:spcBef>
              <a:spcAft>
                <a:spcPts val="0"/>
              </a:spcAft>
              <a:buSzPts val="1800"/>
              <a:buChar char="○"/>
            </a:pPr>
            <a:r>
              <a:rPr lang="en-US">
                <a:hlinkClick r:id="rId4"/>
              </a:rPr>
              <a:t>Module 4 Participant Handout </a:t>
            </a:r>
            <a:endParaRPr/>
          </a:p>
          <a:p>
            <a:pPr marL="914400" lvl="1" indent="-342900" algn="l" rtl="0">
              <a:lnSpc>
                <a:spcPct val="100000"/>
              </a:lnSpc>
              <a:spcBef>
                <a:spcPts val="1000"/>
              </a:spcBef>
              <a:spcAft>
                <a:spcPts val="1000"/>
              </a:spcAft>
              <a:buSzPts val="1800"/>
              <a:buChar char="○"/>
            </a:pPr>
            <a:r>
              <a:rPr lang="en-US">
                <a:hlinkClick r:id="rId5"/>
              </a:rPr>
              <a:t>CDP Self-Assessment Tool: Phase 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5"/>
          <p:cNvSpPr txBox="1">
            <a:spLocks noGrp="1"/>
          </p:cNvSpPr>
          <p:nvPr>
            <p:ph type="title"/>
          </p:nvPr>
        </p:nvSpPr>
        <p:spPr>
          <a:xfrm>
            <a:off x="838200" y="208900"/>
            <a:ext cx="10515600" cy="118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Processing Time</a:t>
            </a:r>
            <a:endParaRPr/>
          </a:p>
        </p:txBody>
      </p:sp>
      <p:sp>
        <p:nvSpPr>
          <p:cNvPr id="672" name="Google Shape;672;p105"/>
          <p:cNvSpPr txBox="1">
            <a:spLocks noGrp="1"/>
          </p:cNvSpPr>
          <p:nvPr>
            <p:ph type="body" idx="1"/>
          </p:nvPr>
        </p:nvSpPr>
        <p:spPr>
          <a:xfrm>
            <a:off x="838200" y="1560050"/>
            <a:ext cx="10515600" cy="4658100"/>
          </a:xfrm>
          <a:prstGeom prst="rect">
            <a:avLst/>
          </a:prstGeom>
        </p:spPr>
        <p:txBody>
          <a:bodyPr spcFirstLastPara="1" wrap="square" lIns="91425" tIns="45700" rIns="91425" bIns="45700" anchor="t" anchorCtr="0">
            <a:normAutofit/>
          </a:bodyPr>
          <a:lstStyle/>
          <a:p>
            <a:pPr marL="63500" lvl="0" indent="0" algn="l" rtl="0">
              <a:lnSpc>
                <a:spcPct val="100000"/>
              </a:lnSpc>
              <a:spcBef>
                <a:spcPts val="1000"/>
              </a:spcBef>
              <a:spcAft>
                <a:spcPts val="0"/>
              </a:spcAft>
              <a:buSzPts val="2600"/>
              <a:buNone/>
            </a:pPr>
            <a:r>
              <a:rPr lang="en-US" b="1"/>
              <a:t>Team Discussion:</a:t>
            </a:r>
          </a:p>
          <a:p>
            <a:pPr marL="457200" lvl="0" indent="-393700" algn="l" rtl="0">
              <a:lnSpc>
                <a:spcPct val="100000"/>
              </a:lnSpc>
              <a:spcBef>
                <a:spcPts val="1000"/>
              </a:spcBef>
              <a:spcAft>
                <a:spcPts val="0"/>
              </a:spcAft>
              <a:buSzPts val="2600"/>
              <a:buChar char="•"/>
            </a:pPr>
            <a:r>
              <a:rPr lang="en-US"/>
              <a:t>Discuss each step in order focusing on key actions and products</a:t>
            </a:r>
            <a:endParaRPr/>
          </a:p>
          <a:p>
            <a:pPr marL="457200" lvl="0" indent="-393700" algn="l" rtl="0">
              <a:lnSpc>
                <a:spcPct val="100000"/>
              </a:lnSpc>
              <a:spcBef>
                <a:spcPts val="1000"/>
              </a:spcBef>
              <a:spcAft>
                <a:spcPts val="0"/>
              </a:spcAft>
              <a:buSzPts val="2600"/>
              <a:buChar char="•"/>
            </a:pPr>
            <a:r>
              <a:rPr lang="en-US"/>
              <a:t>Make connections to how you currently approach curriculum implementation and monitoring in your district/school  </a:t>
            </a:r>
            <a:endParaRPr/>
          </a:p>
          <a:p>
            <a:pPr marL="0" lvl="0" indent="0" algn="l" rtl="0">
              <a:lnSpc>
                <a:spcPct val="100000"/>
              </a:lnSpc>
              <a:spcBef>
                <a:spcPts val="1000"/>
              </a:spcBef>
              <a:spcAft>
                <a:spcPts val="0"/>
              </a:spcAft>
              <a:buNone/>
            </a:pPr>
            <a:endParaRPr lang="en-US" sz="2600"/>
          </a:p>
          <a:p>
            <a:pPr marL="457200" lvl="0" indent="-393700" algn="l" rtl="0">
              <a:lnSpc>
                <a:spcPct val="100000"/>
              </a:lnSpc>
              <a:spcBef>
                <a:spcPts val="1000"/>
              </a:spcBef>
              <a:spcAft>
                <a:spcPts val="0"/>
              </a:spcAft>
              <a:buSzPts val="2600"/>
              <a:buChar char="★"/>
            </a:pPr>
            <a:r>
              <a:rPr lang="en-US" sz="2000"/>
              <a:t>Add any new ideas to your handout.</a:t>
            </a:r>
          </a:p>
          <a:p>
            <a:pPr marL="457200" lvl="0" indent="0" algn="l" rtl="0">
              <a:lnSpc>
                <a:spcPct val="100000"/>
              </a:lnSpc>
              <a:spcBef>
                <a:spcPts val="1000"/>
              </a:spcBef>
              <a:spcAft>
                <a:spcPts val="1000"/>
              </a:spcAft>
              <a:buNone/>
            </a:pPr>
            <a:endParaRPr sz="2600"/>
          </a:p>
        </p:txBody>
      </p:sp>
      <p:pic>
        <p:nvPicPr>
          <p:cNvPr id="673" name="Google Shape;673;p105"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929825" y="443225"/>
            <a:ext cx="1423975" cy="1423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Whole Group Share-out</a:t>
            </a:r>
            <a:endParaRPr/>
          </a:p>
        </p:txBody>
      </p:sp>
      <p:sp>
        <p:nvSpPr>
          <p:cNvPr id="680" name="Google Shape;680;p10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thoughts, ideas, connections or questions do you have regarding Phase 4 of the Curriculum Development Process?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F2BDD-5522-5864-110D-28B1EE8A8DC5}"/>
              </a:ext>
            </a:extLst>
          </p:cNvPr>
          <p:cNvSpPr>
            <a:spLocks noGrp="1"/>
          </p:cNvSpPr>
          <p:nvPr>
            <p:ph type="title"/>
          </p:nvPr>
        </p:nvSpPr>
        <p:spPr>
          <a:xfrm>
            <a:off x="152400" y="2593975"/>
            <a:ext cx="10515600" cy="1325563"/>
          </a:xfrm>
        </p:spPr>
        <p:txBody>
          <a:bodyPr/>
          <a:lstStyle/>
          <a:p>
            <a:r>
              <a:rPr lang="en-US"/>
              <a:t>Optional Intermission Point</a:t>
            </a:r>
          </a:p>
        </p:txBody>
      </p:sp>
    </p:spTree>
    <p:extLst>
      <p:ext uri="{BB962C8B-B14F-4D97-AF65-F5344CB8AC3E}">
        <p14:creationId xmlns:p14="http://schemas.microsoft.com/office/powerpoint/2010/main" val="225955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0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 Closer Look at Phase 4</a:t>
            </a:r>
            <a:endParaRPr/>
          </a:p>
        </p:txBody>
      </p:sp>
      <p:sp>
        <p:nvSpPr>
          <p:cNvPr id="687" name="Google Shape;687;p10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Year  1 Implementation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08"/>
          <p:cNvSpPr txBox="1">
            <a:spLocks noGrp="1"/>
          </p:cNvSpPr>
          <p:nvPr>
            <p:ph type="title"/>
          </p:nvPr>
        </p:nvSpPr>
        <p:spPr>
          <a:xfrm>
            <a:off x="528000" y="176875"/>
            <a:ext cx="111954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Year 1 Implementation Leadership Actions</a:t>
            </a:r>
            <a:endParaRPr/>
          </a:p>
        </p:txBody>
      </p:sp>
      <p:graphicFrame>
        <p:nvGraphicFramePr>
          <p:cNvPr id="694" name="Google Shape;694;p108" descr="Screenshot of Year 1 Implementation Leadership Actions focusing on late spring/early summer, summer/early fall, and year-long actions"/>
          <p:cNvGraphicFramePr/>
          <p:nvPr>
            <p:extLst>
              <p:ext uri="{D42A27DB-BD31-4B8C-83A1-F6EECF244321}">
                <p14:modId xmlns:p14="http://schemas.microsoft.com/office/powerpoint/2010/main" val="886769201"/>
              </p:ext>
            </p:extLst>
          </p:nvPr>
        </p:nvGraphicFramePr>
        <p:xfrm>
          <a:off x="528000" y="1364245"/>
          <a:ext cx="11341400" cy="5216795"/>
        </p:xfrm>
        <a:graphic>
          <a:graphicData uri="http://schemas.openxmlformats.org/drawingml/2006/table">
            <a:tbl>
              <a:tblPr firstRow="1">
                <a:noFill/>
                <a:tableStyleId>{9DAD8BA4-9B30-483F-AB6A-617071C02777}</a:tableStyleId>
              </a:tblPr>
              <a:tblGrid>
                <a:gridCol w="3002175">
                  <a:extLst>
                    <a:ext uri="{9D8B030D-6E8A-4147-A177-3AD203B41FA5}">
                      <a16:colId xmlns:a16="http://schemas.microsoft.com/office/drawing/2014/main" xmlns="" val="20000"/>
                    </a:ext>
                  </a:extLst>
                </a:gridCol>
                <a:gridCol w="3002175">
                  <a:extLst>
                    <a:ext uri="{9D8B030D-6E8A-4147-A177-3AD203B41FA5}">
                      <a16:colId xmlns:a16="http://schemas.microsoft.com/office/drawing/2014/main" xmlns="" val="20001"/>
                    </a:ext>
                  </a:extLst>
                </a:gridCol>
                <a:gridCol w="382850">
                  <a:extLst>
                    <a:ext uri="{9D8B030D-6E8A-4147-A177-3AD203B41FA5}">
                      <a16:colId xmlns:a16="http://schemas.microsoft.com/office/drawing/2014/main" xmlns="" val="20002"/>
                    </a:ext>
                  </a:extLst>
                </a:gridCol>
                <a:gridCol w="1651400">
                  <a:extLst>
                    <a:ext uri="{9D8B030D-6E8A-4147-A177-3AD203B41FA5}">
                      <a16:colId xmlns:a16="http://schemas.microsoft.com/office/drawing/2014/main" xmlns="" val="20003"/>
                    </a:ext>
                  </a:extLst>
                </a:gridCol>
                <a:gridCol w="1651400">
                  <a:extLst>
                    <a:ext uri="{9D8B030D-6E8A-4147-A177-3AD203B41FA5}">
                      <a16:colId xmlns:a16="http://schemas.microsoft.com/office/drawing/2014/main" xmlns="" val="20004"/>
                    </a:ext>
                  </a:extLst>
                </a:gridCol>
                <a:gridCol w="1651400">
                  <a:extLst>
                    <a:ext uri="{9D8B030D-6E8A-4147-A177-3AD203B41FA5}">
                      <a16:colId xmlns:a16="http://schemas.microsoft.com/office/drawing/2014/main" xmlns="" val="20005"/>
                    </a:ext>
                  </a:extLst>
                </a:gridCol>
              </a:tblGrid>
              <a:tr h="592625">
                <a:tc>
                  <a:txBody>
                    <a:bodyPr/>
                    <a:lstStyle/>
                    <a:p>
                      <a:pPr marL="0" lvl="0" indent="0" algn="l" rtl="0">
                        <a:spcBef>
                          <a:spcPts val="0"/>
                        </a:spcBef>
                        <a:spcAft>
                          <a:spcPts val="0"/>
                        </a:spcAft>
                        <a:buNone/>
                      </a:pPr>
                      <a:r>
                        <a:rPr lang="en-US" b="1">
                          <a:latin typeface="Barlow"/>
                          <a:ea typeface="Barlow"/>
                          <a:cs typeface="Barlow"/>
                          <a:sym typeface="Barlow"/>
                        </a:rPr>
                        <a:t>Late Spring/Early Summer</a:t>
                      </a:r>
                      <a:endParaRPr b="1">
                        <a:latin typeface="Barlow"/>
                        <a:ea typeface="Barlow"/>
                        <a:cs typeface="Barlow"/>
                        <a:sym typeface="Barlow"/>
                      </a:endParaRPr>
                    </a:p>
                  </a:txBody>
                  <a:tcPr marL="91425" marR="91425" marT="91425" marB="91425">
                    <a:solidFill>
                      <a:srgbClr val="E0E0E7"/>
                    </a:solidFill>
                  </a:tcPr>
                </a:tc>
                <a:tc>
                  <a:txBody>
                    <a:bodyPr/>
                    <a:lstStyle/>
                    <a:p>
                      <a:pPr marL="0" lvl="0" indent="0" algn="l" rtl="0">
                        <a:spcBef>
                          <a:spcPts val="0"/>
                        </a:spcBef>
                        <a:spcAft>
                          <a:spcPts val="0"/>
                        </a:spcAft>
                        <a:buNone/>
                      </a:pPr>
                      <a:r>
                        <a:rPr lang="en-US" b="1">
                          <a:latin typeface="Barlow"/>
                          <a:ea typeface="Barlow"/>
                          <a:cs typeface="Barlow"/>
                          <a:sym typeface="Barlow"/>
                        </a:rPr>
                        <a:t>Summer/Early Fall</a:t>
                      </a:r>
                      <a:endParaRPr b="1">
                        <a:latin typeface="Barlow"/>
                        <a:ea typeface="Barlow"/>
                        <a:cs typeface="Barlow"/>
                        <a:sym typeface="Barlow"/>
                      </a:endParaRPr>
                    </a:p>
                  </a:txBody>
                  <a:tcPr marL="91425" marR="91425" marT="91425" marB="91425">
                    <a:solidFill>
                      <a:srgbClr val="E0E0E7"/>
                    </a:solidFill>
                  </a:tcPr>
                </a:tc>
                <a:tc gridSpan="4">
                  <a:txBody>
                    <a:bodyPr/>
                    <a:lstStyle/>
                    <a:p>
                      <a:pPr marL="0" lvl="0" indent="0" algn="l" rtl="0">
                        <a:spcBef>
                          <a:spcPts val="0"/>
                        </a:spcBef>
                        <a:spcAft>
                          <a:spcPts val="0"/>
                        </a:spcAft>
                        <a:buNone/>
                      </a:pPr>
                      <a:r>
                        <a:rPr lang="en-US" b="1">
                          <a:latin typeface="Barlow"/>
                          <a:ea typeface="Barlow"/>
                          <a:cs typeface="Barlow"/>
                          <a:sym typeface="Barlow"/>
                        </a:rPr>
                        <a:t>Year-Long</a:t>
                      </a:r>
                      <a:endParaRPr b="1">
                        <a:latin typeface="Barlow"/>
                        <a:ea typeface="Barlow"/>
                        <a:cs typeface="Barlow"/>
                        <a:sym typeface="Barlow"/>
                      </a:endParaRPr>
                    </a:p>
                    <a:p>
                      <a:pPr marL="0" lvl="0" indent="0" algn="l" rtl="0">
                        <a:spcBef>
                          <a:spcPts val="0"/>
                        </a:spcBef>
                        <a:spcAft>
                          <a:spcPts val="0"/>
                        </a:spcAft>
                        <a:buNone/>
                      </a:pPr>
                      <a:endParaRPr b="1">
                        <a:latin typeface="Barlow"/>
                        <a:ea typeface="Barlow"/>
                        <a:cs typeface="Barlow"/>
                        <a:sym typeface="Barlow"/>
                      </a:endParaRPr>
                    </a:p>
                  </a:txBody>
                  <a:tcPr marL="91425" marR="91425" marT="91425" marB="91425">
                    <a:solidFill>
                      <a:srgbClr val="E0E0E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07225">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Communicate decision to stakeholders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Set implementation goals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Develop Professional Learning Plan for Summer/Early Fall for teachers and leaders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Procure and distribute materials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Ensure structures are in place for teacher learning and collaboration (PLCs, etc.)</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Build educators’ understanding of the approach and design of their HQIR and curriculum documents and what strong implementation looks like.</a:t>
                      </a: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Internalize early units and lessons in the HQIR and the curriculum documents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700">
                          <a:solidFill>
                            <a:schemeClr val="dk1"/>
                          </a:solidFill>
                          <a:latin typeface="Lato"/>
                          <a:ea typeface="Lato"/>
                          <a:cs typeface="Lato"/>
                          <a:sym typeface="Lato"/>
                        </a:rPr>
                        <a:t>Navigate logistical and technological considerations required to effectively use the HQIR (e.g. how materials are organized, how teachers and students access them</a:t>
                      </a:r>
                      <a:endParaRPr sz="1700">
                        <a:solidFill>
                          <a:schemeClr val="dk1"/>
                        </a:solidFill>
                        <a:latin typeface="Lato"/>
                        <a:ea typeface="Lato"/>
                        <a:cs typeface="Lato"/>
                        <a:sym typeface="Lato"/>
                      </a:endParaRPr>
                    </a:p>
                  </a:txBody>
                  <a:tcPr marL="91425" marR="91425" marT="91425" marB="91425">
                    <a:solidFill>
                      <a:schemeClr val="lt1"/>
                    </a:solidFill>
                  </a:tcPr>
                </a:tc>
                <a:tc gridSpan="4">
                  <a:txBody>
                    <a:bodyPr/>
                    <a:lstStyle/>
                    <a:p>
                      <a:pPr marL="0" lvl="0" indent="0" algn="l" rtl="0">
                        <a:spcBef>
                          <a:spcPts val="0"/>
                        </a:spcBef>
                        <a:spcAft>
                          <a:spcPts val="0"/>
                        </a:spcAft>
                        <a:buNone/>
                      </a:pPr>
                      <a:r>
                        <a:rPr lang="en-US" sz="1700" dirty="0">
                          <a:solidFill>
                            <a:schemeClr val="dk1"/>
                          </a:solidFill>
                          <a:latin typeface="Lato"/>
                          <a:ea typeface="Lato"/>
                          <a:cs typeface="Lato"/>
                          <a:sym typeface="Lato"/>
                        </a:rPr>
                        <a:t>Support teachers with internalizing and rehearsing units and lessons with a focus on anticipating student thinking and responses.</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Equip teachers to address the needs of students with diverse and/or individualized learning needs by focusing on leveraging HQIR-embedded supports to help all students access grade appropriate content.</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Elevate bright spots - identify and leverage model classrooms and strong implementation.  </a:t>
                      </a:r>
                      <a:endParaRPr sz="1700" dirty="0">
                        <a:solidFill>
                          <a:schemeClr val="dk1"/>
                        </a:solidFill>
                        <a:latin typeface="Lato"/>
                        <a:ea typeface="Lato"/>
                        <a:cs typeface="Lato"/>
                        <a:sym typeface="Lato"/>
                      </a:endParaRPr>
                    </a:p>
                  </a:txBody>
                  <a:tcPr marL="91425" marR="91425" marT="91425" marB="91425">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695" name="Google Shape;695;p108" title="&quot; &quot;"/>
          <p:cNvSpPr/>
          <p:nvPr/>
        </p:nvSpPr>
        <p:spPr>
          <a:xfrm>
            <a:off x="528000" y="1364300"/>
            <a:ext cx="2941200" cy="52167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08" title="&quot; &quot;"/>
          <p:cNvSpPr/>
          <p:nvPr/>
        </p:nvSpPr>
        <p:spPr>
          <a:xfrm>
            <a:off x="528000" y="2758100"/>
            <a:ext cx="2553000" cy="1714500"/>
          </a:xfrm>
          <a:prstGeom prst="roundRect">
            <a:avLst>
              <a:gd name="adj" fmla="val 16667"/>
            </a:avLst>
          </a:prstGeom>
          <a:solidFill>
            <a:srgbClr val="F2BC14">
              <a:alpha val="49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9"/>
          <p:cNvSpPr txBox="1">
            <a:spLocks noGrp="1"/>
          </p:cNvSpPr>
          <p:nvPr>
            <p:ph type="title"/>
          </p:nvPr>
        </p:nvSpPr>
        <p:spPr>
          <a:xfrm>
            <a:off x="1599750" y="217046"/>
            <a:ext cx="89925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Types of Implementation Goals</a:t>
            </a:r>
            <a:endParaRPr/>
          </a:p>
        </p:txBody>
      </p:sp>
      <p:graphicFrame>
        <p:nvGraphicFramePr>
          <p:cNvPr id="703" name="Google Shape;703;p109" descr="screenshot of the different types of implementation goals, key question aligned to that goal and possible measurement methods"/>
          <p:cNvGraphicFramePr/>
          <p:nvPr>
            <p:extLst>
              <p:ext uri="{D42A27DB-BD31-4B8C-83A1-F6EECF244321}">
                <p14:modId xmlns:p14="http://schemas.microsoft.com/office/powerpoint/2010/main" val="1538681713"/>
              </p:ext>
            </p:extLst>
          </p:nvPr>
        </p:nvGraphicFramePr>
        <p:xfrm>
          <a:off x="269525" y="1161675"/>
          <a:ext cx="11652925" cy="5318620"/>
        </p:xfrm>
        <a:graphic>
          <a:graphicData uri="http://schemas.openxmlformats.org/drawingml/2006/table">
            <a:tbl>
              <a:tblPr firstRow="1">
                <a:noFill/>
                <a:tableStyleId>{9DAD8BA4-9B30-483F-AB6A-617071C02777}</a:tableStyleId>
              </a:tblPr>
              <a:tblGrid>
                <a:gridCol w="1723500">
                  <a:extLst>
                    <a:ext uri="{9D8B030D-6E8A-4147-A177-3AD203B41FA5}">
                      <a16:colId xmlns:a16="http://schemas.microsoft.com/office/drawing/2014/main" xmlns="" val="20000"/>
                    </a:ext>
                  </a:extLst>
                </a:gridCol>
                <a:gridCol w="3588200">
                  <a:extLst>
                    <a:ext uri="{9D8B030D-6E8A-4147-A177-3AD203B41FA5}">
                      <a16:colId xmlns:a16="http://schemas.microsoft.com/office/drawing/2014/main" xmlns="" val="20001"/>
                    </a:ext>
                  </a:extLst>
                </a:gridCol>
                <a:gridCol w="6341225">
                  <a:extLst>
                    <a:ext uri="{9D8B030D-6E8A-4147-A177-3AD203B41FA5}">
                      <a16:colId xmlns:a16="http://schemas.microsoft.com/office/drawing/2014/main" xmlns="" val="20002"/>
                    </a:ext>
                  </a:extLst>
                </a:gridCol>
              </a:tblGrid>
              <a:tr h="472400">
                <a:tc>
                  <a:txBody>
                    <a:bodyPr/>
                    <a:lstStyle/>
                    <a:p>
                      <a:pPr marL="0" lvl="0" indent="0" algn="l" rtl="0">
                        <a:spcBef>
                          <a:spcPts val="0"/>
                        </a:spcBef>
                        <a:spcAft>
                          <a:spcPts val="0"/>
                        </a:spcAft>
                        <a:buNone/>
                      </a:pPr>
                      <a:r>
                        <a:rPr lang="en-US" sz="1900" b="1">
                          <a:latin typeface="Libre Franklin"/>
                          <a:ea typeface="Libre Franklin"/>
                          <a:cs typeface="Libre Franklin"/>
                          <a:sym typeface="Libre Franklin"/>
                        </a:rPr>
                        <a:t>Type</a:t>
                      </a:r>
                      <a:endParaRPr sz="1900" b="1">
                        <a:latin typeface="Libre Franklin"/>
                        <a:ea typeface="Libre Franklin"/>
                        <a:cs typeface="Libre Franklin"/>
                        <a:sym typeface="Libre Franklin"/>
                      </a:endParaRPr>
                    </a:p>
                  </a:txBody>
                  <a:tcPr marL="91425" marR="91425" marT="91425" marB="91425">
                    <a:solidFill>
                      <a:schemeClr val="accent3"/>
                    </a:solidFill>
                  </a:tcPr>
                </a:tc>
                <a:tc>
                  <a:txBody>
                    <a:bodyPr/>
                    <a:lstStyle/>
                    <a:p>
                      <a:pPr marL="0" lvl="0" indent="0" algn="l" rtl="0">
                        <a:spcBef>
                          <a:spcPts val="0"/>
                        </a:spcBef>
                        <a:spcAft>
                          <a:spcPts val="0"/>
                        </a:spcAft>
                        <a:buNone/>
                      </a:pPr>
                      <a:r>
                        <a:rPr lang="en-US" sz="1900" b="1">
                          <a:latin typeface="Libre Franklin"/>
                          <a:ea typeface="Libre Franklin"/>
                          <a:cs typeface="Libre Franklin"/>
                          <a:sym typeface="Libre Franklin"/>
                        </a:rPr>
                        <a:t>Key Question</a:t>
                      </a:r>
                      <a:endParaRPr sz="1900" b="1">
                        <a:latin typeface="Libre Franklin"/>
                        <a:ea typeface="Libre Franklin"/>
                        <a:cs typeface="Libre Franklin"/>
                        <a:sym typeface="Libre Franklin"/>
                      </a:endParaRPr>
                    </a:p>
                  </a:txBody>
                  <a:tcPr marL="91425" marR="91425" marT="91425" marB="91425">
                    <a:solidFill>
                      <a:schemeClr val="accent3"/>
                    </a:solidFill>
                  </a:tcPr>
                </a:tc>
                <a:tc>
                  <a:txBody>
                    <a:bodyPr/>
                    <a:lstStyle/>
                    <a:p>
                      <a:pPr marL="0" lvl="0" indent="0" algn="l" rtl="0">
                        <a:spcBef>
                          <a:spcPts val="0"/>
                        </a:spcBef>
                        <a:spcAft>
                          <a:spcPts val="0"/>
                        </a:spcAft>
                        <a:buNone/>
                      </a:pPr>
                      <a:r>
                        <a:rPr lang="en-US" sz="1900" b="1">
                          <a:latin typeface="Libre Franklin"/>
                          <a:ea typeface="Libre Franklin"/>
                          <a:cs typeface="Libre Franklin"/>
                          <a:sym typeface="Libre Franklin"/>
                        </a:rPr>
                        <a:t>Measurement Methods</a:t>
                      </a:r>
                      <a:endParaRPr sz="1900" b="1">
                        <a:latin typeface="Libre Franklin"/>
                        <a:ea typeface="Libre Franklin"/>
                        <a:cs typeface="Libre Franklin"/>
                        <a:sym typeface="Libre Franklin"/>
                      </a:endParaRPr>
                    </a:p>
                  </a:txBody>
                  <a:tcPr marL="91425" marR="91425" marT="91425" marB="91425">
                    <a:solidFill>
                      <a:schemeClr val="accent3"/>
                    </a:solidFill>
                  </a:tcPr>
                </a:tc>
                <a:extLst>
                  <a:ext uri="{0D108BD9-81ED-4DB2-BD59-A6C34878D82A}">
                    <a16:rowId xmlns:a16="http://schemas.microsoft.com/office/drawing/2014/main" xmlns="" val="10000"/>
                  </a:ext>
                </a:extLst>
              </a:tr>
              <a:tr h="1280125">
                <a:tc>
                  <a:txBody>
                    <a:bodyPr/>
                    <a:lstStyle/>
                    <a:p>
                      <a:pPr marL="0" lvl="0" indent="0" algn="l" rtl="0">
                        <a:spcBef>
                          <a:spcPts val="0"/>
                        </a:spcBef>
                        <a:spcAft>
                          <a:spcPts val="0"/>
                        </a:spcAft>
                        <a:buNone/>
                      </a:pPr>
                      <a:r>
                        <a:rPr lang="en-US" sz="1700" b="1">
                          <a:latin typeface="Libre Franklin"/>
                          <a:ea typeface="Libre Franklin"/>
                          <a:cs typeface="Libre Franklin"/>
                          <a:sym typeface="Libre Franklin"/>
                        </a:rPr>
                        <a:t>Access to PL</a:t>
                      </a:r>
                      <a:endParaRPr sz="1700" b="1">
                        <a:latin typeface="Libre Franklin"/>
                        <a:ea typeface="Libre Franklin"/>
                        <a:cs typeface="Libre Franklin"/>
                        <a:sym typeface="Libre Franklin"/>
                      </a:endParaRPr>
                    </a:p>
                  </a:txBody>
                  <a:tcPr marL="91425" marR="91425" marT="91425" marB="91425">
                    <a:solidFill>
                      <a:schemeClr val="accent4"/>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Do educators have access to curriculum and HQIR-connected professional learning?</a:t>
                      </a:r>
                      <a:endParaRPr sz="18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Data Gathering (e.g.)</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inventory of PL and connectedness to HQIR</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teacher participation in PL</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Frequency and length of PL</a:t>
                      </a:r>
                      <a:endParaRPr sz="180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1"/>
                  </a:ext>
                </a:extLst>
              </a:tr>
              <a:tr h="1093975">
                <a:tc>
                  <a:txBody>
                    <a:bodyPr/>
                    <a:lstStyle/>
                    <a:p>
                      <a:pPr marL="0" lvl="0" indent="0" algn="l" rtl="0">
                        <a:spcBef>
                          <a:spcPts val="0"/>
                        </a:spcBef>
                        <a:spcAft>
                          <a:spcPts val="0"/>
                        </a:spcAft>
                        <a:buNone/>
                      </a:pPr>
                      <a:r>
                        <a:rPr lang="en-US" sz="1700" b="1">
                          <a:latin typeface="Libre Franklin"/>
                          <a:ea typeface="Libre Franklin"/>
                          <a:cs typeface="Libre Franklin"/>
                          <a:sym typeface="Libre Franklin"/>
                        </a:rPr>
                        <a:t>Quality of PL</a:t>
                      </a:r>
                      <a:endParaRPr sz="1700" b="1">
                        <a:latin typeface="Libre Franklin"/>
                        <a:ea typeface="Libre Franklin"/>
                        <a:cs typeface="Libre Franklin"/>
                        <a:sym typeface="Libre Franklin"/>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Does the professional learning prepare teachers to skillfully use and adapt the curriculum and HQIR to meet their specific students’ needs?</a:t>
                      </a:r>
                      <a:endParaRPr sz="18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Survey/Perceptions:</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Educators feel prepared to use the curriculum and  HQIR</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PL was grounded in evidence of student learning</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Has improved teacher efficacy, and impacted mindset and motivation</a:t>
                      </a:r>
                      <a:endParaRPr sz="180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2"/>
                  </a:ext>
                </a:extLst>
              </a:tr>
              <a:tr h="1280125">
                <a:tc>
                  <a:txBody>
                    <a:bodyPr/>
                    <a:lstStyle/>
                    <a:p>
                      <a:pPr marL="0" lvl="0" indent="0" algn="l" rtl="0">
                        <a:spcBef>
                          <a:spcPts val="0"/>
                        </a:spcBef>
                        <a:spcAft>
                          <a:spcPts val="0"/>
                        </a:spcAft>
                        <a:buNone/>
                      </a:pPr>
                      <a:r>
                        <a:rPr lang="en-US" sz="1700" b="1">
                          <a:latin typeface="Libre Franklin"/>
                          <a:ea typeface="Libre Franklin"/>
                          <a:cs typeface="Libre Franklin"/>
                          <a:sym typeface="Libre Franklin"/>
                        </a:rPr>
                        <a:t>Quality of Instruction</a:t>
                      </a:r>
                      <a:endParaRPr sz="1700" b="1">
                        <a:latin typeface="Libre Franklin"/>
                        <a:ea typeface="Libre Franklin"/>
                        <a:cs typeface="Libre Franklin"/>
                        <a:sym typeface="Libre Franklin"/>
                      </a:endParaRPr>
                    </a:p>
                  </a:txBody>
                  <a:tcPr marL="91425" marR="91425" marT="91425" marB="91425">
                    <a:solidFill>
                      <a:schemeClr val="accent6"/>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Is instruction changing and improving in ways that are likely to lead to the intended student outcomes?</a:t>
                      </a:r>
                      <a:endParaRPr sz="18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Observations (use of shared observable indicators):</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Use of the curriculum and HQIR</a:t>
                      </a:r>
                      <a:endParaRPr sz="1800">
                        <a:latin typeface="Libre Franklin"/>
                        <a:ea typeface="Libre Franklin"/>
                        <a:cs typeface="Libre Franklin"/>
                        <a:sym typeface="Libre Franklin"/>
                      </a:endParaRPr>
                    </a:p>
                    <a:p>
                      <a:pPr marL="457200" lvl="0" indent="-342900" algn="l" rtl="0">
                        <a:spcBef>
                          <a:spcPts val="0"/>
                        </a:spcBef>
                        <a:spcAft>
                          <a:spcPts val="0"/>
                        </a:spcAft>
                        <a:buSzPts val="1800"/>
                        <a:buFont typeface="Libre Franklin"/>
                        <a:buChar char="●"/>
                      </a:pPr>
                      <a:r>
                        <a:rPr lang="en-US" sz="1800">
                          <a:latin typeface="Libre Franklin"/>
                          <a:ea typeface="Libre Franklin"/>
                          <a:cs typeface="Libre Franklin"/>
                          <a:sym typeface="Libre Franklin"/>
                        </a:rPr>
                        <a:t>Evidence of shifts in classroom instructional practice</a:t>
                      </a:r>
                      <a:endParaRPr sz="180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3"/>
                  </a:ext>
                </a:extLst>
              </a:tr>
              <a:tr h="731500">
                <a:tc>
                  <a:txBody>
                    <a:bodyPr/>
                    <a:lstStyle/>
                    <a:p>
                      <a:pPr marL="0" lvl="0" indent="0" algn="l" rtl="0">
                        <a:spcBef>
                          <a:spcPts val="0"/>
                        </a:spcBef>
                        <a:spcAft>
                          <a:spcPts val="0"/>
                        </a:spcAft>
                        <a:buNone/>
                      </a:pPr>
                      <a:r>
                        <a:rPr lang="en-US" sz="1700" b="1">
                          <a:latin typeface="Libre Franklin"/>
                          <a:ea typeface="Libre Franklin"/>
                          <a:cs typeface="Libre Franklin"/>
                          <a:sym typeface="Libre Franklin"/>
                        </a:rPr>
                        <a:t>Student Outcomes</a:t>
                      </a:r>
                      <a:endParaRPr sz="1700" b="1">
                        <a:latin typeface="Libre Franklin"/>
                        <a:ea typeface="Libre Franklin"/>
                        <a:cs typeface="Libre Franklin"/>
                        <a:sym typeface="Libre Franklin"/>
                      </a:endParaRPr>
                    </a:p>
                  </a:txBody>
                  <a:tcPr marL="91425" marR="91425" marT="91425" marB="91425">
                    <a:solidFill>
                      <a:schemeClr val="accent2"/>
                    </a:solidFill>
                  </a:tcPr>
                </a:tc>
                <a:tc>
                  <a:txBody>
                    <a:bodyPr/>
                    <a:lstStyle/>
                    <a:p>
                      <a:pPr marL="0" lvl="0" indent="0" algn="l" rtl="0">
                        <a:spcBef>
                          <a:spcPts val="0"/>
                        </a:spcBef>
                        <a:spcAft>
                          <a:spcPts val="0"/>
                        </a:spcAft>
                        <a:buNone/>
                      </a:pPr>
                      <a:r>
                        <a:rPr lang="en-US" sz="1800">
                          <a:latin typeface="Libre Franklin"/>
                          <a:ea typeface="Libre Franklin"/>
                          <a:cs typeface="Libre Franklin"/>
                          <a:sym typeface="Libre Franklin"/>
                        </a:rPr>
                        <a:t>Are student outcomes improving?</a:t>
                      </a:r>
                      <a:endParaRPr sz="1800">
                        <a:latin typeface="Libre Franklin"/>
                        <a:ea typeface="Libre Franklin"/>
                        <a:cs typeface="Libre Franklin"/>
                        <a:sym typeface="Libre Franklin"/>
                      </a:endParaRPr>
                    </a:p>
                  </a:txBody>
                  <a:tcPr marL="91425" marR="91425" marT="91425" marB="91425">
                    <a:solidFill>
                      <a:schemeClr val="lt1"/>
                    </a:solidFill>
                  </a:tcPr>
                </a:tc>
                <a:tc>
                  <a:txBody>
                    <a:bodyPr/>
                    <a:lstStyle/>
                    <a:p>
                      <a:pPr marL="0" lvl="0" indent="0" algn="l" rtl="0">
                        <a:spcBef>
                          <a:spcPts val="0"/>
                        </a:spcBef>
                        <a:spcAft>
                          <a:spcPts val="0"/>
                        </a:spcAft>
                        <a:buNone/>
                      </a:pPr>
                      <a:r>
                        <a:rPr lang="en-US" sz="1800" dirty="0">
                          <a:latin typeface="Libre Franklin"/>
                          <a:ea typeface="Libre Franklin"/>
                          <a:cs typeface="Libre Franklin"/>
                          <a:sym typeface="Libre Franklin"/>
                        </a:rPr>
                        <a:t>Student work, assignments, and assessments</a:t>
                      </a:r>
                      <a:endParaRPr sz="1800" dirty="0">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10"/>
          <p:cNvSpPr txBox="1">
            <a:spLocks noGrp="1"/>
          </p:cNvSpPr>
          <p:nvPr>
            <p:ph type="title"/>
          </p:nvPr>
        </p:nvSpPr>
        <p:spPr>
          <a:xfrm>
            <a:off x="1290288" y="150075"/>
            <a:ext cx="96114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Sample Year 1 Implementation Goals</a:t>
            </a:r>
            <a:endParaRPr/>
          </a:p>
        </p:txBody>
      </p:sp>
      <p:graphicFrame>
        <p:nvGraphicFramePr>
          <p:cNvPr id="710" name="Google Shape;710;p110" descr="screenshot of sample Year 1 goals from Curriculum Development Process toolkit"/>
          <p:cNvGraphicFramePr/>
          <p:nvPr>
            <p:extLst>
              <p:ext uri="{D42A27DB-BD31-4B8C-83A1-F6EECF244321}">
                <p14:modId xmlns:p14="http://schemas.microsoft.com/office/powerpoint/2010/main" val="1388775922"/>
              </p:ext>
            </p:extLst>
          </p:nvPr>
        </p:nvGraphicFramePr>
        <p:xfrm>
          <a:off x="838200" y="1370500"/>
          <a:ext cx="10287000" cy="4211200"/>
        </p:xfrm>
        <a:graphic>
          <a:graphicData uri="http://schemas.openxmlformats.org/drawingml/2006/table">
            <a:tbl>
              <a:tblPr firstRow="1">
                <a:noFill/>
                <a:tableStyleId>{9DAD8BA4-9B30-483F-AB6A-617071C02777}</a:tableStyleId>
              </a:tblPr>
              <a:tblGrid>
                <a:gridCol w="1836975">
                  <a:extLst>
                    <a:ext uri="{9D8B030D-6E8A-4147-A177-3AD203B41FA5}">
                      <a16:colId xmlns:a16="http://schemas.microsoft.com/office/drawing/2014/main" xmlns="" val="20000"/>
                    </a:ext>
                  </a:extLst>
                </a:gridCol>
                <a:gridCol w="8450025">
                  <a:extLst>
                    <a:ext uri="{9D8B030D-6E8A-4147-A177-3AD203B41FA5}">
                      <a16:colId xmlns:a16="http://schemas.microsoft.com/office/drawing/2014/main" xmlns="" val="20001"/>
                    </a:ext>
                  </a:extLst>
                </a:gridCol>
              </a:tblGrid>
              <a:tr h="381000">
                <a:tc>
                  <a:txBody>
                    <a:bodyPr/>
                    <a:lstStyle/>
                    <a:p>
                      <a:pPr marL="0" lvl="0" indent="0" algn="l" rtl="0">
                        <a:spcBef>
                          <a:spcPts val="0"/>
                        </a:spcBef>
                        <a:spcAft>
                          <a:spcPts val="0"/>
                        </a:spcAft>
                        <a:buNone/>
                      </a:pPr>
                      <a:r>
                        <a:rPr lang="en-US" sz="2000" b="1">
                          <a:latin typeface="Lato"/>
                          <a:ea typeface="Lato"/>
                          <a:cs typeface="Lato"/>
                          <a:sym typeface="Lato"/>
                        </a:rPr>
                        <a:t>Student Outcomes</a:t>
                      </a:r>
                      <a:endParaRPr sz="2000" b="1">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2000">
                          <a:solidFill>
                            <a:srgbClr val="102649"/>
                          </a:solidFill>
                          <a:latin typeface="Libre Franklin"/>
                          <a:ea typeface="Libre Franklin"/>
                          <a:cs typeface="Libre Franklin"/>
                          <a:sym typeface="Libre Franklin"/>
                        </a:rPr>
                        <a:t>100% of students in sample group show growth in student work samples on each module across campus.</a:t>
                      </a:r>
                      <a:endParaRPr sz="2000">
                        <a:solidFill>
                          <a:srgbClr val="102649"/>
                        </a:solidFill>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0"/>
                  </a:ext>
                </a:extLst>
              </a:tr>
              <a:tr h="381000">
                <a:tc>
                  <a:txBody>
                    <a:bodyPr/>
                    <a:lstStyle/>
                    <a:p>
                      <a:pPr marL="0" lvl="0" indent="0" algn="l" rtl="0">
                        <a:spcBef>
                          <a:spcPts val="0"/>
                        </a:spcBef>
                        <a:spcAft>
                          <a:spcPts val="0"/>
                        </a:spcAft>
                        <a:buNone/>
                      </a:pPr>
                      <a:r>
                        <a:rPr lang="en-US" sz="2000" b="1">
                          <a:solidFill>
                            <a:srgbClr val="102649"/>
                          </a:solidFill>
                          <a:latin typeface="Lato"/>
                          <a:ea typeface="Lato"/>
                          <a:cs typeface="Lato"/>
                          <a:sym typeface="Lato"/>
                        </a:rPr>
                        <a:t>Teacher Outcomes</a:t>
                      </a:r>
                      <a:endParaRPr sz="2000" b="1">
                        <a:latin typeface="Lato"/>
                        <a:ea typeface="Lato"/>
                        <a:cs typeface="Lato"/>
                        <a:sym typeface="Lato"/>
                      </a:endParaRPr>
                    </a:p>
                  </a:txBody>
                  <a:tcPr marL="91425" marR="91425" marT="91425" marB="91425">
                    <a:solidFill>
                      <a:schemeClr val="lt2"/>
                    </a:solidFill>
                  </a:tcPr>
                </a:tc>
                <a:tc>
                  <a:txBody>
                    <a:bodyPr/>
                    <a:lstStyle/>
                    <a:p>
                      <a:pPr marL="0" lvl="0" indent="0" algn="l" rtl="0">
                        <a:spcBef>
                          <a:spcPts val="0"/>
                        </a:spcBef>
                        <a:spcAft>
                          <a:spcPts val="0"/>
                        </a:spcAft>
                        <a:buNone/>
                      </a:pPr>
                      <a:r>
                        <a:rPr lang="en-US" sz="2000">
                          <a:solidFill>
                            <a:srgbClr val="102649"/>
                          </a:solidFill>
                          <a:latin typeface="Libre Franklin"/>
                          <a:ea typeface="Libre Franklin"/>
                          <a:cs typeface="Libre Franklin"/>
                          <a:sym typeface="Libre Franklin"/>
                        </a:rPr>
                        <a:t>80% of teachers are implementing the HQIR as they are intended as observed across a sample group of classrooms.</a:t>
                      </a:r>
                      <a:endParaRPr sz="2000">
                        <a:solidFill>
                          <a:srgbClr val="102649"/>
                        </a:solidFill>
                        <a:latin typeface="Libre Franklin"/>
                        <a:ea typeface="Libre Franklin"/>
                        <a:cs typeface="Libre Franklin"/>
                        <a:sym typeface="Libre Franklin"/>
                      </a:endParaRPr>
                    </a:p>
                    <a:p>
                      <a:pPr marL="0" lvl="0" indent="0" algn="l" rtl="0">
                        <a:spcBef>
                          <a:spcPts val="1000"/>
                        </a:spcBef>
                        <a:spcAft>
                          <a:spcPts val="0"/>
                        </a:spcAft>
                        <a:buNone/>
                      </a:pPr>
                      <a:r>
                        <a:rPr lang="en-US" sz="2000">
                          <a:solidFill>
                            <a:srgbClr val="102649"/>
                          </a:solidFill>
                          <a:latin typeface="Libre Franklin"/>
                          <a:ea typeface="Libre Franklin"/>
                          <a:cs typeface="Libre Franklin"/>
                          <a:sym typeface="Libre Franklin"/>
                        </a:rPr>
                        <a:t>80% of teachers are constantly using the HQIR district created planning protocols to internalize curriculum lessons to support strong implementation.</a:t>
                      </a:r>
                      <a:endParaRPr sz="2000">
                        <a:solidFill>
                          <a:srgbClr val="102649"/>
                        </a:solidFill>
                        <a:latin typeface="Libre Franklin"/>
                        <a:ea typeface="Libre Franklin"/>
                        <a:cs typeface="Libre Franklin"/>
                        <a:sym typeface="Libre Franklin"/>
                      </a:endParaRPr>
                    </a:p>
                  </a:txBody>
                  <a:tcPr marL="91425" marR="91425" marT="91425" marB="91425">
                    <a:solidFill>
                      <a:schemeClr val="lt2"/>
                    </a:solidFill>
                  </a:tcPr>
                </a:tc>
                <a:extLst>
                  <a:ext uri="{0D108BD9-81ED-4DB2-BD59-A6C34878D82A}">
                    <a16:rowId xmlns:a16="http://schemas.microsoft.com/office/drawing/2014/main" xmlns="" val="10001"/>
                  </a:ext>
                </a:extLst>
              </a:tr>
              <a:tr h="381000">
                <a:tc>
                  <a:txBody>
                    <a:bodyPr/>
                    <a:lstStyle/>
                    <a:p>
                      <a:pPr marL="0" lvl="0" indent="0" algn="l" rtl="0">
                        <a:spcBef>
                          <a:spcPts val="0"/>
                        </a:spcBef>
                        <a:spcAft>
                          <a:spcPts val="0"/>
                        </a:spcAft>
                        <a:buNone/>
                      </a:pPr>
                      <a:r>
                        <a:rPr lang="en-US" sz="2000" b="1">
                          <a:solidFill>
                            <a:srgbClr val="102649"/>
                          </a:solidFill>
                          <a:latin typeface="Lato"/>
                          <a:ea typeface="Lato"/>
                          <a:cs typeface="Lato"/>
                          <a:sym typeface="Lato"/>
                        </a:rPr>
                        <a:t>Leader Outcomes</a:t>
                      </a:r>
                      <a:endParaRPr sz="2000" b="1">
                        <a:solidFill>
                          <a:srgbClr val="102649"/>
                        </a:solidFill>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2000">
                          <a:solidFill>
                            <a:srgbClr val="102649"/>
                          </a:solidFill>
                          <a:latin typeface="Libre Franklin"/>
                          <a:ea typeface="Libre Franklin"/>
                          <a:cs typeface="Libre Franklin"/>
                          <a:sym typeface="Libre Franklin"/>
                        </a:rPr>
                        <a:t>100% of school leaders collect data monthly through observation and student work analysis and determine trends in instruction to inform teacher professional learning and coaching.</a:t>
                      </a:r>
                      <a:endParaRPr sz="2000">
                        <a:solidFill>
                          <a:srgbClr val="102649"/>
                        </a:solidFill>
                        <a:latin typeface="Libre Franklin"/>
                        <a:ea typeface="Libre Franklin"/>
                        <a:cs typeface="Libre Franklin"/>
                        <a:sym typeface="Libre Franklin"/>
                      </a:endParaRPr>
                    </a:p>
                  </a:txBody>
                  <a:tcPr marL="91425" marR="91425" marT="91425" marB="91425">
                    <a:solidFill>
                      <a:schemeClr val="lt1"/>
                    </a:solidFill>
                  </a:tcPr>
                </a:tc>
                <a:extLst>
                  <a:ext uri="{0D108BD9-81ED-4DB2-BD59-A6C34878D82A}">
                    <a16:rowId xmlns:a16="http://schemas.microsoft.com/office/drawing/2014/main" xmlns="" val="10002"/>
                  </a:ext>
                </a:extLst>
              </a:tr>
              <a:tr h="381000">
                <a:tc>
                  <a:txBody>
                    <a:bodyPr/>
                    <a:lstStyle/>
                    <a:p>
                      <a:pPr marL="0" lvl="0" indent="0" algn="l" rtl="0">
                        <a:spcBef>
                          <a:spcPts val="0"/>
                        </a:spcBef>
                        <a:spcAft>
                          <a:spcPts val="0"/>
                        </a:spcAft>
                        <a:buNone/>
                      </a:pPr>
                      <a:r>
                        <a:rPr lang="en-US" sz="2000" b="1">
                          <a:solidFill>
                            <a:srgbClr val="102649"/>
                          </a:solidFill>
                          <a:latin typeface="Libre Franklin"/>
                          <a:ea typeface="Libre Franklin"/>
                          <a:cs typeface="Libre Franklin"/>
                          <a:sym typeface="Libre Franklin"/>
                        </a:rPr>
                        <a:t>Beliefs and Mindsets</a:t>
                      </a:r>
                      <a:endParaRPr sz="2000" b="1">
                        <a:solidFill>
                          <a:srgbClr val="102649"/>
                        </a:solidFill>
                        <a:latin typeface="Libre Franklin"/>
                        <a:ea typeface="Libre Franklin"/>
                        <a:cs typeface="Libre Franklin"/>
                        <a:sym typeface="Libre Franklin"/>
                      </a:endParaRPr>
                    </a:p>
                  </a:txBody>
                  <a:tcPr marL="91425" marR="91425" marT="91425" marB="91425">
                    <a:solidFill>
                      <a:schemeClr val="lt2"/>
                    </a:solidFill>
                  </a:tcPr>
                </a:tc>
                <a:tc>
                  <a:txBody>
                    <a:bodyPr/>
                    <a:lstStyle/>
                    <a:p>
                      <a:pPr marL="0" lvl="0" indent="0" algn="l" rtl="0">
                        <a:spcBef>
                          <a:spcPts val="0"/>
                        </a:spcBef>
                        <a:spcAft>
                          <a:spcPts val="0"/>
                        </a:spcAft>
                        <a:buNone/>
                      </a:pPr>
                      <a:r>
                        <a:rPr lang="en-US" sz="2000" dirty="0">
                          <a:solidFill>
                            <a:srgbClr val="102649"/>
                          </a:solidFill>
                          <a:latin typeface="Libre Franklin"/>
                          <a:ea typeface="Libre Franklin"/>
                          <a:cs typeface="Libre Franklin"/>
                          <a:sym typeface="Libre Franklin"/>
                        </a:rPr>
                        <a:t>90% of teachers/leaders agree/strongly agree to the question “I believe implementing our HQIR will improve outcomes for students.”</a:t>
                      </a:r>
                      <a:endParaRPr sz="2000" dirty="0">
                        <a:solidFill>
                          <a:srgbClr val="102649"/>
                        </a:solidFill>
                        <a:latin typeface="Libre Franklin"/>
                        <a:ea typeface="Libre Franklin"/>
                        <a:cs typeface="Libre Franklin"/>
                        <a:sym typeface="Libre Franklin"/>
                      </a:endParaRPr>
                    </a:p>
                  </a:txBody>
                  <a:tcPr marL="91425" marR="91425" marT="91425" marB="91425">
                    <a:solidFill>
                      <a:schemeClr val="lt2"/>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11"/>
          <p:cNvSpPr txBox="1">
            <a:spLocks noGrp="1"/>
          </p:cNvSpPr>
          <p:nvPr>
            <p:ph type="title"/>
          </p:nvPr>
        </p:nvSpPr>
        <p:spPr>
          <a:xfrm>
            <a:off x="838200" y="71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Year 1 Professional Learning Plan</a:t>
            </a:r>
            <a:endParaRPr/>
          </a:p>
        </p:txBody>
      </p:sp>
      <p:sp>
        <p:nvSpPr>
          <p:cNvPr id="717" name="Google Shape;717;p111"/>
          <p:cNvSpPr txBox="1">
            <a:spLocks noGrp="1"/>
          </p:cNvSpPr>
          <p:nvPr>
            <p:ph type="body" idx="1"/>
          </p:nvPr>
        </p:nvSpPr>
        <p:spPr>
          <a:xfrm>
            <a:off x="838200" y="1517925"/>
            <a:ext cx="10515600" cy="4351200"/>
          </a:xfrm>
          <a:prstGeom prst="rect">
            <a:avLst/>
          </a:prstGeom>
        </p:spPr>
        <p:txBody>
          <a:bodyPr spcFirstLastPara="1" wrap="square" lIns="91425" tIns="45700" rIns="91425" bIns="45700" anchor="t" anchorCtr="0">
            <a:normAutofit fontScale="85000" lnSpcReduction="20000"/>
          </a:bodyPr>
          <a:lstStyle/>
          <a:p>
            <a:pPr marL="457200" lvl="0" indent="-334327" algn="l" rtl="0">
              <a:lnSpc>
                <a:spcPct val="120000"/>
              </a:lnSpc>
              <a:spcBef>
                <a:spcPts val="1000"/>
              </a:spcBef>
              <a:spcAft>
                <a:spcPts val="0"/>
              </a:spcAft>
              <a:buSzPct val="64285"/>
              <a:buChar char="●"/>
            </a:pPr>
            <a:r>
              <a:rPr lang="en-US"/>
              <a:t>Prioritize learning opportunities offered by the resource provider this summer and throughout the school year. </a:t>
            </a:r>
            <a:endParaRPr/>
          </a:p>
          <a:p>
            <a:pPr marL="914400" lvl="1" indent="-334327" algn="l" rtl="0">
              <a:lnSpc>
                <a:spcPct val="120000"/>
              </a:lnSpc>
              <a:spcBef>
                <a:spcPts val="1000"/>
              </a:spcBef>
              <a:spcAft>
                <a:spcPts val="0"/>
              </a:spcAft>
              <a:buSzPct val="75000"/>
              <a:buChar char="○"/>
            </a:pPr>
            <a:r>
              <a:rPr lang="en-US"/>
              <a:t>Begin with navigating and finding resources in the HQIR, and then building skill for use.</a:t>
            </a:r>
          </a:p>
          <a:p>
            <a:pPr marL="580073" lvl="1" indent="0" algn="l" rtl="0">
              <a:lnSpc>
                <a:spcPct val="120000"/>
              </a:lnSpc>
              <a:spcBef>
                <a:spcPts val="1000"/>
              </a:spcBef>
              <a:spcAft>
                <a:spcPts val="0"/>
              </a:spcAft>
              <a:buSzPct val="75000"/>
              <a:buNone/>
            </a:pPr>
            <a:endParaRPr/>
          </a:p>
          <a:p>
            <a:pPr marL="457200" lvl="0" indent="-334327" algn="l" rtl="0">
              <a:lnSpc>
                <a:spcPct val="120000"/>
              </a:lnSpc>
              <a:spcBef>
                <a:spcPts val="1000"/>
              </a:spcBef>
              <a:spcAft>
                <a:spcPts val="0"/>
              </a:spcAft>
              <a:buSzPct val="64285"/>
              <a:buChar char="●"/>
            </a:pPr>
            <a:r>
              <a:rPr lang="en-US"/>
              <a:t>Ensure ample time for educators to internalize and plan from new resources. Some structures to support this work include:</a:t>
            </a:r>
            <a:endParaRPr/>
          </a:p>
          <a:p>
            <a:pPr marL="914400" lvl="1" indent="-334327" algn="l" rtl="0">
              <a:lnSpc>
                <a:spcPct val="120000"/>
              </a:lnSpc>
              <a:spcBef>
                <a:spcPts val="1000"/>
              </a:spcBef>
              <a:spcAft>
                <a:spcPts val="0"/>
              </a:spcAft>
              <a:buSzPct val="75000"/>
              <a:buChar char="○"/>
            </a:pPr>
            <a:r>
              <a:rPr lang="en-US"/>
              <a:t>Teacher and Leader PLC Time</a:t>
            </a:r>
            <a:endParaRPr/>
          </a:p>
          <a:p>
            <a:pPr marL="914400" lvl="1" indent="-334327" algn="l" rtl="0">
              <a:lnSpc>
                <a:spcPct val="120000"/>
              </a:lnSpc>
              <a:spcBef>
                <a:spcPts val="1000"/>
              </a:spcBef>
              <a:spcAft>
                <a:spcPts val="0"/>
              </a:spcAft>
              <a:buSzPct val="75000"/>
              <a:buChar char="○"/>
            </a:pPr>
            <a:r>
              <a:rPr lang="en-US"/>
              <a:t>School PL time</a:t>
            </a:r>
            <a:endParaRPr/>
          </a:p>
          <a:p>
            <a:pPr marL="914400" lvl="1" indent="-334327" algn="l" rtl="0">
              <a:lnSpc>
                <a:spcPct val="120000"/>
              </a:lnSpc>
              <a:spcBef>
                <a:spcPts val="1000"/>
              </a:spcBef>
              <a:spcAft>
                <a:spcPts val="1000"/>
              </a:spcAft>
              <a:buSzPct val="75000"/>
              <a:buChar char="○"/>
            </a:pPr>
            <a:r>
              <a:rPr lang="en-US"/>
              <a:t>District PL Days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12"/>
          <p:cNvSpPr txBox="1">
            <a:spLocks noGrp="1"/>
          </p:cNvSpPr>
          <p:nvPr>
            <p:ph type="title"/>
          </p:nvPr>
        </p:nvSpPr>
        <p:spPr>
          <a:xfrm>
            <a:off x="528000" y="176875"/>
            <a:ext cx="111954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Year 1 Implementation Leadership Actions</a:t>
            </a:r>
            <a:endParaRPr/>
          </a:p>
        </p:txBody>
      </p:sp>
      <p:graphicFrame>
        <p:nvGraphicFramePr>
          <p:cNvPr id="724" name="Google Shape;724;p112" title="&quot; &quot;"/>
          <p:cNvGraphicFramePr/>
          <p:nvPr>
            <p:extLst>
              <p:ext uri="{D42A27DB-BD31-4B8C-83A1-F6EECF244321}">
                <p14:modId xmlns:p14="http://schemas.microsoft.com/office/powerpoint/2010/main" val="472355438"/>
              </p:ext>
            </p:extLst>
          </p:nvPr>
        </p:nvGraphicFramePr>
        <p:xfrm>
          <a:off x="528000" y="1364245"/>
          <a:ext cx="11341400" cy="5216795"/>
        </p:xfrm>
        <a:graphic>
          <a:graphicData uri="http://schemas.openxmlformats.org/drawingml/2006/table">
            <a:tbl>
              <a:tblPr firstRow="1">
                <a:noFill/>
                <a:tableStyleId>{9DAD8BA4-9B30-483F-AB6A-617071C02777}</a:tableStyleId>
              </a:tblPr>
              <a:tblGrid>
                <a:gridCol w="3002175">
                  <a:extLst>
                    <a:ext uri="{9D8B030D-6E8A-4147-A177-3AD203B41FA5}">
                      <a16:colId xmlns:a16="http://schemas.microsoft.com/office/drawing/2014/main" xmlns="" val="20000"/>
                    </a:ext>
                  </a:extLst>
                </a:gridCol>
                <a:gridCol w="3002175">
                  <a:extLst>
                    <a:ext uri="{9D8B030D-6E8A-4147-A177-3AD203B41FA5}">
                      <a16:colId xmlns:a16="http://schemas.microsoft.com/office/drawing/2014/main" xmlns="" val="20001"/>
                    </a:ext>
                  </a:extLst>
                </a:gridCol>
                <a:gridCol w="382850">
                  <a:extLst>
                    <a:ext uri="{9D8B030D-6E8A-4147-A177-3AD203B41FA5}">
                      <a16:colId xmlns:a16="http://schemas.microsoft.com/office/drawing/2014/main" xmlns="" val="20002"/>
                    </a:ext>
                  </a:extLst>
                </a:gridCol>
                <a:gridCol w="1651400">
                  <a:extLst>
                    <a:ext uri="{9D8B030D-6E8A-4147-A177-3AD203B41FA5}">
                      <a16:colId xmlns:a16="http://schemas.microsoft.com/office/drawing/2014/main" xmlns="" val="20003"/>
                    </a:ext>
                  </a:extLst>
                </a:gridCol>
                <a:gridCol w="1651400">
                  <a:extLst>
                    <a:ext uri="{9D8B030D-6E8A-4147-A177-3AD203B41FA5}">
                      <a16:colId xmlns:a16="http://schemas.microsoft.com/office/drawing/2014/main" xmlns="" val="20004"/>
                    </a:ext>
                  </a:extLst>
                </a:gridCol>
                <a:gridCol w="1651400">
                  <a:extLst>
                    <a:ext uri="{9D8B030D-6E8A-4147-A177-3AD203B41FA5}">
                      <a16:colId xmlns:a16="http://schemas.microsoft.com/office/drawing/2014/main" xmlns="" val="20005"/>
                    </a:ext>
                  </a:extLst>
                </a:gridCol>
              </a:tblGrid>
              <a:tr h="592625">
                <a:tc>
                  <a:txBody>
                    <a:bodyPr/>
                    <a:lstStyle/>
                    <a:p>
                      <a:pPr marL="0" lvl="0" indent="0" algn="l" rtl="0">
                        <a:spcBef>
                          <a:spcPts val="0"/>
                        </a:spcBef>
                        <a:spcAft>
                          <a:spcPts val="0"/>
                        </a:spcAft>
                        <a:buNone/>
                      </a:pPr>
                      <a:r>
                        <a:rPr lang="en-US" b="1">
                          <a:latin typeface="Barlow"/>
                          <a:ea typeface="Barlow"/>
                          <a:cs typeface="Barlow"/>
                          <a:sym typeface="Barlow"/>
                        </a:rPr>
                        <a:t>Late Spring/Early Summer</a:t>
                      </a:r>
                      <a:endParaRPr b="1">
                        <a:latin typeface="Barlow"/>
                        <a:ea typeface="Barlow"/>
                        <a:cs typeface="Barlow"/>
                        <a:sym typeface="Barlow"/>
                      </a:endParaRPr>
                    </a:p>
                  </a:txBody>
                  <a:tcPr marL="91425" marR="91425" marT="91425" marB="91425">
                    <a:solidFill>
                      <a:srgbClr val="E0E0E7"/>
                    </a:solidFill>
                  </a:tcPr>
                </a:tc>
                <a:tc>
                  <a:txBody>
                    <a:bodyPr/>
                    <a:lstStyle/>
                    <a:p>
                      <a:pPr marL="0" lvl="0" indent="0" algn="l" rtl="0">
                        <a:spcBef>
                          <a:spcPts val="0"/>
                        </a:spcBef>
                        <a:spcAft>
                          <a:spcPts val="0"/>
                        </a:spcAft>
                        <a:buNone/>
                      </a:pPr>
                      <a:r>
                        <a:rPr lang="en-US" b="1">
                          <a:latin typeface="Barlow"/>
                          <a:ea typeface="Barlow"/>
                          <a:cs typeface="Barlow"/>
                          <a:sym typeface="Barlow"/>
                        </a:rPr>
                        <a:t>Summer/Early Fall</a:t>
                      </a:r>
                      <a:endParaRPr b="1">
                        <a:latin typeface="Barlow"/>
                        <a:ea typeface="Barlow"/>
                        <a:cs typeface="Barlow"/>
                        <a:sym typeface="Barlow"/>
                      </a:endParaRPr>
                    </a:p>
                  </a:txBody>
                  <a:tcPr marL="91425" marR="91425" marT="91425" marB="91425">
                    <a:solidFill>
                      <a:srgbClr val="E0E0E7"/>
                    </a:solidFill>
                  </a:tcPr>
                </a:tc>
                <a:tc gridSpan="4">
                  <a:txBody>
                    <a:bodyPr/>
                    <a:lstStyle/>
                    <a:p>
                      <a:pPr marL="0" lvl="0" indent="0" algn="l" rtl="0">
                        <a:spcBef>
                          <a:spcPts val="0"/>
                        </a:spcBef>
                        <a:spcAft>
                          <a:spcPts val="0"/>
                        </a:spcAft>
                        <a:buNone/>
                      </a:pPr>
                      <a:r>
                        <a:rPr lang="en-US" b="1">
                          <a:latin typeface="Barlow"/>
                          <a:ea typeface="Barlow"/>
                          <a:cs typeface="Barlow"/>
                          <a:sym typeface="Barlow"/>
                        </a:rPr>
                        <a:t>Year-Long</a:t>
                      </a:r>
                      <a:endParaRPr b="1">
                        <a:latin typeface="Barlow"/>
                        <a:ea typeface="Barlow"/>
                        <a:cs typeface="Barlow"/>
                        <a:sym typeface="Barlow"/>
                      </a:endParaRPr>
                    </a:p>
                    <a:p>
                      <a:pPr marL="0" lvl="0" indent="0" algn="l" rtl="0">
                        <a:spcBef>
                          <a:spcPts val="0"/>
                        </a:spcBef>
                        <a:spcAft>
                          <a:spcPts val="0"/>
                        </a:spcAft>
                        <a:buNone/>
                      </a:pPr>
                      <a:endParaRPr b="1">
                        <a:latin typeface="Barlow"/>
                        <a:ea typeface="Barlow"/>
                        <a:cs typeface="Barlow"/>
                        <a:sym typeface="Barlow"/>
                      </a:endParaRPr>
                    </a:p>
                  </a:txBody>
                  <a:tcPr marL="91425" marR="91425" marT="91425" marB="91425">
                    <a:solidFill>
                      <a:srgbClr val="E0E0E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07225">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Communicate decision to stakeholders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Set implementation goals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Develop Professional Learning Plan for Summer/Early Fall for teachers and leaders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Procure and distribute materials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Ensure structures are in place for teacher learning and collaboration (PLCs, etc.)</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Build educators’ understanding of the approach and design of their HQIR and curriculum documents and what strong implementation looks like.</a:t>
                      </a: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Internalize early units and lessons in the HQIR and the curriculum documents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700">
                          <a:solidFill>
                            <a:schemeClr val="dk1"/>
                          </a:solidFill>
                          <a:latin typeface="Lato"/>
                          <a:ea typeface="Lato"/>
                          <a:cs typeface="Lato"/>
                          <a:sym typeface="Lato"/>
                        </a:rPr>
                        <a:t>Navigate logistical and technological considerations required to effectively use the HQIR (e.g. how materials are organized, how teachers and students access them</a:t>
                      </a:r>
                      <a:endParaRPr sz="1700">
                        <a:solidFill>
                          <a:schemeClr val="dk1"/>
                        </a:solidFill>
                        <a:latin typeface="Lato"/>
                        <a:ea typeface="Lato"/>
                        <a:cs typeface="Lato"/>
                        <a:sym typeface="Lato"/>
                      </a:endParaRPr>
                    </a:p>
                  </a:txBody>
                  <a:tcPr marL="91425" marR="91425" marT="91425" marB="91425">
                    <a:solidFill>
                      <a:schemeClr val="lt1"/>
                    </a:solidFill>
                  </a:tcPr>
                </a:tc>
                <a:tc gridSpan="4">
                  <a:txBody>
                    <a:bodyPr/>
                    <a:lstStyle/>
                    <a:p>
                      <a:pPr marL="0" lvl="0" indent="0" algn="l" rtl="0">
                        <a:spcBef>
                          <a:spcPts val="0"/>
                        </a:spcBef>
                        <a:spcAft>
                          <a:spcPts val="0"/>
                        </a:spcAft>
                        <a:buNone/>
                      </a:pPr>
                      <a:r>
                        <a:rPr lang="en-US" sz="1700" dirty="0">
                          <a:solidFill>
                            <a:schemeClr val="dk1"/>
                          </a:solidFill>
                          <a:latin typeface="Lato"/>
                          <a:ea typeface="Lato"/>
                          <a:cs typeface="Lato"/>
                          <a:sym typeface="Lato"/>
                        </a:rPr>
                        <a:t>Support teachers with internalizing and rehearsing units and lessons with a focus on anticipating student thinking and responses.</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Equip teachers to address the needs of students with diverse and/or individualized learning needs by focusing on leveraging HQIR-embedded supports to help all students access grade appropriate content.</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Elevate bright spots - identify and leverage model classrooms and strong implementation.  </a:t>
                      </a:r>
                      <a:endParaRPr sz="1700" dirty="0">
                        <a:solidFill>
                          <a:schemeClr val="dk1"/>
                        </a:solidFill>
                        <a:latin typeface="Lato"/>
                        <a:ea typeface="Lato"/>
                        <a:cs typeface="Lato"/>
                        <a:sym typeface="Lato"/>
                      </a:endParaRPr>
                    </a:p>
                  </a:txBody>
                  <a:tcPr marL="91425" marR="91425" marT="91425" marB="91425">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725" name="Google Shape;725;p112" title="&quot; &quot;"/>
          <p:cNvSpPr/>
          <p:nvPr/>
        </p:nvSpPr>
        <p:spPr>
          <a:xfrm>
            <a:off x="3530175" y="1364300"/>
            <a:ext cx="2941200" cy="52167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13"/>
          <p:cNvSpPr txBox="1">
            <a:spLocks noGrp="1"/>
          </p:cNvSpPr>
          <p:nvPr>
            <p:ph type="title"/>
          </p:nvPr>
        </p:nvSpPr>
        <p:spPr>
          <a:xfrm>
            <a:off x="528000" y="176875"/>
            <a:ext cx="111954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Year 1 Implementation Leadership Actions</a:t>
            </a:r>
            <a:endParaRPr/>
          </a:p>
        </p:txBody>
      </p:sp>
      <p:graphicFrame>
        <p:nvGraphicFramePr>
          <p:cNvPr id="732" name="Google Shape;732;p113" title="&quot; &quot;"/>
          <p:cNvGraphicFramePr/>
          <p:nvPr>
            <p:extLst>
              <p:ext uri="{D42A27DB-BD31-4B8C-83A1-F6EECF244321}">
                <p14:modId xmlns:p14="http://schemas.microsoft.com/office/powerpoint/2010/main" val="683564596"/>
              </p:ext>
            </p:extLst>
          </p:nvPr>
        </p:nvGraphicFramePr>
        <p:xfrm>
          <a:off x="528000" y="1364245"/>
          <a:ext cx="11341400" cy="5216795"/>
        </p:xfrm>
        <a:graphic>
          <a:graphicData uri="http://schemas.openxmlformats.org/drawingml/2006/table">
            <a:tbl>
              <a:tblPr firstRow="1">
                <a:noFill/>
                <a:tableStyleId>{9DAD8BA4-9B30-483F-AB6A-617071C02777}</a:tableStyleId>
              </a:tblPr>
              <a:tblGrid>
                <a:gridCol w="3002175">
                  <a:extLst>
                    <a:ext uri="{9D8B030D-6E8A-4147-A177-3AD203B41FA5}">
                      <a16:colId xmlns:a16="http://schemas.microsoft.com/office/drawing/2014/main" xmlns="" val="20000"/>
                    </a:ext>
                  </a:extLst>
                </a:gridCol>
                <a:gridCol w="3002175">
                  <a:extLst>
                    <a:ext uri="{9D8B030D-6E8A-4147-A177-3AD203B41FA5}">
                      <a16:colId xmlns:a16="http://schemas.microsoft.com/office/drawing/2014/main" xmlns="" val="20001"/>
                    </a:ext>
                  </a:extLst>
                </a:gridCol>
                <a:gridCol w="382850">
                  <a:extLst>
                    <a:ext uri="{9D8B030D-6E8A-4147-A177-3AD203B41FA5}">
                      <a16:colId xmlns:a16="http://schemas.microsoft.com/office/drawing/2014/main" xmlns="" val="20002"/>
                    </a:ext>
                  </a:extLst>
                </a:gridCol>
                <a:gridCol w="1651400">
                  <a:extLst>
                    <a:ext uri="{9D8B030D-6E8A-4147-A177-3AD203B41FA5}">
                      <a16:colId xmlns:a16="http://schemas.microsoft.com/office/drawing/2014/main" xmlns="" val="20003"/>
                    </a:ext>
                  </a:extLst>
                </a:gridCol>
                <a:gridCol w="1651400">
                  <a:extLst>
                    <a:ext uri="{9D8B030D-6E8A-4147-A177-3AD203B41FA5}">
                      <a16:colId xmlns:a16="http://schemas.microsoft.com/office/drawing/2014/main" xmlns="" val="20004"/>
                    </a:ext>
                  </a:extLst>
                </a:gridCol>
                <a:gridCol w="1651400">
                  <a:extLst>
                    <a:ext uri="{9D8B030D-6E8A-4147-A177-3AD203B41FA5}">
                      <a16:colId xmlns:a16="http://schemas.microsoft.com/office/drawing/2014/main" xmlns="" val="20005"/>
                    </a:ext>
                  </a:extLst>
                </a:gridCol>
              </a:tblGrid>
              <a:tr h="592625">
                <a:tc>
                  <a:txBody>
                    <a:bodyPr/>
                    <a:lstStyle/>
                    <a:p>
                      <a:pPr marL="0" lvl="0" indent="0" algn="l" rtl="0">
                        <a:spcBef>
                          <a:spcPts val="0"/>
                        </a:spcBef>
                        <a:spcAft>
                          <a:spcPts val="0"/>
                        </a:spcAft>
                        <a:buNone/>
                      </a:pPr>
                      <a:r>
                        <a:rPr lang="en-US" b="1">
                          <a:latin typeface="Barlow"/>
                          <a:ea typeface="Barlow"/>
                          <a:cs typeface="Barlow"/>
                          <a:sym typeface="Barlow"/>
                        </a:rPr>
                        <a:t>Late Spring/Early Summer</a:t>
                      </a:r>
                      <a:endParaRPr b="1">
                        <a:latin typeface="Barlow"/>
                        <a:ea typeface="Barlow"/>
                        <a:cs typeface="Barlow"/>
                        <a:sym typeface="Barlow"/>
                      </a:endParaRPr>
                    </a:p>
                  </a:txBody>
                  <a:tcPr marL="91425" marR="91425" marT="91425" marB="91425">
                    <a:solidFill>
                      <a:srgbClr val="E0E0E7"/>
                    </a:solidFill>
                  </a:tcPr>
                </a:tc>
                <a:tc>
                  <a:txBody>
                    <a:bodyPr/>
                    <a:lstStyle/>
                    <a:p>
                      <a:pPr marL="0" lvl="0" indent="0" algn="l" rtl="0">
                        <a:spcBef>
                          <a:spcPts val="0"/>
                        </a:spcBef>
                        <a:spcAft>
                          <a:spcPts val="0"/>
                        </a:spcAft>
                        <a:buNone/>
                      </a:pPr>
                      <a:r>
                        <a:rPr lang="en-US" b="1">
                          <a:latin typeface="Barlow"/>
                          <a:ea typeface="Barlow"/>
                          <a:cs typeface="Barlow"/>
                          <a:sym typeface="Barlow"/>
                        </a:rPr>
                        <a:t>Summer/Early Fall</a:t>
                      </a:r>
                      <a:endParaRPr b="1">
                        <a:latin typeface="Barlow"/>
                        <a:ea typeface="Barlow"/>
                        <a:cs typeface="Barlow"/>
                        <a:sym typeface="Barlow"/>
                      </a:endParaRPr>
                    </a:p>
                  </a:txBody>
                  <a:tcPr marL="91425" marR="91425" marT="91425" marB="91425">
                    <a:solidFill>
                      <a:srgbClr val="E0E0E7"/>
                    </a:solidFill>
                  </a:tcPr>
                </a:tc>
                <a:tc gridSpan="4">
                  <a:txBody>
                    <a:bodyPr/>
                    <a:lstStyle/>
                    <a:p>
                      <a:pPr marL="0" lvl="0" indent="0" algn="l" rtl="0">
                        <a:spcBef>
                          <a:spcPts val="0"/>
                        </a:spcBef>
                        <a:spcAft>
                          <a:spcPts val="0"/>
                        </a:spcAft>
                        <a:buNone/>
                      </a:pPr>
                      <a:r>
                        <a:rPr lang="en-US" b="1">
                          <a:latin typeface="Barlow"/>
                          <a:ea typeface="Barlow"/>
                          <a:cs typeface="Barlow"/>
                          <a:sym typeface="Barlow"/>
                        </a:rPr>
                        <a:t>Year-Long</a:t>
                      </a:r>
                      <a:endParaRPr b="1">
                        <a:latin typeface="Barlow"/>
                        <a:ea typeface="Barlow"/>
                        <a:cs typeface="Barlow"/>
                        <a:sym typeface="Barlow"/>
                      </a:endParaRPr>
                    </a:p>
                    <a:p>
                      <a:pPr marL="0" lvl="0" indent="0" algn="l" rtl="0">
                        <a:spcBef>
                          <a:spcPts val="0"/>
                        </a:spcBef>
                        <a:spcAft>
                          <a:spcPts val="0"/>
                        </a:spcAft>
                        <a:buNone/>
                      </a:pPr>
                      <a:endParaRPr b="1">
                        <a:latin typeface="Barlow"/>
                        <a:ea typeface="Barlow"/>
                        <a:cs typeface="Barlow"/>
                        <a:sym typeface="Barlow"/>
                      </a:endParaRPr>
                    </a:p>
                  </a:txBody>
                  <a:tcPr marL="91425" marR="91425" marT="91425" marB="91425">
                    <a:solidFill>
                      <a:srgbClr val="E0E0E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07225">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Communicate decision to stakeholders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Set implementation goals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Develop Professional Learning Plan for Summer/Early Fall for teachers and leaders</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Procure and distribute materials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Ensure structures are in place for teacher learning and collaboration (PLCs, etc.)</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txBody>
                  <a:tcPr marL="91425" marR="91425" marT="91425" marB="91425">
                    <a:solidFill>
                      <a:schemeClr val="lt1"/>
                    </a:solidFill>
                  </a:tcPr>
                </a:tc>
                <a:tc>
                  <a:txBody>
                    <a:bodyPr/>
                    <a:lstStyle/>
                    <a:p>
                      <a:pPr marL="0" lvl="0" indent="0" algn="l" rtl="0">
                        <a:spcBef>
                          <a:spcPts val="0"/>
                        </a:spcBef>
                        <a:spcAft>
                          <a:spcPts val="0"/>
                        </a:spcAft>
                        <a:buNone/>
                      </a:pPr>
                      <a:r>
                        <a:rPr lang="en-US" sz="1700">
                          <a:solidFill>
                            <a:schemeClr val="dk1"/>
                          </a:solidFill>
                          <a:latin typeface="Lato"/>
                          <a:ea typeface="Lato"/>
                          <a:cs typeface="Lato"/>
                          <a:sym typeface="Lato"/>
                        </a:rPr>
                        <a:t>Build educators’ understanding of the approach and design of their HQIR and curriculum documents and what strong implementation looks like.</a:t>
                      </a: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solidFill>
                          <a:schemeClr val="dk1"/>
                        </a:solidFill>
                        <a:latin typeface="Lato"/>
                        <a:ea typeface="Lato"/>
                        <a:cs typeface="Lato"/>
                        <a:sym typeface="Lato"/>
                      </a:endParaRPr>
                    </a:p>
                    <a:p>
                      <a:pPr marL="0" lvl="0" indent="0" algn="l" rtl="0">
                        <a:spcBef>
                          <a:spcPts val="0"/>
                        </a:spcBef>
                        <a:spcAft>
                          <a:spcPts val="0"/>
                        </a:spcAft>
                        <a:buNone/>
                      </a:pPr>
                      <a:r>
                        <a:rPr lang="en-US" sz="1700">
                          <a:solidFill>
                            <a:schemeClr val="dk1"/>
                          </a:solidFill>
                          <a:latin typeface="Lato"/>
                          <a:ea typeface="Lato"/>
                          <a:cs typeface="Lato"/>
                          <a:sym typeface="Lato"/>
                        </a:rPr>
                        <a:t>Internalize early units and lessons in the HQIR and the curriculum documents </a:t>
                      </a:r>
                      <a:endParaRPr sz="1700">
                        <a:solidFill>
                          <a:schemeClr val="dk1"/>
                        </a:solidFill>
                        <a:latin typeface="Lato"/>
                        <a:ea typeface="Lato"/>
                        <a:cs typeface="Lato"/>
                        <a:sym typeface="Lato"/>
                      </a:endParaRPr>
                    </a:p>
                    <a:p>
                      <a:pPr marL="0" lvl="0" indent="0" algn="l" rtl="0">
                        <a:spcBef>
                          <a:spcPts val="0"/>
                        </a:spcBef>
                        <a:spcAft>
                          <a:spcPts val="0"/>
                        </a:spcAft>
                        <a:buNone/>
                      </a:pP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700">
                          <a:solidFill>
                            <a:schemeClr val="dk1"/>
                          </a:solidFill>
                          <a:latin typeface="Lato"/>
                          <a:ea typeface="Lato"/>
                          <a:cs typeface="Lato"/>
                          <a:sym typeface="Lato"/>
                        </a:rPr>
                        <a:t>Navigate logistical and technological considerations required to effectively use the HQIR (e.g. how materials are organized, how teachers and students access them</a:t>
                      </a:r>
                      <a:endParaRPr sz="1700">
                        <a:solidFill>
                          <a:schemeClr val="dk1"/>
                        </a:solidFill>
                        <a:latin typeface="Lato"/>
                        <a:ea typeface="Lato"/>
                        <a:cs typeface="Lato"/>
                        <a:sym typeface="Lato"/>
                      </a:endParaRPr>
                    </a:p>
                  </a:txBody>
                  <a:tcPr marL="91425" marR="91425" marT="91425" marB="91425">
                    <a:solidFill>
                      <a:schemeClr val="lt1"/>
                    </a:solidFill>
                  </a:tcPr>
                </a:tc>
                <a:tc gridSpan="4">
                  <a:txBody>
                    <a:bodyPr/>
                    <a:lstStyle/>
                    <a:p>
                      <a:pPr marL="0" lvl="0" indent="0" algn="l" rtl="0">
                        <a:spcBef>
                          <a:spcPts val="0"/>
                        </a:spcBef>
                        <a:spcAft>
                          <a:spcPts val="0"/>
                        </a:spcAft>
                        <a:buNone/>
                      </a:pPr>
                      <a:r>
                        <a:rPr lang="en-US" sz="1700" dirty="0">
                          <a:solidFill>
                            <a:schemeClr val="dk1"/>
                          </a:solidFill>
                          <a:latin typeface="Lato"/>
                          <a:ea typeface="Lato"/>
                          <a:cs typeface="Lato"/>
                          <a:sym typeface="Lato"/>
                        </a:rPr>
                        <a:t>Support teachers with internalizing and rehearsing units and lessons with a focus on anticipating student thinking and responses.</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Equip teachers to address the needs of students with diverse and/or individualized learning needs by focusing on leveraging HQIR-embedded supports to help all students access grade appropriate content.</a:t>
                      </a:r>
                      <a:endParaRPr sz="1700" dirty="0">
                        <a:solidFill>
                          <a:schemeClr val="dk1"/>
                        </a:solidFill>
                        <a:latin typeface="Lato"/>
                        <a:ea typeface="Lato"/>
                        <a:cs typeface="Lato"/>
                        <a:sym typeface="Lato"/>
                      </a:endParaRPr>
                    </a:p>
                    <a:p>
                      <a:pPr marL="0" lvl="0" indent="0" algn="l" rtl="0">
                        <a:spcBef>
                          <a:spcPts val="0"/>
                        </a:spcBef>
                        <a:spcAft>
                          <a:spcPts val="0"/>
                        </a:spcAft>
                        <a:buNone/>
                      </a:pPr>
                      <a:endParaRPr sz="1700" dirty="0">
                        <a:solidFill>
                          <a:schemeClr val="dk1"/>
                        </a:solidFill>
                        <a:latin typeface="Lato"/>
                        <a:ea typeface="Lato"/>
                        <a:cs typeface="Lato"/>
                        <a:sym typeface="Lato"/>
                      </a:endParaRPr>
                    </a:p>
                    <a:p>
                      <a:pPr marL="0" lvl="0" indent="0" algn="l" rtl="0">
                        <a:spcBef>
                          <a:spcPts val="0"/>
                        </a:spcBef>
                        <a:spcAft>
                          <a:spcPts val="0"/>
                        </a:spcAft>
                        <a:buNone/>
                      </a:pPr>
                      <a:r>
                        <a:rPr lang="en-US" sz="1700" dirty="0">
                          <a:solidFill>
                            <a:schemeClr val="dk1"/>
                          </a:solidFill>
                          <a:latin typeface="Lato"/>
                          <a:ea typeface="Lato"/>
                          <a:cs typeface="Lato"/>
                          <a:sym typeface="Lato"/>
                        </a:rPr>
                        <a:t>Elevate bright spots - identify and leverage model classrooms and strong implementation.  </a:t>
                      </a:r>
                      <a:endParaRPr sz="1700" dirty="0">
                        <a:solidFill>
                          <a:schemeClr val="dk1"/>
                        </a:solidFill>
                        <a:latin typeface="Lato"/>
                        <a:ea typeface="Lato"/>
                        <a:cs typeface="Lato"/>
                        <a:sym typeface="Lato"/>
                      </a:endParaRPr>
                    </a:p>
                  </a:txBody>
                  <a:tcPr marL="91425" marR="91425" marT="91425" marB="91425">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733" name="Google Shape;733;p113" title="&quot; &quot;"/>
          <p:cNvSpPr/>
          <p:nvPr/>
        </p:nvSpPr>
        <p:spPr>
          <a:xfrm>
            <a:off x="6532350" y="1364300"/>
            <a:ext cx="5337000" cy="52167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the 4 phases of the Curriculum Development Process from the Model Curriculum Framework">
            <a:extLst>
              <a:ext uri="{FF2B5EF4-FFF2-40B4-BE49-F238E27FC236}">
                <a16:creationId xmlns:a16="http://schemas.microsoft.com/office/drawing/2014/main" xmlns="" id="{5D1722DF-CFC9-4339-ADE5-B26513D196EB}"/>
              </a:ext>
            </a:extLst>
          </p:cNvPr>
          <p:cNvPicPr>
            <a:picLocks noChangeAspect="1"/>
          </p:cNvPicPr>
          <p:nvPr/>
        </p:nvPicPr>
        <p:blipFill>
          <a:blip r:embed="rId3"/>
          <a:stretch>
            <a:fillRect/>
          </a:stretch>
        </p:blipFill>
        <p:spPr>
          <a:xfrm>
            <a:off x="347528" y="1463040"/>
            <a:ext cx="7204934" cy="4297680"/>
          </a:xfrm>
          <a:prstGeom prst="rect">
            <a:avLst/>
          </a:prstGeom>
        </p:spPr>
      </p:pic>
      <p:sp>
        <p:nvSpPr>
          <p:cNvPr id="8" name="TextBox 7">
            <a:extLst>
              <a:ext uri="{FF2B5EF4-FFF2-40B4-BE49-F238E27FC236}">
                <a16:creationId xmlns:a16="http://schemas.microsoft.com/office/drawing/2014/main" xmlns="" id="{F058477C-E9FC-49AD-ADB7-01D4EBE8F6D1}"/>
              </a:ext>
            </a:extLst>
          </p:cNvPr>
          <p:cNvSpPr txBox="1"/>
          <p:nvPr/>
        </p:nvSpPr>
        <p:spPr>
          <a:xfrm>
            <a:off x="8020593" y="1854926"/>
            <a:ext cx="371937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cs typeface="Arial"/>
                <a:sym typeface="Arial"/>
              </a:rPr>
              <a:t>Learning Goal: </a:t>
            </a:r>
            <a:r>
              <a:rPr kumimoji="0" lang="en-US" sz="2400" b="0" i="0" u="none" strike="noStrike" kern="0" cap="none" spc="0" normalizeH="0" baseline="0" noProof="0">
                <a:ln>
                  <a:noFill/>
                </a:ln>
                <a:solidFill>
                  <a:srgbClr val="000000"/>
                </a:solidFill>
                <a:effectLst/>
                <a:uLnTx/>
                <a:uFillTx/>
                <a:latin typeface="Arial"/>
                <a:cs typeface="Arial"/>
                <a:sym typeface="Arial"/>
              </a:rPr>
              <a:t>We are learning about the importance of a clear plans for implementation and ongoing professional learning to support teachers and leaders in curriculum implementation. </a:t>
            </a:r>
          </a:p>
        </p:txBody>
      </p:sp>
      <p:sp>
        <p:nvSpPr>
          <p:cNvPr id="11" name="Arrow: Right 10" title="&quot; &quot;">
            <a:extLst>
              <a:ext uri="{FF2B5EF4-FFF2-40B4-BE49-F238E27FC236}">
                <a16:creationId xmlns:a16="http://schemas.microsoft.com/office/drawing/2014/main" xmlns="" id="{7E23744E-3D53-422C-AE3B-138CF7B107E6}"/>
              </a:ext>
            </a:extLst>
          </p:cNvPr>
          <p:cNvSpPr/>
          <p:nvPr/>
        </p:nvSpPr>
        <p:spPr>
          <a:xfrm>
            <a:off x="73889" y="4532582"/>
            <a:ext cx="756283" cy="444137"/>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p:cNvSpPr>
            <a:spLocks noGrp="1"/>
          </p:cNvSpPr>
          <p:nvPr>
            <p:ph type="title"/>
          </p:nvPr>
        </p:nvSpPr>
        <p:spPr/>
        <p:txBody>
          <a:bodyPr>
            <a:normAutofit fontScale="90000"/>
          </a:bodyPr>
          <a:lstStyle/>
          <a:p>
            <a:pPr lvl="0"/>
            <a:r>
              <a:rPr lang="en-US" dirty="0">
                <a:cs typeface="Arial"/>
              </a:rPr>
              <a:t>Phase 4: Implement and Monitor the Curriculum</a:t>
            </a:r>
            <a:r>
              <a:rPr lang="en-US" dirty="0">
                <a:solidFill>
                  <a:srgbClr val="000000"/>
                </a:solidFill>
                <a:latin typeface="Arial"/>
                <a:cs typeface="Arial"/>
                <a:sym typeface="Arial"/>
              </a:rPr>
              <a:t/>
            </a:r>
            <a:br>
              <a:rPr lang="en-US" dirty="0">
                <a:solidFill>
                  <a:srgbClr val="000000"/>
                </a:solidFill>
                <a:latin typeface="Arial"/>
                <a:cs typeface="Arial"/>
                <a:sym typeface="Arial"/>
              </a:rPr>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947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Processing Time</a:t>
            </a:r>
            <a:endParaRPr/>
          </a:p>
        </p:txBody>
      </p:sp>
      <p:sp>
        <p:nvSpPr>
          <p:cNvPr id="740" name="Google Shape;740;p114"/>
          <p:cNvSpPr txBox="1">
            <a:spLocks noGrp="1"/>
          </p:cNvSpPr>
          <p:nvPr>
            <p:ph type="body" idx="1"/>
          </p:nvPr>
        </p:nvSpPr>
        <p:spPr>
          <a:xfrm>
            <a:off x="838200" y="1825625"/>
            <a:ext cx="10515600" cy="3895800"/>
          </a:xfrm>
          <a:prstGeom prst="rect">
            <a:avLst/>
          </a:prstGeom>
        </p:spPr>
        <p:txBody>
          <a:bodyPr spcFirstLastPara="1" wrap="square" lIns="91425" tIns="45700" rIns="91425" bIns="45700" anchor="t" anchorCtr="0">
            <a:normAutofit/>
          </a:bodyPr>
          <a:lstStyle/>
          <a:p>
            <a:pPr marL="0" indent="0">
              <a:lnSpc>
                <a:spcPct val="115000"/>
              </a:lnSpc>
              <a:buNone/>
            </a:pPr>
            <a:r>
              <a:rPr lang="en-US" b="1"/>
              <a:t>Individual Response Followed by Team Discussion:</a:t>
            </a:r>
          </a:p>
          <a:p>
            <a:pPr marL="0" lvl="0" indent="0" algn="l" rtl="0">
              <a:lnSpc>
                <a:spcPct val="115000"/>
              </a:lnSpc>
              <a:spcBef>
                <a:spcPts val="1000"/>
              </a:spcBef>
              <a:spcAft>
                <a:spcPts val="0"/>
              </a:spcAft>
              <a:buNone/>
            </a:pPr>
            <a:r>
              <a:rPr lang="en-US"/>
              <a:t>Which key leadership actions resonate with you that you may want to emphasize to strengthen Year 1 curriculum implementation in your district? </a:t>
            </a:r>
          </a:p>
          <a:p>
            <a:pPr marL="0" lvl="0" indent="0" algn="l" rtl="0">
              <a:lnSpc>
                <a:spcPct val="115000"/>
              </a:lnSpc>
              <a:spcBef>
                <a:spcPts val="1000"/>
              </a:spcBef>
              <a:spcAft>
                <a:spcPts val="0"/>
              </a:spcAft>
              <a:buNone/>
            </a:pPr>
            <a:endParaRPr lang="en-US"/>
          </a:p>
          <a:p>
            <a:pPr marL="0" lvl="0" indent="0" algn="l" rtl="0">
              <a:lnSpc>
                <a:spcPct val="115000"/>
              </a:lnSpc>
              <a:spcBef>
                <a:spcPts val="1000"/>
              </a:spcBef>
              <a:spcAft>
                <a:spcPts val="0"/>
              </a:spcAft>
              <a:buNone/>
            </a:pPr>
            <a:r>
              <a:rPr lang="en-US" sz="2000"/>
              <a:t>*Space provided under Success Criterion 2 on your handout to hold your thinking </a:t>
            </a:r>
          </a:p>
        </p:txBody>
      </p:sp>
      <p:pic>
        <p:nvPicPr>
          <p:cNvPr id="741" name="Google Shape;741;p11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929825" y="415323"/>
            <a:ext cx="1423975" cy="1423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15"/>
          <p:cNvSpPr txBox="1">
            <a:spLocks noGrp="1"/>
          </p:cNvSpPr>
          <p:nvPr>
            <p:ph type="title"/>
          </p:nvPr>
        </p:nvSpPr>
        <p:spPr>
          <a:xfrm>
            <a:off x="838200" y="102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Mid-Point Reflection</a:t>
            </a:r>
            <a:endParaRPr/>
          </a:p>
        </p:txBody>
      </p:sp>
      <p:sp>
        <p:nvSpPr>
          <p:cNvPr id="748" name="Google Shape;748;p115"/>
          <p:cNvSpPr txBox="1">
            <a:spLocks noGrp="1"/>
          </p:cNvSpPr>
          <p:nvPr>
            <p:ph type="body" idx="1"/>
          </p:nvPr>
        </p:nvSpPr>
        <p:spPr>
          <a:xfrm>
            <a:off x="838200" y="1428238"/>
            <a:ext cx="10515600" cy="958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Based on your learning so far, what might you now add to your “Know/Need to Know” table? </a:t>
            </a:r>
            <a:endParaRPr/>
          </a:p>
        </p:txBody>
      </p:sp>
      <p:pic>
        <p:nvPicPr>
          <p:cNvPr id="749" name="Google Shape;749;p115" descr="screenshot of self-assessment graphic organizer from Module 4 participant handout "/>
          <p:cNvPicPr preferRelativeResize="0"/>
          <p:nvPr/>
        </p:nvPicPr>
        <p:blipFill>
          <a:blip r:embed="rId3">
            <a:alphaModFix/>
          </a:blip>
          <a:stretch>
            <a:fillRect/>
          </a:stretch>
        </p:blipFill>
        <p:spPr>
          <a:xfrm>
            <a:off x="971799" y="2614699"/>
            <a:ext cx="7827526" cy="2254800"/>
          </a:xfrm>
          <a:prstGeom prst="rect">
            <a:avLst/>
          </a:prstGeom>
          <a:noFill/>
          <a:ln>
            <a:noFill/>
          </a:ln>
        </p:spPr>
      </p:pic>
      <p:sp>
        <p:nvSpPr>
          <p:cNvPr id="750" name="Google Shape;750;p115"/>
          <p:cNvSpPr txBox="1"/>
          <p:nvPr/>
        </p:nvSpPr>
        <p:spPr>
          <a:xfrm>
            <a:off x="1065775" y="5097150"/>
            <a:ext cx="10102800" cy="5898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000">
                <a:solidFill>
                  <a:srgbClr val="102649"/>
                </a:solidFill>
                <a:latin typeface="Libre Franklin"/>
                <a:ea typeface="Libre Franklin"/>
                <a:cs typeface="Libre Franklin"/>
                <a:sym typeface="Libre Franklin"/>
              </a:rPr>
              <a:t>*Hold your thinking in the table back at the top of your participant handout.</a:t>
            </a:r>
            <a:endParaRPr>
              <a:latin typeface="Libre Franklin"/>
              <a:ea typeface="Libre Franklin"/>
              <a:cs typeface="Libre Franklin"/>
              <a:sym typeface="Libre Franklin"/>
            </a:endParaRPr>
          </a:p>
        </p:txBody>
      </p:sp>
      <p:pic>
        <p:nvPicPr>
          <p:cNvPr id="751" name="Google Shape;751;p115" title="&quot; &quot;">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10679200" y="102549"/>
            <a:ext cx="1134772" cy="1325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16"/>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Purpose</a:t>
            </a:r>
            <a:endParaRPr/>
          </a:p>
        </p:txBody>
      </p:sp>
      <p:sp>
        <p:nvSpPr>
          <p:cNvPr id="758" name="Google Shape;758;p116"/>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the importance of clear plans for implementation and ongoing professional learning to support teachers and leaders in curriculum implementation.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role of implementation science and HQPL supports in effectively implementing a local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4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4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4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759" name="Google Shape;759;p116" title="&quot; &quot;"/>
          <p:cNvSpPr/>
          <p:nvPr/>
        </p:nvSpPr>
        <p:spPr>
          <a:xfrm>
            <a:off x="142458" y="420915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17"/>
          <p:cNvSpPr txBox="1">
            <a:spLocks noGrp="1"/>
          </p:cNvSpPr>
          <p:nvPr>
            <p:ph type="title"/>
          </p:nvPr>
        </p:nvSpPr>
        <p:spPr>
          <a:xfrm>
            <a:off x="1698270" y="215632"/>
            <a:ext cx="8795460" cy="762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4: Step 1 (Set Implementation Goals)</a:t>
            </a:r>
            <a:endParaRPr/>
          </a:p>
        </p:txBody>
      </p:sp>
      <p:sp>
        <p:nvSpPr>
          <p:cNvPr id="766" name="Google Shape;766;p117"/>
          <p:cNvSpPr txBox="1">
            <a:spLocks noGrp="1"/>
          </p:cNvSpPr>
          <p:nvPr>
            <p:ph type="body" idx="1"/>
          </p:nvPr>
        </p:nvSpPr>
        <p:spPr>
          <a:xfrm>
            <a:off x="608375" y="1537488"/>
            <a:ext cx="3932100" cy="4507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Setting Implementation Goals Template:</a:t>
            </a:r>
            <a:endParaRPr sz="1900" b="1"/>
          </a:p>
          <a:p>
            <a:pPr marL="457200" lvl="0" indent="-349250" algn="l" rtl="0">
              <a:lnSpc>
                <a:spcPct val="100000"/>
              </a:lnSpc>
              <a:spcBef>
                <a:spcPts val="1000"/>
              </a:spcBef>
              <a:spcAft>
                <a:spcPts val="0"/>
              </a:spcAft>
              <a:buSzPts val="1900"/>
              <a:buChar char="●"/>
            </a:pPr>
            <a:r>
              <a:rPr lang="en-US" sz="1900"/>
              <a:t>Set clear implementation goals each year aligned to instructional vision and communicate to staff </a:t>
            </a:r>
            <a:endParaRPr sz="1900"/>
          </a:p>
          <a:p>
            <a:pPr marL="0" lvl="0" indent="0" algn="l" rtl="0">
              <a:lnSpc>
                <a:spcPct val="100000"/>
              </a:lnSpc>
              <a:spcBef>
                <a:spcPts val="1000"/>
              </a:spcBef>
              <a:spcAft>
                <a:spcPts val="0"/>
              </a:spcAft>
              <a:buNone/>
            </a:pPr>
            <a:r>
              <a:rPr lang="en-US" sz="1900" b="1"/>
              <a:t>Monitoring Plan Template:</a:t>
            </a:r>
            <a:endParaRPr sz="1900" b="1"/>
          </a:p>
          <a:p>
            <a:pPr marL="457200" lvl="0" indent="-349250" algn="l" rtl="0">
              <a:lnSpc>
                <a:spcPct val="100000"/>
              </a:lnSpc>
              <a:spcBef>
                <a:spcPts val="1000"/>
              </a:spcBef>
              <a:spcAft>
                <a:spcPts val="0"/>
              </a:spcAft>
              <a:buSzPts val="1900"/>
              <a:buChar char="●"/>
            </a:pPr>
            <a:r>
              <a:rPr lang="en-US" sz="1900"/>
              <a:t>Develop a clear monitoring plan for each year and communicate to staff</a:t>
            </a:r>
            <a:endParaRPr sz="1900"/>
          </a:p>
        </p:txBody>
      </p:sp>
      <p:pic>
        <p:nvPicPr>
          <p:cNvPr id="767" name="Google Shape;767;p117" descr="screenshot from Setting Implementation Goals Template tool from the Curriuclum Development Process"/>
          <p:cNvPicPr preferRelativeResize="0"/>
          <p:nvPr/>
        </p:nvPicPr>
        <p:blipFill>
          <a:blip r:embed="rId3">
            <a:alphaModFix/>
          </a:blip>
          <a:stretch>
            <a:fillRect/>
          </a:stretch>
        </p:blipFill>
        <p:spPr>
          <a:xfrm>
            <a:off x="4540475" y="1526363"/>
            <a:ext cx="7232750" cy="1540550"/>
          </a:xfrm>
          <a:prstGeom prst="rect">
            <a:avLst/>
          </a:prstGeom>
          <a:ln>
            <a:noFill/>
          </a:ln>
          <a:effectLst>
            <a:outerShdw blurRad="292100" dist="139700" dir="2700000" algn="tl" rotWithShape="0">
              <a:srgbClr val="333333">
                <a:alpha val="65000"/>
              </a:srgbClr>
            </a:outerShdw>
          </a:effectLst>
        </p:spPr>
      </p:pic>
      <p:pic>
        <p:nvPicPr>
          <p:cNvPr id="768" name="Google Shape;768;p117" descr="screenshot of Curriculum Implementation Monitoring Plan Template Tool from the Curriculum Development Process"/>
          <p:cNvPicPr preferRelativeResize="0"/>
          <p:nvPr/>
        </p:nvPicPr>
        <p:blipFill>
          <a:blip r:embed="rId4">
            <a:alphaModFix/>
          </a:blip>
          <a:stretch>
            <a:fillRect/>
          </a:stretch>
        </p:blipFill>
        <p:spPr>
          <a:xfrm>
            <a:off x="4552862" y="3399675"/>
            <a:ext cx="7207988" cy="18628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19"/>
          <p:cNvSpPr txBox="1">
            <a:spLocks noGrp="1"/>
          </p:cNvSpPr>
          <p:nvPr>
            <p:ph type="title"/>
          </p:nvPr>
        </p:nvSpPr>
        <p:spPr>
          <a:xfrm>
            <a:off x="240323" y="264552"/>
            <a:ext cx="11711354" cy="762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4: Step 2 (Provide Ongoing Professional Learning)</a:t>
            </a:r>
            <a:endParaRPr/>
          </a:p>
        </p:txBody>
      </p:sp>
      <p:sp>
        <p:nvSpPr>
          <p:cNvPr id="783" name="Google Shape;783;p119"/>
          <p:cNvSpPr txBox="1">
            <a:spLocks noGrp="1"/>
          </p:cNvSpPr>
          <p:nvPr>
            <p:ph type="body" idx="1"/>
          </p:nvPr>
        </p:nvSpPr>
        <p:spPr>
          <a:xfrm>
            <a:off x="629894" y="1599060"/>
            <a:ext cx="3932100" cy="3659879"/>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Professional Learning Plan Template:</a:t>
            </a:r>
            <a:endParaRPr sz="1900" b="1"/>
          </a:p>
          <a:p>
            <a:pPr marL="457200" lvl="0" indent="-349250" algn="l" rtl="0">
              <a:lnSpc>
                <a:spcPct val="100000"/>
              </a:lnSpc>
              <a:spcBef>
                <a:spcPts val="1000"/>
              </a:spcBef>
              <a:spcAft>
                <a:spcPts val="0"/>
              </a:spcAft>
              <a:buSzPts val="1900"/>
              <a:buChar char="●"/>
            </a:pPr>
            <a:r>
              <a:rPr lang="en-US" sz="1800"/>
              <a:t>Develop PL plan to support each year of implementation and communicate it with staff</a:t>
            </a:r>
            <a:endParaRPr sz="1900"/>
          </a:p>
        </p:txBody>
      </p:sp>
      <p:pic>
        <p:nvPicPr>
          <p:cNvPr id="784" name="Google Shape;784;p119" descr="screenshot from the professional Learning Plan template tool in the Curriculum Development Process"/>
          <p:cNvPicPr preferRelativeResize="0"/>
          <p:nvPr/>
        </p:nvPicPr>
        <p:blipFill>
          <a:blip r:embed="rId3">
            <a:alphaModFix/>
          </a:blip>
          <a:stretch>
            <a:fillRect/>
          </a:stretch>
        </p:blipFill>
        <p:spPr>
          <a:xfrm>
            <a:off x="4760624" y="1599060"/>
            <a:ext cx="6635510" cy="28317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20"/>
          <p:cNvSpPr txBox="1">
            <a:spLocks noGrp="1"/>
          </p:cNvSpPr>
          <p:nvPr>
            <p:ph type="title"/>
          </p:nvPr>
        </p:nvSpPr>
        <p:spPr>
          <a:xfrm>
            <a:off x="1035916" y="130741"/>
            <a:ext cx="10120167" cy="762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4: Step 3 (Gather Data to Monitor Progress)</a:t>
            </a:r>
            <a:endParaRPr/>
          </a:p>
        </p:txBody>
      </p:sp>
      <p:sp>
        <p:nvSpPr>
          <p:cNvPr id="791" name="Google Shape;791;p120"/>
          <p:cNvSpPr txBox="1">
            <a:spLocks noGrp="1"/>
          </p:cNvSpPr>
          <p:nvPr>
            <p:ph type="body" idx="1"/>
          </p:nvPr>
        </p:nvSpPr>
        <p:spPr>
          <a:xfrm>
            <a:off x="922970" y="1482482"/>
            <a:ext cx="4597200" cy="3611683"/>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400" b="1"/>
              <a:t>Coaching Observation Template:</a:t>
            </a:r>
            <a:endParaRPr sz="2400" b="1"/>
          </a:p>
          <a:p>
            <a:pPr marL="457200" lvl="0" indent="-325755" algn="l" rtl="0">
              <a:lnSpc>
                <a:spcPct val="100000"/>
              </a:lnSpc>
              <a:spcBef>
                <a:spcPts val="1000"/>
              </a:spcBef>
              <a:spcAft>
                <a:spcPts val="0"/>
              </a:spcAft>
              <a:buSzPct val="100000"/>
              <a:buChar char="●"/>
            </a:pPr>
            <a:r>
              <a:rPr lang="en-US" sz="2400"/>
              <a:t>Provides organizer to support classroom coaching and includes examples of possible focus areas for observations aligned to curriculum implementation </a:t>
            </a:r>
            <a:endParaRPr sz="2400"/>
          </a:p>
        </p:txBody>
      </p:sp>
      <p:pic>
        <p:nvPicPr>
          <p:cNvPr id="792" name="Google Shape;792;p120" descr="screenshot of the Coaching Observation Template tool from the Curriculum Development Process"/>
          <p:cNvPicPr preferRelativeResize="0"/>
          <p:nvPr/>
        </p:nvPicPr>
        <p:blipFill>
          <a:blip r:embed="rId3">
            <a:alphaModFix/>
          </a:blip>
          <a:stretch>
            <a:fillRect/>
          </a:stretch>
        </p:blipFill>
        <p:spPr>
          <a:xfrm>
            <a:off x="6671831" y="1091616"/>
            <a:ext cx="3155237" cy="43934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21"/>
          <p:cNvSpPr txBox="1">
            <a:spLocks noGrp="1"/>
          </p:cNvSpPr>
          <p:nvPr>
            <p:ph type="title"/>
          </p:nvPr>
        </p:nvSpPr>
        <p:spPr>
          <a:xfrm>
            <a:off x="615461" y="224525"/>
            <a:ext cx="10961077" cy="762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Phase 4: Step 4 (Analyze Data and Make Adjustments) </a:t>
            </a:r>
            <a:endParaRPr/>
          </a:p>
        </p:txBody>
      </p:sp>
      <p:sp>
        <p:nvSpPr>
          <p:cNvPr id="799" name="Google Shape;799;p121"/>
          <p:cNvSpPr txBox="1">
            <a:spLocks noGrp="1"/>
          </p:cNvSpPr>
          <p:nvPr>
            <p:ph type="body" idx="1"/>
          </p:nvPr>
        </p:nvSpPr>
        <p:spPr>
          <a:xfrm>
            <a:off x="981587" y="1368450"/>
            <a:ext cx="4296900" cy="41211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a:t>Quarterly &amp; End-of-Year Stepback Data Gathering Templates:</a:t>
            </a:r>
            <a:endParaRPr sz="1900" b="1"/>
          </a:p>
          <a:p>
            <a:pPr marL="457200" lvl="0" indent="-342900" algn="l" rtl="0">
              <a:lnSpc>
                <a:spcPct val="100000"/>
              </a:lnSpc>
              <a:spcBef>
                <a:spcPts val="1000"/>
              </a:spcBef>
              <a:spcAft>
                <a:spcPts val="0"/>
              </a:spcAft>
              <a:buSzPts val="1800"/>
              <a:buChar char="●"/>
            </a:pPr>
            <a:r>
              <a:rPr lang="en-US"/>
              <a:t>Provides a template for organizing data and feedback for quarterly and end-of-year stepbacks</a:t>
            </a:r>
          </a:p>
          <a:p>
            <a:pPr marL="114300" lvl="0" indent="0" algn="l" rtl="0">
              <a:lnSpc>
                <a:spcPct val="100000"/>
              </a:lnSpc>
              <a:spcBef>
                <a:spcPts val="1000"/>
              </a:spcBef>
              <a:spcAft>
                <a:spcPts val="0"/>
              </a:spcAft>
              <a:buSzPts val="1800"/>
            </a:pPr>
            <a:endParaRPr/>
          </a:p>
          <a:p>
            <a:pPr marL="0" lvl="0" indent="0" algn="l" rtl="0">
              <a:lnSpc>
                <a:spcPct val="100000"/>
              </a:lnSpc>
              <a:spcBef>
                <a:spcPts val="1000"/>
              </a:spcBef>
              <a:spcAft>
                <a:spcPts val="0"/>
              </a:spcAft>
              <a:buNone/>
            </a:pPr>
            <a:r>
              <a:rPr lang="en-US" sz="1900" b="1"/>
              <a:t>Quarterly &amp; End-of-Year Stepback Meeting Agendas:</a:t>
            </a:r>
            <a:endParaRPr sz="1900" b="1"/>
          </a:p>
          <a:p>
            <a:pPr marL="457200" lvl="0" indent="-342900" algn="l" rtl="0">
              <a:lnSpc>
                <a:spcPct val="100000"/>
              </a:lnSpc>
              <a:spcBef>
                <a:spcPts val="1000"/>
              </a:spcBef>
              <a:spcAft>
                <a:spcPts val="0"/>
              </a:spcAft>
              <a:buSzPts val="1800"/>
              <a:buChar char="●"/>
            </a:pPr>
            <a:r>
              <a:rPr lang="en-US"/>
              <a:t>Provides goals and a sample agenda for quarterly and end-of-year stepbacks</a:t>
            </a:r>
            <a:endParaRPr/>
          </a:p>
          <a:p>
            <a:pPr marL="0" lvl="0" indent="0" algn="l" rtl="0">
              <a:lnSpc>
                <a:spcPct val="100000"/>
              </a:lnSpc>
              <a:spcBef>
                <a:spcPts val="1000"/>
              </a:spcBef>
              <a:spcAft>
                <a:spcPts val="0"/>
              </a:spcAft>
              <a:buNone/>
            </a:pPr>
            <a:endParaRPr sz="1900"/>
          </a:p>
          <a:p>
            <a:pPr marL="0" lvl="0" indent="0" algn="l" rtl="0">
              <a:lnSpc>
                <a:spcPct val="100000"/>
              </a:lnSpc>
              <a:spcBef>
                <a:spcPts val="1000"/>
              </a:spcBef>
              <a:spcAft>
                <a:spcPts val="1000"/>
              </a:spcAft>
              <a:buNone/>
            </a:pPr>
            <a:endParaRPr sz="1900"/>
          </a:p>
        </p:txBody>
      </p:sp>
      <p:pic>
        <p:nvPicPr>
          <p:cNvPr id="800" name="Google Shape;800;p121" descr="screenshot of the Quarterly Stepback Agenda tool from the Curriculum Development Process"/>
          <p:cNvPicPr preferRelativeResize="0"/>
          <p:nvPr/>
        </p:nvPicPr>
        <p:blipFill>
          <a:blip r:embed="rId3">
            <a:alphaModFix/>
          </a:blip>
          <a:stretch>
            <a:fillRect/>
          </a:stretch>
        </p:blipFill>
        <p:spPr>
          <a:xfrm>
            <a:off x="6667331" y="1203258"/>
            <a:ext cx="3041354" cy="42847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Appendix A</a:t>
            </a:r>
            <a:endParaRPr lang="en-US" dirty="0"/>
          </a:p>
        </p:txBody>
      </p:sp>
      <p:sp>
        <p:nvSpPr>
          <p:cNvPr id="3" name="Text Placeholder 2"/>
          <p:cNvSpPr>
            <a:spLocks noGrp="1"/>
          </p:cNvSpPr>
          <p:nvPr>
            <p:ph type="body" idx="1"/>
          </p:nvPr>
        </p:nvSpPr>
        <p:spPr/>
        <p:txBody>
          <a:bodyPr/>
          <a:lstStyle/>
          <a:p>
            <a:endParaRPr lang="en-US"/>
          </a:p>
        </p:txBody>
      </p:sp>
      <p:sp>
        <p:nvSpPr>
          <p:cNvPr id="806" name="Google Shape;806;p12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a:p>
        </p:txBody>
      </p:sp>
      <p:pic>
        <p:nvPicPr>
          <p:cNvPr id="807" name="Google Shape;807;p122" descr="Screenshot of cover page from Curriculum Development Process document"/>
          <p:cNvPicPr preferRelativeResize="0"/>
          <p:nvPr/>
        </p:nvPicPr>
        <p:blipFill>
          <a:blip r:embed="rId3">
            <a:alphaModFix/>
          </a:blip>
          <a:stretch>
            <a:fillRect/>
          </a:stretch>
        </p:blipFill>
        <p:spPr>
          <a:xfrm>
            <a:off x="384100" y="390400"/>
            <a:ext cx="5189186" cy="6077176"/>
          </a:xfrm>
          <a:prstGeom prst="rect">
            <a:avLst/>
          </a:prstGeom>
          <a:noFill/>
          <a:ln>
            <a:noFill/>
          </a:ln>
          <a:effectLst>
            <a:outerShdw blurRad="57150" dist="19050" dir="5400000" algn="bl" rotWithShape="0">
              <a:srgbClr val="000000">
                <a:alpha val="50000"/>
              </a:srgbClr>
            </a:outerShdw>
          </a:effectLst>
        </p:spPr>
      </p:pic>
      <p:pic>
        <p:nvPicPr>
          <p:cNvPr id="808" name="Google Shape;808;p122" descr="Screenshot of Table of Contents from Curriculum Development Process document"/>
          <p:cNvPicPr preferRelativeResize="0"/>
          <p:nvPr/>
        </p:nvPicPr>
        <p:blipFill>
          <a:blip r:embed="rId4">
            <a:alphaModFix/>
          </a:blip>
          <a:stretch>
            <a:fillRect/>
          </a:stretch>
        </p:blipFill>
        <p:spPr>
          <a:xfrm>
            <a:off x="5924999" y="279276"/>
            <a:ext cx="6081650" cy="6299450"/>
          </a:xfrm>
          <a:prstGeom prst="rect">
            <a:avLst/>
          </a:prstGeom>
          <a:noFill/>
          <a:ln>
            <a:noFill/>
          </a:ln>
          <a:effectLst>
            <a:outerShdw blurRad="57150" dist="19050" dir="5400000" algn="bl" rotWithShape="0">
              <a:srgbClr val="000000">
                <a:alpha val="50000"/>
              </a:srgbClr>
            </a:outerShdw>
          </a:effectLst>
        </p:spPr>
      </p:pic>
      <p:sp>
        <p:nvSpPr>
          <p:cNvPr id="809" name="Google Shape;809;p122" title="&quot; &quot;"/>
          <p:cNvSpPr/>
          <p:nvPr/>
        </p:nvSpPr>
        <p:spPr>
          <a:xfrm>
            <a:off x="5474750" y="6021775"/>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Phase 4 toolkit from Appendix A in the Model Curriculum Famework">
            <a:extLst>
              <a:ext uri="{FF2B5EF4-FFF2-40B4-BE49-F238E27FC236}">
                <a16:creationId xmlns:a16="http://schemas.microsoft.com/office/drawing/2014/main" xmlns="" id="{F551273E-DEB3-457A-91F0-4C667FD6A494}"/>
              </a:ext>
            </a:extLst>
          </p:cNvPr>
          <p:cNvPicPr>
            <a:picLocks noChangeAspect="1"/>
          </p:cNvPicPr>
          <p:nvPr/>
        </p:nvPicPr>
        <p:blipFill>
          <a:blip r:embed="rId3"/>
          <a:stretch>
            <a:fillRect/>
          </a:stretch>
        </p:blipFill>
        <p:spPr>
          <a:xfrm>
            <a:off x="0" y="1287584"/>
            <a:ext cx="12192000" cy="2918055"/>
          </a:xfrm>
          <a:prstGeom prst="rect">
            <a:avLst/>
          </a:prstGeom>
        </p:spPr>
      </p:pic>
      <p:sp>
        <p:nvSpPr>
          <p:cNvPr id="2" name="Title 1" hidden="1"/>
          <p:cNvSpPr>
            <a:spLocks noGrp="1"/>
          </p:cNvSpPr>
          <p:nvPr>
            <p:ph type="title"/>
          </p:nvPr>
        </p:nvSpPr>
        <p:spPr/>
        <p:txBody>
          <a:bodyPr/>
          <a:lstStyle/>
          <a:p>
            <a:r>
              <a:rPr lang="en-US" dirty="0" smtClean="0"/>
              <a:t>Phase 4 Appendix</a:t>
            </a:r>
            <a:endParaRPr lang="en-US" dirty="0"/>
          </a:p>
        </p:txBody>
      </p:sp>
    </p:spTree>
    <p:extLst>
      <p:ext uri="{BB962C8B-B14F-4D97-AF65-F5344CB8AC3E}">
        <p14:creationId xmlns:p14="http://schemas.microsoft.com/office/powerpoint/2010/main" val="3658113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787A040-6E6D-9EA6-BC15-AA1ACD4CE971}"/>
              </a:ext>
            </a:extLst>
          </p:cNvPr>
          <p:cNvSpPr txBox="1"/>
          <p:nvPr/>
        </p:nvSpPr>
        <p:spPr>
          <a:xfrm>
            <a:off x="2059021" y="203500"/>
            <a:ext cx="8073958" cy="615553"/>
          </a:xfrm>
          <a:prstGeom prst="rect">
            <a:avLst/>
          </a:prstGeom>
          <a:solidFill>
            <a:srgbClr val="70AD47"/>
          </a:solid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a:ln>
                  <a:noFill/>
                </a:ln>
                <a:solidFill>
                  <a:schemeClr val="bg1"/>
                </a:solidFill>
                <a:effectLst/>
                <a:uLnTx/>
                <a:uFillTx/>
                <a:latin typeface="Libre Franklin"/>
                <a:ea typeface="Libre Franklin"/>
                <a:cs typeface="Libre Franklin"/>
                <a:sym typeface="Libre Franklin"/>
              </a:rPr>
              <a:t>Year 1 Implementation Goals Example  </a:t>
            </a:r>
          </a:p>
        </p:txBody>
      </p:sp>
      <p:pic>
        <p:nvPicPr>
          <p:cNvPr id="7" name="Google Shape;822;p124" descr="Screenshot of Year 1 implementation Goals artifact from CDP toolkit ">
            <a:extLst>
              <a:ext uri="{FF2B5EF4-FFF2-40B4-BE49-F238E27FC236}">
                <a16:creationId xmlns:a16="http://schemas.microsoft.com/office/drawing/2014/main" xmlns="" id="{E911D646-5625-FEA3-4D96-17C610CF8962}"/>
              </a:ext>
            </a:extLst>
          </p:cNvPr>
          <p:cNvPicPr preferRelativeResize="0"/>
          <p:nvPr/>
        </p:nvPicPr>
        <p:blipFill>
          <a:blip r:embed="rId3">
            <a:alphaModFix/>
          </a:blip>
          <a:stretch>
            <a:fillRect/>
          </a:stretch>
        </p:blipFill>
        <p:spPr>
          <a:xfrm>
            <a:off x="2059020" y="1154784"/>
            <a:ext cx="8073959" cy="4548431"/>
          </a:xfrm>
          <a:prstGeom prst="rect">
            <a:avLst/>
          </a:prstGeom>
          <a:ln>
            <a:noFill/>
          </a:ln>
          <a:effectLst>
            <a:outerShdw blurRad="292100" dist="139700" dir="2700000" algn="tl" rotWithShape="0">
              <a:srgbClr val="333333">
                <a:alpha val="65000"/>
              </a:srgbClr>
            </a:outerShdw>
          </a:effectLst>
        </p:spPr>
      </p:pic>
      <p:sp>
        <p:nvSpPr>
          <p:cNvPr id="2" name="Title 1" hidden="1"/>
          <p:cNvSpPr>
            <a:spLocks noGrp="1"/>
          </p:cNvSpPr>
          <p:nvPr>
            <p:ph type="title"/>
          </p:nvPr>
        </p:nvSpPr>
        <p:spPr/>
        <p:txBody>
          <a:bodyPr/>
          <a:lstStyle/>
          <a:p>
            <a:r>
              <a:rPr lang="en-US" dirty="0" smtClean="0"/>
              <a:t>Year 1 Implementation Goals Example</a:t>
            </a:r>
            <a:endParaRPr lang="en-US" dirty="0"/>
          </a:p>
        </p:txBody>
      </p:sp>
    </p:spTree>
    <p:extLst>
      <p:ext uri="{BB962C8B-B14F-4D97-AF65-F5344CB8AC3E}">
        <p14:creationId xmlns:p14="http://schemas.microsoft.com/office/powerpoint/2010/main" val="14055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9"/>
          <p:cNvSpPr txBox="1">
            <a:spLocks noGrp="1"/>
          </p:cNvSpPr>
          <p:nvPr>
            <p:ph type="title"/>
          </p:nvPr>
        </p:nvSpPr>
        <p:spPr>
          <a:xfrm>
            <a:off x="838200" y="1686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Phase 4 Self-Assessment </a:t>
            </a:r>
            <a:endParaRPr/>
          </a:p>
        </p:txBody>
      </p:sp>
      <p:pic>
        <p:nvPicPr>
          <p:cNvPr id="2" name="Picture 1" descr="Screenshot of the &quot;Know/Need to Know&quot; table from the Phase 4 participant handout">
            <a:extLst>
              <a:ext uri="{FF2B5EF4-FFF2-40B4-BE49-F238E27FC236}">
                <a16:creationId xmlns:a16="http://schemas.microsoft.com/office/drawing/2014/main" xmlns="" id="{42824663-4422-7DB5-3C3E-6292295ED16D}"/>
              </a:ext>
            </a:extLst>
          </p:cNvPr>
          <p:cNvPicPr>
            <a:picLocks noChangeAspect="1"/>
          </p:cNvPicPr>
          <p:nvPr/>
        </p:nvPicPr>
        <p:blipFill>
          <a:blip r:embed="rId3"/>
          <a:stretch>
            <a:fillRect/>
          </a:stretch>
        </p:blipFill>
        <p:spPr>
          <a:xfrm>
            <a:off x="999302" y="1130609"/>
            <a:ext cx="10193395" cy="45967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8C64720-3BBB-88A5-3C61-02CB63B4A8CB}"/>
              </a:ext>
            </a:extLst>
          </p:cNvPr>
          <p:cNvSpPr txBox="1"/>
          <p:nvPr/>
        </p:nvSpPr>
        <p:spPr>
          <a:xfrm>
            <a:off x="1685721" y="368253"/>
            <a:ext cx="8820556" cy="615553"/>
          </a:xfrm>
          <a:prstGeom prst="rect">
            <a:avLst/>
          </a:prstGeom>
          <a:solidFill>
            <a:schemeClr val="accent6"/>
          </a:solid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a:ln>
                  <a:noFill/>
                </a:ln>
                <a:solidFill>
                  <a:schemeClr val="bg1"/>
                </a:solidFill>
                <a:effectLst/>
                <a:uLnTx/>
                <a:uFillTx/>
                <a:latin typeface="Libre Franklin"/>
                <a:ea typeface="Libre Franklin"/>
                <a:cs typeface="Libre Franklin"/>
                <a:sym typeface="Libre Franklin"/>
              </a:rPr>
              <a:t>Year 1 Professional Learning Plan Example</a:t>
            </a:r>
          </a:p>
        </p:txBody>
      </p:sp>
      <p:pic>
        <p:nvPicPr>
          <p:cNvPr id="9" name="Google Shape;829;p125" descr="screenshot of professional learning plan for Year 1 artifact from CDP toolkit">
            <a:extLst>
              <a:ext uri="{FF2B5EF4-FFF2-40B4-BE49-F238E27FC236}">
                <a16:creationId xmlns:a16="http://schemas.microsoft.com/office/drawing/2014/main" xmlns="" id="{C3F0A118-B853-048D-753F-BF46D20F4137}"/>
              </a:ext>
            </a:extLst>
          </p:cNvPr>
          <p:cNvPicPr preferRelativeResize="0"/>
          <p:nvPr/>
        </p:nvPicPr>
        <p:blipFill>
          <a:blip r:embed="rId3">
            <a:alphaModFix/>
          </a:blip>
          <a:stretch>
            <a:fillRect/>
          </a:stretch>
        </p:blipFill>
        <p:spPr>
          <a:xfrm>
            <a:off x="2462673" y="1390570"/>
            <a:ext cx="7266653" cy="4347792"/>
          </a:xfrm>
          <a:prstGeom prst="rect">
            <a:avLst/>
          </a:prstGeom>
          <a:ln>
            <a:noFill/>
          </a:ln>
          <a:effectLst>
            <a:outerShdw blurRad="292100" dist="139700" dir="2700000" algn="tl" rotWithShape="0">
              <a:srgbClr val="333333">
                <a:alpha val="65000"/>
              </a:srgbClr>
            </a:outerShdw>
          </a:effectLst>
        </p:spPr>
      </p:pic>
      <p:sp>
        <p:nvSpPr>
          <p:cNvPr id="2" name="Title 1" hidden="1"/>
          <p:cNvSpPr>
            <a:spLocks noGrp="1"/>
          </p:cNvSpPr>
          <p:nvPr>
            <p:ph type="title"/>
          </p:nvPr>
        </p:nvSpPr>
        <p:spPr/>
        <p:txBody>
          <a:bodyPr/>
          <a:lstStyle/>
          <a:p>
            <a:r>
              <a:rPr lang="en-US" dirty="0" smtClean="0"/>
              <a:t>Year 1 Professional Learning Plan Example</a:t>
            </a:r>
            <a:endParaRPr lang="en-US" dirty="0"/>
          </a:p>
        </p:txBody>
      </p:sp>
    </p:spTree>
    <p:extLst>
      <p:ext uri="{BB962C8B-B14F-4D97-AF65-F5344CB8AC3E}">
        <p14:creationId xmlns:p14="http://schemas.microsoft.com/office/powerpoint/2010/main" val="430187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Tools and Resources Exploration </a:t>
            </a:r>
            <a:endParaRPr/>
          </a:p>
        </p:txBody>
      </p:sp>
      <p:sp>
        <p:nvSpPr>
          <p:cNvPr id="836" name="Google Shape;836;p126"/>
          <p:cNvSpPr txBox="1">
            <a:spLocks noGrp="1"/>
          </p:cNvSpPr>
          <p:nvPr>
            <p:ph type="body" idx="1"/>
          </p:nvPr>
        </p:nvSpPr>
        <p:spPr>
          <a:xfrm>
            <a:off x="838200" y="1897100"/>
            <a:ext cx="10515600" cy="390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400"/>
              <a:buNone/>
            </a:pPr>
            <a:r>
              <a:rPr lang="en-US" sz="2400" b="1"/>
              <a:t>Success criterion</a:t>
            </a:r>
            <a:r>
              <a:rPr lang="en-US" sz="2400"/>
              <a:t>: Access resources to support implementation of Phase 4 . </a:t>
            </a:r>
            <a:endParaRPr sz="2400"/>
          </a:p>
          <a:p>
            <a:pPr marL="0" lvl="0" indent="0" algn="l" rtl="0">
              <a:lnSpc>
                <a:spcPct val="100000"/>
              </a:lnSpc>
              <a:spcBef>
                <a:spcPts val="0"/>
              </a:spcBef>
              <a:spcAft>
                <a:spcPts val="0"/>
              </a:spcAft>
              <a:buClr>
                <a:srgbClr val="102649"/>
              </a:buClr>
              <a:buSzPts val="2400"/>
              <a:buNone/>
            </a:pPr>
            <a:endParaRPr sz="1800"/>
          </a:p>
          <a:p>
            <a:pPr marL="0" lvl="0" indent="0" algn="l" rtl="0">
              <a:lnSpc>
                <a:spcPct val="100000"/>
              </a:lnSpc>
              <a:spcBef>
                <a:spcPts val="1000"/>
              </a:spcBef>
              <a:spcAft>
                <a:spcPts val="0"/>
              </a:spcAft>
              <a:buClr>
                <a:srgbClr val="000000"/>
              </a:buClr>
              <a:buSzPts val="2400"/>
              <a:buNone/>
            </a:pPr>
            <a:r>
              <a:rPr lang="en-US" sz="2400" b="0" i="0" u="none" strike="noStrike">
                <a:solidFill>
                  <a:srgbClr val="000000"/>
                </a:solidFill>
              </a:rPr>
              <a:t>As you </a:t>
            </a:r>
            <a:r>
              <a:rPr lang="en-US" sz="2400">
                <a:solidFill>
                  <a:srgbClr val="000000"/>
                </a:solidFill>
              </a:rPr>
              <a:t>explore</a:t>
            </a:r>
            <a:r>
              <a:rPr lang="en-US" sz="2400" b="0" i="0" u="none" strike="noStrike">
                <a:solidFill>
                  <a:srgbClr val="000000"/>
                </a:solidFill>
              </a:rPr>
              <a:t>, focus on the following information:</a:t>
            </a:r>
            <a:endParaRPr/>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a:solidFill>
                  <a:srgbClr val="000000"/>
                </a:solidFill>
              </a:rPr>
              <a:t>Which tools and resources may be most beneficial to supportin</a:t>
            </a:r>
            <a:r>
              <a:rPr lang="en-US" sz="1800">
                <a:solidFill>
                  <a:srgbClr val="000000"/>
                </a:solidFill>
              </a:rPr>
              <a:t>g the work of Phase 4?</a:t>
            </a:r>
            <a:endParaRPr/>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a:solidFill>
                  <a:srgbClr val="000000"/>
                </a:solidFill>
              </a:rPr>
              <a:t>What tools and/or resources may still be needed to support </a:t>
            </a:r>
            <a:r>
              <a:rPr lang="en-US" sz="1800">
                <a:solidFill>
                  <a:srgbClr val="000000"/>
                </a:solidFill>
              </a:rPr>
              <a:t>Phase 4?</a:t>
            </a:r>
            <a:endParaRPr/>
          </a:p>
          <a:p>
            <a:pPr marL="0" lvl="0" indent="0" algn="l" rtl="0">
              <a:lnSpc>
                <a:spcPct val="90000"/>
              </a:lnSpc>
              <a:spcBef>
                <a:spcPts val="2000"/>
              </a:spcBef>
              <a:spcAft>
                <a:spcPts val="0"/>
              </a:spcAft>
              <a:buClr>
                <a:srgbClr val="102649"/>
              </a:buClr>
              <a:buSzPts val="1800"/>
              <a:buNone/>
            </a:pPr>
            <a:endParaRPr sz="1800" i="1"/>
          </a:p>
          <a:p>
            <a:pPr marL="0" lvl="0" indent="0" algn="l" rtl="0">
              <a:lnSpc>
                <a:spcPct val="100000"/>
              </a:lnSpc>
              <a:spcBef>
                <a:spcPts val="1000"/>
              </a:spcBef>
              <a:spcAft>
                <a:spcPts val="0"/>
              </a:spcAft>
              <a:buClr>
                <a:schemeClr val="dk1"/>
              </a:buClr>
              <a:buSzPts val="1100"/>
              <a:buFont typeface="Arial"/>
              <a:buNone/>
            </a:pPr>
            <a:r>
              <a:rPr lang="en-US" sz="1800" i="1">
                <a:solidFill>
                  <a:schemeClr val="dk1"/>
                </a:solidFill>
              </a:rPr>
              <a:t>*Space provided under Success Criterion 3 on your handout to hold your thinking </a:t>
            </a:r>
            <a:endParaRPr sz="1800" i="1"/>
          </a:p>
          <a:p>
            <a:pPr marL="0" lvl="0" indent="0" algn="l" rtl="0">
              <a:lnSpc>
                <a:spcPct val="90000"/>
              </a:lnSpc>
              <a:spcBef>
                <a:spcPts val="1000"/>
              </a:spcBef>
              <a:spcAft>
                <a:spcPts val="0"/>
              </a:spcAft>
              <a:buClr>
                <a:srgbClr val="102649"/>
              </a:buClr>
              <a:buSzPts val="1800"/>
              <a:buNone/>
            </a:pPr>
            <a:endParaRPr sz="1800" i="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Whole Group Share Out</a:t>
            </a:r>
            <a:endParaRPr/>
          </a:p>
          <a:p>
            <a:pPr marL="0" lvl="0" indent="0" algn="l" rtl="0">
              <a:spcBef>
                <a:spcPts val="0"/>
              </a:spcBef>
              <a:spcAft>
                <a:spcPts val="0"/>
              </a:spcAft>
              <a:buNone/>
            </a:pPr>
            <a:endParaRPr/>
          </a:p>
        </p:txBody>
      </p:sp>
      <p:sp>
        <p:nvSpPr>
          <p:cNvPr id="843" name="Google Shape;843;p127"/>
          <p:cNvSpPr txBox="1">
            <a:spLocks noGrp="1"/>
          </p:cNvSpPr>
          <p:nvPr>
            <p:ph type="body" idx="1"/>
          </p:nvPr>
        </p:nvSpPr>
        <p:spPr>
          <a:xfrm>
            <a:off x="838200" y="160937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Which tools and resources may be most beneficial to supporting the work of that phase?</a:t>
            </a:r>
            <a:endParaRPr/>
          </a:p>
          <a:p>
            <a:pPr marL="457200" lvl="0" indent="0" algn="l" rtl="0">
              <a:lnSpc>
                <a:spcPct val="100000"/>
              </a:lnSpc>
              <a:spcBef>
                <a:spcPts val="1000"/>
              </a:spcBef>
              <a:spcAft>
                <a:spcPts val="0"/>
              </a:spcAft>
              <a:buNone/>
            </a:pPr>
            <a:endParaRPr/>
          </a:p>
          <a:p>
            <a:pPr marL="457200" lvl="0" indent="-342900" algn="l" rtl="0">
              <a:lnSpc>
                <a:spcPct val="100000"/>
              </a:lnSpc>
              <a:spcBef>
                <a:spcPts val="1000"/>
              </a:spcBef>
              <a:spcAft>
                <a:spcPts val="0"/>
              </a:spcAft>
              <a:buSzPts val="1800"/>
              <a:buChar char="•"/>
            </a:pPr>
            <a:r>
              <a:rPr lang="en-US"/>
              <a:t>What tools and/or resources may still be needed to support the work of that phase?</a:t>
            </a:r>
            <a:endParaRPr/>
          </a:p>
          <a:p>
            <a:pPr marL="457200" lvl="0" indent="0" algn="l" rtl="0">
              <a:spcBef>
                <a:spcPts val="1000"/>
              </a:spcBef>
              <a:spcAft>
                <a:spcPts val="0"/>
              </a:spcAft>
              <a:buNone/>
            </a:pPr>
            <a:r>
              <a:rPr lang="en-US"/>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28"/>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Purpose</a:t>
            </a:r>
            <a:endParaRPr/>
          </a:p>
        </p:txBody>
      </p:sp>
      <p:sp>
        <p:nvSpPr>
          <p:cNvPr id="850" name="Google Shape;850;p128"/>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the importance of clear plans for implementation and ongoing professional learning to support teachers and leaders in curriculum implementation.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role of implementation science and HQPL supports in effectively implementing a local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4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4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4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851" name="Google Shape;851;p128" title="&quot; &quot;"/>
          <p:cNvSpPr/>
          <p:nvPr/>
        </p:nvSpPr>
        <p:spPr>
          <a:xfrm>
            <a:off x="149083" y="4974934"/>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720213" y="3288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Reflection (A)</a:t>
            </a:r>
            <a:endParaRPr/>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800" b="1" i="0" u="none" strike="noStrike" kern="0" cap="none" spc="0" normalizeH="0" baseline="0" noProof="0">
              <a:ln>
                <a:noFill/>
              </a:ln>
              <a:solidFill>
                <a:srgbClr val="102649"/>
              </a:solidFill>
              <a:effectLst/>
              <a:uLnTx/>
              <a:uFillTx/>
              <a:latin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r>
              <a:rPr kumimoji="0" lang="en-US" sz="2800" b="1" i="0" u="none" strike="noStrike" kern="0" cap="none" spc="0" normalizeH="0" baseline="0" noProof="0">
                <a:ln>
                  <a:noFill/>
                </a:ln>
                <a:solidFill>
                  <a:srgbClr val="102649"/>
                </a:solidFill>
                <a:effectLst/>
                <a:uLnTx/>
                <a:uFillTx/>
                <a:latin typeface="Libre Franklin"/>
                <a:sym typeface="Libre Franklin"/>
              </a:rPr>
              <a:t>Reflection Goal: </a:t>
            </a:r>
            <a:r>
              <a:rPr kumimoji="0" lang="en-US" sz="2000" b="0" i="0" u="none" strike="noStrike" kern="0" cap="none" spc="0" normalizeH="0" baseline="0" noProof="0">
                <a:ln>
                  <a:noFill/>
                </a:ln>
                <a:solidFill>
                  <a:srgbClr val="102649"/>
                </a:solidFill>
                <a:effectLst/>
                <a:uLnTx/>
                <a:uFillTx/>
                <a:latin typeface="Libre Franklin"/>
                <a:sym typeface="Libre Franklin"/>
              </a:rPr>
              <a:t>To anchor learning from the session for application.</a:t>
            </a:r>
            <a:endParaRPr kumimoji="0" lang="en-US" sz="2800" b="0" i="0" u="none" strike="noStrike" kern="0" cap="none" spc="0" normalizeH="0" baseline="0" noProof="0">
              <a:ln>
                <a:noFill/>
              </a:ln>
              <a:solidFill>
                <a:srgbClr val="102649"/>
              </a:solidFill>
              <a:effectLst/>
              <a:uLnTx/>
              <a:uFillTx/>
              <a:latin typeface="Libre Franklin"/>
              <a:sym typeface="Libre Franklin"/>
            </a:endParaRP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Libre Franklin"/>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Review items on your “Know” list. Update as needed. Of all you now understand about Phase 3, which item seems most important?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Review items on your “Need to Know” list. Update as needed. Which item seems most important to address in supporting  implementation of Phase 4 in your district?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lang="en-US" sz="2000"/>
              <a:t>Record both items in the space provided under success criterion 4 on your participant handout. </a:t>
            </a:r>
          </a:p>
          <a:p>
            <a:pPr marL="457200" lvl="0" indent="0" algn="l" rtl="0">
              <a:lnSpc>
                <a:spcPct val="100000"/>
              </a:lnSpc>
              <a:spcBef>
                <a:spcPts val="1000"/>
              </a:spcBef>
              <a:spcAft>
                <a:spcPts val="0"/>
              </a:spcAft>
              <a:buNone/>
            </a:pPr>
            <a:endParaRPr lang="en-US" sz="2000"/>
          </a:p>
        </p:txBody>
      </p:sp>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786823" y="148639"/>
            <a:ext cx="1133953" cy="150131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838199" y="3288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Reflection (B)</a:t>
            </a:r>
            <a:endParaRPr/>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r>
              <a:rPr kumimoji="0" lang="en-US" sz="2800" b="1" i="0" u="none" strike="noStrike" kern="0" cap="none" spc="0" normalizeH="0" baseline="0" noProof="0">
                <a:ln>
                  <a:noFill/>
                </a:ln>
                <a:solidFill>
                  <a:srgbClr val="102649"/>
                </a:solidFill>
                <a:effectLst/>
                <a:uLnTx/>
                <a:uFillTx/>
                <a:latin typeface="Libre Franklin"/>
                <a:sym typeface="Libre Franklin"/>
              </a:rPr>
              <a:t>Learning Goal: </a:t>
            </a:r>
            <a:r>
              <a:rPr kumimoji="0" lang="en-US" sz="2000" b="0" i="0" u="none" strike="noStrike" kern="0" cap="none" spc="0" normalizeH="0" baseline="0" noProof="0">
                <a:ln>
                  <a:noFill/>
                </a:ln>
                <a:solidFill>
                  <a:srgbClr val="102649"/>
                </a:solidFill>
                <a:effectLst/>
                <a:uLnTx/>
                <a:uFillTx/>
                <a:latin typeface="Libre Franklin"/>
                <a:sym typeface="Libre Franklin"/>
              </a:rPr>
              <a:t>We are learning about the importance of clear plans for implementation and ongoing professional learning to support teachers and leaders in curriculum implementation. </a:t>
            </a: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000" b="0" i="0" u="none" strike="noStrike" kern="0" cap="none" spc="0" normalizeH="0" baseline="0" noProof="0">
              <a:ln>
                <a:noFill/>
              </a:ln>
              <a:solidFill>
                <a:srgbClr val="102649"/>
              </a:solidFill>
              <a:effectLst/>
              <a:uLnTx/>
              <a:uFillTx/>
              <a:latin typeface="Libre Franklin"/>
              <a:sym typeface="Libre Franklin"/>
            </a:endParaRP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a:ln>
                  <a:noFill/>
                </a:ln>
                <a:solidFill>
                  <a:srgbClr val="102649"/>
                </a:solidFill>
                <a:effectLst/>
                <a:uLnTx/>
                <a:uFillTx/>
                <a:latin typeface="Libre Franklin"/>
                <a:sym typeface="Libre Franklin"/>
              </a:rPr>
              <a:t>Use the scale under success criterion 4 to reassess your overall level of understanding after engaging the module.</a:t>
            </a:r>
          </a:p>
          <a:p>
            <a:pPr marL="0" marR="0" lvl="0" indent="0" algn="l" defTabSz="914400" rtl="0" eaLnBrk="1" fontAlgn="auto" latinLnBrk="0" hangingPunct="1">
              <a:lnSpc>
                <a:spcPct val="115000"/>
              </a:lnSpc>
              <a:spcBef>
                <a:spcPts val="1000"/>
              </a:spcBef>
              <a:spcAft>
                <a:spcPts val="0"/>
              </a:spcAft>
              <a:buClr>
                <a:srgbClr val="102649"/>
              </a:buClr>
              <a:buSzPts val="2000"/>
              <a:buNone/>
              <a:tabLst/>
              <a:defRPr/>
            </a:pPr>
            <a:endParaRPr kumimoji="0" lang="en-US" sz="700" b="0" i="0" u="none" strike="noStrike" kern="0" cap="none" spc="0" normalizeH="0" baseline="0" noProof="0">
              <a:ln>
                <a:noFill/>
              </a:ln>
              <a:solidFill>
                <a:srgbClr val="102649"/>
              </a:solidFill>
              <a:effectLst/>
              <a:uLnTx/>
              <a:uFillTx/>
              <a:latin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800" b="1" i="0" u="none" strike="noStrike" kern="0" cap="none" spc="0" normalizeH="0" baseline="0" noProof="0">
              <a:ln>
                <a:noFill/>
              </a:ln>
              <a:solidFill>
                <a:srgbClr val="102649"/>
              </a:solidFill>
              <a:effectLst/>
              <a:uLnTx/>
              <a:uFillTx/>
              <a:latin typeface="Libre Franklin"/>
              <a:sym typeface="Libre Franklin"/>
            </a:endParaRPr>
          </a:p>
          <a:p>
            <a:pPr marL="457200" lvl="0" indent="0" algn="l" rtl="0">
              <a:lnSpc>
                <a:spcPct val="100000"/>
              </a:lnSpc>
              <a:spcBef>
                <a:spcPts val="1000"/>
              </a:spcBef>
              <a:spcAft>
                <a:spcPts val="0"/>
              </a:spcAft>
              <a:buNone/>
            </a:pPr>
            <a:endParaRPr sz="2000"/>
          </a:p>
          <a:p>
            <a:pPr marL="457200" lvl="0" indent="0" algn="l" rtl="0">
              <a:lnSpc>
                <a:spcPct val="100000"/>
              </a:lnSpc>
              <a:spcBef>
                <a:spcPts val="1000"/>
              </a:spcBef>
              <a:spcAft>
                <a:spcPts val="0"/>
              </a:spcAft>
              <a:buNone/>
            </a:pPr>
            <a:endParaRPr lang="en-US" sz="2000"/>
          </a:p>
          <a:p>
            <a:pPr marL="457200" lvl="0" indent="0" algn="l" rtl="0">
              <a:lnSpc>
                <a:spcPct val="100000"/>
              </a:lnSpc>
              <a:spcBef>
                <a:spcPts val="1000"/>
              </a:spcBef>
              <a:spcAft>
                <a:spcPts val="0"/>
              </a:spcAft>
              <a:buNone/>
            </a:pPr>
            <a:endParaRPr lang="en-US" sz="2000"/>
          </a:p>
          <a:p>
            <a:pPr marL="457200" lvl="0" indent="0" algn="l" rtl="0">
              <a:lnSpc>
                <a:spcPct val="100000"/>
              </a:lnSpc>
              <a:spcBef>
                <a:spcPts val="1000"/>
              </a:spcBef>
              <a:spcAft>
                <a:spcPts val="0"/>
              </a:spcAft>
              <a:buNone/>
            </a:pPr>
            <a:endParaRPr lang="en-US" sz="2000"/>
          </a:p>
          <a:p>
            <a:pPr marL="457200" lvl="0" indent="0" algn="l" rtl="0">
              <a:lnSpc>
                <a:spcPct val="100000"/>
              </a:lnSpc>
              <a:spcBef>
                <a:spcPts val="1000"/>
              </a:spcBef>
              <a:spcAft>
                <a:spcPts val="0"/>
              </a:spcAft>
              <a:buNone/>
            </a:pPr>
            <a:endParaRPr sz="2000"/>
          </a:p>
        </p:txBody>
      </p:sp>
      <p:graphicFrame>
        <p:nvGraphicFramePr>
          <p:cNvPr id="582" name="Google Shape;582;p94" title="&quot; &quot;"/>
          <p:cNvGraphicFramePr/>
          <p:nvPr>
            <p:extLst>
              <p:ext uri="{D42A27DB-BD31-4B8C-83A1-F6EECF244321}">
                <p14:modId xmlns:p14="http://schemas.microsoft.com/office/powerpoint/2010/main" val="149441331"/>
              </p:ext>
            </p:extLst>
          </p:nvPr>
        </p:nvGraphicFramePr>
        <p:xfrm>
          <a:off x="1066799" y="3827352"/>
          <a:ext cx="10287000" cy="782320"/>
        </p:xfrm>
        <a:graphic>
          <a:graphicData uri="http://schemas.openxmlformats.org/drawingml/2006/table">
            <a:tbl>
              <a:tblPr firstRow="1">
                <a:noFill/>
              </a:tblPr>
              <a:tblGrid>
                <a:gridCol w="10287000">
                  <a:extLst>
                    <a:ext uri="{9D8B030D-6E8A-4147-A177-3AD203B41FA5}">
                      <a16:colId xmlns:a16="http://schemas.microsoft.com/office/drawing/2014/main" xmlns="" val="20000"/>
                    </a:ext>
                  </a:extLst>
                </a:gridCol>
              </a:tblGrid>
              <a:tr h="381000">
                <a:tc>
                  <a:txBody>
                    <a:bodyPr/>
                    <a:lstStyle/>
                    <a:p>
                      <a:pPr marL="0" lvl="0" indent="0" algn="l" rtl="0">
                        <a:spcBef>
                          <a:spcPts val="0"/>
                        </a:spcBef>
                        <a:spcAft>
                          <a:spcPts val="0"/>
                        </a:spcAft>
                        <a:buNone/>
                      </a:pPr>
                      <a:r>
                        <a:rPr kumimoji="0" lang="en-US" sz="1500" b="1" i="0" u="none" strike="noStrike" kern="0" cap="none" spc="0" normalizeH="0" baseline="0" noProof="0" dirty="0">
                          <a:ln>
                            <a:noFill/>
                          </a:ln>
                          <a:solidFill>
                            <a:srgbClr val="000000"/>
                          </a:solidFill>
                          <a:effectLst/>
                          <a:uLnTx/>
                          <a:uFillTx/>
                          <a:latin typeface="+mn-lt"/>
                          <a:cs typeface="Arial"/>
                          <a:sym typeface="Arial"/>
                        </a:rPr>
                        <a:t>After engaging in the learning experience, how would you rate your overall level of understanding of Phase 4?</a:t>
                      </a:r>
                    </a:p>
                    <a:p>
                      <a:pPr marL="0" lvl="0" indent="0" algn="l" rtl="0">
                        <a:spcBef>
                          <a:spcPts val="0"/>
                        </a:spcBef>
                        <a:spcAft>
                          <a:spcPts val="0"/>
                        </a:spcAft>
                        <a:buNone/>
                      </a:pPr>
                      <a:endParaRPr dirty="0"/>
                    </a:p>
                    <a:p>
                      <a:pPr marL="0" lvl="0" indent="0" algn="ctr" rtl="0">
                        <a:spcBef>
                          <a:spcPts val="0"/>
                        </a:spcBef>
                        <a:spcAft>
                          <a:spcPts val="0"/>
                        </a:spcAft>
                        <a:buNone/>
                      </a:pPr>
                      <a:r>
                        <a:rPr lang="en-US" b="1" dirty="0"/>
                        <a:t>Very low                   1                      2                       3                       4                       5                       Very High </a:t>
                      </a:r>
                      <a:endParaRPr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786823" y="134991"/>
            <a:ext cx="1133953" cy="1501317"/>
          </a:xfrm>
          <a:prstGeom prst="rect">
            <a:avLst/>
          </a:prstGeom>
          <a:noFill/>
          <a:ln>
            <a:noFill/>
          </a:ln>
        </p:spPr>
      </p:pic>
    </p:spTree>
    <p:extLst>
      <p:ext uri="{BB962C8B-B14F-4D97-AF65-F5344CB8AC3E}">
        <p14:creationId xmlns:p14="http://schemas.microsoft.com/office/powerpoint/2010/main" val="3561850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Google Shape;857;p129" descr="screenshot of essential element 4 from the Curriculum Development Process Self-Reflection Tool"/>
          <p:cNvPicPr preferRelativeResize="0"/>
          <p:nvPr/>
        </p:nvPicPr>
        <p:blipFill>
          <a:blip r:embed="rId3">
            <a:alphaModFix/>
          </a:blip>
          <a:stretch>
            <a:fillRect/>
          </a:stretch>
        </p:blipFill>
        <p:spPr>
          <a:xfrm>
            <a:off x="1739300" y="152400"/>
            <a:ext cx="8713397" cy="6553201"/>
          </a:xfrm>
          <a:prstGeom prst="rect">
            <a:avLst/>
          </a:prstGeom>
          <a:noFill/>
          <a:ln>
            <a:noFill/>
          </a:ln>
        </p:spPr>
      </p:pic>
      <p:sp>
        <p:nvSpPr>
          <p:cNvPr id="2" name="Title 1" hidden="1"/>
          <p:cNvSpPr>
            <a:spLocks noGrp="1"/>
          </p:cNvSpPr>
          <p:nvPr>
            <p:ph type="title"/>
          </p:nvPr>
        </p:nvSpPr>
        <p:spPr/>
        <p:txBody>
          <a:bodyPr/>
          <a:lstStyle/>
          <a:p>
            <a:r>
              <a:rPr lang="en-US" dirty="0" smtClean="0"/>
              <a:t>Reflection Question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31"/>
          <p:cNvSpPr txBox="1">
            <a:spLocks noGrp="1"/>
          </p:cNvSpPr>
          <p:nvPr>
            <p:ph type="title"/>
          </p:nvPr>
        </p:nvSpPr>
        <p:spPr>
          <a:xfrm>
            <a:off x="730450" y="254100"/>
            <a:ext cx="3932100" cy="1089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Time to Plan</a:t>
            </a:r>
          </a:p>
        </p:txBody>
      </p:sp>
      <p:sp>
        <p:nvSpPr>
          <p:cNvPr id="873" name="Google Shape;873;p131"/>
          <p:cNvSpPr txBox="1">
            <a:spLocks noGrp="1"/>
          </p:cNvSpPr>
          <p:nvPr>
            <p:ph type="body" idx="1"/>
          </p:nvPr>
        </p:nvSpPr>
        <p:spPr>
          <a:xfrm>
            <a:off x="605463" y="1432525"/>
            <a:ext cx="3932100" cy="3811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en-US" sz="2200"/>
              <a:t>Based on your learning today, develop an action plan for implementing Phase 4.</a:t>
            </a:r>
          </a:p>
          <a:p>
            <a:pPr marL="914400" lvl="0" indent="0" algn="l" rtl="0">
              <a:spcBef>
                <a:spcPts val="1000"/>
              </a:spcBef>
              <a:spcAft>
                <a:spcPts val="0"/>
              </a:spcAft>
              <a:buNone/>
            </a:pPr>
            <a:endParaRPr lang="en-US" sz="2200"/>
          </a:p>
          <a:p>
            <a:pPr marL="457200" lvl="0" indent="-368300" algn="l" rtl="0">
              <a:spcBef>
                <a:spcPts val="1000"/>
              </a:spcBef>
              <a:spcAft>
                <a:spcPts val="0"/>
              </a:spcAft>
              <a:buSzPts val="2200"/>
              <a:buChar char="●"/>
            </a:pPr>
            <a:r>
              <a:rPr lang="en-US" sz="2200"/>
              <a:t>Planning template is provided under Success Criterion  4 on the participant handout.</a:t>
            </a:r>
          </a:p>
        </p:txBody>
      </p:sp>
      <p:pic>
        <p:nvPicPr>
          <p:cNvPr id="5" name="Picture 2" descr="Screenshot of planning template.">
            <a:extLst>
              <a:ext uri="{FF2B5EF4-FFF2-40B4-BE49-F238E27FC236}">
                <a16:creationId xmlns:a16="http://schemas.microsoft.com/office/drawing/2014/main" xmlns="" id="{CA9B6DD3-7E88-447A-8527-1FBDB90E9FBB}"/>
              </a:ext>
            </a:extLst>
          </p:cNvPr>
          <p:cNvPicPr>
            <a:picLocks noChangeAspect="1"/>
          </p:cNvPicPr>
          <p:nvPr/>
        </p:nvPicPr>
        <p:blipFill>
          <a:blip r:embed="rId3"/>
          <a:stretch>
            <a:fillRect/>
          </a:stretch>
        </p:blipFill>
        <p:spPr>
          <a:xfrm>
            <a:off x="4849505" y="1058124"/>
            <a:ext cx="6246125" cy="3979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9E9AD3-C18A-EEDF-6D87-847F624FD6ED}"/>
              </a:ext>
            </a:extLst>
          </p:cNvPr>
          <p:cNvSpPr>
            <a:spLocks noGrp="1"/>
          </p:cNvSpPr>
          <p:nvPr>
            <p:ph type="title"/>
          </p:nvPr>
        </p:nvSpPr>
        <p:spPr>
          <a:xfrm>
            <a:off x="838200" y="18255"/>
            <a:ext cx="10515600" cy="1325563"/>
          </a:xfrm>
        </p:spPr>
        <p:txBody>
          <a:bodyPr/>
          <a:lstStyle/>
          <a:p>
            <a:r>
              <a:rPr lang="en-US"/>
              <a:t>Module Wrap-Up</a:t>
            </a:r>
          </a:p>
        </p:txBody>
      </p:sp>
      <p:sp>
        <p:nvSpPr>
          <p:cNvPr id="6" name="Text Placeholder 5">
            <a:extLst>
              <a:ext uri="{FF2B5EF4-FFF2-40B4-BE49-F238E27FC236}">
                <a16:creationId xmlns:a16="http://schemas.microsoft.com/office/drawing/2014/main" xmlns="" id="{3BA218A4-8988-04FB-334E-1A7C31E1D862}"/>
              </a:ext>
            </a:extLst>
          </p:cNvPr>
          <p:cNvSpPr>
            <a:spLocks noGrp="1"/>
          </p:cNvSpPr>
          <p:nvPr>
            <p:ph type="body" idx="1"/>
          </p:nvPr>
        </p:nvSpPr>
        <p:spPr>
          <a:xfrm>
            <a:off x="838200" y="1253330"/>
            <a:ext cx="10676467" cy="4818285"/>
          </a:xfrm>
        </p:spPr>
        <p:txBody>
          <a:bodyPr/>
          <a:lstStyle/>
          <a:p>
            <a:r>
              <a:rPr lang="en-US"/>
              <a:t>Please complete the </a:t>
            </a:r>
            <a:r>
              <a:rPr lang="en-US">
                <a:hlinkClick r:id="rId3"/>
              </a:rPr>
              <a:t>Module 4 Professional Learning Survey</a:t>
            </a:r>
            <a:r>
              <a:rPr lang="en-US"/>
              <a:t>. </a:t>
            </a:r>
          </a:p>
          <a:p>
            <a:pPr lvl="1"/>
            <a:endParaRPr lang="en-US"/>
          </a:p>
          <a:p>
            <a:r>
              <a:rPr lang="en-US"/>
              <a:t>Questions for OTL?</a:t>
            </a:r>
          </a:p>
          <a:p>
            <a:pPr marL="571500" lvl="1" indent="0">
              <a:buNone/>
            </a:pPr>
            <a:endParaRPr lang="en-US"/>
          </a:p>
          <a:p>
            <a:pPr marL="571500" lvl="1" indent="0">
              <a:buNone/>
            </a:pPr>
            <a:r>
              <a:rPr lang="en-US"/>
              <a:t>Fox DeMoisey</a:t>
            </a:r>
          </a:p>
          <a:p>
            <a:pPr marL="571500" lvl="1" indent="0">
              <a:buNone/>
            </a:pPr>
            <a:r>
              <a:rPr lang="en-US">
                <a:hlinkClick r:id="rId4"/>
              </a:rPr>
              <a:t>fox.demoisey@ducation.ky.gov</a:t>
            </a:r>
            <a:endParaRPr lang="en-US"/>
          </a:p>
          <a:p>
            <a:pPr marL="571500" lvl="1" indent="0">
              <a:buNone/>
            </a:pPr>
            <a:endParaRPr lang="en-US"/>
          </a:p>
          <a:p>
            <a:pPr marL="571500" lvl="1" indent="0">
              <a:buNone/>
            </a:pPr>
            <a:r>
              <a:rPr lang="en-US"/>
              <a:t>Misty Higgins</a:t>
            </a:r>
          </a:p>
          <a:p>
            <a:pPr marL="571500" lvl="1" indent="0">
              <a:buNone/>
            </a:pPr>
            <a:r>
              <a:rPr lang="en-US">
                <a:hlinkClick r:id="rId5"/>
              </a:rPr>
              <a:t>misty.higgins@education.ky.gov</a:t>
            </a:r>
            <a:endParaRPr lang="en-US"/>
          </a:p>
          <a:p>
            <a:pPr marL="571500" lvl="1" indent="0">
              <a:buNone/>
            </a:pPr>
            <a:endParaRPr lang="en-US"/>
          </a:p>
          <a:p>
            <a:pPr marL="571500" lvl="1" indent="0">
              <a:buNone/>
            </a:pPr>
            <a:endParaRPr lang="en-US"/>
          </a:p>
        </p:txBody>
      </p:sp>
    </p:spTree>
    <p:extLst>
      <p:ext uri="{BB962C8B-B14F-4D97-AF65-F5344CB8AC3E}">
        <p14:creationId xmlns:p14="http://schemas.microsoft.com/office/powerpoint/2010/main" val="371679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90"/>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Phase 4 Module Purpose</a:t>
            </a:r>
            <a:endParaRPr/>
          </a:p>
        </p:txBody>
      </p:sp>
      <p:sp>
        <p:nvSpPr>
          <p:cNvPr id="521" name="Google Shape;521;p90"/>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a:t>Learning Goal: </a:t>
            </a:r>
            <a:r>
              <a:rPr lang="en-US" sz="2000"/>
              <a:t>We are learning about the importance of clear plans for implementation and ongoing professional learning to support teachers and leaders in curriculum implementation. </a:t>
            </a:r>
          </a:p>
          <a:p>
            <a:pPr marL="0" lvl="0" indent="0" algn="l" rtl="0">
              <a:lnSpc>
                <a:spcPct val="100000"/>
              </a:lnSpc>
              <a:spcBef>
                <a:spcPts val="1000"/>
              </a:spcBef>
              <a:spcAft>
                <a:spcPts val="0"/>
              </a:spcAft>
              <a:buClr>
                <a:srgbClr val="102649"/>
              </a:buClr>
              <a:buSzPts val="800"/>
              <a:buNone/>
            </a:pPr>
            <a:endParaRPr sz="800"/>
          </a:p>
          <a:p>
            <a:pPr marL="0" lvl="0" indent="0" algn="l" rtl="0">
              <a:lnSpc>
                <a:spcPct val="100000"/>
              </a:lnSpc>
              <a:spcBef>
                <a:spcPts val="1000"/>
              </a:spcBef>
              <a:spcAft>
                <a:spcPts val="0"/>
              </a:spcAft>
              <a:buClr>
                <a:srgbClr val="102649"/>
              </a:buClr>
              <a:buSzPts val="2800"/>
              <a:buNone/>
            </a:pPr>
            <a:r>
              <a:rPr lang="en-US" b="1"/>
              <a:t>Success Criteria:</a:t>
            </a:r>
            <a:endParaRPr/>
          </a:p>
          <a:p>
            <a:pPr marL="228600" lvl="0" indent="-241300" algn="l" rtl="0">
              <a:lnSpc>
                <a:spcPct val="100000"/>
              </a:lnSpc>
              <a:spcBef>
                <a:spcPts val="1000"/>
              </a:spcBef>
              <a:spcAft>
                <a:spcPts val="0"/>
              </a:spcAft>
              <a:buSzPts val="2000"/>
              <a:buFont typeface="Libre Franklin"/>
              <a:buChar char="•"/>
            </a:pPr>
            <a:r>
              <a:rPr lang="en-US" sz="2000"/>
              <a:t>Examine the role of implementation science and HQPL supports in effectively implementing a local curriculum.</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Identify key actions and products of Phase 4 of the Curriculum Development Process. </a:t>
            </a:r>
            <a:endParaRPr/>
          </a:p>
          <a:p>
            <a:pPr marL="228600" lvl="0" indent="-228600" algn="l" rtl="0">
              <a:lnSpc>
                <a:spcPct val="100000"/>
              </a:lnSpc>
              <a:spcBef>
                <a:spcPts val="1000"/>
              </a:spcBef>
              <a:spcAft>
                <a:spcPts val="0"/>
              </a:spcAft>
              <a:buClr>
                <a:srgbClr val="102649"/>
              </a:buClr>
              <a:buSzPts val="2000"/>
              <a:buFont typeface="Libre Franklin"/>
              <a:buChar char="•"/>
            </a:pPr>
            <a:r>
              <a:rPr lang="en-US" sz="2000"/>
              <a:t>Access resources to support implementation of Phase 4 of the Curriculum Development Process.</a:t>
            </a:r>
            <a:endParaRPr sz="2000"/>
          </a:p>
          <a:p>
            <a:pPr marL="228600" lvl="0" indent="-228600" algn="l" rtl="0">
              <a:lnSpc>
                <a:spcPct val="100000"/>
              </a:lnSpc>
              <a:spcBef>
                <a:spcPts val="1000"/>
              </a:spcBef>
              <a:spcAft>
                <a:spcPts val="0"/>
              </a:spcAft>
              <a:buClr>
                <a:srgbClr val="102649"/>
              </a:buClr>
              <a:buSzPts val="2000"/>
              <a:buFont typeface="Libre Franklin"/>
              <a:buChar char="•"/>
            </a:pPr>
            <a:r>
              <a:rPr lang="en-US" sz="2000"/>
              <a:t>Develop an action plan for implementing Phase 4 at the local level. </a:t>
            </a:r>
            <a:endParaRPr/>
          </a:p>
          <a:p>
            <a:pPr marL="0" lvl="0" indent="0" algn="l" rtl="0">
              <a:lnSpc>
                <a:spcPct val="90000"/>
              </a:lnSpc>
              <a:spcBef>
                <a:spcPts val="1000"/>
              </a:spcBef>
              <a:spcAft>
                <a:spcPts val="0"/>
              </a:spcAft>
              <a:buClr>
                <a:srgbClr val="102649"/>
              </a:buClr>
              <a:buSzPts val="2800"/>
              <a:buNone/>
            </a:pPr>
            <a:endParaRPr b="1"/>
          </a:p>
        </p:txBody>
      </p:sp>
      <p:sp>
        <p:nvSpPr>
          <p:cNvPr id="522" name="Google Shape;522;p90" title="&quot; &quot;"/>
          <p:cNvSpPr/>
          <p:nvPr/>
        </p:nvSpPr>
        <p:spPr>
          <a:xfrm>
            <a:off x="94083" y="306165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9" name="Google Shape;529;p9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528" name="Google Shape;528;p91"/>
          <p:cNvSpPr txBox="1">
            <a:spLocks noGrp="1"/>
          </p:cNvSpPr>
          <p:nvPr>
            <p:ph type="title" idx="4294967295"/>
          </p:nvPr>
        </p:nvSpPr>
        <p:spPr>
          <a:xfrm>
            <a:off x="2514600" y="237975"/>
            <a:ext cx="716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Implementation Science</a:t>
            </a:r>
            <a:endParaRPr/>
          </a:p>
        </p:txBody>
      </p:sp>
      <p:sp>
        <p:nvSpPr>
          <p:cNvPr id="530" name="Google Shape;530;p91"/>
          <p:cNvSpPr txBox="1"/>
          <p:nvPr/>
        </p:nvSpPr>
        <p:spPr>
          <a:xfrm>
            <a:off x="764100" y="1772255"/>
            <a:ext cx="10663800" cy="2684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US" sz="2900" b="0" i="0" u="none" strike="noStrike" cap="none">
                <a:solidFill>
                  <a:schemeClr val="dk1"/>
                </a:solidFill>
                <a:latin typeface="Roboto"/>
                <a:ea typeface="Roboto"/>
                <a:cs typeface="Roboto"/>
                <a:sym typeface="Roboto"/>
              </a:rPr>
              <a:t>“The ideas embodied in innovative social programs are not self-executing. Instead, what is needed is an implementation perspective on innovation–an approach that views post-adoption events as crucial and focuses on the actions of those who put it into practice as the key to success or failure.”</a:t>
            </a:r>
            <a:endParaRPr sz="2900" b="0" i="0" u="none" strike="noStrike" cap="none">
              <a:solidFill>
                <a:schemeClr val="dk1"/>
              </a:solidFill>
              <a:latin typeface="Roboto"/>
              <a:ea typeface="Roboto"/>
              <a:cs typeface="Roboto"/>
              <a:sym typeface="Roboto"/>
            </a:endParaRPr>
          </a:p>
        </p:txBody>
      </p:sp>
      <p:sp>
        <p:nvSpPr>
          <p:cNvPr id="531" name="Google Shape;531;p91"/>
          <p:cNvSpPr txBox="1"/>
          <p:nvPr/>
        </p:nvSpPr>
        <p:spPr>
          <a:xfrm>
            <a:off x="764100" y="5056058"/>
            <a:ext cx="11157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Petersilia, J. (1990). Conditions That Permit Intensive Supervision Programs to Survive. Crime &amp; Delinquency, 36(1), 126–145. Retrieved from: </a:t>
            </a:r>
            <a:r>
              <a:rPr lang="en-US" sz="1200" b="0" i="0" u="sng" strike="noStrike" cap="none">
                <a:solidFill>
                  <a:schemeClr val="hlink"/>
                </a:solidFill>
                <a:latin typeface="Roboto"/>
                <a:ea typeface="Roboto"/>
                <a:cs typeface="Roboto"/>
                <a:sym typeface="Roboto"/>
                <a:hlinkClick r:id="rId3"/>
              </a:rPr>
              <a:t>https://doi.org/10.1177/0011128790036001009</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Concerns-Based Adoption Model</a:t>
            </a:r>
            <a:endParaRPr lang="en-US" dirty="0"/>
          </a:p>
        </p:txBody>
      </p:sp>
      <p:sp>
        <p:nvSpPr>
          <p:cNvPr id="537" name="Google Shape;537;p9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Libre Franklin Thin"/>
                <a:ea typeface="Libre Franklin Thin"/>
                <a:cs typeface="Libre Franklin Thin"/>
                <a:sym typeface="Libre Franklin Thin"/>
              </a:rPr>
              <a:t>7</a:t>
            </a:fld>
            <a:endParaRPr sz="1800" b="0" i="0" u="none" strike="noStrike" cap="none">
              <a:solidFill>
                <a:srgbClr val="FFFFFF"/>
              </a:solidFill>
              <a:latin typeface="Libre Franklin Thin"/>
              <a:ea typeface="Libre Franklin Thin"/>
              <a:cs typeface="Libre Franklin Thin"/>
              <a:sym typeface="Libre Franklin Thin"/>
            </a:endParaRPr>
          </a:p>
        </p:txBody>
      </p:sp>
      <p:pic>
        <p:nvPicPr>
          <p:cNvPr id="538" name="Google Shape;538;p92" descr="screenshot of seven stage of concern from the CBAM and highlights seven categories of common concerns related to innovation"/>
          <p:cNvPicPr preferRelativeResize="0"/>
          <p:nvPr/>
        </p:nvPicPr>
        <p:blipFill>
          <a:blip r:embed="rId3">
            <a:alphaModFix/>
          </a:blip>
          <a:stretch>
            <a:fillRect/>
          </a:stretch>
        </p:blipFill>
        <p:spPr>
          <a:xfrm>
            <a:off x="5654075" y="1109450"/>
            <a:ext cx="6290701" cy="4639100"/>
          </a:xfrm>
          <a:prstGeom prst="rect">
            <a:avLst/>
          </a:prstGeom>
          <a:noFill/>
          <a:ln>
            <a:noFill/>
          </a:ln>
        </p:spPr>
      </p:pic>
      <p:pic>
        <p:nvPicPr>
          <p:cNvPr id="539" name="Google Shape;539;p92" title="&quot; &quot;"/>
          <p:cNvPicPr preferRelativeResize="0"/>
          <p:nvPr/>
        </p:nvPicPr>
        <p:blipFill>
          <a:blip r:embed="rId4">
            <a:alphaModFix/>
          </a:blip>
          <a:stretch>
            <a:fillRect/>
          </a:stretch>
        </p:blipFill>
        <p:spPr>
          <a:xfrm>
            <a:off x="3205175" y="302875"/>
            <a:ext cx="5652176" cy="454550"/>
          </a:xfrm>
          <a:prstGeom prst="rect">
            <a:avLst/>
          </a:prstGeom>
          <a:noFill/>
          <a:ln>
            <a:noFill/>
          </a:ln>
        </p:spPr>
      </p:pic>
      <p:pic>
        <p:nvPicPr>
          <p:cNvPr id="540" name="Google Shape;540;p92" descr="screenshot of the Concerns-based adoption model focusing on the overlap between the key areas of innovation configuration map, levels of use and stages of concern and how they tie together to impact implementation ">
            <a:hlinkClick r:id="rId5"/>
          </p:cNvPr>
          <p:cNvPicPr preferRelativeResize="0"/>
          <p:nvPr/>
        </p:nvPicPr>
        <p:blipFill>
          <a:blip r:embed="rId6">
            <a:alphaModFix/>
          </a:blip>
          <a:stretch>
            <a:fillRect/>
          </a:stretch>
        </p:blipFill>
        <p:spPr>
          <a:xfrm>
            <a:off x="410375" y="1350550"/>
            <a:ext cx="4452025" cy="4034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93"/>
          <p:cNvSpPr txBox="1">
            <a:spLocks noGrp="1"/>
          </p:cNvSpPr>
          <p:nvPr>
            <p:ph type="title"/>
          </p:nvPr>
        </p:nvSpPr>
        <p:spPr>
          <a:xfrm>
            <a:off x="801500" y="103725"/>
            <a:ext cx="107880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Stages of the Implementation Process</a:t>
            </a:r>
            <a:endParaRPr/>
          </a:p>
        </p:txBody>
      </p:sp>
      <p:sp>
        <p:nvSpPr>
          <p:cNvPr id="546" name="Google Shape;546;p93"/>
          <p:cNvSpPr txBox="1"/>
          <p:nvPr/>
        </p:nvSpPr>
        <p:spPr>
          <a:xfrm>
            <a:off x="1016250" y="2125750"/>
            <a:ext cx="2346600" cy="1169700"/>
          </a:xfrm>
          <a:prstGeom prst="rect">
            <a:avLst/>
          </a:prstGeom>
          <a:solidFill>
            <a:srgbClr val="2598B8">
              <a:alpha val="14510"/>
            </a:srgbClr>
          </a:solidFill>
          <a:ln w="38100" cap="flat" cmpd="sng">
            <a:solidFill>
              <a:srgbClr val="3F84B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600" b="1" i="0" u="none" strike="noStrike" cap="none">
                <a:solidFill>
                  <a:srgbClr val="000000"/>
                </a:solidFill>
                <a:latin typeface="Roboto"/>
                <a:ea typeface="Roboto"/>
                <a:cs typeface="Roboto"/>
                <a:sym typeface="Roboto"/>
              </a:rPr>
              <a:t>Program Installation: </a:t>
            </a:r>
            <a:r>
              <a:rPr lang="en-US" sz="1600" b="0" i="0" u="none" strike="noStrike" cap="none">
                <a:solidFill>
                  <a:srgbClr val="000000"/>
                </a:solidFill>
                <a:latin typeface="Roboto"/>
                <a:ea typeface="Roboto"/>
                <a:cs typeface="Roboto"/>
                <a:sym typeface="Roboto"/>
              </a:rPr>
              <a:t>Teachers have access to the curri</a:t>
            </a:r>
            <a:r>
              <a:rPr lang="en-US" sz="1600">
                <a:latin typeface="Roboto"/>
                <a:ea typeface="Roboto"/>
                <a:cs typeface="Roboto"/>
                <a:sym typeface="Roboto"/>
              </a:rPr>
              <a:t>culum and </a:t>
            </a:r>
            <a:r>
              <a:rPr lang="en-US" sz="1600" b="0" i="0" u="none" strike="noStrike" cap="none">
                <a:solidFill>
                  <a:srgbClr val="000000"/>
                </a:solidFill>
                <a:latin typeface="Roboto"/>
                <a:ea typeface="Roboto"/>
                <a:cs typeface="Roboto"/>
                <a:sym typeface="Roboto"/>
              </a:rPr>
              <a:t>HQI</a:t>
            </a:r>
            <a:r>
              <a:rPr lang="en-US" sz="1600">
                <a:latin typeface="Roboto"/>
                <a:ea typeface="Roboto"/>
                <a:cs typeface="Roboto"/>
                <a:sym typeface="Roboto"/>
              </a:rPr>
              <a:t>R</a:t>
            </a:r>
            <a:endParaRPr sz="1600" b="0" i="0" u="none" strike="noStrike" cap="none">
              <a:solidFill>
                <a:srgbClr val="000000"/>
              </a:solidFill>
              <a:latin typeface="Roboto"/>
              <a:ea typeface="Roboto"/>
              <a:cs typeface="Roboto"/>
              <a:sym typeface="Roboto"/>
            </a:endParaRPr>
          </a:p>
        </p:txBody>
      </p:sp>
      <p:sp>
        <p:nvSpPr>
          <p:cNvPr id="547" name="Google Shape;547;p93"/>
          <p:cNvSpPr/>
          <p:nvPr/>
        </p:nvSpPr>
        <p:spPr>
          <a:xfrm>
            <a:off x="5298100" y="1632950"/>
            <a:ext cx="3144000" cy="330000"/>
          </a:xfrm>
          <a:prstGeom prst="chevron">
            <a:avLst>
              <a:gd name="adj" fmla="val 50000"/>
            </a:avLst>
          </a:prstGeom>
          <a:solidFill>
            <a:srgbClr val="6D9EEB"/>
          </a:solidFill>
          <a:ln w="19050"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chemeClr val="lt1"/>
                </a:solidFill>
                <a:latin typeface="Roboto"/>
                <a:ea typeface="Roboto"/>
                <a:cs typeface="Roboto"/>
                <a:sym typeface="Roboto"/>
              </a:rPr>
              <a:t>Year 2</a:t>
            </a:r>
            <a:endParaRPr sz="2700" b="1" i="0" u="none" strike="noStrike" cap="none">
              <a:solidFill>
                <a:schemeClr val="lt1"/>
              </a:solidFill>
              <a:latin typeface="Roboto"/>
              <a:ea typeface="Roboto"/>
              <a:cs typeface="Roboto"/>
              <a:sym typeface="Roboto"/>
            </a:endParaRPr>
          </a:p>
        </p:txBody>
      </p:sp>
      <p:sp>
        <p:nvSpPr>
          <p:cNvPr id="548" name="Google Shape;548;p93"/>
          <p:cNvSpPr/>
          <p:nvPr/>
        </p:nvSpPr>
        <p:spPr>
          <a:xfrm>
            <a:off x="8442100" y="1632950"/>
            <a:ext cx="3459300" cy="330000"/>
          </a:xfrm>
          <a:prstGeom prst="chevron">
            <a:avLst>
              <a:gd name="adj" fmla="val 50000"/>
            </a:avLst>
          </a:prstGeom>
          <a:solidFill>
            <a:srgbClr val="A4C2F4"/>
          </a:solidFill>
          <a:ln w="19050" cap="flat" cmpd="sng">
            <a:solidFill>
              <a:srgbClr val="A4C2F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chemeClr val="lt1"/>
                </a:solidFill>
                <a:latin typeface="Roboto"/>
                <a:ea typeface="Roboto"/>
                <a:cs typeface="Roboto"/>
                <a:sym typeface="Roboto"/>
              </a:rPr>
              <a:t>Year 3+</a:t>
            </a:r>
            <a:endParaRPr sz="2700" b="1" i="0" u="none" strike="noStrike" cap="none">
              <a:solidFill>
                <a:schemeClr val="lt1"/>
              </a:solidFill>
              <a:latin typeface="Roboto"/>
              <a:ea typeface="Roboto"/>
              <a:cs typeface="Roboto"/>
              <a:sym typeface="Roboto"/>
            </a:endParaRPr>
          </a:p>
        </p:txBody>
      </p:sp>
      <p:sp>
        <p:nvSpPr>
          <p:cNvPr id="549" name="Google Shape;549;p93"/>
          <p:cNvSpPr txBox="1"/>
          <p:nvPr/>
        </p:nvSpPr>
        <p:spPr>
          <a:xfrm>
            <a:off x="2032525" y="3478200"/>
            <a:ext cx="3144000" cy="1139100"/>
          </a:xfrm>
          <a:prstGeom prst="rect">
            <a:avLst/>
          </a:prstGeom>
          <a:solidFill>
            <a:srgbClr val="FF6700">
              <a:alpha val="10590"/>
            </a:srgbClr>
          </a:solidFill>
          <a:ln w="38100" cap="flat" cmpd="sng">
            <a:solidFill>
              <a:srgbClr val="FF67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700" b="1" i="0" u="none" strike="noStrike" cap="none">
                <a:solidFill>
                  <a:srgbClr val="000000"/>
                </a:solidFill>
                <a:latin typeface="Roboto"/>
                <a:ea typeface="Roboto"/>
                <a:cs typeface="Roboto"/>
                <a:sym typeface="Roboto"/>
              </a:rPr>
              <a:t>Initial Implementation:</a:t>
            </a:r>
            <a:r>
              <a:rPr lang="en-US" sz="1700" b="0" i="0" u="none" strike="noStrike" cap="none">
                <a:solidFill>
                  <a:srgbClr val="000000"/>
                </a:solidFill>
                <a:latin typeface="Roboto"/>
                <a:ea typeface="Roboto"/>
                <a:cs typeface="Roboto"/>
                <a:sym typeface="Roboto"/>
              </a:rPr>
              <a:t> </a:t>
            </a:r>
            <a:r>
              <a:rPr lang="en-US" sz="1500" b="0" i="0" u="none" strike="noStrike" cap="none">
                <a:solidFill>
                  <a:srgbClr val="000000"/>
                </a:solidFill>
                <a:latin typeface="Roboto"/>
                <a:ea typeface="Roboto"/>
                <a:cs typeface="Roboto"/>
                <a:sym typeface="Roboto"/>
              </a:rPr>
              <a:t>Early excitement and successes are tempered by fear of change, inertia, and early challenges</a:t>
            </a:r>
            <a:endParaRPr sz="1500" b="0" i="0" u="none" strike="noStrike" cap="none">
              <a:solidFill>
                <a:srgbClr val="000000"/>
              </a:solidFill>
              <a:latin typeface="Roboto"/>
              <a:ea typeface="Roboto"/>
              <a:cs typeface="Roboto"/>
              <a:sym typeface="Roboto"/>
            </a:endParaRPr>
          </a:p>
        </p:txBody>
      </p:sp>
      <p:sp>
        <p:nvSpPr>
          <p:cNvPr id="550" name="Google Shape;550;p93"/>
          <p:cNvSpPr txBox="1"/>
          <p:nvPr/>
        </p:nvSpPr>
        <p:spPr>
          <a:xfrm>
            <a:off x="6388250" y="2247300"/>
            <a:ext cx="5395800" cy="1200600"/>
          </a:xfrm>
          <a:prstGeom prst="rect">
            <a:avLst/>
          </a:prstGeom>
          <a:solidFill>
            <a:srgbClr val="CC0000">
              <a:alpha val="12160"/>
            </a:srgbClr>
          </a:solidFill>
          <a:ln w="3810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650" b="1" i="0" u="none" strike="noStrike" cap="none">
                <a:solidFill>
                  <a:srgbClr val="000000"/>
                </a:solidFill>
                <a:latin typeface="Roboto"/>
                <a:ea typeface="Roboto"/>
                <a:cs typeface="Roboto"/>
                <a:sym typeface="Roboto"/>
              </a:rPr>
              <a:t>Innovation: </a:t>
            </a:r>
            <a:r>
              <a:rPr lang="en-US" sz="1650" b="0" i="0" u="none" strike="noStrike" cap="none">
                <a:solidFill>
                  <a:srgbClr val="000000"/>
                </a:solidFill>
                <a:latin typeface="Roboto"/>
                <a:ea typeface="Roboto"/>
                <a:cs typeface="Roboto"/>
                <a:sym typeface="Roboto"/>
              </a:rPr>
              <a:t>Instructional staff facilitates and supports the process of teachers making smart adaptations to ensure </a:t>
            </a:r>
            <a:r>
              <a:rPr lang="en-US" sz="1650" b="0" i="1" u="none" strike="noStrike" cap="none">
                <a:solidFill>
                  <a:srgbClr val="000000"/>
                </a:solidFill>
                <a:latin typeface="Roboto"/>
                <a:ea typeface="Roboto"/>
                <a:cs typeface="Roboto"/>
                <a:sym typeface="Roboto"/>
              </a:rPr>
              <a:t>all students can access grade-appropriate content.</a:t>
            </a:r>
            <a:endParaRPr sz="1650" b="0" i="0" u="none" strike="noStrike" cap="none">
              <a:solidFill>
                <a:srgbClr val="000000"/>
              </a:solidFill>
              <a:latin typeface="Roboto"/>
              <a:ea typeface="Roboto"/>
              <a:cs typeface="Roboto"/>
              <a:sym typeface="Roboto"/>
            </a:endParaRPr>
          </a:p>
        </p:txBody>
      </p:sp>
      <p:sp>
        <p:nvSpPr>
          <p:cNvPr id="551" name="Google Shape;551;p93"/>
          <p:cNvSpPr txBox="1"/>
          <p:nvPr/>
        </p:nvSpPr>
        <p:spPr>
          <a:xfrm>
            <a:off x="8599750" y="3659699"/>
            <a:ext cx="3184300" cy="1838423"/>
          </a:xfrm>
          <a:prstGeom prst="rect">
            <a:avLst/>
          </a:prstGeom>
          <a:solidFill>
            <a:srgbClr val="006063">
              <a:alpha val="9410"/>
            </a:srgbClr>
          </a:solidFill>
          <a:ln w="3810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600" b="1" i="0" u="none" strike="noStrike" cap="none">
                <a:solidFill>
                  <a:srgbClr val="000000"/>
                </a:solidFill>
                <a:latin typeface="Roboto"/>
                <a:ea typeface="Roboto"/>
                <a:cs typeface="Roboto"/>
                <a:sym typeface="Roboto"/>
              </a:rPr>
              <a:t>Sustainability: </a:t>
            </a:r>
            <a:r>
              <a:rPr lang="en-US" sz="1600" b="0" i="0" u="none" strike="noStrike" cap="none">
                <a:solidFill>
                  <a:srgbClr val="000000"/>
                </a:solidFill>
                <a:latin typeface="Roboto"/>
                <a:ea typeface="Roboto"/>
                <a:cs typeface="Roboto"/>
                <a:sym typeface="Roboto"/>
              </a:rPr>
              <a:t>Teachers take full ownership for using information about students’ needs and performance to drive smart adaptations to the</a:t>
            </a:r>
            <a:r>
              <a:rPr lang="en-US" sz="1600">
                <a:latin typeface="Roboto"/>
                <a:ea typeface="Roboto"/>
                <a:cs typeface="Roboto"/>
                <a:sym typeface="Roboto"/>
              </a:rPr>
              <a:t> curriculum, </a:t>
            </a:r>
            <a:r>
              <a:rPr lang="en-US" sz="1600" b="0" i="0" u="none" strike="noStrike" cap="none">
                <a:solidFill>
                  <a:srgbClr val="000000"/>
                </a:solidFill>
                <a:latin typeface="Roboto"/>
                <a:ea typeface="Roboto"/>
                <a:cs typeface="Roboto"/>
                <a:sym typeface="Roboto"/>
              </a:rPr>
              <a:t> HQI</a:t>
            </a:r>
            <a:r>
              <a:rPr lang="en-US" sz="1600">
                <a:latin typeface="Roboto"/>
                <a:ea typeface="Roboto"/>
                <a:cs typeface="Roboto"/>
                <a:sym typeface="Roboto"/>
              </a:rPr>
              <a:t>R</a:t>
            </a:r>
            <a:r>
              <a:rPr lang="en-US" sz="1600" b="0" i="0" u="none" strike="noStrike" cap="none">
                <a:solidFill>
                  <a:srgbClr val="000000"/>
                </a:solidFill>
                <a:latin typeface="Roboto"/>
                <a:ea typeface="Roboto"/>
                <a:cs typeface="Roboto"/>
                <a:sym typeface="Roboto"/>
              </a:rPr>
              <a:t> and their instruction.</a:t>
            </a:r>
            <a:endParaRPr sz="1600" b="0" i="0" u="none" strike="noStrike" cap="none">
              <a:solidFill>
                <a:srgbClr val="000000"/>
              </a:solidFill>
              <a:latin typeface="Roboto"/>
              <a:ea typeface="Roboto"/>
              <a:cs typeface="Roboto"/>
              <a:sym typeface="Roboto"/>
            </a:endParaRPr>
          </a:p>
        </p:txBody>
      </p:sp>
      <p:sp>
        <p:nvSpPr>
          <p:cNvPr id="552" name="Google Shape;552;p93"/>
          <p:cNvSpPr txBox="1"/>
          <p:nvPr/>
        </p:nvSpPr>
        <p:spPr>
          <a:xfrm>
            <a:off x="4367375" y="4799775"/>
            <a:ext cx="3331200" cy="1416000"/>
          </a:xfrm>
          <a:prstGeom prst="rect">
            <a:avLst/>
          </a:prstGeom>
          <a:solidFill>
            <a:srgbClr val="351C75">
              <a:alpha val="8630"/>
            </a:srgbClr>
          </a:solidFill>
          <a:ln w="38100" cap="flat" cmpd="sng">
            <a:solidFill>
              <a:srgbClr val="351C7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800"/>
              <a:buFont typeface="Arial"/>
              <a:buNone/>
            </a:pPr>
            <a:r>
              <a:rPr lang="en-US" sz="1600" b="1" i="0" u="none" strike="noStrike" cap="none">
                <a:solidFill>
                  <a:srgbClr val="000000"/>
                </a:solidFill>
                <a:latin typeface="Roboto"/>
                <a:ea typeface="Roboto"/>
                <a:cs typeface="Roboto"/>
                <a:sym typeface="Roboto"/>
              </a:rPr>
              <a:t>Full Operation:</a:t>
            </a:r>
            <a:r>
              <a:rPr lang="en-US" sz="1600" b="0" i="0" u="none" strike="noStrike" cap="none">
                <a:solidFill>
                  <a:srgbClr val="000000"/>
                </a:solidFill>
                <a:latin typeface="Roboto"/>
                <a:ea typeface="Roboto"/>
                <a:cs typeface="Roboto"/>
                <a:sym typeface="Roboto"/>
              </a:rPr>
              <a:t> The </a:t>
            </a:r>
            <a:r>
              <a:rPr lang="en-US" sz="1600">
                <a:latin typeface="Roboto"/>
                <a:ea typeface="Roboto"/>
                <a:cs typeface="Roboto"/>
                <a:sym typeface="Roboto"/>
              </a:rPr>
              <a:t>curriculum and </a:t>
            </a:r>
            <a:r>
              <a:rPr lang="en-US" sz="1600" b="0" i="0" u="none" strike="noStrike" cap="none">
                <a:solidFill>
                  <a:srgbClr val="000000"/>
                </a:solidFill>
                <a:latin typeface="Roboto"/>
                <a:ea typeface="Roboto"/>
                <a:cs typeface="Roboto"/>
                <a:sym typeface="Roboto"/>
              </a:rPr>
              <a:t>HQI</a:t>
            </a:r>
            <a:r>
              <a:rPr lang="en-US" sz="1600">
                <a:latin typeface="Roboto"/>
                <a:ea typeface="Roboto"/>
                <a:cs typeface="Roboto"/>
                <a:sym typeface="Roboto"/>
              </a:rPr>
              <a:t>R</a:t>
            </a:r>
            <a:r>
              <a:rPr lang="en-US" sz="1600" b="0" i="0" u="none" strike="noStrike" cap="none">
                <a:solidFill>
                  <a:srgbClr val="000000"/>
                </a:solidFill>
                <a:latin typeface="Roboto"/>
                <a:ea typeface="Roboto"/>
                <a:cs typeface="Roboto"/>
                <a:sym typeface="Roboto"/>
              </a:rPr>
              <a:t> becomes integrated into regular practices, policies, and procedures; teachers skillfully use the </a:t>
            </a:r>
            <a:r>
              <a:rPr lang="en-US" sz="1600">
                <a:latin typeface="Roboto"/>
                <a:ea typeface="Roboto"/>
                <a:cs typeface="Roboto"/>
                <a:sym typeface="Roboto"/>
              </a:rPr>
              <a:t>curriculum and </a:t>
            </a:r>
            <a:r>
              <a:rPr lang="en-US" sz="1600" b="0" i="0" u="none" strike="noStrike" cap="none">
                <a:solidFill>
                  <a:srgbClr val="000000"/>
                </a:solidFill>
                <a:latin typeface="Roboto"/>
                <a:ea typeface="Roboto"/>
                <a:cs typeface="Roboto"/>
                <a:sym typeface="Roboto"/>
              </a:rPr>
              <a:t>HQI</a:t>
            </a:r>
            <a:r>
              <a:rPr lang="en-US" sz="1600">
                <a:latin typeface="Roboto"/>
                <a:ea typeface="Roboto"/>
                <a:cs typeface="Roboto"/>
                <a:sym typeface="Roboto"/>
              </a:rPr>
              <a:t>R</a:t>
            </a:r>
            <a:endParaRPr sz="1600" b="0" i="0" u="none" strike="noStrike" cap="none">
              <a:solidFill>
                <a:srgbClr val="000000"/>
              </a:solidFill>
              <a:latin typeface="Roboto"/>
              <a:ea typeface="Roboto"/>
              <a:cs typeface="Roboto"/>
              <a:sym typeface="Roboto"/>
            </a:endParaRPr>
          </a:p>
        </p:txBody>
      </p:sp>
      <p:sp>
        <p:nvSpPr>
          <p:cNvPr id="553" name="Google Shape;553;p93"/>
          <p:cNvSpPr/>
          <p:nvPr/>
        </p:nvSpPr>
        <p:spPr>
          <a:xfrm>
            <a:off x="123925" y="1632950"/>
            <a:ext cx="1738800" cy="330000"/>
          </a:xfrm>
          <a:prstGeom prst="homePlate">
            <a:avLst>
              <a:gd name="adj" fmla="val 50000"/>
            </a:avLst>
          </a:prstGeom>
          <a:solidFill>
            <a:srgbClr val="1C4587"/>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Adoption</a:t>
            </a:r>
            <a:endParaRPr sz="2400" b="1" i="0" u="none" strike="noStrike" cap="none">
              <a:solidFill>
                <a:schemeClr val="lt1"/>
              </a:solidFill>
              <a:latin typeface="Roboto"/>
              <a:ea typeface="Roboto"/>
              <a:cs typeface="Roboto"/>
              <a:sym typeface="Roboto"/>
            </a:endParaRPr>
          </a:p>
        </p:txBody>
      </p:sp>
      <p:sp>
        <p:nvSpPr>
          <p:cNvPr id="554" name="Google Shape;554;p93"/>
          <p:cNvSpPr/>
          <p:nvPr/>
        </p:nvSpPr>
        <p:spPr>
          <a:xfrm>
            <a:off x="1938925" y="1632950"/>
            <a:ext cx="3331200" cy="330000"/>
          </a:xfrm>
          <a:prstGeom prst="chevron">
            <a:avLst>
              <a:gd name="adj" fmla="val 50000"/>
            </a:avLst>
          </a:prstGeom>
          <a:solidFill>
            <a:srgbClr val="3C78D8"/>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chemeClr val="lt1"/>
                </a:solidFill>
                <a:latin typeface="Roboto"/>
                <a:ea typeface="Roboto"/>
                <a:cs typeface="Roboto"/>
                <a:sym typeface="Roboto"/>
              </a:rPr>
              <a:t>Year 1</a:t>
            </a:r>
            <a:endParaRPr sz="2700" b="1" i="0" u="none" strike="noStrike" cap="none">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4"/>
          <p:cNvSpPr txBox="1">
            <a:spLocks noGrp="1"/>
          </p:cNvSpPr>
          <p:nvPr>
            <p:ph type="title"/>
          </p:nvPr>
        </p:nvSpPr>
        <p:spPr>
          <a:xfrm>
            <a:off x="801500" y="103725"/>
            <a:ext cx="10788000" cy="111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Stages of the Implementation Process</a:t>
            </a:r>
            <a:endParaRPr/>
          </a:p>
        </p:txBody>
      </p:sp>
      <p:sp>
        <p:nvSpPr>
          <p:cNvPr id="560" name="Google Shape;560;p94"/>
          <p:cNvSpPr/>
          <p:nvPr/>
        </p:nvSpPr>
        <p:spPr>
          <a:xfrm>
            <a:off x="5282450" y="1328150"/>
            <a:ext cx="3066900" cy="822000"/>
          </a:xfrm>
          <a:prstGeom prst="chevron">
            <a:avLst>
              <a:gd name="adj" fmla="val 50000"/>
            </a:avLst>
          </a:prstGeom>
          <a:solidFill>
            <a:srgbClr val="6D9EEB"/>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Year 2</a:t>
            </a:r>
            <a:endParaRPr sz="2400" b="1" i="0" u="none" strike="noStrike" cap="none">
              <a:solidFill>
                <a:schemeClr val="lt1"/>
              </a:solidFill>
              <a:latin typeface="Roboto"/>
              <a:ea typeface="Roboto"/>
              <a:cs typeface="Roboto"/>
              <a:sym typeface="Roboto"/>
            </a:endParaRPr>
          </a:p>
        </p:txBody>
      </p:sp>
      <p:sp>
        <p:nvSpPr>
          <p:cNvPr id="561" name="Google Shape;561;p94"/>
          <p:cNvSpPr/>
          <p:nvPr/>
        </p:nvSpPr>
        <p:spPr>
          <a:xfrm>
            <a:off x="8349350" y="1328150"/>
            <a:ext cx="3552000" cy="822000"/>
          </a:xfrm>
          <a:prstGeom prst="chevron">
            <a:avLst>
              <a:gd name="adj" fmla="val 50000"/>
            </a:avLst>
          </a:prstGeom>
          <a:solidFill>
            <a:srgbClr val="A4C2F4"/>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Year 3+</a:t>
            </a:r>
            <a:endParaRPr sz="2400" b="1" i="0" u="none" strike="noStrike" cap="none">
              <a:solidFill>
                <a:schemeClr val="lt1"/>
              </a:solidFill>
              <a:latin typeface="Roboto"/>
              <a:ea typeface="Roboto"/>
              <a:cs typeface="Roboto"/>
              <a:sym typeface="Roboto"/>
            </a:endParaRPr>
          </a:p>
        </p:txBody>
      </p:sp>
      <p:sp>
        <p:nvSpPr>
          <p:cNvPr id="562" name="Google Shape;562;p94"/>
          <p:cNvSpPr/>
          <p:nvPr/>
        </p:nvSpPr>
        <p:spPr>
          <a:xfrm>
            <a:off x="170625" y="1328150"/>
            <a:ext cx="1970700" cy="822000"/>
          </a:xfrm>
          <a:prstGeom prst="homePlate">
            <a:avLst>
              <a:gd name="adj" fmla="val 50000"/>
            </a:avLst>
          </a:prstGeom>
          <a:solidFill>
            <a:srgbClr val="1C4587"/>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Adoption</a:t>
            </a:r>
            <a:endParaRPr sz="2400" b="1" i="0" u="none" strike="noStrike" cap="none">
              <a:solidFill>
                <a:schemeClr val="lt1"/>
              </a:solidFill>
              <a:latin typeface="Roboto"/>
              <a:ea typeface="Roboto"/>
              <a:cs typeface="Roboto"/>
              <a:sym typeface="Roboto"/>
            </a:endParaRPr>
          </a:p>
        </p:txBody>
      </p:sp>
      <p:sp>
        <p:nvSpPr>
          <p:cNvPr id="563" name="Google Shape;563;p94"/>
          <p:cNvSpPr/>
          <p:nvPr/>
        </p:nvSpPr>
        <p:spPr>
          <a:xfrm>
            <a:off x="2187525" y="1328150"/>
            <a:ext cx="3066900" cy="822000"/>
          </a:xfrm>
          <a:prstGeom prst="chevron">
            <a:avLst>
              <a:gd name="adj" fmla="val 50000"/>
            </a:avLst>
          </a:prstGeom>
          <a:solidFill>
            <a:srgbClr val="3C78D8"/>
          </a:solidFill>
          <a:ln w="19050"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1" i="0" u="none" strike="noStrike" cap="none">
                <a:solidFill>
                  <a:schemeClr val="lt1"/>
                </a:solidFill>
                <a:latin typeface="Roboto"/>
                <a:ea typeface="Roboto"/>
                <a:cs typeface="Roboto"/>
                <a:sym typeface="Roboto"/>
              </a:rPr>
              <a:t>Year 1</a:t>
            </a:r>
            <a:endParaRPr sz="2400" b="1" i="0" u="none" strike="noStrike" cap="none">
              <a:solidFill>
                <a:schemeClr val="lt1"/>
              </a:solidFill>
              <a:latin typeface="Roboto"/>
              <a:ea typeface="Roboto"/>
              <a:cs typeface="Roboto"/>
              <a:sym typeface="Roboto"/>
            </a:endParaRPr>
          </a:p>
        </p:txBody>
      </p:sp>
      <p:grpSp>
        <p:nvGrpSpPr>
          <p:cNvPr id="564" name="Google Shape;564;p94" descr="Screenshot of stages of implementation process which include launch, ongoing PL for teachers and systems design and leadership support"/>
          <p:cNvGrpSpPr/>
          <p:nvPr/>
        </p:nvGrpSpPr>
        <p:grpSpPr>
          <a:xfrm>
            <a:off x="295250" y="2596275"/>
            <a:ext cx="11606100" cy="3051775"/>
            <a:chOff x="295250" y="1834275"/>
            <a:chExt cx="11606100" cy="3051775"/>
          </a:xfrm>
        </p:grpSpPr>
        <p:sp>
          <p:nvSpPr>
            <p:cNvPr id="565" name="Google Shape;565;p94"/>
            <p:cNvSpPr/>
            <p:nvPr/>
          </p:nvSpPr>
          <p:spPr>
            <a:xfrm>
              <a:off x="295250" y="3989350"/>
              <a:ext cx="11606100" cy="896700"/>
            </a:xfrm>
            <a:prstGeom prst="chevron">
              <a:avLst>
                <a:gd name="adj" fmla="val 50000"/>
              </a:avLst>
            </a:prstGeom>
            <a:solidFill>
              <a:srgbClr val="F2BC14">
                <a:alpha val="49020"/>
              </a:srgbClr>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434343"/>
                  </a:solidFill>
                  <a:latin typeface="Roboto"/>
                  <a:ea typeface="Roboto"/>
                  <a:cs typeface="Roboto"/>
                  <a:sym typeface="Roboto"/>
                </a:rPr>
                <a:t>Systems Design and Leadership Support</a:t>
              </a:r>
              <a:endParaRPr sz="2200" b="1" i="0" u="none" strike="noStrike" cap="none">
                <a:solidFill>
                  <a:srgbClr val="434343"/>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200"/>
                <a:buFont typeface="Arial"/>
                <a:buNone/>
              </a:pPr>
              <a:r>
                <a:rPr lang="en-US" sz="1900" b="1" i="0" u="none" strike="noStrike" cap="none">
                  <a:solidFill>
                    <a:srgbClr val="0563C1"/>
                  </a:solidFill>
                  <a:latin typeface="Roboto"/>
                  <a:ea typeface="Roboto"/>
                  <a:cs typeface="Roboto"/>
                  <a:sym typeface="Roboto"/>
                </a:rPr>
                <a:t>Program Installation</a:t>
              </a:r>
              <a:r>
                <a:rPr lang="en-US" sz="1900" b="0" i="0" u="none" strike="noStrike" cap="none">
                  <a:solidFill>
                    <a:srgbClr val="434343"/>
                  </a:solidFill>
                  <a:latin typeface="Roboto"/>
                  <a:ea typeface="Roboto"/>
                  <a:cs typeface="Roboto"/>
                  <a:sym typeface="Roboto"/>
                </a:rPr>
                <a:t>                                                                   </a:t>
              </a:r>
              <a:r>
                <a:rPr lang="en-US" sz="1900" b="1" i="0" u="none" strike="noStrike" cap="none">
                  <a:solidFill>
                    <a:srgbClr val="38761D"/>
                  </a:solidFill>
                  <a:latin typeface="Roboto"/>
                  <a:ea typeface="Roboto"/>
                  <a:cs typeface="Roboto"/>
                  <a:sym typeface="Roboto"/>
                </a:rPr>
                <a:t>Sustainability</a:t>
              </a:r>
              <a:r>
                <a:rPr lang="en-US" sz="1900" b="0" i="0" u="none" strike="noStrike" cap="none">
                  <a:solidFill>
                    <a:srgbClr val="434343"/>
                  </a:solidFill>
                  <a:latin typeface="Roboto"/>
                  <a:ea typeface="Roboto"/>
                  <a:cs typeface="Roboto"/>
                  <a:sym typeface="Roboto"/>
                </a:rPr>
                <a:t>   </a:t>
              </a:r>
              <a:endParaRPr sz="1900" b="0" i="0" u="none" strike="noStrike" cap="none">
                <a:solidFill>
                  <a:srgbClr val="434343"/>
                </a:solidFill>
                <a:latin typeface="Roboto"/>
                <a:ea typeface="Roboto"/>
                <a:cs typeface="Roboto"/>
                <a:sym typeface="Roboto"/>
              </a:endParaRPr>
            </a:p>
          </p:txBody>
        </p:sp>
        <p:sp>
          <p:nvSpPr>
            <p:cNvPr id="566" name="Google Shape;566;p94"/>
            <p:cNvSpPr/>
            <p:nvPr/>
          </p:nvSpPr>
          <p:spPr>
            <a:xfrm>
              <a:off x="1629425" y="1834275"/>
              <a:ext cx="2544600" cy="750900"/>
            </a:xfrm>
            <a:prstGeom prst="homePlate">
              <a:avLst>
                <a:gd name="adj" fmla="val 50000"/>
              </a:avLst>
            </a:prstGeom>
            <a:solidFill>
              <a:srgbClr val="F1B705"/>
            </a:solidFill>
            <a:ln w="28575" cap="flat" cmpd="sng">
              <a:solidFill>
                <a:srgbClr val="BF9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434343"/>
                  </a:solidFill>
                  <a:latin typeface="Roboto"/>
                  <a:ea typeface="Roboto"/>
                  <a:cs typeface="Roboto"/>
                  <a:sym typeface="Roboto"/>
                </a:rPr>
                <a:t>Launch</a:t>
              </a:r>
              <a:endParaRPr sz="2200" b="1" i="0" u="none" strike="noStrike" cap="none">
                <a:solidFill>
                  <a:srgbClr val="434343"/>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2200"/>
                <a:buFont typeface="Arial"/>
                <a:buNone/>
              </a:pPr>
              <a:r>
                <a:rPr lang="en-US" sz="1700" b="1" i="0" u="none" strike="noStrike" cap="none">
                  <a:solidFill>
                    <a:srgbClr val="0563C1"/>
                  </a:solidFill>
                  <a:latin typeface="Roboto"/>
                  <a:ea typeface="Roboto"/>
                  <a:cs typeface="Roboto"/>
                  <a:sym typeface="Roboto"/>
                </a:rPr>
                <a:t>Program Installation</a:t>
              </a:r>
              <a:endParaRPr sz="2000" b="1" i="0" u="none" strike="noStrike" cap="none">
                <a:solidFill>
                  <a:srgbClr val="0563C1"/>
                </a:solidFill>
                <a:latin typeface="Roboto"/>
                <a:ea typeface="Roboto"/>
                <a:cs typeface="Roboto"/>
                <a:sym typeface="Roboto"/>
              </a:endParaRPr>
            </a:p>
          </p:txBody>
        </p:sp>
        <p:sp>
          <p:nvSpPr>
            <p:cNvPr id="567" name="Google Shape;567;p94"/>
            <p:cNvSpPr/>
            <p:nvPr/>
          </p:nvSpPr>
          <p:spPr>
            <a:xfrm>
              <a:off x="3058275" y="2761300"/>
              <a:ext cx="8755500" cy="896700"/>
            </a:xfrm>
            <a:prstGeom prst="chevron">
              <a:avLst>
                <a:gd name="adj" fmla="val 50000"/>
              </a:avLst>
            </a:prstGeom>
            <a:solidFill>
              <a:srgbClr val="F2BC14">
                <a:alpha val="79220"/>
              </a:srgbClr>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434343"/>
                  </a:solidFill>
                  <a:latin typeface="Roboto"/>
                  <a:ea typeface="Roboto"/>
                  <a:cs typeface="Roboto"/>
                  <a:sym typeface="Roboto"/>
                </a:rPr>
                <a:t>Ongoing for Teachers</a:t>
              </a:r>
              <a:endParaRPr sz="2200" b="1" i="0" u="none" strike="noStrike" cap="none">
                <a:solidFill>
                  <a:srgbClr val="434343"/>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2200"/>
                <a:buFont typeface="Arial"/>
                <a:buNone/>
              </a:pPr>
              <a:r>
                <a:rPr lang="en-US" sz="1900" b="1" i="0" u="none" strike="noStrike" cap="none">
                  <a:solidFill>
                    <a:srgbClr val="FF6700"/>
                  </a:solidFill>
                  <a:latin typeface="Roboto"/>
                  <a:ea typeface="Roboto"/>
                  <a:cs typeface="Roboto"/>
                  <a:sym typeface="Roboto"/>
                </a:rPr>
                <a:t>Initial Implementation</a:t>
              </a:r>
              <a:r>
                <a:rPr lang="en-US" sz="1900" b="0" i="0" u="none" strike="noStrike" cap="none">
                  <a:solidFill>
                    <a:srgbClr val="434343"/>
                  </a:solidFill>
                  <a:latin typeface="Roboto"/>
                  <a:ea typeface="Roboto"/>
                  <a:cs typeface="Roboto"/>
                  <a:sym typeface="Roboto"/>
                </a:rPr>
                <a:t>                                                   </a:t>
              </a:r>
              <a:r>
                <a:rPr lang="en-US" sz="1900" b="1" i="0" u="none" strike="noStrike" cap="none">
                  <a:solidFill>
                    <a:srgbClr val="38761D"/>
                  </a:solidFill>
                  <a:latin typeface="Roboto"/>
                  <a:ea typeface="Roboto"/>
                  <a:cs typeface="Roboto"/>
                  <a:sym typeface="Roboto"/>
                </a:rPr>
                <a:t>Sustainability  </a:t>
              </a:r>
              <a:endParaRPr sz="2200" b="1" i="0" u="none" strike="noStrike" cap="none">
                <a:solidFill>
                  <a:srgbClr val="38761D"/>
                </a:solidFill>
                <a:latin typeface="Roboto"/>
                <a:ea typeface="Roboto"/>
                <a:cs typeface="Roboto"/>
                <a:sym typeface="Roboto"/>
              </a:endParaRPr>
            </a:p>
          </p:txBody>
        </p:sp>
        <p:cxnSp>
          <p:nvCxnSpPr>
            <p:cNvPr id="568" name="Google Shape;568;p94"/>
            <p:cNvCxnSpPr/>
            <p:nvPr/>
          </p:nvCxnSpPr>
          <p:spPr>
            <a:xfrm>
              <a:off x="4665650" y="4624050"/>
              <a:ext cx="3683700" cy="0"/>
            </a:xfrm>
            <a:prstGeom prst="straightConnector1">
              <a:avLst/>
            </a:prstGeom>
            <a:noFill/>
            <a:ln w="38100" cap="flat" cmpd="sng">
              <a:solidFill>
                <a:srgbClr val="0563C1"/>
              </a:solidFill>
              <a:prstDash val="solid"/>
              <a:round/>
              <a:headEnd type="none" w="sm" len="sm"/>
              <a:tailEnd type="triangle" w="med" len="med"/>
            </a:ln>
          </p:spPr>
        </p:cxnSp>
        <p:cxnSp>
          <p:nvCxnSpPr>
            <p:cNvPr id="569" name="Google Shape;569;p94"/>
            <p:cNvCxnSpPr/>
            <p:nvPr/>
          </p:nvCxnSpPr>
          <p:spPr>
            <a:xfrm>
              <a:off x="6336050" y="3412200"/>
              <a:ext cx="2680500" cy="17400"/>
            </a:xfrm>
            <a:prstGeom prst="straightConnector1">
              <a:avLst/>
            </a:prstGeom>
            <a:noFill/>
            <a:ln w="38100" cap="flat" cmpd="sng">
              <a:solidFill>
                <a:srgbClr val="0563C1"/>
              </a:solidFill>
              <a:prstDash val="solid"/>
              <a:round/>
              <a:headEnd type="none" w="sm" len="sm"/>
              <a:tailEnd type="triangle" w="med" len="med"/>
            </a:ln>
          </p:spPr>
        </p:cxnSp>
      </p:grpSp>
      <p:pic>
        <p:nvPicPr>
          <p:cNvPr id="570" name="Google Shape;570;p94" title="&quot; &quot;"/>
          <p:cNvPicPr preferRelativeResize="0"/>
          <p:nvPr/>
        </p:nvPicPr>
        <p:blipFill rotWithShape="1">
          <a:blip r:embed="rId3">
            <a:alphaModFix/>
          </a:blip>
          <a:srcRect/>
          <a:stretch/>
        </p:blipFill>
        <p:spPr>
          <a:xfrm>
            <a:off x="441975" y="5840675"/>
            <a:ext cx="516093" cy="505600"/>
          </a:xfrm>
          <a:prstGeom prst="rect">
            <a:avLst/>
          </a:prstGeom>
          <a:noFill/>
          <a:ln>
            <a:noFill/>
          </a:ln>
        </p:spPr>
      </p:pic>
      <p:pic>
        <p:nvPicPr>
          <p:cNvPr id="571" name="Google Shape;571;p94" title="&quot; &quot;">
            <a:hlinkClick r:id="rId4"/>
          </p:cNvPr>
          <p:cNvPicPr preferRelativeResize="0"/>
          <p:nvPr/>
        </p:nvPicPr>
        <p:blipFill rotWithShape="1">
          <a:blip r:embed="rId5">
            <a:alphaModFix/>
          </a:blip>
          <a:srcRect/>
          <a:stretch/>
        </p:blipFill>
        <p:spPr>
          <a:xfrm>
            <a:off x="10175774" y="5840675"/>
            <a:ext cx="1614300" cy="505600"/>
          </a:xfrm>
          <a:prstGeom prst="rect">
            <a:avLst/>
          </a:prstGeom>
          <a:noFill/>
          <a:ln>
            <a:noFill/>
          </a:ln>
        </p:spPr>
      </p:pic>
      <p:pic>
        <p:nvPicPr>
          <p:cNvPr id="572" name="Google Shape;572;p94" title="&quot; &quot;"/>
          <p:cNvPicPr preferRelativeResize="0"/>
          <p:nvPr/>
        </p:nvPicPr>
        <p:blipFill rotWithShape="1">
          <a:blip r:embed="rId6">
            <a:alphaModFix/>
          </a:blip>
          <a:srcRect/>
          <a:stretch/>
        </p:blipFill>
        <p:spPr>
          <a:xfrm>
            <a:off x="4218225" y="2596275"/>
            <a:ext cx="749999" cy="7500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
      <a:dk1>
        <a:srgbClr val="000000"/>
      </a:dk1>
      <a:lt1>
        <a:srgbClr val="FFFFFF"/>
      </a:lt1>
      <a:dk2>
        <a:srgbClr val="FFFFFF"/>
      </a:dk2>
      <a:lt2>
        <a:srgbClr val="808080"/>
      </a:lt2>
      <a:accent1>
        <a:srgbClr val="BBE0E3"/>
      </a:accent1>
      <a:accent2>
        <a:srgbClr val="006B6E"/>
      </a:accent2>
      <a:accent3>
        <a:srgbClr val="FFFFFF"/>
      </a:accent3>
      <a:accent4>
        <a:srgbClr val="000000"/>
      </a:accent4>
      <a:accent5>
        <a:srgbClr val="DAEDEF"/>
      </a:accent5>
      <a:accent6>
        <a:srgbClr val="006063"/>
      </a:accent6>
      <a:hlink>
        <a:srgbClr val="CC0000"/>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2022-08-29T04:00:00+00:00</Publication_x0020_Date>
    <Audience1 xmlns="3a62de7d-ba57-4f43-9dae-9623ba637be0"/>
    <_dlc_DocId xmlns="3a62de7d-ba57-4f43-9dae-9623ba637be0">KYED-533-275</_dlc_DocId>
    <_dlc_DocIdUrl xmlns="3a62de7d-ba57-4f43-9dae-9623ba637be0">
      <Url>https://www.education.ky.gov/curriculum/modcurrframe/_layouts/15/DocIdRedir.aspx?ID=KYED-533-275</Url>
      <Description>KYED-533-275</Description>
    </_dlc_DocIdUrl>
    <Content_x0020_Review_x0020_Status xmlns="3a62de7d-ba57-4f43-9dae-9623ba637b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B6D89ABA9E552449C32E046AC743CC9" ma:contentTypeVersion="28" ma:contentTypeDescription="" ma:contentTypeScope="" ma:versionID="427688934debab60b1b732a61435849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1C112AC-DA79-4F0B-B161-55C219A5CC54}">
  <ds:schemaRefs>
    <ds:schemaRef ds:uri="75d15a3f-c307-4899-b121-b71d81d2a0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34680BA-F172-4EFD-9457-856F134F06A1}">
  <ds:schemaRefs>
    <ds:schemaRef ds:uri="http://schemas.microsoft.com/sharepoint/v3/contenttype/forms"/>
  </ds:schemaRefs>
</ds:datastoreItem>
</file>

<file path=customXml/itemProps3.xml><?xml version="1.0" encoding="utf-8"?>
<ds:datastoreItem xmlns:ds="http://schemas.openxmlformats.org/officeDocument/2006/customXml" ds:itemID="{24E3CCA9-2BA2-4E49-8C03-A19CD3EFE250}"/>
</file>

<file path=customXml/itemProps4.xml><?xml version="1.0" encoding="utf-8"?>
<ds:datastoreItem xmlns:ds="http://schemas.openxmlformats.org/officeDocument/2006/customXml" ds:itemID="{AE475413-89A3-4FFB-B73B-E1BA7F0E5453}"/>
</file>

<file path=docProps/app.xml><?xml version="1.0" encoding="utf-8"?>
<Properties xmlns="http://schemas.openxmlformats.org/officeDocument/2006/extended-properties" xmlns:vt="http://schemas.openxmlformats.org/officeDocument/2006/docPropsVTypes">
  <TotalTime>0</TotalTime>
  <Words>7244</Words>
  <Application>Microsoft Macintosh PowerPoint</Application>
  <PresentationFormat>Widescreen</PresentationFormat>
  <Paragraphs>541</Paragraphs>
  <Slides>48</Slides>
  <Notes>48</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48</vt:i4>
      </vt:variant>
    </vt:vector>
  </HeadingPairs>
  <TitlesOfParts>
    <vt:vector size="68" baseType="lpstr">
      <vt:lpstr>Roboto</vt:lpstr>
      <vt:lpstr>Lato</vt:lpstr>
      <vt:lpstr>Calibri</vt:lpstr>
      <vt:lpstr>Georgia</vt:lpstr>
      <vt:lpstr>Arial</vt:lpstr>
      <vt:lpstr>Arial </vt:lpstr>
      <vt:lpstr>Libre Franklin Thin</vt:lpstr>
      <vt:lpstr>Roboto Medium</vt:lpstr>
      <vt:lpstr>Source Sans Pro</vt:lpstr>
      <vt:lpstr>Libre Franklin</vt:lpstr>
      <vt:lpstr>Noto Sans Symbols</vt:lpstr>
      <vt:lpstr>Arial Black</vt:lpstr>
      <vt:lpstr>Libre Franklin Medium</vt:lpstr>
      <vt:lpstr>Barlow</vt:lpstr>
      <vt:lpstr>Office Theme</vt:lpstr>
      <vt:lpstr>4_Custom Design</vt:lpstr>
      <vt:lpstr>Office Theme</vt:lpstr>
      <vt:lpstr>Office Theme</vt:lpstr>
      <vt:lpstr>1_Office Theme</vt:lpstr>
      <vt:lpstr>3_Office Theme</vt:lpstr>
      <vt:lpstr>Curriculum Development Process</vt:lpstr>
      <vt:lpstr>Phase 4 Module Materials</vt:lpstr>
      <vt:lpstr>Phase 4: Implement and Monitor the Curriculum </vt:lpstr>
      <vt:lpstr>Phase 4 Self-Assessment </vt:lpstr>
      <vt:lpstr>Phase 4 Module Purpose</vt:lpstr>
      <vt:lpstr>Implementation Science</vt:lpstr>
      <vt:lpstr>Concerns-Based Adoption Model</vt:lpstr>
      <vt:lpstr>Stages of the Implementation Process</vt:lpstr>
      <vt:lpstr>Stages of the Implementation Process</vt:lpstr>
      <vt:lpstr>Processing Time</vt:lpstr>
      <vt:lpstr>Viewing Focus </vt:lpstr>
      <vt:lpstr>Implementation Support for Teachers</vt:lpstr>
      <vt:lpstr>Implementation Support for Teachers</vt:lpstr>
      <vt:lpstr>Implementation Support for Leaders</vt:lpstr>
      <vt:lpstr>Processing Time  </vt:lpstr>
      <vt:lpstr>Phase 4 Module Purpose</vt:lpstr>
      <vt:lpstr>Phase 4</vt:lpstr>
      <vt:lpstr>Curriculum Implementation and Continuous Improvement</vt:lpstr>
      <vt:lpstr>Curriculum Development Process Phase 4: Implement and Monitor the Curriculum</vt:lpstr>
      <vt:lpstr>Processing Time</vt:lpstr>
      <vt:lpstr>Whole Group Share-out</vt:lpstr>
      <vt:lpstr>Optional Intermission Point</vt:lpstr>
      <vt:lpstr>A Closer Look at Phase 4</vt:lpstr>
      <vt:lpstr>Year 1 Implementation Leadership Actions</vt:lpstr>
      <vt:lpstr>Types of Implementation Goals</vt:lpstr>
      <vt:lpstr>Sample Year 1 Implementation Goals</vt:lpstr>
      <vt:lpstr>Year 1 Professional Learning Plan</vt:lpstr>
      <vt:lpstr>Year 1 Implementation Leadership Actions</vt:lpstr>
      <vt:lpstr>Year 1 Implementation Leadership Actions</vt:lpstr>
      <vt:lpstr>Processing Time</vt:lpstr>
      <vt:lpstr>Mid-Point Reflection</vt:lpstr>
      <vt:lpstr>Phase 4 Module Purpose</vt:lpstr>
      <vt:lpstr>Phase 4: Step 1 (Set Implementation Goals)</vt:lpstr>
      <vt:lpstr>Phase 4: Step 2 (Provide Ongoing Professional Learning)</vt:lpstr>
      <vt:lpstr>Phase 4: Step 3 (Gather Data to Monitor Progress)</vt:lpstr>
      <vt:lpstr>Phase 4: Step 4 (Analyze Data and Make Adjustments) </vt:lpstr>
      <vt:lpstr>Appendix A</vt:lpstr>
      <vt:lpstr>Phase 4 Appendix</vt:lpstr>
      <vt:lpstr>Year 1 Implementation Goals Example</vt:lpstr>
      <vt:lpstr>Year 1 Professional Learning Plan Example</vt:lpstr>
      <vt:lpstr>Phase 4 Tools and Resources Exploration </vt:lpstr>
      <vt:lpstr>Whole Group Share Out </vt:lpstr>
      <vt:lpstr>Phase 4 Module Purpose</vt:lpstr>
      <vt:lpstr>Phase 4 Module Reflection (A)</vt:lpstr>
      <vt:lpstr>Phase 4 Module Reflection (B)</vt:lpstr>
      <vt:lpstr>Reflection Question</vt:lpstr>
      <vt:lpstr>Time to Plan</vt:lpstr>
      <vt:lpstr>Module Wrap-Up</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Process</dc:title>
  <cp:lastModifiedBy>Davidson, Caryn - Division of Academic Program Standards</cp:lastModifiedBy>
  <cp:revision>2</cp:revision>
  <dcterms:modified xsi:type="dcterms:W3CDTF">2022-08-29T15:11:49Z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0x0101001BEB557DBE01834EAB47A683706DCD5B001B6D89ABA9E552449C32E046AC743CC9</vt:lpwstr>
  </property>
  <property fmtid="{D5CDD505-2E9C-101B-9397-08002B2CF9AE}" pid="3" name="_dlc_DocIdItemGuid">
    <vt:lpwstr>98942c78-4b98-404c-b553-89d2148fea14</vt:lpwstr>
  </property>
</Properties>
</file>