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4"/>
    <p:sldMasterId id="2147483695" r:id="rId5"/>
    <p:sldMasterId id="2147483696" r:id="rId6"/>
  </p:sldMasterIdLst>
  <p:notesMasterIdLst>
    <p:notesMasterId r:id="rId27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5715000" type="screen16x10"/>
  <p:notesSz cx="6858000" cy="9144000"/>
  <p:embeddedFontLst>
    <p:embeddedFont>
      <p:font typeface="Bitter" panose="020B0604020202020204" charset="0"/>
      <p:regular r:id="rId28"/>
      <p:bold r:id="rId29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Poppins" panose="020B0604020202020204" charset="0"/>
      <p:regular r:id="rId35"/>
      <p:bold r:id="rId36"/>
      <p:italic r:id="rId37"/>
      <p:boldItalic r:id="rId38"/>
    </p:embeddedFont>
    <p:embeddedFont>
      <p:font typeface="Poppins ExtraBold" panose="020B0604020202020204" charset="0"/>
      <p:bold r:id="rId39"/>
      <p:boldItalic r:id="rId40"/>
    </p:embeddedFont>
    <p:embeddedFont>
      <p:font typeface="Poppins SemiBold" panose="020B0604020202020204" charset="0"/>
      <p:regular r:id="rId41"/>
      <p:bold r:id="rId42"/>
      <p:italic r:id="rId43"/>
      <p:boldItalic r:id="rId44"/>
    </p:embeddedFont>
    <p:embeddedFont>
      <p:font typeface="Rockwell" panose="02060603020205020403" pitchFamily="18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8165EB-F479-4299-8099-853FE3461D8D}">
  <a:tblStyle styleId="{FC8165EB-F479-4299-8099-853FE3461D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50754" autoAdjust="0"/>
  </p:normalViewPr>
  <p:slideViewPr>
    <p:cSldViewPr snapToGrid="0">
      <p:cViewPr varScale="1">
        <p:scale>
          <a:sx n="52" d="100"/>
          <a:sy n="52" d="100"/>
        </p:scale>
        <p:origin x="2016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2.fntdata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2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4.xml"/><Relationship Id="rId41" Type="http://schemas.openxmlformats.org/officeDocument/2006/relationships/font" Target="fonts/font14.fntdata"/><Relationship Id="rId54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BE0EB134-EE85-4945-8BA0-C328885C920F}"/>
    <pc:docChg chg="custSel modSld">
      <pc:chgData name="Doyle, Maggie - Division of Academic Program Standards" userId="ec05bd37-6ff4-4486-b69e-28175b6d77b4" providerId="ADAL" clId="{BE0EB134-EE85-4945-8BA0-C328885C920F}" dt="2020-07-29T19:02:30.530" v="1245"/>
      <pc:docMkLst>
        <pc:docMk/>
      </pc:docMkLst>
      <pc:sldChg chg="addSp modSp">
        <pc:chgData name="Doyle, Maggie - Division of Academic Program Standards" userId="ec05bd37-6ff4-4486-b69e-28175b6d77b4" providerId="ADAL" clId="{BE0EB134-EE85-4945-8BA0-C328885C920F}" dt="2020-07-29T19:00:26.748" v="1212" actId="962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BE0EB134-EE85-4945-8BA0-C328885C920F}" dt="2020-07-20T14:22:49.643" v="999" actId="14430"/>
          <ac:spMkLst>
            <pc:docMk/>
            <pc:sldMk cId="0" sldId="256"/>
            <ac:spMk id="2" creationId="{6BB304B6-7564-42B0-A6FA-308CDAD4B4E2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16:29.564" v="1" actId="962"/>
          <ac:spMkLst>
            <pc:docMk/>
            <pc:sldMk cId="0" sldId="256"/>
            <ac:spMk id="278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BE0EB134-EE85-4945-8BA0-C328885C920F}" dt="2020-07-29T19:00:26.748" v="1212" actId="962"/>
          <ac:picMkLst>
            <pc:docMk/>
            <pc:sldMk cId="0" sldId="256"/>
            <ac:picMk id="4" creationId="{CEEDDD16-0CCB-4C53-B2C2-3C08646EE0E6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6:25.704" v="0" actId="962"/>
          <ac:picMkLst>
            <pc:docMk/>
            <pc:sldMk cId="0" sldId="256"/>
            <ac:picMk id="27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6:32.730" v="2" actId="962"/>
          <ac:picMkLst>
            <pc:docMk/>
            <pc:sldMk cId="0" sldId="256"/>
            <ac:picMk id="27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6:42.944" v="66" actId="962"/>
          <ac:picMkLst>
            <pc:docMk/>
            <pc:sldMk cId="0" sldId="256"/>
            <ac:picMk id="28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1:33.078" v="1227" actId="1036"/>
        <pc:sldMkLst>
          <pc:docMk/>
          <pc:sldMk cId="0" sldId="257"/>
        </pc:sldMkLst>
        <pc:spChg chg="add mod">
          <ac:chgData name="Doyle, Maggie - Division of Academic Program Standards" userId="ec05bd37-6ff4-4486-b69e-28175b6d77b4" providerId="ADAL" clId="{BE0EB134-EE85-4945-8BA0-C328885C920F}" dt="2020-07-20T14:26:01.276" v="1042" actId="14430"/>
          <ac:spMkLst>
            <pc:docMk/>
            <pc:sldMk cId="0" sldId="257"/>
            <ac:spMk id="2" creationId="{70F8328B-6CC8-4D49-9662-92B5FD552C58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18:23.805" v="523" actId="962"/>
          <ac:spMkLst>
            <pc:docMk/>
            <pc:sldMk cId="0" sldId="257"/>
            <ac:spMk id="290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17:45.492" v="389" actId="962"/>
          <ac:spMkLst>
            <pc:docMk/>
            <pc:sldMk cId="0" sldId="257"/>
            <ac:spMk id="291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BE0EB134-EE85-4945-8BA0-C328885C920F}" dt="2020-07-20T14:22:23.852" v="980" actId="13238"/>
          <ac:graphicFrameMkLst>
            <pc:docMk/>
            <pc:sldMk cId="0" sldId="257"/>
            <ac:graphicFrameMk id="289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BE0EB134-EE85-4945-8BA0-C328885C920F}" dt="2020-07-29T19:01:33.078" v="1227" actId="1036"/>
          <ac:picMkLst>
            <pc:docMk/>
            <pc:sldMk cId="0" sldId="257"/>
            <ac:picMk id="9" creationId="{F853F5B6-20ED-4295-A661-F2140D154CDA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0:36.850" v="1213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BE0EB134-EE85-4945-8BA0-C328885C920F}" dt="2020-07-20T14:26:15.657" v="1048" actId="14430"/>
          <ac:spMkLst>
            <pc:docMk/>
            <pc:sldMk cId="0" sldId="258"/>
            <ac:spMk id="2" creationId="{DD7CDB3C-30C3-4F61-8C65-842D38403C7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18:38.549" v="525" actId="962"/>
          <ac:spMkLst>
            <pc:docMk/>
            <pc:sldMk cId="0" sldId="258"/>
            <ac:spMk id="29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0:36.850" v="1213"/>
          <ac:picMkLst>
            <pc:docMk/>
            <pc:sldMk cId="0" sldId="258"/>
            <ac:picMk id="9" creationId="{805BE349-9995-4866-B3F1-CC15B22693F3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8:34.397" v="524" actId="962"/>
          <ac:picMkLst>
            <pc:docMk/>
            <pc:sldMk cId="0" sldId="258"/>
            <ac:picMk id="2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8:41.528" v="526" actId="962"/>
          <ac:picMkLst>
            <pc:docMk/>
            <pc:sldMk cId="0" sldId="258"/>
            <ac:picMk id="30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8:48.653" v="572" actId="962"/>
          <ac:picMkLst>
            <pc:docMk/>
            <pc:sldMk cId="0" sldId="258"/>
            <ac:picMk id="301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1:42.317" v="1233" actId="20577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BE0EB134-EE85-4945-8BA0-C328885C920F}" dt="2020-07-29T19:01:42.317" v="1233" actId="20577"/>
          <ac:spMkLst>
            <pc:docMk/>
            <pc:sldMk cId="0" sldId="259"/>
            <ac:spMk id="31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1:36.717" v="1228"/>
          <ac:picMkLst>
            <pc:docMk/>
            <pc:sldMk cId="0" sldId="259"/>
            <ac:picMk id="7" creationId="{5C9CCB5F-ED78-4378-984A-1E1A2D850B06}"/>
          </ac:picMkLst>
        </pc:picChg>
      </pc:sldChg>
      <pc:sldChg chg="addSp delSp modSp">
        <pc:chgData name="Doyle, Maggie - Division of Academic Program Standards" userId="ec05bd37-6ff4-4486-b69e-28175b6d77b4" providerId="ADAL" clId="{BE0EB134-EE85-4945-8BA0-C328885C920F}" dt="2020-07-29T19:00:41.878" v="1214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BE0EB134-EE85-4945-8BA0-C328885C920F}" dt="2020-07-20T14:18:56.578" v="574" actId="962"/>
          <ac:spMkLst>
            <pc:docMk/>
            <pc:sldMk cId="0" sldId="260"/>
            <ac:spMk id="31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BE0EB134-EE85-4945-8BA0-C328885C920F}" dt="2020-07-20T14:19:00.172" v="575" actId="478"/>
          <ac:spMkLst>
            <pc:docMk/>
            <pc:sldMk cId="0" sldId="260"/>
            <ac:spMk id="31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0:41.878" v="1214"/>
          <ac:picMkLst>
            <pc:docMk/>
            <pc:sldMk cId="0" sldId="260"/>
            <ac:picMk id="9" creationId="{FB7476D2-24D7-482E-8AAB-6965CD1CB579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8:53.185" v="573" actId="962"/>
          <ac:picMkLst>
            <pc:docMk/>
            <pc:sldMk cId="0" sldId="260"/>
            <ac:picMk id="31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19:07.718" v="619" actId="962"/>
          <ac:picMkLst>
            <pc:docMk/>
            <pc:sldMk cId="0" sldId="260"/>
            <ac:picMk id="323" creationId="{00000000-0000-0000-0000-000000000000}"/>
          </ac:picMkLst>
        </pc:picChg>
      </pc:sldChg>
      <pc:sldChg chg="addSp delSp">
        <pc:chgData name="Doyle, Maggie - Division of Academic Program Standards" userId="ec05bd37-6ff4-4486-b69e-28175b6d77b4" providerId="ADAL" clId="{BE0EB134-EE85-4945-8BA0-C328885C920F}" dt="2020-07-29T19:01:47.840" v="1234"/>
        <pc:sldMkLst>
          <pc:docMk/>
          <pc:sldMk cId="0" sldId="261"/>
        </pc:sldMkLst>
        <pc:spChg chg="del">
          <ac:chgData name="Doyle, Maggie - Division of Academic Program Standards" userId="ec05bd37-6ff4-4486-b69e-28175b6d77b4" providerId="ADAL" clId="{BE0EB134-EE85-4945-8BA0-C328885C920F}" dt="2020-07-20T14:19:23.163" v="620" actId="478"/>
          <ac:spMkLst>
            <pc:docMk/>
            <pc:sldMk cId="0" sldId="261"/>
            <ac:spMk id="33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1:47.840" v="1234"/>
          <ac:picMkLst>
            <pc:docMk/>
            <pc:sldMk cId="0" sldId="261"/>
            <ac:picMk id="7" creationId="{84311A3A-C861-42B7-BC29-ACBA01D60DC5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1:50.791" v="1235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BE0EB134-EE85-4945-8BA0-C328885C920F}" dt="2020-07-29T19:01:50.791" v="1235"/>
          <ac:picMkLst>
            <pc:docMk/>
            <pc:sldMk cId="0" sldId="262"/>
            <ac:picMk id="6" creationId="{09434836-5468-4C54-8648-F1CB781785DC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1:58.985" v="1236"/>
        <pc:sldMkLst>
          <pc:docMk/>
          <pc:sldMk cId="0" sldId="263"/>
        </pc:sldMkLst>
        <pc:picChg chg="add">
          <ac:chgData name="Doyle, Maggie - Division of Academic Program Standards" userId="ec05bd37-6ff4-4486-b69e-28175b6d77b4" providerId="ADAL" clId="{BE0EB134-EE85-4945-8BA0-C328885C920F}" dt="2020-07-29T19:01:58.985" v="1236"/>
          <ac:picMkLst>
            <pc:docMk/>
            <pc:sldMk cId="0" sldId="263"/>
            <ac:picMk id="6" creationId="{7B61D7F1-6809-4D71-8FAC-5FCABE490275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01.219" v="1237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BE0EB134-EE85-4945-8BA0-C328885C920F}" dt="2020-07-29T19:02:01.219" v="1237"/>
          <ac:picMkLst>
            <pc:docMk/>
            <pc:sldMk cId="0" sldId="264"/>
            <ac:picMk id="6" creationId="{2CF0BC62-480B-4EC6-B1B1-94F2ACF4ED3F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03.298" v="1238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BE0EB134-EE85-4945-8BA0-C328885C920F}" dt="2020-07-29T19:02:03.298" v="1238"/>
          <ac:picMkLst>
            <pc:docMk/>
            <pc:sldMk cId="0" sldId="265"/>
            <ac:picMk id="6" creationId="{FCDE07D3-E055-4D10-B66B-BEB829EAF7CE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2:05.862" v="1239"/>
        <pc:sldMkLst>
          <pc:docMk/>
          <pc:sldMk cId="0" sldId="266"/>
        </pc:sldMkLst>
        <pc:spChg chg="mod">
          <ac:chgData name="Doyle, Maggie - Division of Academic Program Standards" userId="ec05bd37-6ff4-4486-b69e-28175b6d77b4" providerId="ADAL" clId="{BE0EB134-EE85-4945-8BA0-C328885C920F}" dt="2020-07-20T14:27:30.499" v="1106" actId="1076"/>
          <ac:spMkLst>
            <pc:docMk/>
            <pc:sldMk cId="0" sldId="266"/>
            <ac:spMk id="376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2:05.862" v="1239"/>
          <ac:picMkLst>
            <pc:docMk/>
            <pc:sldMk cId="0" sldId="266"/>
            <ac:picMk id="8" creationId="{0A4BF9A2-6882-43F6-A22D-CADA639809B6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2:07.991" v="1240"/>
        <pc:sldMkLst>
          <pc:docMk/>
          <pc:sldMk cId="0" sldId="267"/>
        </pc:sldMkLst>
        <pc:spChg chg="mod">
          <ac:chgData name="Doyle, Maggie - Division of Academic Program Standards" userId="ec05bd37-6ff4-4486-b69e-28175b6d77b4" providerId="ADAL" clId="{BE0EB134-EE85-4945-8BA0-C328885C920F}" dt="2020-07-20T14:19:45.100" v="625" actId="962"/>
          <ac:spMkLst>
            <pc:docMk/>
            <pc:sldMk cId="0" sldId="267"/>
            <ac:spMk id="384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2:07.991" v="1240"/>
          <ac:picMkLst>
            <pc:docMk/>
            <pc:sldMk cId="0" sldId="267"/>
            <ac:picMk id="7" creationId="{71951B34-6241-4D79-8F3B-782CA5AC47B5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0:34.888" v="875" actId="962"/>
          <ac:picMkLst>
            <pc:docMk/>
            <pc:sldMk cId="0" sldId="267"/>
            <ac:picMk id="38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0:47.635" v="877" actId="962"/>
          <ac:picMkLst>
            <pc:docMk/>
            <pc:sldMk cId="0" sldId="267"/>
            <ac:picMk id="385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10.275" v="1241"/>
        <pc:sldMkLst>
          <pc:docMk/>
          <pc:sldMk cId="0" sldId="268"/>
        </pc:sldMkLst>
        <pc:picChg chg="add">
          <ac:chgData name="Doyle, Maggie - Division of Academic Program Standards" userId="ec05bd37-6ff4-4486-b69e-28175b6d77b4" providerId="ADAL" clId="{BE0EB134-EE85-4945-8BA0-C328885C920F}" dt="2020-07-29T19:02:10.275" v="1241"/>
          <ac:picMkLst>
            <pc:docMk/>
            <pc:sldMk cId="0" sldId="268"/>
            <ac:picMk id="6" creationId="{43FE4EFD-D29F-4A68-909D-8623157FACF4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16.992" v="1242"/>
        <pc:sldMkLst>
          <pc:docMk/>
          <pc:sldMk cId="0" sldId="269"/>
        </pc:sldMkLst>
        <pc:picChg chg="add">
          <ac:chgData name="Doyle, Maggie - Division of Academic Program Standards" userId="ec05bd37-6ff4-4486-b69e-28175b6d77b4" providerId="ADAL" clId="{BE0EB134-EE85-4945-8BA0-C328885C920F}" dt="2020-07-29T19:02:16.992" v="1242"/>
          <ac:picMkLst>
            <pc:docMk/>
            <pc:sldMk cId="0" sldId="269"/>
            <ac:picMk id="6" creationId="{89C690EA-3B76-4764-BF51-E287E72F43C9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19.734" v="1243"/>
        <pc:sldMkLst>
          <pc:docMk/>
          <pc:sldMk cId="0" sldId="270"/>
        </pc:sldMkLst>
        <pc:picChg chg="add">
          <ac:chgData name="Doyle, Maggie - Division of Academic Program Standards" userId="ec05bd37-6ff4-4486-b69e-28175b6d77b4" providerId="ADAL" clId="{BE0EB134-EE85-4945-8BA0-C328885C920F}" dt="2020-07-29T19:02:19.734" v="1243"/>
          <ac:picMkLst>
            <pc:docMk/>
            <pc:sldMk cId="0" sldId="270"/>
            <ac:picMk id="6" creationId="{8AEB1EBD-4D9E-4AF8-83E1-8450BB9218F2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22.177" v="1244"/>
        <pc:sldMkLst>
          <pc:docMk/>
          <pc:sldMk cId="0" sldId="271"/>
        </pc:sldMkLst>
        <pc:picChg chg="add">
          <ac:chgData name="Doyle, Maggie - Division of Academic Program Standards" userId="ec05bd37-6ff4-4486-b69e-28175b6d77b4" providerId="ADAL" clId="{BE0EB134-EE85-4945-8BA0-C328885C920F}" dt="2020-07-29T19:02:22.177" v="1244"/>
          <ac:picMkLst>
            <pc:docMk/>
            <pc:sldMk cId="0" sldId="271"/>
            <ac:picMk id="6" creationId="{3419E499-AA50-4CA5-94E8-8A82C235AEE1}"/>
          </ac:picMkLst>
        </pc:picChg>
      </pc:sldChg>
      <pc:sldChg chg="addSp delSp modSp">
        <pc:chgData name="Doyle, Maggie - Division of Academic Program Standards" userId="ec05bd37-6ff4-4486-b69e-28175b6d77b4" providerId="ADAL" clId="{BE0EB134-EE85-4945-8BA0-C328885C920F}" dt="2020-07-29T19:00:57.555" v="1217" actId="20577"/>
        <pc:sldMkLst>
          <pc:docMk/>
          <pc:sldMk cId="0" sldId="272"/>
        </pc:sldMkLst>
        <pc:spChg chg="add mod">
          <ac:chgData name="Doyle, Maggie - Division of Academic Program Standards" userId="ec05bd37-6ff4-4486-b69e-28175b6d77b4" providerId="ADAL" clId="{BE0EB134-EE85-4945-8BA0-C328885C920F}" dt="2020-07-20T14:26:30.433" v="1070" actId="14430"/>
          <ac:spMkLst>
            <pc:docMk/>
            <pc:sldMk cId="0" sldId="272"/>
            <ac:spMk id="2" creationId="{D8E11630-C4CA-4B7A-A3CF-1DA197425AB6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20:54.802" v="879" actId="962"/>
          <ac:spMkLst>
            <pc:docMk/>
            <pc:sldMk cId="0" sldId="272"/>
            <ac:spMk id="424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BE0EB134-EE85-4945-8BA0-C328885C920F}" dt="2020-07-20T14:20:57.773" v="880" actId="478"/>
          <ac:spMkLst>
            <pc:docMk/>
            <pc:sldMk cId="0" sldId="272"/>
            <ac:spMk id="42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9T19:00:53.959" v="1216" actId="20577"/>
          <ac:spMkLst>
            <pc:docMk/>
            <pc:sldMk cId="0" sldId="272"/>
            <ac:spMk id="42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9T19:00:57.555" v="1217" actId="20577"/>
          <ac:spMkLst>
            <pc:docMk/>
            <pc:sldMk cId="0" sldId="272"/>
            <ac:spMk id="42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0:49.427" v="1215"/>
          <ac:picMkLst>
            <pc:docMk/>
            <pc:sldMk cId="0" sldId="272"/>
            <ac:picMk id="10" creationId="{46FD9909-4469-45E3-B16F-D56650528E0F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0:52.058" v="878" actId="962"/>
          <ac:picMkLst>
            <pc:docMk/>
            <pc:sldMk cId="0" sldId="272"/>
            <ac:picMk id="423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1:08.687" v="926" actId="962"/>
          <ac:picMkLst>
            <pc:docMk/>
            <pc:sldMk cId="0" sldId="272"/>
            <ac:picMk id="426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BE0EB134-EE85-4945-8BA0-C328885C920F}" dt="2020-07-29T19:02:30.530" v="1245"/>
        <pc:sldMkLst>
          <pc:docMk/>
          <pc:sldMk cId="0" sldId="273"/>
        </pc:sldMkLst>
        <pc:picChg chg="add">
          <ac:chgData name="Doyle, Maggie - Division of Academic Program Standards" userId="ec05bd37-6ff4-4486-b69e-28175b6d77b4" providerId="ADAL" clId="{BE0EB134-EE85-4945-8BA0-C328885C920F}" dt="2020-07-29T19:02:30.530" v="1245"/>
          <ac:picMkLst>
            <pc:docMk/>
            <pc:sldMk cId="0" sldId="273"/>
            <ac:picMk id="6" creationId="{16CF57A5-5662-41C5-A223-25A3D9960EAA}"/>
          </ac:picMkLst>
        </pc:picChg>
      </pc:sldChg>
      <pc:sldChg chg="addSp modSp">
        <pc:chgData name="Doyle, Maggie - Division of Academic Program Standards" userId="ec05bd37-6ff4-4486-b69e-28175b6d77b4" providerId="ADAL" clId="{BE0EB134-EE85-4945-8BA0-C328885C920F}" dt="2020-07-29T19:01:07.412" v="1220" actId="20577"/>
        <pc:sldMkLst>
          <pc:docMk/>
          <pc:sldMk cId="0" sldId="274"/>
        </pc:sldMkLst>
        <pc:spChg chg="add mod">
          <ac:chgData name="Doyle, Maggie - Division of Academic Program Standards" userId="ec05bd37-6ff4-4486-b69e-28175b6d77b4" providerId="ADAL" clId="{BE0EB134-EE85-4945-8BA0-C328885C920F}" dt="2020-07-20T14:26:41.390" v="1090" actId="14430"/>
          <ac:spMkLst>
            <pc:docMk/>
            <pc:sldMk cId="0" sldId="274"/>
            <ac:spMk id="2" creationId="{C78B6B30-8996-4649-9241-ACC23E215C42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21:19.551" v="928" actId="962"/>
          <ac:spMkLst>
            <pc:docMk/>
            <pc:sldMk cId="0" sldId="274"/>
            <ac:spMk id="44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9T19:01:07.412" v="1220" actId="20577"/>
          <ac:spMkLst>
            <pc:docMk/>
            <pc:sldMk cId="0" sldId="274"/>
            <ac:spMk id="447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BE0EB134-EE85-4945-8BA0-C328885C920F}" dt="2020-07-29T19:01:02.976" v="1218"/>
          <ac:picMkLst>
            <pc:docMk/>
            <pc:sldMk cId="0" sldId="274"/>
            <ac:picMk id="9" creationId="{77B724CD-8225-41E2-9C80-4E99EEFEA1A1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1:13.764" v="927" actId="962"/>
          <ac:picMkLst>
            <pc:docMk/>
            <pc:sldMk cId="0" sldId="274"/>
            <ac:picMk id="44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0T14:21:27.302" v="976" actId="962"/>
          <ac:picMkLst>
            <pc:docMk/>
            <pc:sldMk cId="0" sldId="274"/>
            <ac:picMk id="446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BE0EB134-EE85-4945-8BA0-C328885C920F}" dt="2020-07-29T19:01:25.341" v="1225" actId="1076"/>
        <pc:sldMkLst>
          <pc:docMk/>
          <pc:sldMk cId="0" sldId="275"/>
        </pc:sldMkLst>
        <pc:spChg chg="add mod">
          <ac:chgData name="Doyle, Maggie - Division of Academic Program Standards" userId="ec05bd37-6ff4-4486-b69e-28175b6d77b4" providerId="ADAL" clId="{BE0EB134-EE85-4945-8BA0-C328885C920F}" dt="2020-07-20T14:26:50.770" v="1105" actId="14430"/>
          <ac:spMkLst>
            <pc:docMk/>
            <pc:sldMk cId="0" sldId="275"/>
            <ac:spMk id="2" creationId="{A643718F-C054-41E2-B37F-5E8D5DAA092B}"/>
          </ac:spMkLst>
        </pc:spChg>
        <pc:spChg chg="del">
          <ac:chgData name="Doyle, Maggie - Division of Academic Program Standards" userId="ec05bd37-6ff4-4486-b69e-28175b6d77b4" providerId="ADAL" clId="{BE0EB134-EE85-4945-8BA0-C328885C920F}" dt="2020-07-20T14:22:09.680" v="977" actId="478"/>
          <ac:spMkLst>
            <pc:docMk/>
            <pc:sldMk cId="0" sldId="275"/>
            <ac:spMk id="456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0T14:22:12.965" v="978" actId="962"/>
          <ac:spMkLst>
            <pc:docMk/>
            <pc:sldMk cId="0" sldId="275"/>
            <ac:spMk id="45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BE0EB134-EE85-4945-8BA0-C328885C920F}" dt="2020-07-29T19:01:21.819" v="1224" actId="20577"/>
          <ac:spMkLst>
            <pc:docMk/>
            <pc:sldMk cId="0" sldId="275"/>
            <ac:spMk id="458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BE0EB134-EE85-4945-8BA0-C328885C920F}" dt="2020-07-29T19:01:17.249" v="1223" actId="14100"/>
          <ac:picMkLst>
            <pc:docMk/>
            <pc:sldMk cId="0" sldId="275"/>
            <ac:picMk id="9" creationId="{67984306-9EF3-4903-8BB6-E5B9BDAFB16E}"/>
          </ac:picMkLst>
        </pc:picChg>
        <pc:picChg chg="mod">
          <ac:chgData name="Doyle, Maggie - Division of Academic Program Standards" userId="ec05bd37-6ff4-4486-b69e-28175b6d77b4" providerId="ADAL" clId="{BE0EB134-EE85-4945-8BA0-C328885C920F}" dt="2020-07-29T19:01:25.341" v="1225" actId="1076"/>
          <ac:picMkLst>
            <pc:docMk/>
            <pc:sldMk cId="0" sldId="275"/>
            <ac:picMk id="459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505C4468-E551-4A03-AC9C-DAA6208AFAE1}"/>
    <pc:docChg chg="modSld">
      <pc:chgData name="Doyle, Maggie - Division of Academic Program Standards" userId="ec05bd37-6ff4-4486-b69e-28175b6d77b4" providerId="ADAL" clId="{505C4468-E551-4A03-AC9C-DAA6208AFAE1}" dt="2020-08-17T16:16:21.166" v="19" actId="6549"/>
      <pc:docMkLst>
        <pc:docMk/>
      </pc:docMkLst>
      <pc:sldChg chg="modNotesTx">
        <pc:chgData name="Doyle, Maggie - Division of Academic Program Standards" userId="ec05bd37-6ff4-4486-b69e-28175b6d77b4" providerId="ADAL" clId="{505C4468-E551-4A03-AC9C-DAA6208AFAE1}" dt="2020-08-17T16:14:18.504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26.581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30.486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38.835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45.715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53.041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4:57.237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01.105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07.986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11.798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18.807" v="10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24.765" v="11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31.094" v="12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52.384" v="13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5:57.278" v="14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6:02.714" v="15" actId="6549"/>
        <pc:sldMkLst>
          <pc:docMk/>
          <pc:sldMk cId="0" sldId="271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6:06.131" v="16" actId="6549"/>
        <pc:sldMkLst>
          <pc:docMk/>
          <pc:sldMk cId="0" sldId="272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6:11.915" v="17" actId="6549"/>
        <pc:sldMkLst>
          <pc:docMk/>
          <pc:sldMk cId="0" sldId="273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6:15.055" v="18" actId="6549"/>
        <pc:sldMkLst>
          <pc:docMk/>
          <pc:sldMk cId="0" sldId="274"/>
        </pc:sldMkLst>
      </pc:sldChg>
      <pc:sldChg chg="modNotesTx">
        <pc:chgData name="Doyle, Maggie - Division of Academic Program Standards" userId="ec05bd37-6ff4-4486-b69e-28175b6d77b4" providerId="ADAL" clId="{505C4468-E551-4A03-AC9C-DAA6208AFAE1}" dt="2020-08-17T16:16:21.166" v="19" actId="6549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6c5c0ac54d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6c5c0ac54d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43fd9f7ea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43fd9f7ea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743fd9f7e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743fd9f7ea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743fd9f7ea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743fd9f7ea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743fd9f7ea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743fd9f7ea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6fe6235d1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6fe6235d1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743fd9f7ea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743fd9f7ea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758c3cae7a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g758c3cae7a_0_2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1" name="Google Shape;421;g758c3cae7a_0_2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758c3cae7a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758c3cae7a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5d0e298df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g5d0e298dfa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g5d0e298dfa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758c3cae7a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758c3cae7a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743fd9f7ea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743fd9f7ea_0_4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53" name="Google Shape;453;g743fd9f7ea_0_4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/>
          </a:p>
        </p:txBody>
      </p:sp>
      <p:sp>
        <p:nvSpPr>
          <p:cNvPr id="295" name="Google Shape;295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2567e66a5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72567e66a5_1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5" name="Google Shape;315;g72567e66a5_1_9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43fd9f7e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743fd9f7e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c5c0ac54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c5c0ac54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c5c0ac54d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c5c0ac54d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6c5c0ac54d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6c5c0ac54d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2" name="Google Shape;142;p26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51" name="Google Shape;151;p28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6" name="Google Shape;246;p45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NztyhuzLu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5" y="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0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/>
          <p:nvPr/>
        </p:nvSpPr>
        <p:spPr>
          <a:xfrm>
            <a:off x="1865675" y="1017250"/>
            <a:ext cx="717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Learning, </a:t>
            </a:r>
            <a:r>
              <a:rPr lang="en-US" sz="3700" i="1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Grades 6 - 8</a:t>
            </a:r>
            <a:endParaRPr sz="3700" i="1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1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4: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BB304B6-7564-42B0-A6FA-308CDAD4B4E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6-8 BCML Session 4</a:t>
            </a:r>
          </a:p>
        </p:txBody>
      </p:sp>
      <p:pic>
        <p:nvPicPr>
          <p:cNvPr id="4" name="Picture 3" descr="Kentucky Department of Education (KDE) logo">
            <a:extLst>
              <a:ext uri="{FF2B5EF4-FFF2-40B4-BE49-F238E27FC236}">
                <a16:creationId xmlns:a16="http://schemas.microsoft.com/office/drawing/2014/main" id="{CEEDDD16-0CCB-4C53-B2C2-3C08646EE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856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59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5" name="Google Shape;365;p59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66" name="Google Shape;366;p59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check their answers to problems using a different method and they continually ask themselves, "Does this make sense?"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can understand other approaches to solving complex problems and identify correspondences between different approaches.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FCDE07D3-E055-4D10-B66B-BEB829EAF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2" name="Google Shape;372;p60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73" name="Google Shape;373;p60"/>
          <p:cNvSpPr txBox="1">
            <a:spLocks noGrp="1"/>
          </p:cNvSpPr>
          <p:nvPr>
            <p:ph type="title"/>
          </p:nvPr>
        </p:nvSpPr>
        <p:spPr>
          <a:xfrm>
            <a:off x="658850" y="731525"/>
            <a:ext cx="79980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Creating Exemplar Student Responses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4" name="Google Shape;374;p60"/>
          <p:cNvSpPr txBox="1"/>
          <p:nvPr/>
        </p:nvSpPr>
        <p:spPr>
          <a:xfrm>
            <a:off x="772800" y="2764100"/>
            <a:ext cx="75984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the </a:t>
            </a:r>
            <a:r>
              <a:rPr lang="en-US" sz="2400" i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and task aloud.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5" name="Google Shape;375;p60"/>
          <p:cNvSpPr txBox="1"/>
          <p:nvPr/>
        </p:nvSpPr>
        <p:spPr>
          <a:xfrm>
            <a:off x="680300" y="1287625"/>
            <a:ext cx="78834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Our Process: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We’ll be using an </a:t>
            </a:r>
            <a:r>
              <a:rPr lang="en-US" sz="24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annotated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version of the Lesson Planning Tool.</a:t>
            </a:r>
            <a:endParaRPr/>
          </a:p>
        </p:txBody>
      </p:sp>
      <p:sp>
        <p:nvSpPr>
          <p:cNvPr id="376" name="Google Shape;376;p60"/>
          <p:cNvSpPr txBox="1"/>
          <p:nvPr/>
        </p:nvSpPr>
        <p:spPr>
          <a:xfrm>
            <a:off x="772800" y="3521737"/>
            <a:ext cx="7407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exemplar student responses and consider the questions that follow the task.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0A4BF9A2-6882-43F6-A22D-CADA63980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1" descr="This image indicates that participants should have access to Handout 1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42515">
            <a:off x="4828878" y="2115928"/>
            <a:ext cx="3659251" cy="27134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2" name="Google Shape;382;p6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3" name="Google Shape;383;p61"/>
          <p:cNvSpPr/>
          <p:nvPr/>
        </p:nvSpPr>
        <p:spPr>
          <a:xfrm>
            <a:off x="843168" y="4628832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84" name="Google Shape;384;p61" descr="Th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Task Share Out: Grades 6-8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61" descr="This image indicates that participants should have access to Handout 1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175" y="1652945"/>
            <a:ext cx="4214542" cy="1977513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71951B34-6241-4D79-8F3B-782CA5AC47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1" name="Google Shape;391;p62"/>
          <p:cNvSpPr txBox="1">
            <a:spLocks noGrp="1"/>
          </p:cNvSpPr>
          <p:nvPr>
            <p:ph type="title"/>
          </p:nvPr>
        </p:nvSpPr>
        <p:spPr>
          <a:xfrm>
            <a:off x="625250" y="13411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in Action: Grades 6-8 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2" name="Google Shape;392;p62"/>
          <p:cNvSpPr/>
          <p:nvPr/>
        </p:nvSpPr>
        <p:spPr>
          <a:xfrm>
            <a:off x="636101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93" name="Google Shape;393;p62"/>
          <p:cNvSpPr txBox="1"/>
          <p:nvPr/>
        </p:nvSpPr>
        <p:spPr>
          <a:xfrm>
            <a:off x="916025" y="2636525"/>
            <a:ext cx="72927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sng">
                <a:solidFill>
                  <a:srgbClr val="0097A7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Massachusetts DESE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7th Grade Problem Solving/Graphing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(min 0:00 - 4:35)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3FE4EFD-D29F-4A68-909D-8623157FA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9" name="Google Shape;399;p63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Video Share Out: Grades 6-8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0" name="Google Shape;400;p63"/>
          <p:cNvSpPr txBox="1"/>
          <p:nvPr/>
        </p:nvSpPr>
        <p:spPr>
          <a:xfrm>
            <a:off x="675650" y="1865400"/>
            <a:ext cx="7763400" cy="11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steps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did the teacher take to incorporate these SMP 1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1" name="Google Shape;401;p63"/>
          <p:cNvSpPr txBox="1"/>
          <p:nvPr/>
        </p:nvSpPr>
        <p:spPr>
          <a:xfrm>
            <a:off x="741300" y="3170550"/>
            <a:ext cx="7661400" cy="14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instructional moves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did the teacher take to  incorporate SMP 1 into her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89C690EA-3B76-4764-BF51-E287E72F4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7" name="Google Shape;407;p64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Instructional Share Out: Grades 6-8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8" name="Google Shape;408;p64"/>
          <p:cNvSpPr txBox="1"/>
          <p:nvPr/>
        </p:nvSpPr>
        <p:spPr>
          <a:xfrm>
            <a:off x="1103175" y="1493525"/>
            <a:ext cx="70284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what ways have you already incorporated SMP 1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After watching today’s video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9" name="Google Shape;409;p64"/>
          <p:cNvSpPr/>
          <p:nvPr/>
        </p:nvSpPr>
        <p:spPr>
          <a:xfrm>
            <a:off x="5867678" y="4625975"/>
            <a:ext cx="2641200" cy="372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Poppins SemiBold"/>
                <a:ea typeface="Poppins SemiBold"/>
                <a:cs typeface="Poppins SemiBold"/>
                <a:sym typeface="Poppins SemiBold"/>
              </a:rPr>
              <a:t>With a partner                                                                                 </a:t>
            </a:r>
            <a:endParaRPr sz="18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8AEB1EBD-4D9E-4AF8-83E1-8450BB921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5" name="Google Shape;415;p6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Reconnecting to our “Why”- Equity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6" name="Google Shape;416;p65"/>
          <p:cNvSpPr txBox="1"/>
          <p:nvPr/>
        </p:nvSpPr>
        <p:spPr>
          <a:xfrm>
            <a:off x="725875" y="161002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SMP 1 support both mathematical understanding and productive struggle for students, especially our most vulnerable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SMP 1 help students in accessing the target of the standard and/or task?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7" name="Google Shape;417;p65"/>
          <p:cNvSpPr/>
          <p:nvPr/>
        </p:nvSpPr>
        <p:spPr>
          <a:xfrm>
            <a:off x="6483843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3419E499-AA50-4CA5-94E8-8A82C235A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6" name="Google Shape;426;p66" descr="Leading Educators logo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6"/>
          <p:cNvSpPr txBox="1"/>
          <p:nvPr/>
        </p:nvSpPr>
        <p:spPr>
          <a:xfrm>
            <a:off x="342075" y="9816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28" name="Google Shape;428;p66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</a:t>
            </a:r>
            <a:r>
              <a:rPr lang="en-US" sz="2400" b="1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found on your handout.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connect to the focus for our learning this cycle? </a:t>
            </a: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</a:t>
            </a:r>
            <a:r>
              <a:rPr lang="en-US" sz="24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4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you would add to the list? </a:t>
            </a:r>
            <a:endParaRPr sz="24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66"/>
          <p:cNvSpPr/>
          <p:nvPr/>
        </p:nvSpPr>
        <p:spPr>
          <a:xfrm>
            <a:off x="6349750" y="51374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30" name="Google Shape;430;p6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E11630-C4CA-4B7A-A3CF-1DA197425AB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 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46FD9909-4469-45E3-B16F-D56650528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56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6" name="Google Shape;436;p67"/>
          <p:cNvSpPr txBox="1">
            <a:spLocks noGrp="1"/>
          </p:cNvSpPr>
          <p:nvPr>
            <p:ph type="title"/>
          </p:nvPr>
        </p:nvSpPr>
        <p:spPr>
          <a:xfrm>
            <a:off x="577925" y="928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7" name="Google Shape;437;p67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p67"/>
          <p:cNvSpPr/>
          <p:nvPr/>
        </p:nvSpPr>
        <p:spPr>
          <a:xfrm>
            <a:off x="6326150" y="45278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16CF57A5-5662-41C5-A223-25A3D99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081" r="11958"/>
          <a:stretch/>
        </p:blipFill>
        <p:spPr>
          <a:xfrm>
            <a:off x="9825" y="0"/>
            <a:ext cx="9144000" cy="5857323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75" y="0"/>
            <a:ext cx="9144000" cy="59283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46" name="Google Shape;446;p68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68"/>
          <p:cNvSpPr/>
          <p:nvPr/>
        </p:nvSpPr>
        <p:spPr>
          <a:xfrm>
            <a:off x="365750" y="884175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48" name="Google Shape;448;p6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9" name="Google Shape;449;p68"/>
          <p:cNvSpPr txBox="1"/>
          <p:nvPr/>
        </p:nvSpPr>
        <p:spPr>
          <a:xfrm>
            <a:off x="470375" y="2096925"/>
            <a:ext cx="7598400" cy="26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might you explicitly teach students SMP 1 in an upcoming lesson?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will you integrate SMP 1 so that it supports the mathematical content of the lesson, instead of isolated concepts or skills?</a:t>
            </a:r>
            <a:endParaRPr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8B6B30-8996-4649-9241-ACC23E215C4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77B724CD-8225-41E2-9C80-4E99EEFEA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56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51"/>
          <p:cNvSpPr txBox="1"/>
          <p:nvPr/>
        </p:nvSpPr>
        <p:spPr>
          <a:xfrm>
            <a:off x="904725" y="690533"/>
            <a:ext cx="76815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22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8" name="Google Shape;288;p51"/>
          <p:cNvSpPr txBox="1"/>
          <p:nvPr/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289" name="Google Shape;289;p51"/>
          <p:cNvGraphicFramePr/>
          <p:nvPr>
            <p:extLst>
              <p:ext uri="{D42A27DB-BD31-4B8C-83A1-F6EECF244321}">
                <p14:modId xmlns:p14="http://schemas.microsoft.com/office/powerpoint/2010/main" val="2230960265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{FC8165EB-F479-4299-8099-853FE3461D8D}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0" name="Google Shape;290;p51" descr="This star indicates where this session falls in the participants learning progression: SMP1: Make sense of problems and persevere in solving them."/>
          <p:cNvSpPr/>
          <p:nvPr/>
        </p:nvSpPr>
        <p:spPr>
          <a:xfrm>
            <a:off x="31727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51" descr="This box indicates where this session falls in the participants learning progression: Week 1: Shared Learning"/>
          <p:cNvSpPr/>
          <p:nvPr/>
        </p:nvSpPr>
        <p:spPr>
          <a:xfrm>
            <a:off x="2724700" y="4041184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F8328B-6CC8-4D49-9662-92B5FD55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</a:t>
            </a:r>
            <a:r>
              <a:rPr lang="en-US" baseline="0" dirty="0"/>
              <a:t> Week Content Cycle Overview</a:t>
            </a:r>
            <a:endParaRPr lang="en-US" dirty="0"/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F853F5B6-20ED-4295-A661-F2140D154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9009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9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20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57" name="Google Shape;457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9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5:  Planning and Practice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59" name="Google Shape;459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66106" y="2538783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9"/>
          <p:cNvSpPr txBox="1"/>
          <p:nvPr/>
        </p:nvSpPr>
        <p:spPr>
          <a:xfrm>
            <a:off x="5289275" y="823700"/>
            <a:ext cx="32439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the implementation characteristics of SMP 1 and apply to planning and practice.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643718F-C054-41E2-B37F-5E8D5DAA092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67984306-9EF3-4903-8BB6-E5B9BDAFB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52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0" name="Google Shape;300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2" descr="Leading Educators logo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2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7CDB3C-30C3-4F61-8C65-842D38403C7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805BE349-9995-4866-B3F1-CC15B2269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856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/>
          </a:p>
        </p:txBody>
      </p:sp>
      <p:sp>
        <p:nvSpPr>
          <p:cNvPr id="308" name="Google Shape;308;p53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p5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53"/>
          <p:cNvSpPr txBox="1"/>
          <p:nvPr/>
        </p:nvSpPr>
        <p:spPr>
          <a:xfrm>
            <a:off x="592500" y="1481325"/>
            <a:ext cx="4499400" cy="3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the language and look-</a:t>
            </a:r>
            <a:r>
              <a:rPr lang="en-US" sz="1800" b="1" dirty="0" err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of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and draw connections between SMP 1 competencies and increased student access to conceptual understanding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specific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teacher planning and instructional moves around incorporating SMP 1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within the lesson and the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impact on student learning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p53"/>
          <p:cNvSpPr txBox="1"/>
          <p:nvPr/>
        </p:nvSpPr>
        <p:spPr>
          <a:xfrm>
            <a:off x="5226075" y="1481325"/>
            <a:ext cx="32529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Revisit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an exemplar student response to a task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by determining the target of the standard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Observe teacher moves in utilizing SMP 1 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to increase student access to conceptual understanding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Reconnect to our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“Why” - </a:t>
            </a:r>
            <a:r>
              <a:rPr lang="en-US" sz="1300" b="1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Equity</a:t>
            </a:r>
            <a:endParaRPr sz="1300" b="1" i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Reflect on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Criteria for Success 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Closing and next steps</a:t>
            </a:r>
            <a:endParaRPr sz="13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5C9CCB5F-ED78-4378-984A-1E1A2D850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54"/>
          <p:cNvSpPr txBox="1"/>
          <p:nvPr/>
        </p:nvSpPr>
        <p:spPr>
          <a:xfrm>
            <a:off x="401850" y="1093475"/>
            <a:ext cx="83403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These are the look-fors we will be focusing on during Topic 2. 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we go through the session, identify connections between today’s learning and progress toward these look-fors.</a:t>
            </a:r>
            <a:endParaRPr sz="3000"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54"/>
          <p:cNvSpPr txBox="1">
            <a:spLocks noGrp="1"/>
          </p:cNvSpPr>
          <p:nvPr>
            <p:ph type="title" idx="4294967295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Preview Criteria for Success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3" name="Google Shape;323;p54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4"/>
          <p:cNvSpPr/>
          <p:nvPr/>
        </p:nvSpPr>
        <p:spPr>
          <a:xfrm>
            <a:off x="5330800" y="5137400"/>
            <a:ext cx="29553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- Page 5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FB7476D2-24D7-482E-8AAB-6965CD1CB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856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Focusing on SMP 1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55"/>
          <p:cNvSpPr txBox="1"/>
          <p:nvPr/>
        </p:nvSpPr>
        <p:spPr>
          <a:xfrm>
            <a:off x="725875" y="168622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1: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Make sense of problems and persevere in solving them.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4" name="Google Shape;334;p55"/>
          <p:cNvSpPr txBox="1"/>
          <p:nvPr/>
        </p:nvSpPr>
        <p:spPr>
          <a:xfrm>
            <a:off x="725875" y="2807600"/>
            <a:ext cx="75984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your key takeaways on SMPs 1 from last week’s session. What would utilizing SMP 1 look like for students?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84311A3A-C861-42B7-BC29-ACBA01D6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p5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1" name="Google Shape;341;p56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start by explaining the meaning of a problem and looking for entry points 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analyze givens, constraints, relationships and goals.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make conjectures about the form and meaning of the solution and plan a solution pathway, rather than simply jumping into a solution attempt.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09434836-5468-4C54-8648-F1CB78178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8" name="Google Shape;348;p57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9" name="Google Shape;349;p57"/>
          <p:cNvSpPr/>
          <p:nvPr/>
        </p:nvSpPr>
        <p:spPr>
          <a:xfrm>
            <a:off x="64765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0" name="Google Shape;350;p57"/>
          <p:cNvSpPr txBox="1"/>
          <p:nvPr/>
        </p:nvSpPr>
        <p:spPr>
          <a:xfrm>
            <a:off x="966500" y="13818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consider analogous problems and try special cases and simpler forms of the original problem in order  to gain insight into its solution.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monitor and evaluate their progress and change course, if necessary.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Older students might, depending on the context of the problem, transform algebraic expressions or change the viewing window on their graphing calculator to get the information they need.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7B61D7F1-6809-4D71-8FAC-5FCABE490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6" name="Google Shape;356;p58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SMP 1 Share-Out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7" name="Google Shape;357;p58"/>
          <p:cNvSpPr/>
          <p:nvPr/>
        </p:nvSpPr>
        <p:spPr>
          <a:xfrm>
            <a:off x="6476568" y="46040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8" name="Google Shape;358;p58"/>
          <p:cNvSpPr txBox="1"/>
          <p:nvPr/>
        </p:nvSpPr>
        <p:spPr>
          <a:xfrm>
            <a:off x="966500" y="1458000"/>
            <a:ext cx="7181700" cy="21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can explain correspondences between equations, verbal descriptions, tables and graphs, or draw diagrams of important features and relationships, graph data and search for regularity or trends.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Younger students might rely on using concrete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objects or pictures to help conceptualize and solve a problem. 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2CF0BC62-480B-4EC6-B1B1-94F2ACF4E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6" y="181381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KYED-536-958</_dlc_DocId>
    <_dlc_DocIdUrl xmlns="3a62de7d-ba57-4f43-9dae-9623ba637be0">
      <Url>https://www.education.ky.gov/curriculum/standards/kyacadstand/_layouts/15/DocIdRedir.aspx?ID=KYED-536-958</Url>
      <Description>KYED-536-958</Description>
    </_dlc_DocIdUrl>
    <Content_x0020_Review_x0020_Status xmlns="3a62de7d-ba57-4f43-9dae-9623ba637b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0190DC3-7545-4737-B246-64769E5811F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DE861F5-C768-47B8-AD7A-DC25DC2AFD7E}"/>
</file>

<file path=customXml/itemProps3.xml><?xml version="1.0" encoding="utf-8"?>
<ds:datastoreItem xmlns:ds="http://schemas.openxmlformats.org/officeDocument/2006/customXml" ds:itemID="{E2203502-7B81-45A3-864F-92705856BBE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A0241C0-8854-4658-86B3-F53FD6650217}"/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1017</Words>
  <Application>Microsoft Office PowerPoint</Application>
  <PresentationFormat>On-screen Show (16:10)</PresentationFormat>
  <Paragraphs>176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Bitter</vt:lpstr>
      <vt:lpstr>Poppins SemiBold</vt:lpstr>
      <vt:lpstr>Arial</vt:lpstr>
      <vt:lpstr>Poppins ExtraBold</vt:lpstr>
      <vt:lpstr>Rockwell</vt:lpstr>
      <vt:lpstr>Calibri</vt:lpstr>
      <vt:lpstr>Poppins</vt:lpstr>
      <vt:lpstr>Office Theme</vt:lpstr>
      <vt:lpstr>Simple Light</vt:lpstr>
      <vt:lpstr>Office Theme</vt:lpstr>
      <vt:lpstr>6-8 BCML Session 4</vt:lpstr>
      <vt:lpstr>12 Week Content Cycle Overview</vt:lpstr>
      <vt:lpstr>Norms</vt:lpstr>
      <vt:lpstr>Objectives</vt:lpstr>
      <vt:lpstr>Preview Criteria for Success</vt:lpstr>
      <vt:lpstr>Focusing on SMP 1</vt:lpstr>
      <vt:lpstr>SMP 1 Share-Out</vt:lpstr>
      <vt:lpstr>SMP 1 Share-Out</vt:lpstr>
      <vt:lpstr>SMP 1 Share-Out</vt:lpstr>
      <vt:lpstr>SMP 1 Share-Out</vt:lpstr>
      <vt:lpstr>Creating Exemplar Student Responses</vt:lpstr>
      <vt:lpstr>Task Share Out: Grades 6-8</vt:lpstr>
      <vt:lpstr>SMP 1 in Action: Grades 6-8  Video Observation</vt:lpstr>
      <vt:lpstr>Video Share Out: Grades 6-8</vt:lpstr>
      <vt:lpstr>Instructional Share Out: Grades 6-8</vt:lpstr>
      <vt:lpstr>Reconnecting to our “Why”- Equity</vt:lpstr>
      <vt:lpstr>Criteria For Success 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2020-08-17T16:16:29Z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a80e1eb7-910f-46a1-911b-f9ff0a5dadaf</vt:lpwstr>
  </property>
</Properties>
</file>