
<file path=[Content_Types].xml><?xml version="1.0" encoding="utf-8"?>
<Types xmlns="http://schemas.openxmlformats.org/package/2006/content-types">
  <Default Extension="png" ContentType="image/png"/>
  <Default Extension="rels" ContentType="application/vnd.openxmlformats-package.relationships+xml"/>
  <Default Extension="fntdata" ContentType="application/x-fontdata"/>
  <Default Extension="xml" ContentType="application/xml"/>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notesSlides/notesSlide10.xml" ContentType="application/vnd.openxmlformats-officedocument.presentationml.notesSl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theme/theme2.xml" ContentType="application/vnd.openxmlformats-officedocument.theme+xml"/>
  <Override PartName="/ppt/theme/theme1.xml" ContentType="application/vnd.openxmlformats-officedocument.theme+xml"/>
  <Override PartName="/ppt/theme/theme3.xml" ContentType="application/vnd.openxmlformats-officedocument.them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docProps/core.xml" ContentType="application/vnd.openxmlformats-package.core-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6" r:id="rId4"/>
    <p:sldMasterId id="2147483677" r:id="rId5"/>
  </p:sldMasterIdLst>
  <p:notesMasterIdLst>
    <p:notesMasterId r:id="rId18"/>
  </p:notesMasterIdLst>
  <p:sldIdLst>
    <p:sldId id="256" r:id="rId6"/>
    <p:sldId id="257" r:id="rId7"/>
    <p:sldId id="258" r:id="rId8"/>
    <p:sldId id="259" r:id="rId9"/>
    <p:sldId id="260" r:id="rId10"/>
    <p:sldId id="261" r:id="rId11"/>
    <p:sldId id="262" r:id="rId12"/>
    <p:sldId id="263" r:id="rId13"/>
    <p:sldId id="264" r:id="rId14"/>
    <p:sldId id="265" r:id="rId15"/>
    <p:sldId id="266" r:id="rId16"/>
    <p:sldId id="268" r:id="rId17"/>
  </p:sldIdLst>
  <p:sldSz cx="9144000" cy="5715000" type="screen16x10"/>
  <p:notesSz cx="6858000" cy="9144000"/>
  <p:embeddedFontLst>
    <p:embeddedFont>
      <p:font typeface="Bitter" panose="020B0604020202020204" charset="0"/>
      <p:regular r:id="rId19"/>
      <p:bold r:id="rId20"/>
      <p:italic r:id="rId21"/>
    </p:embeddedFont>
    <p:embeddedFont>
      <p:font typeface="Calibri" panose="020F0502020204030204" pitchFamily="34" charset="0"/>
      <p:regular r:id="rId22"/>
      <p:bold r:id="rId23"/>
      <p:italic r:id="rId24"/>
      <p:boldItalic r:id="rId25"/>
    </p:embeddedFont>
    <p:embeddedFont>
      <p:font typeface="Poppins" panose="020B0604020202020204" charset="0"/>
      <p:regular r:id="rId26"/>
      <p:bold r:id="rId27"/>
      <p:italic r:id="rId28"/>
      <p:boldItalic r:id="rId29"/>
    </p:embeddedFont>
    <p:embeddedFont>
      <p:font typeface="Poppins ExtraBold" panose="020B0604020202020204" charset="0"/>
      <p:bold r:id="rId30"/>
      <p:boldItalic r:id="rId31"/>
    </p:embeddedFont>
    <p:embeddedFont>
      <p:font typeface="Poppins SemiBold" panose="020B0604020202020204" charset="0"/>
      <p:regular r:id="rId32"/>
      <p:bold r:id="rId33"/>
      <p:italic r:id="rId34"/>
      <p:boldItalic r:id="rId35"/>
    </p:embeddedFont>
    <p:embeddedFont>
      <p:font typeface="Rockwell" panose="02060603020205020403" pitchFamily="18" charset="0"/>
      <p:regular r:id="rId36"/>
      <p:bold r:id="rId37"/>
      <p:italic r:id="rId38"/>
      <p:boldItalic r:id="rId3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073E086-1468-4959-9E1B-467F25C6AE7E}" v="2" dt="2020-12-15T15:17:58.084"/>
  </p1510:revLst>
</p1510:revInfo>
</file>

<file path=ppt/tableStyles.xml><?xml version="1.0" encoding="utf-8"?>
<a:tblStyleLst xmlns:a="http://schemas.openxmlformats.org/drawingml/2006/main" def="{A36136E5-2C96-439A-A21C-B6609300F0F8}">
  <a:tblStyle styleId="{A36136E5-2C96-439A-A21C-B6609300F0F8}"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01" autoAdjust="0"/>
    <p:restoredTop sz="94598" autoAdjust="0"/>
  </p:normalViewPr>
  <p:slideViewPr>
    <p:cSldViewPr snapToGrid="0">
      <p:cViewPr varScale="1">
        <p:scale>
          <a:sx n="94" d="100"/>
          <a:sy n="94" d="100"/>
        </p:scale>
        <p:origin x="1138" y="77"/>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notesMaster" Target="notesMasters/notesMaster1.xml"/><Relationship Id="rId26" Type="http://schemas.openxmlformats.org/officeDocument/2006/relationships/font" Target="fonts/font8.fntdata"/><Relationship Id="rId39" Type="http://schemas.openxmlformats.org/officeDocument/2006/relationships/font" Target="fonts/font21.fntdata"/><Relationship Id="rId21" Type="http://schemas.openxmlformats.org/officeDocument/2006/relationships/font" Target="fonts/font3.fntdata"/><Relationship Id="rId34" Type="http://schemas.openxmlformats.org/officeDocument/2006/relationships/font" Target="fonts/font16.fntdata"/><Relationship Id="rId42"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font" Target="fonts/font11.fntdata"/><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font" Target="fonts/font6.fntdata"/><Relationship Id="rId32" Type="http://schemas.openxmlformats.org/officeDocument/2006/relationships/font" Target="fonts/font14.fntdata"/><Relationship Id="rId37" Type="http://schemas.openxmlformats.org/officeDocument/2006/relationships/font" Target="fonts/font19.fntdata"/><Relationship Id="rId40" Type="http://schemas.openxmlformats.org/officeDocument/2006/relationships/presProps" Target="presProps.xml"/><Relationship Id="rId45" Type="http://schemas.openxmlformats.org/officeDocument/2006/relationships/customXml" Target="../customXml/item4.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font" Target="fonts/font5.fntdata"/><Relationship Id="rId28" Type="http://schemas.openxmlformats.org/officeDocument/2006/relationships/font" Target="fonts/font10.fntdata"/><Relationship Id="rId36" Type="http://schemas.openxmlformats.org/officeDocument/2006/relationships/font" Target="fonts/font18.fntdata"/><Relationship Id="rId10" Type="http://schemas.openxmlformats.org/officeDocument/2006/relationships/slide" Target="slides/slide5.xml"/><Relationship Id="rId19" Type="http://schemas.openxmlformats.org/officeDocument/2006/relationships/font" Target="fonts/font1.fntdata"/><Relationship Id="rId31" Type="http://schemas.openxmlformats.org/officeDocument/2006/relationships/font" Target="fonts/font13.fntdata"/><Relationship Id="rId44"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font" Target="fonts/font4.fntdata"/><Relationship Id="rId27" Type="http://schemas.openxmlformats.org/officeDocument/2006/relationships/font" Target="fonts/font9.fntdata"/><Relationship Id="rId30" Type="http://schemas.openxmlformats.org/officeDocument/2006/relationships/font" Target="fonts/font12.fntdata"/><Relationship Id="rId35" Type="http://schemas.openxmlformats.org/officeDocument/2006/relationships/font" Target="fonts/font17.fntdata"/><Relationship Id="rId43" Type="http://schemas.openxmlformats.org/officeDocument/2006/relationships/tableStyles" Target="tableStyles.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font" Target="fonts/font7.fntdata"/><Relationship Id="rId33" Type="http://schemas.openxmlformats.org/officeDocument/2006/relationships/font" Target="fonts/font15.fntdata"/><Relationship Id="rId38" Type="http://schemas.openxmlformats.org/officeDocument/2006/relationships/font" Target="fonts/font20.fntdata"/><Relationship Id="rId20" Type="http://schemas.openxmlformats.org/officeDocument/2006/relationships/font" Target="fonts/font2.fntdata"/><Relationship Id="rId4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91425" rIns="91425" bIns="91425" anchor="t" anchorCtr="0">
            <a:noAutofit/>
          </a:bodyPr>
          <a:lstStyle>
            <a:lvl1pPr marL="0" marR="0" lvl="0" indent="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91425" rIns="91425" bIns="91425" anchor="t" anchorCtr="0">
            <a:noAutofit/>
          </a:bodyPr>
          <a:lstStyle>
            <a:lvl1pPr marL="0" marR="0" lvl="0" indent="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960120" y="1143000"/>
            <a:ext cx="49377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91425" rIns="91425" bIns="91425" anchor="b" anchorCtr="0">
            <a:noAutofit/>
          </a:bodyPr>
          <a:lstStyle>
            <a:lvl1pPr marL="0" marR="0" lvl="0" indent="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kystandards.org/standards-resources/mathematics-resources/math-pl-modules/"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g709f443171_0_0:notes"/>
          <p:cNvSpPr>
            <a:spLocks noGrp="1" noRot="1" noChangeAspect="1"/>
          </p:cNvSpPr>
          <p:nvPr>
            <p:ph type="sldImg" idx="2"/>
          </p:nvPr>
        </p:nvSpPr>
        <p:spPr>
          <a:xfrm>
            <a:off x="960438" y="1143000"/>
            <a:ext cx="493712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0" name="Google Shape;170;g709f443171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b="1" i="1" u="sng">
                <a:highlight>
                  <a:srgbClr val="FFFF00"/>
                </a:highlight>
              </a:rPr>
              <a:t>*Note: Session Agenda Time (75-90 min)</a:t>
            </a:r>
            <a:endParaRPr>
              <a:highlight>
                <a:srgbClr val="FFFF00"/>
              </a:highlight>
            </a:endParaRPr>
          </a:p>
          <a:p>
            <a:pPr marL="457200" lvl="0" indent="-304800" algn="l" rtl="0">
              <a:lnSpc>
                <a:spcPct val="115000"/>
              </a:lnSpc>
              <a:spcBef>
                <a:spcPts val="0"/>
              </a:spcBef>
              <a:spcAft>
                <a:spcPts val="0"/>
              </a:spcAft>
              <a:buClr>
                <a:schemeClr val="dk1"/>
              </a:buClr>
              <a:buSzPts val="1200"/>
              <a:buFont typeface="Calibri"/>
              <a:buChar char="●"/>
            </a:pPr>
            <a:r>
              <a:rPr lang="en-US" u="sng"/>
              <a:t>Slides 1 - 5</a:t>
            </a:r>
            <a:r>
              <a:rPr lang="en-US"/>
              <a:t>: Welcome, norms, objectives &amp; agenda, do now</a:t>
            </a:r>
            <a:r>
              <a:rPr lang="en-US" b="1"/>
              <a:t> (10 min) </a:t>
            </a:r>
            <a:endParaRPr b="1"/>
          </a:p>
          <a:p>
            <a:pPr marL="457200" lvl="0" indent="-304800" algn="l" rtl="0">
              <a:lnSpc>
                <a:spcPct val="115000"/>
              </a:lnSpc>
              <a:spcBef>
                <a:spcPts val="0"/>
              </a:spcBef>
              <a:spcAft>
                <a:spcPts val="0"/>
              </a:spcAft>
              <a:buClr>
                <a:schemeClr val="dk1"/>
              </a:buClr>
              <a:buSzPts val="1200"/>
              <a:buFont typeface="Calibri"/>
              <a:buChar char="●"/>
            </a:pPr>
            <a:r>
              <a:rPr lang="en-US" u="sng"/>
              <a:t>Slides 6 - 7</a:t>
            </a:r>
            <a:r>
              <a:rPr lang="en-US"/>
              <a:t>:</a:t>
            </a:r>
            <a:r>
              <a:rPr lang="en-US" b="1"/>
              <a:t> </a:t>
            </a:r>
            <a:r>
              <a:rPr lang="en-US"/>
              <a:t>Preparing to Analyze Student Work, Protocol Structures </a:t>
            </a:r>
            <a:r>
              <a:rPr lang="en-US" b="1"/>
              <a:t>(5 min)</a:t>
            </a:r>
            <a:endParaRPr b="1"/>
          </a:p>
          <a:p>
            <a:pPr marL="457200" lvl="0" indent="-304800" algn="l" rtl="0">
              <a:lnSpc>
                <a:spcPct val="115000"/>
              </a:lnSpc>
              <a:spcBef>
                <a:spcPts val="0"/>
              </a:spcBef>
              <a:spcAft>
                <a:spcPts val="0"/>
              </a:spcAft>
              <a:buClr>
                <a:schemeClr val="dk1"/>
              </a:buClr>
              <a:buSzPts val="1200"/>
              <a:buFont typeface="Calibri"/>
              <a:buChar char="●"/>
            </a:pPr>
            <a:r>
              <a:rPr lang="en-US" u="sng"/>
              <a:t>Slides 8 - 9</a:t>
            </a:r>
            <a:r>
              <a:rPr lang="en-US"/>
              <a:t>: Student Progress Protocol -  Steps 1 and Step 2, Implications</a:t>
            </a:r>
            <a:r>
              <a:rPr lang="en-US" b="1"/>
              <a:t> (~35 min)</a:t>
            </a:r>
            <a:endParaRPr b="1"/>
          </a:p>
          <a:p>
            <a:pPr marL="457200" lvl="0" indent="-304800" algn="l" rtl="0">
              <a:lnSpc>
                <a:spcPct val="115000"/>
              </a:lnSpc>
              <a:spcBef>
                <a:spcPts val="0"/>
              </a:spcBef>
              <a:spcAft>
                <a:spcPts val="0"/>
              </a:spcAft>
              <a:buClr>
                <a:schemeClr val="dk1"/>
              </a:buClr>
              <a:buSzPts val="1200"/>
              <a:buFont typeface="Calibri"/>
              <a:buChar char="●"/>
            </a:pPr>
            <a:r>
              <a:rPr lang="en-US" u="sng"/>
              <a:t>Slide 10</a:t>
            </a:r>
            <a:r>
              <a:rPr lang="en-US"/>
              <a:t>:</a:t>
            </a:r>
            <a:r>
              <a:rPr lang="en-US" b="1"/>
              <a:t> </a:t>
            </a:r>
            <a:r>
              <a:rPr lang="en-US"/>
              <a:t>Student Progress Protocol -  Step 3</a:t>
            </a:r>
            <a:r>
              <a:rPr lang="en-US" b="1"/>
              <a:t> (20 min)</a:t>
            </a:r>
            <a:endParaRPr b="1"/>
          </a:p>
          <a:p>
            <a:pPr marL="457200" lvl="0" indent="-304800" algn="l" rtl="0">
              <a:lnSpc>
                <a:spcPct val="115000"/>
              </a:lnSpc>
              <a:spcBef>
                <a:spcPts val="0"/>
              </a:spcBef>
              <a:spcAft>
                <a:spcPts val="0"/>
              </a:spcAft>
              <a:buClr>
                <a:schemeClr val="dk1"/>
              </a:buClr>
              <a:buSzPts val="1200"/>
              <a:buFont typeface="Calibri"/>
              <a:buChar char="●"/>
            </a:pPr>
            <a:r>
              <a:rPr lang="en-US" u="sng"/>
              <a:t>Slides 11-12:</a:t>
            </a:r>
            <a:r>
              <a:rPr lang="en-US"/>
              <a:t> Reflection, closing whip around </a:t>
            </a:r>
            <a:r>
              <a:rPr lang="en-US" b="1"/>
              <a:t>(5 min)  </a:t>
            </a:r>
            <a:endParaRPr b="1"/>
          </a:p>
          <a:p>
            <a:pPr marL="0" lvl="0" indent="0" algn="l" rtl="0">
              <a:lnSpc>
                <a:spcPct val="115000"/>
              </a:lnSpc>
              <a:spcBef>
                <a:spcPts val="0"/>
              </a:spcBef>
              <a:spcAft>
                <a:spcPts val="0"/>
              </a:spcAft>
              <a:buNone/>
            </a:pPr>
            <a:endParaRPr b="1"/>
          </a:p>
          <a:p>
            <a:pPr marL="0" lvl="0" indent="0" algn="l" rtl="0">
              <a:spcBef>
                <a:spcPts val="0"/>
              </a:spcBef>
              <a:spcAft>
                <a:spcPts val="0"/>
              </a:spcAft>
              <a:buClr>
                <a:schemeClr val="dk1"/>
              </a:buClr>
              <a:buFont typeface="Arial"/>
              <a:buNone/>
            </a:pPr>
            <a:r>
              <a:rPr lang="en-US" b="1"/>
              <a:t>Session Summary:</a:t>
            </a:r>
            <a:r>
              <a:rPr lang="en-US"/>
              <a:t> During this session, teachers will engage in student work analysis to identify evidence of student progress toward goals and to suggest instructional next steps. Following the analysis, teachers will share feedback in order to prepare for individual or co-teaching team planning. Finally, teachers will have the opportunity to plan strategically in response to the analyzed data to ensure that all students demonstrate progress toward the intended learning outcome(s).</a:t>
            </a:r>
            <a:endParaRPr sz="1400">
              <a:latin typeface="Arial"/>
              <a:ea typeface="Arial"/>
              <a:cs typeface="Arial"/>
              <a:sym typeface="Arial"/>
            </a:endParaRPr>
          </a:p>
          <a:p>
            <a:pPr marL="0" lvl="0" indent="0" algn="l" rtl="0">
              <a:lnSpc>
                <a:spcPct val="115000"/>
              </a:lnSpc>
              <a:spcBef>
                <a:spcPts val="0"/>
              </a:spcBef>
              <a:spcAft>
                <a:spcPts val="0"/>
              </a:spcAft>
              <a:buNone/>
            </a:pPr>
            <a:endParaRPr b="1"/>
          </a:p>
        </p:txBody>
      </p:sp>
      <p:sp>
        <p:nvSpPr>
          <p:cNvPr id="171" name="Google Shape;171;g709f443171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1</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g7587c8c79f_0_859: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7" name="Google Shape;257;g7587c8c79f_0_85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1200" b="1">
                <a:solidFill>
                  <a:schemeClr val="dk1"/>
                </a:solidFill>
                <a:latin typeface="Calibri"/>
                <a:ea typeface="Calibri"/>
                <a:cs typeface="Calibri"/>
                <a:sym typeface="Calibri"/>
              </a:rPr>
              <a:t>(1 min) </a:t>
            </a:r>
            <a:r>
              <a:rPr lang="en-US" sz="1200">
                <a:solidFill>
                  <a:schemeClr val="dk1"/>
                </a:solidFill>
                <a:latin typeface="Calibri"/>
                <a:ea typeface="Calibri"/>
                <a:cs typeface="Calibri"/>
                <a:sym typeface="Calibri"/>
              </a:rPr>
              <a:t>Facilitator says:</a:t>
            </a:r>
            <a:endParaRPr sz="1200">
              <a:solidFill>
                <a:schemeClr val="dk1"/>
              </a:solidFill>
              <a:latin typeface="Calibri"/>
              <a:ea typeface="Calibri"/>
              <a:cs typeface="Calibri"/>
              <a:sym typeface="Calibri"/>
            </a:endParaRPr>
          </a:p>
          <a:p>
            <a:pPr marL="457200" lvl="0" indent="-304800" algn="l" rtl="0">
              <a:lnSpc>
                <a:spcPct val="115000"/>
              </a:lnSpc>
              <a:spcBef>
                <a:spcPts val="0"/>
              </a:spcBef>
              <a:spcAft>
                <a:spcPts val="0"/>
              </a:spcAft>
              <a:buClr>
                <a:schemeClr val="dk1"/>
              </a:buClr>
              <a:buSzPts val="1200"/>
              <a:buFont typeface="Calibri"/>
              <a:buChar char="●"/>
            </a:pPr>
            <a:r>
              <a:rPr lang="en-US" sz="1200">
                <a:solidFill>
                  <a:schemeClr val="dk1"/>
                </a:solidFill>
                <a:latin typeface="Calibri"/>
                <a:ea typeface="Calibri"/>
                <a:cs typeface="Calibri"/>
                <a:sym typeface="Calibri"/>
              </a:rPr>
              <a:t>“Now that we have identified one group to plan for, and which misconception we want to address in our planning, let’s begin to make a plan. How will this reteach be new and different from the instruction before? Be as specific as possible and consider the components of the </a:t>
            </a:r>
            <a:r>
              <a:rPr lang="en-US" sz="1200" i="1">
                <a:solidFill>
                  <a:schemeClr val="dk1"/>
                </a:solidFill>
                <a:latin typeface="Calibri"/>
                <a:ea typeface="Calibri"/>
                <a:cs typeface="Calibri"/>
                <a:sym typeface="Calibri"/>
              </a:rPr>
              <a:t>KAS for Mathematics</a:t>
            </a:r>
            <a:r>
              <a:rPr lang="en-US" sz="1200">
                <a:solidFill>
                  <a:schemeClr val="dk1"/>
                </a:solidFill>
                <a:latin typeface="Calibri"/>
                <a:ea typeface="Calibri"/>
                <a:cs typeface="Calibri"/>
                <a:sym typeface="Calibri"/>
              </a:rPr>
              <a:t> (specifically the Clarifications or Attending to the SMPs) for ideas on how to address this standard. As you make a reteach plan, also include how you’ll re-assess students to determine their understanding of the standard. </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endParaRPr sz="1200">
              <a:solidFill>
                <a:schemeClr val="dk1"/>
              </a:solidFill>
              <a:latin typeface="Calibri"/>
              <a:ea typeface="Calibri"/>
              <a:cs typeface="Calibri"/>
              <a:sym typeface="Calibri"/>
            </a:endParaRPr>
          </a:p>
          <a:p>
            <a:pPr marL="0" lvl="0" indent="0" algn="l" rtl="0">
              <a:spcBef>
                <a:spcPts val="0"/>
              </a:spcBef>
              <a:spcAft>
                <a:spcPts val="0"/>
              </a:spcAft>
              <a:buNone/>
            </a:pPr>
            <a:r>
              <a:rPr lang="en-US" sz="1200" b="1">
                <a:solidFill>
                  <a:schemeClr val="dk1"/>
                </a:solidFill>
                <a:latin typeface="Calibri"/>
                <a:ea typeface="Calibri"/>
                <a:cs typeface="Calibri"/>
                <a:sym typeface="Calibri"/>
              </a:rPr>
              <a:t>(20 min) </a:t>
            </a:r>
            <a:r>
              <a:rPr lang="en-US" sz="1200">
                <a:solidFill>
                  <a:schemeClr val="dk1"/>
                </a:solidFill>
                <a:latin typeface="Calibri"/>
                <a:ea typeface="Calibri"/>
                <a:cs typeface="Calibri"/>
                <a:sym typeface="Calibri"/>
              </a:rPr>
              <a:t>Teachers can use remaining time to use ideas and insights gained in the student work analysis to plan instructional next steps</a:t>
            </a:r>
            <a:endParaRPr sz="1200" b="1">
              <a:solidFill>
                <a:schemeClr val="dk1"/>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g7587c8c79f_0_636:notes"/>
          <p:cNvSpPr>
            <a:spLocks noGrp="1" noRot="1" noChangeAspect="1"/>
          </p:cNvSpPr>
          <p:nvPr>
            <p:ph type="sldImg" idx="2"/>
          </p:nvPr>
        </p:nvSpPr>
        <p:spPr>
          <a:xfrm>
            <a:off x="960438" y="1143000"/>
            <a:ext cx="493712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5" name="Google Shape;265;g7587c8c79f_0_63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a:t>(5 min) </a:t>
            </a:r>
            <a:r>
              <a:rPr lang="en-US"/>
              <a:t>Participants complete the Topic 4 closing reflection. Facilitator may choose to ask participants to share out major takeaways from this learning cycle.</a:t>
            </a:r>
            <a:endParaRPr/>
          </a:p>
          <a:p>
            <a:pPr marL="0" lvl="0" indent="0" algn="l" rtl="0">
              <a:lnSpc>
                <a:spcPct val="115000"/>
              </a:lnSpc>
              <a:spcBef>
                <a:spcPts val="400"/>
              </a:spcBef>
              <a:spcAft>
                <a:spcPts val="0"/>
              </a:spcAft>
              <a:buNone/>
            </a:pPr>
            <a:endParaRPr/>
          </a:p>
        </p:txBody>
      </p:sp>
      <p:sp>
        <p:nvSpPr>
          <p:cNvPr id="266" name="Google Shape;266;g7587c8c79f_0_63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Calibri"/>
                <a:ea typeface="Calibri"/>
                <a:cs typeface="Calibri"/>
                <a:sym typeface="Calibri"/>
              </a:rPr>
              <a:t>11</a:t>
            </a:fld>
            <a:endParaRPr sz="1200">
              <a:solidFill>
                <a:schemeClr val="dk1"/>
              </a:solidFill>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73911a9bd5_2_0: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0" name="Google Shape;180;g73911a9bd5_2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1200" b="1">
                <a:solidFill>
                  <a:schemeClr val="dk1"/>
                </a:solidFill>
                <a:latin typeface="Calibri"/>
                <a:ea typeface="Calibri"/>
                <a:cs typeface="Calibri"/>
                <a:sym typeface="Calibri"/>
              </a:rPr>
              <a:t>(2 min) </a:t>
            </a:r>
            <a:r>
              <a:rPr lang="en-US" sz="1200">
                <a:solidFill>
                  <a:schemeClr val="dk1"/>
                </a:solidFill>
                <a:latin typeface="Calibri"/>
                <a:ea typeface="Calibri"/>
                <a:cs typeface="Calibri"/>
                <a:sym typeface="Calibri"/>
              </a:rPr>
              <a:t>Facilitator says:</a:t>
            </a:r>
            <a:endParaRPr sz="1200">
              <a:solidFill>
                <a:schemeClr val="dk1"/>
              </a:solidFill>
              <a:latin typeface="Calibri"/>
              <a:ea typeface="Calibri"/>
              <a:cs typeface="Calibri"/>
              <a:sym typeface="Calibri"/>
            </a:endParaRPr>
          </a:p>
          <a:p>
            <a:pPr marL="457200" lvl="0" indent="-304800" algn="l" rtl="0">
              <a:spcBef>
                <a:spcPts val="0"/>
              </a:spcBef>
              <a:spcAft>
                <a:spcPts val="0"/>
              </a:spcAft>
              <a:buClr>
                <a:schemeClr val="dk1"/>
              </a:buClr>
              <a:buSzPts val="1200"/>
              <a:buChar char="●"/>
            </a:pPr>
            <a:r>
              <a:rPr lang="en-US" sz="1200">
                <a:solidFill>
                  <a:schemeClr val="dk1"/>
                </a:solidFill>
                <a:latin typeface="Calibri"/>
                <a:ea typeface="Calibri"/>
                <a:cs typeface="Calibri"/>
                <a:sym typeface="Calibri"/>
              </a:rPr>
              <a:t>“Let’s revisit our 12-week arc of learning to take stock of where we are now. First, let’s ground ourselves in this content cycle’s guiding principle in the yellow box. Can someone please read that out loud?”</a:t>
            </a:r>
            <a:endParaRPr sz="1200">
              <a:solidFill>
                <a:schemeClr val="dk1"/>
              </a:solidFill>
              <a:latin typeface="Calibri"/>
              <a:ea typeface="Calibri"/>
              <a:cs typeface="Calibri"/>
              <a:sym typeface="Calibri"/>
            </a:endParaRPr>
          </a:p>
          <a:p>
            <a:pPr marL="457200" lvl="0" indent="-304800" algn="l" rtl="0">
              <a:spcBef>
                <a:spcPts val="0"/>
              </a:spcBef>
              <a:spcAft>
                <a:spcPts val="0"/>
              </a:spcAft>
              <a:buClr>
                <a:schemeClr val="dk1"/>
              </a:buClr>
              <a:buSzPts val="1200"/>
              <a:buChar char="●"/>
            </a:pPr>
            <a:r>
              <a:rPr lang="en-US" sz="1200">
                <a:solidFill>
                  <a:schemeClr val="dk1"/>
                </a:solidFill>
                <a:latin typeface="Calibri"/>
                <a:ea typeface="Calibri"/>
                <a:cs typeface="Calibri"/>
                <a:sym typeface="Calibri"/>
              </a:rPr>
              <a:t>“In green, you’ll see our four major topics of learning. For each topic of learning, we’ll engage in a three-week learning cycle that will include a shared learning session, a planning and practice session, and a student progress session. Our first topic of learning will include an overview of all 8 Standards for Mathematical Practice, so we can get a big picture idea of what excellence in math learning should look like for students. In the next 3 topics, we’ll narrow our focus to cover just one SMP so we can better internalize and apply our learning. As you’ll see, the three SMPs we will focus on are: </a:t>
            </a:r>
            <a:endParaRPr sz="1200">
              <a:solidFill>
                <a:schemeClr val="dk1"/>
              </a:solidFill>
              <a:latin typeface="Calibri"/>
              <a:ea typeface="Calibri"/>
              <a:cs typeface="Calibri"/>
              <a:sym typeface="Calibri"/>
            </a:endParaRPr>
          </a:p>
          <a:p>
            <a:pPr marL="914400" lvl="1" indent="-304800" algn="l" rtl="0">
              <a:spcBef>
                <a:spcPts val="0"/>
              </a:spcBef>
              <a:spcAft>
                <a:spcPts val="0"/>
              </a:spcAft>
              <a:buClr>
                <a:schemeClr val="dk1"/>
              </a:buClr>
              <a:buSzPts val="1200"/>
              <a:buChar char="○"/>
            </a:pPr>
            <a:r>
              <a:rPr lang="en-US" sz="1200">
                <a:solidFill>
                  <a:schemeClr val="dk1"/>
                </a:solidFill>
                <a:latin typeface="Calibri"/>
                <a:ea typeface="Calibri"/>
                <a:cs typeface="Calibri"/>
                <a:sym typeface="Calibri"/>
              </a:rPr>
              <a:t>Standard for Mathematical Practice 1: Make sense of problems and persevere in solving them.</a:t>
            </a:r>
            <a:endParaRPr sz="1200">
              <a:solidFill>
                <a:schemeClr val="dk1"/>
              </a:solidFill>
              <a:latin typeface="Calibri"/>
              <a:ea typeface="Calibri"/>
              <a:cs typeface="Calibri"/>
              <a:sym typeface="Calibri"/>
            </a:endParaRPr>
          </a:p>
          <a:p>
            <a:pPr marL="914400" lvl="1" indent="-304800" algn="l" rtl="0">
              <a:spcBef>
                <a:spcPts val="0"/>
              </a:spcBef>
              <a:spcAft>
                <a:spcPts val="0"/>
              </a:spcAft>
              <a:buClr>
                <a:schemeClr val="dk1"/>
              </a:buClr>
              <a:buSzPts val="1200"/>
              <a:buFont typeface="Calibri"/>
              <a:buChar char="○"/>
            </a:pPr>
            <a:r>
              <a:rPr lang="en-US" sz="1200">
                <a:solidFill>
                  <a:schemeClr val="dk1"/>
                </a:solidFill>
                <a:latin typeface="Calibri"/>
                <a:ea typeface="Calibri"/>
                <a:cs typeface="Calibri"/>
                <a:sym typeface="Calibri"/>
              </a:rPr>
              <a:t>Standard for Mathematical Practice 4: Model with mathematics.</a:t>
            </a:r>
            <a:endParaRPr sz="1200">
              <a:solidFill>
                <a:schemeClr val="dk1"/>
              </a:solidFill>
              <a:latin typeface="Calibri"/>
              <a:ea typeface="Calibri"/>
              <a:cs typeface="Calibri"/>
              <a:sym typeface="Calibri"/>
            </a:endParaRPr>
          </a:p>
          <a:p>
            <a:pPr marL="914400" lvl="1" indent="-304800" algn="l" rtl="0">
              <a:spcBef>
                <a:spcPts val="0"/>
              </a:spcBef>
              <a:spcAft>
                <a:spcPts val="0"/>
              </a:spcAft>
              <a:buClr>
                <a:schemeClr val="dk1"/>
              </a:buClr>
              <a:buSzPts val="1200"/>
              <a:buChar char="○"/>
            </a:pPr>
            <a:r>
              <a:rPr lang="en-US" sz="1200">
                <a:solidFill>
                  <a:schemeClr val="dk1"/>
                </a:solidFill>
                <a:latin typeface="Calibri"/>
                <a:ea typeface="Calibri"/>
                <a:cs typeface="Calibri"/>
                <a:sym typeface="Calibri"/>
              </a:rPr>
              <a:t>Standard for Mathematical Practice 3: Construct viable arguments and critique the reasoning of others.”</a:t>
            </a:r>
            <a:endParaRPr sz="1200">
              <a:solidFill>
                <a:schemeClr val="dk1"/>
              </a:solidFill>
              <a:latin typeface="Calibri"/>
              <a:ea typeface="Calibri"/>
              <a:cs typeface="Calibri"/>
              <a:sym typeface="Calibri"/>
            </a:endParaRPr>
          </a:p>
          <a:p>
            <a:pPr marL="457200" lvl="0" indent="-304800" algn="l" rtl="0">
              <a:spcBef>
                <a:spcPts val="0"/>
              </a:spcBef>
              <a:spcAft>
                <a:spcPts val="0"/>
              </a:spcAft>
              <a:buClr>
                <a:schemeClr val="dk1"/>
              </a:buClr>
              <a:buSzPts val="1200"/>
              <a:buFont typeface="Calibri"/>
              <a:buChar char="●"/>
            </a:pPr>
            <a:r>
              <a:rPr lang="en-US" sz="1200" b="1">
                <a:solidFill>
                  <a:srgbClr val="FF0000"/>
                </a:solidFill>
                <a:latin typeface="Calibri"/>
                <a:ea typeface="Calibri"/>
                <a:cs typeface="Calibri"/>
                <a:sym typeface="Calibri"/>
              </a:rPr>
              <a:t>“While this content cycle will do a deep dive of 3 Standards for Mathematical Practice, the KAS for Mathematics require teachers to implement all 8 Standards for Mathematical Practices. To support teachers in elevating different SMPs during their instruction, the KAS for Mathematics highlights connections between content standards and SMPs. The inclusion of those SMPs does NOT mean those are the only ways students can engage in the practices while learning that content. It also doesn’t mean that throughout instruction on that content standard those practices automatically happen. How instruction is designed will determine how students engage with the content. See the </a:t>
            </a:r>
            <a:r>
              <a:rPr lang="en-US" sz="1200" b="1" i="1" u="sng">
                <a:solidFill>
                  <a:srgbClr val="0000FF"/>
                </a:solidFill>
                <a:latin typeface="Calibri"/>
                <a:ea typeface="Calibri"/>
                <a:cs typeface="Calibri"/>
                <a:sym typeface="Calibri"/>
                <a:hlinkClick r:id="rId3"/>
              </a:rPr>
              <a:t>KY Standards Mathematics Professional Learning Modules</a:t>
            </a:r>
            <a:r>
              <a:rPr lang="en-US" sz="1200" b="1">
                <a:solidFill>
                  <a:srgbClr val="FF0000"/>
                </a:solidFill>
                <a:latin typeface="Calibri"/>
                <a:ea typeface="Calibri"/>
                <a:cs typeface="Calibri"/>
                <a:sym typeface="Calibri"/>
              </a:rPr>
              <a:t> for guidance.”</a:t>
            </a:r>
            <a:endParaRPr sz="1200" b="1">
              <a:solidFill>
                <a:srgbClr val="FF0000"/>
              </a:solidFill>
              <a:latin typeface="Calibri"/>
              <a:ea typeface="Calibri"/>
              <a:cs typeface="Calibri"/>
              <a:sym typeface="Calibri"/>
            </a:endParaRPr>
          </a:p>
          <a:p>
            <a:pPr marL="457200" lvl="0" indent="-304800" algn="l" rtl="0">
              <a:spcBef>
                <a:spcPts val="0"/>
              </a:spcBef>
              <a:spcAft>
                <a:spcPts val="0"/>
              </a:spcAft>
              <a:buClr>
                <a:schemeClr val="dk1"/>
              </a:buClr>
              <a:buSzPts val="1200"/>
              <a:buFont typeface="Calibri"/>
              <a:buChar char="●"/>
            </a:pPr>
            <a:r>
              <a:rPr lang="en-US" sz="1200" b="1">
                <a:solidFill>
                  <a:schemeClr val="dk1"/>
                </a:solidFill>
                <a:latin typeface="Calibri"/>
                <a:ea typeface="Calibri"/>
                <a:cs typeface="Calibri"/>
                <a:sym typeface="Calibri"/>
              </a:rPr>
              <a:t>[Click to play animation] </a:t>
            </a:r>
            <a:r>
              <a:rPr lang="en-US" sz="1200">
                <a:solidFill>
                  <a:schemeClr val="dk1"/>
                </a:solidFill>
                <a:latin typeface="Calibri"/>
                <a:ea typeface="Calibri"/>
                <a:cs typeface="Calibri"/>
                <a:sym typeface="Calibri"/>
              </a:rPr>
              <a:t>“During this Student Progress session, we’ll look at student data to see the impact of our shared learning on improved outcomes for students and determine where additional opportunities might exist.” </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sz="1200">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g709f443171_0_101:notes"/>
          <p:cNvSpPr>
            <a:spLocks noGrp="1" noRot="1" noChangeAspect="1"/>
          </p:cNvSpPr>
          <p:nvPr>
            <p:ph type="sldImg" idx="2"/>
          </p:nvPr>
        </p:nvSpPr>
        <p:spPr>
          <a:xfrm>
            <a:off x="960438" y="1143000"/>
            <a:ext cx="493712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0" name="Google Shape;190;g709f443171_0_10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a:t>(4 min)</a:t>
            </a:r>
            <a:r>
              <a:rPr lang="en-US"/>
              <a:t> Review team norms and/or facilitate a quick team connector/ice-breaker.</a:t>
            </a:r>
            <a:endParaRPr/>
          </a:p>
        </p:txBody>
      </p:sp>
      <p:sp>
        <p:nvSpPr>
          <p:cNvPr id="191" name="Google Shape;191;g709f443171_0_10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3</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g7587c8c79f_0_1: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1" name="Google Shape;201;g7587c8c79f_0_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1200" b="1">
                <a:solidFill>
                  <a:schemeClr val="dk1"/>
                </a:solidFill>
                <a:latin typeface="Calibri"/>
                <a:ea typeface="Calibri"/>
                <a:cs typeface="Calibri"/>
                <a:sym typeface="Calibri"/>
              </a:rPr>
              <a:t>(1 min)</a:t>
            </a:r>
            <a:r>
              <a:rPr lang="en-US" sz="1200">
                <a:solidFill>
                  <a:schemeClr val="dk1"/>
                </a:solidFill>
                <a:latin typeface="Calibri"/>
                <a:ea typeface="Calibri"/>
                <a:cs typeface="Calibri"/>
                <a:sym typeface="Calibri"/>
              </a:rPr>
              <a:t> Facilitator says:</a:t>
            </a:r>
            <a:endParaRPr sz="1200">
              <a:solidFill>
                <a:schemeClr val="dk1"/>
              </a:solidFill>
              <a:latin typeface="Calibri"/>
              <a:ea typeface="Calibri"/>
              <a:cs typeface="Calibri"/>
              <a:sym typeface="Calibri"/>
            </a:endParaRPr>
          </a:p>
          <a:p>
            <a:pPr marL="457200" lvl="0" indent="-304800" algn="l" rtl="0">
              <a:spcBef>
                <a:spcPts val="0"/>
              </a:spcBef>
              <a:spcAft>
                <a:spcPts val="0"/>
              </a:spcAft>
              <a:buClr>
                <a:schemeClr val="dk1"/>
              </a:buClr>
              <a:buSzPts val="1200"/>
              <a:buFont typeface="Calibri"/>
              <a:buChar char="●"/>
            </a:pPr>
            <a:r>
              <a:rPr lang="en-US" sz="1200">
                <a:solidFill>
                  <a:schemeClr val="dk1"/>
                </a:solidFill>
                <a:latin typeface="Calibri"/>
                <a:ea typeface="Calibri"/>
                <a:cs typeface="Calibri"/>
                <a:sym typeface="Calibri"/>
              </a:rPr>
              <a:t>“This week, we’ll explore connections between our learning and our students’ growth. To do this, we’ll conduct student work analysis to analyze our instructional effectiveness through the lens of student outcomes on a learning task. As we uncover trends of growth and need, we’ll plan for instructional next steps that will support students in achieving learning targets.”</a:t>
            </a:r>
            <a:endParaRPr sz="1200" b="1">
              <a:solidFill>
                <a:schemeClr val="dk1"/>
              </a:solidFill>
              <a:latin typeface="Calibri"/>
              <a:ea typeface="Calibri"/>
              <a:cs typeface="Calibri"/>
              <a:sym typeface="Calibri"/>
            </a:endParaRPr>
          </a:p>
          <a:p>
            <a:pPr marL="457200" lvl="0" indent="-304800" algn="l" rtl="0">
              <a:spcBef>
                <a:spcPts val="0"/>
              </a:spcBef>
              <a:spcAft>
                <a:spcPts val="0"/>
              </a:spcAft>
              <a:buClr>
                <a:schemeClr val="dk1"/>
              </a:buClr>
              <a:buSzPts val="1200"/>
              <a:buFont typeface="Calibri"/>
              <a:buChar char="●"/>
            </a:pPr>
            <a:r>
              <a:rPr lang="en-US" sz="1200">
                <a:solidFill>
                  <a:schemeClr val="dk1"/>
                </a:solidFill>
                <a:latin typeface="Calibri"/>
                <a:ea typeface="Calibri"/>
                <a:cs typeface="Calibri"/>
                <a:sym typeface="Calibri"/>
              </a:rPr>
              <a:t>“Before we begin, please take a minute to read over the objectives and agenda for today’s session.” </a:t>
            </a:r>
            <a:endParaRPr sz="1200">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g7587c8c79f_0_835: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0" name="Google Shape;210;g7587c8c79f_0_83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r>
              <a:rPr lang="en-US" sz="1200" b="1">
                <a:solidFill>
                  <a:schemeClr val="dk1"/>
                </a:solidFill>
                <a:latin typeface="Calibri"/>
                <a:ea typeface="Calibri"/>
                <a:cs typeface="Calibri"/>
                <a:sym typeface="Calibri"/>
              </a:rPr>
              <a:t>(3 min)</a:t>
            </a:r>
            <a:r>
              <a:rPr lang="en-US" sz="1200">
                <a:solidFill>
                  <a:schemeClr val="dk1"/>
                </a:solidFill>
                <a:latin typeface="Calibri"/>
                <a:ea typeface="Calibri"/>
                <a:cs typeface="Calibri"/>
                <a:sym typeface="Calibri"/>
              </a:rPr>
              <a:t> Facilitator says:</a:t>
            </a:r>
            <a:endParaRPr sz="1200">
              <a:solidFill>
                <a:schemeClr val="dk1"/>
              </a:solidFill>
              <a:latin typeface="Calibri"/>
              <a:ea typeface="Calibri"/>
              <a:cs typeface="Calibri"/>
              <a:sym typeface="Calibri"/>
            </a:endParaRPr>
          </a:p>
          <a:p>
            <a:pPr marL="457200" lvl="0" indent="-304800" algn="l" rtl="0">
              <a:spcBef>
                <a:spcPts val="0"/>
              </a:spcBef>
              <a:spcAft>
                <a:spcPts val="0"/>
              </a:spcAft>
              <a:buClr>
                <a:schemeClr val="dk1"/>
              </a:buClr>
              <a:buSzPts val="1200"/>
              <a:buFont typeface="Calibri"/>
              <a:buChar char="●"/>
            </a:pPr>
            <a:r>
              <a:rPr lang="en-US" sz="1200">
                <a:solidFill>
                  <a:schemeClr val="dk1"/>
                </a:solidFill>
                <a:latin typeface="Calibri"/>
                <a:ea typeface="Calibri"/>
                <a:cs typeface="Calibri"/>
                <a:sym typeface="Calibri"/>
              </a:rPr>
              <a:t>“Think of one student in your sub-group who had a ‘bright spot’ learning moment this week. As you reflect on this student’s experience, share a positive take-away about their learning with a partner.”</a:t>
            </a:r>
            <a:endParaRPr sz="12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200" b="1">
              <a:solidFill>
                <a:schemeClr val="dk1"/>
              </a:solidFill>
              <a:latin typeface="Calibri"/>
              <a:ea typeface="Calibri"/>
              <a:cs typeface="Calibri"/>
              <a:sym typeface="Calibri"/>
            </a:endParaRPr>
          </a:p>
          <a:p>
            <a:pPr marL="0" lvl="0" indent="0" algn="l" rtl="0">
              <a:spcBef>
                <a:spcPts val="0"/>
              </a:spcBef>
              <a:spcAft>
                <a:spcPts val="0"/>
              </a:spcAft>
              <a:buNone/>
            </a:pPr>
            <a:endParaRPr sz="1200" b="1" i="1" u="sng">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g7587c8c79f_0_190: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9" name="Google Shape;219;g7587c8c79f_0_19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1200" b="1">
                <a:solidFill>
                  <a:schemeClr val="dk1"/>
                </a:solidFill>
                <a:latin typeface="Calibri"/>
                <a:ea typeface="Calibri"/>
                <a:cs typeface="Calibri"/>
                <a:sym typeface="Calibri"/>
              </a:rPr>
              <a:t>(2 mins) </a:t>
            </a:r>
            <a:r>
              <a:rPr lang="en-US" sz="1200">
                <a:solidFill>
                  <a:schemeClr val="dk1"/>
                </a:solidFill>
                <a:latin typeface="Calibri"/>
                <a:ea typeface="Calibri"/>
                <a:cs typeface="Calibri"/>
                <a:sym typeface="Calibri"/>
              </a:rPr>
              <a:t>Facilitator says:</a:t>
            </a:r>
            <a:endParaRPr sz="1200">
              <a:solidFill>
                <a:schemeClr val="dk1"/>
              </a:solidFill>
              <a:latin typeface="Calibri"/>
              <a:ea typeface="Calibri"/>
              <a:cs typeface="Calibri"/>
              <a:sym typeface="Calibri"/>
            </a:endParaRPr>
          </a:p>
          <a:p>
            <a:pPr marL="800100" lvl="0" indent="-304800" algn="l" rtl="0">
              <a:spcBef>
                <a:spcPts val="0"/>
              </a:spcBef>
              <a:spcAft>
                <a:spcPts val="0"/>
              </a:spcAft>
              <a:buClr>
                <a:srgbClr val="000000"/>
              </a:buClr>
              <a:buSzPts val="1200"/>
              <a:buFont typeface="Noto Sans Symbols"/>
              <a:buChar char="●"/>
            </a:pPr>
            <a:r>
              <a:rPr lang="en-US" sz="1200">
                <a:latin typeface="Calibri"/>
                <a:ea typeface="Calibri"/>
                <a:cs typeface="Calibri"/>
                <a:sym typeface="Calibri"/>
              </a:rPr>
              <a:t>“In our previous sessions, we’ve engaged in shared learning and applied that learning to our planning and practice. Today, we’re looking for evidence of transfer to student work. Please take out the following materials: your set of student tasks (either whole class or specific subgroup) and tools to support your analysis of student work.”</a:t>
            </a:r>
            <a:endParaRPr sz="1200">
              <a:latin typeface="Calibri"/>
              <a:ea typeface="Calibri"/>
              <a:cs typeface="Calibri"/>
              <a:sym typeface="Calibri"/>
            </a:endParaRPr>
          </a:p>
          <a:p>
            <a:pPr marL="800100" lvl="0" indent="-304800" algn="l" rtl="0">
              <a:spcBef>
                <a:spcPts val="0"/>
              </a:spcBef>
              <a:spcAft>
                <a:spcPts val="0"/>
              </a:spcAft>
              <a:buClr>
                <a:srgbClr val="000000"/>
              </a:buClr>
              <a:buSzPts val="1200"/>
              <a:buFont typeface="Noto Sans Symbols"/>
              <a:buChar char="●"/>
            </a:pPr>
            <a:r>
              <a:rPr lang="en-US" sz="1200" b="1">
                <a:latin typeface="Calibri"/>
                <a:ea typeface="Calibri"/>
                <a:cs typeface="Calibri"/>
                <a:sym typeface="Calibri"/>
              </a:rPr>
              <a:t>[Click to play animation]</a:t>
            </a:r>
            <a:r>
              <a:rPr lang="en-US" sz="1200">
                <a:latin typeface="Calibri"/>
                <a:ea typeface="Calibri"/>
                <a:cs typeface="Calibri"/>
                <a:sym typeface="Calibri"/>
              </a:rPr>
              <a:t> “In the Appendix folder, you’ll find the KAS for Mathematics Assignment Review Protocol, which has guiding questions that will support you in evaluating an already created task to gauge its alignment to the KAS for Mathematics. This is a good place to start if you’ve already created a student exemplar for your task and are ready to look at student work. If you haven’t created an exemplar for your task or considered how the task aligns to the targets of the standard, </a:t>
            </a:r>
            <a:r>
              <a:rPr lang="en-US" sz="1200" b="1">
                <a:latin typeface="Calibri"/>
                <a:ea typeface="Calibri"/>
                <a:cs typeface="Calibri"/>
                <a:sym typeface="Calibri"/>
              </a:rPr>
              <a:t>[click to play animation]</a:t>
            </a:r>
            <a:r>
              <a:rPr lang="en-US" sz="1200">
                <a:latin typeface="Calibri"/>
                <a:ea typeface="Calibri"/>
                <a:cs typeface="Calibri"/>
                <a:sym typeface="Calibri"/>
              </a:rPr>
              <a:t> handout 2 provides a task internalization tool where you can utilize the guiding questions from the Assignment Review Protocol to determine what evidence of student mastery should look like.” *</a:t>
            </a:r>
            <a:endParaRPr sz="1200">
              <a:latin typeface="Calibri"/>
              <a:ea typeface="Calibri"/>
              <a:cs typeface="Calibri"/>
              <a:sym typeface="Calibri"/>
            </a:endParaRPr>
          </a:p>
          <a:p>
            <a:pPr marL="0" lvl="0" indent="0" algn="l" rtl="0">
              <a:spcBef>
                <a:spcPts val="0"/>
              </a:spcBef>
              <a:spcAft>
                <a:spcPts val="0"/>
              </a:spcAft>
              <a:buNone/>
            </a:pPr>
            <a:endParaRPr sz="1200">
              <a:latin typeface="Calibri"/>
              <a:ea typeface="Calibri"/>
              <a:cs typeface="Calibri"/>
              <a:sym typeface="Calibri"/>
            </a:endParaRPr>
          </a:p>
          <a:p>
            <a:pPr marL="0" lvl="0" indent="0" algn="l" rtl="0">
              <a:spcBef>
                <a:spcPts val="0"/>
              </a:spcBef>
              <a:spcAft>
                <a:spcPts val="0"/>
              </a:spcAft>
              <a:buNone/>
            </a:pPr>
            <a:r>
              <a:rPr lang="en-US" sz="1200" b="1" i="1" u="sng">
                <a:highlight>
                  <a:srgbClr val="FFFF00"/>
                </a:highlight>
                <a:latin typeface="Calibri"/>
                <a:ea typeface="Calibri"/>
                <a:cs typeface="Calibri"/>
                <a:sym typeface="Calibri"/>
              </a:rPr>
              <a:t>*Note:</a:t>
            </a:r>
            <a:endParaRPr sz="1200" b="1" i="1" u="sng">
              <a:highlight>
                <a:srgbClr val="FFFF00"/>
              </a:highlight>
              <a:latin typeface="Calibri"/>
              <a:ea typeface="Calibri"/>
              <a:cs typeface="Calibri"/>
              <a:sym typeface="Calibri"/>
            </a:endParaRPr>
          </a:p>
          <a:p>
            <a:pPr marL="457200" lvl="0" indent="-304800" algn="l" rtl="0">
              <a:spcBef>
                <a:spcPts val="0"/>
              </a:spcBef>
              <a:spcAft>
                <a:spcPts val="0"/>
              </a:spcAft>
              <a:buSzPts val="1200"/>
              <a:buFont typeface="Calibri"/>
              <a:buChar char="●"/>
            </a:pPr>
            <a:r>
              <a:rPr lang="en-US" sz="1200">
                <a:latin typeface="Calibri"/>
                <a:ea typeface="Calibri"/>
                <a:cs typeface="Calibri"/>
                <a:sym typeface="Calibri"/>
              </a:rPr>
              <a:t>*If applicable, facilitator may ask teachers to bring other curricular planning resources based on school/district context. </a:t>
            </a:r>
            <a:endParaRPr sz="1200">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g7587c8c79f_0_592: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0" name="Google Shape;230;g7587c8c79f_0_59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1200" b="1">
                <a:solidFill>
                  <a:schemeClr val="dk1"/>
                </a:solidFill>
                <a:latin typeface="Calibri"/>
                <a:ea typeface="Calibri"/>
                <a:cs typeface="Calibri"/>
                <a:sym typeface="Calibri"/>
              </a:rPr>
              <a:t>(1 min) </a:t>
            </a:r>
            <a:r>
              <a:rPr lang="en-US" sz="1200">
                <a:solidFill>
                  <a:schemeClr val="dk1"/>
                </a:solidFill>
                <a:latin typeface="Calibri"/>
                <a:ea typeface="Calibri"/>
                <a:cs typeface="Calibri"/>
                <a:sym typeface="Calibri"/>
              </a:rPr>
              <a:t>Facilitator says:</a:t>
            </a:r>
            <a:endParaRPr sz="1200">
              <a:solidFill>
                <a:schemeClr val="dk1"/>
              </a:solidFill>
              <a:latin typeface="Calibri"/>
              <a:ea typeface="Calibri"/>
              <a:cs typeface="Calibri"/>
              <a:sym typeface="Calibri"/>
            </a:endParaRPr>
          </a:p>
          <a:p>
            <a:pPr marL="457200" lvl="0" indent="-304800" algn="l" rtl="0">
              <a:spcBef>
                <a:spcPts val="0"/>
              </a:spcBef>
              <a:spcAft>
                <a:spcPts val="0"/>
              </a:spcAft>
              <a:buClr>
                <a:schemeClr val="dk1"/>
              </a:buClr>
              <a:buSzPts val="1200"/>
              <a:buFont typeface="Calibri"/>
              <a:buChar char="●"/>
            </a:pPr>
            <a:r>
              <a:rPr lang="en-US" sz="1200">
                <a:solidFill>
                  <a:schemeClr val="dk1"/>
                </a:solidFill>
                <a:latin typeface="Calibri"/>
                <a:ea typeface="Calibri"/>
                <a:cs typeface="Calibri"/>
                <a:sym typeface="Calibri"/>
              </a:rPr>
              <a:t>“The process we’ll be taking today has three parts. Can I have someone read out each step?” Teachers popcorn out the steps.</a:t>
            </a:r>
            <a:endParaRPr sz="1200">
              <a:solidFill>
                <a:schemeClr val="dk1"/>
              </a:solidFill>
              <a:latin typeface="Calibri"/>
              <a:ea typeface="Calibri"/>
              <a:cs typeface="Calibri"/>
              <a:sym typeface="Calibri"/>
            </a:endParaRPr>
          </a:p>
          <a:p>
            <a:pPr marL="457200" lvl="0" indent="-304800" algn="l" rtl="0">
              <a:spcBef>
                <a:spcPts val="0"/>
              </a:spcBef>
              <a:spcAft>
                <a:spcPts val="0"/>
              </a:spcAft>
              <a:buClr>
                <a:schemeClr val="dk1"/>
              </a:buClr>
              <a:buSzPts val="1200"/>
              <a:buFont typeface="Calibri"/>
              <a:buChar char="●"/>
            </a:pPr>
            <a:r>
              <a:rPr lang="en-US" sz="1200">
                <a:solidFill>
                  <a:schemeClr val="dk1"/>
                </a:solidFill>
                <a:latin typeface="Calibri"/>
                <a:ea typeface="Calibri"/>
                <a:cs typeface="Calibri"/>
                <a:sym typeface="Calibri"/>
              </a:rPr>
              <a:t>“As we know, before we dig into to looking at student work, we as teachers must do Step 1 - the “intellectual prep work” of analyzing the task ourselves. Does this task align to the targets of the standard? If so, what would student mastery on this task look like? Once we have a clear vision of what an exemplar student response should look like, we can determine the key features of mastery - What conceptual understanding must be demonstrated? What procedural skills are in play? What does application of these understandings and skills look like?”</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sz="1200">
              <a:solidFill>
                <a:schemeClr val="dk1"/>
              </a:solidFill>
              <a:latin typeface="Calibri"/>
              <a:ea typeface="Calibri"/>
              <a:cs typeface="Calibri"/>
              <a:sym typeface="Calibri"/>
            </a:endParaRPr>
          </a:p>
          <a:p>
            <a:pPr marL="0" lvl="0" indent="0" algn="l" rtl="0">
              <a:spcBef>
                <a:spcPts val="0"/>
              </a:spcBef>
              <a:spcAft>
                <a:spcPts val="0"/>
              </a:spcAft>
              <a:buNone/>
            </a:pPr>
            <a:r>
              <a:rPr lang="en-US" sz="1200" b="1" i="1" u="sng">
                <a:solidFill>
                  <a:schemeClr val="dk1"/>
                </a:solidFill>
                <a:highlight>
                  <a:srgbClr val="FFFF00"/>
                </a:highlight>
                <a:latin typeface="Calibri"/>
                <a:ea typeface="Calibri"/>
                <a:cs typeface="Calibri"/>
                <a:sym typeface="Calibri"/>
              </a:rPr>
              <a:t>*Note: </a:t>
            </a:r>
            <a:endParaRPr sz="1200" b="1" i="1" u="sng">
              <a:solidFill>
                <a:schemeClr val="dk1"/>
              </a:solidFill>
              <a:highlight>
                <a:srgbClr val="FFFF00"/>
              </a:highlight>
              <a:latin typeface="Calibri"/>
              <a:ea typeface="Calibri"/>
              <a:cs typeface="Calibri"/>
              <a:sym typeface="Calibri"/>
            </a:endParaRPr>
          </a:p>
          <a:p>
            <a:pPr marL="0" lvl="0" indent="0" algn="l" rtl="0">
              <a:spcBef>
                <a:spcPts val="0"/>
              </a:spcBef>
              <a:spcAft>
                <a:spcPts val="0"/>
              </a:spcAft>
              <a:buNone/>
            </a:pPr>
            <a:r>
              <a:rPr lang="en-US" sz="1200">
                <a:solidFill>
                  <a:schemeClr val="dk1"/>
                </a:solidFill>
                <a:latin typeface="Calibri"/>
                <a:ea typeface="Calibri"/>
                <a:cs typeface="Calibri"/>
                <a:sym typeface="Calibri"/>
              </a:rPr>
              <a:t>Some teachers may not have had time to do this in advance of the meeting, so time might need to be devoted to this prep work </a:t>
            </a:r>
            <a:r>
              <a:rPr lang="en-US" sz="1200" i="1">
                <a:solidFill>
                  <a:schemeClr val="dk1"/>
                </a:solidFill>
                <a:latin typeface="Calibri"/>
                <a:ea typeface="Calibri"/>
                <a:cs typeface="Calibri"/>
                <a:sym typeface="Calibri"/>
              </a:rPr>
              <a:t>prior </a:t>
            </a:r>
            <a:r>
              <a:rPr lang="en-US" sz="1200">
                <a:solidFill>
                  <a:schemeClr val="dk1"/>
                </a:solidFill>
                <a:latin typeface="Calibri"/>
                <a:ea typeface="Calibri"/>
                <a:cs typeface="Calibri"/>
                <a:sym typeface="Calibri"/>
              </a:rPr>
              <a:t>to teachers analyzing student work samples. </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sz="1200">
              <a:solidFill>
                <a:schemeClr val="dk1"/>
              </a:solidFill>
              <a:latin typeface="Calibri"/>
              <a:ea typeface="Calibri"/>
              <a:cs typeface="Calibri"/>
              <a:sym typeface="Calibri"/>
            </a:endParaRPr>
          </a:p>
          <a:p>
            <a:pPr marL="0" lvl="0" indent="0" algn="l" rtl="0">
              <a:spcBef>
                <a:spcPts val="0"/>
              </a:spcBef>
              <a:spcAft>
                <a:spcPts val="0"/>
              </a:spcAft>
              <a:buNone/>
            </a:pPr>
            <a:r>
              <a:rPr lang="en-US" sz="1200" b="1">
                <a:solidFill>
                  <a:schemeClr val="dk1"/>
                </a:solidFill>
                <a:latin typeface="Calibri"/>
                <a:ea typeface="Calibri"/>
                <a:cs typeface="Calibri"/>
                <a:sym typeface="Calibri"/>
              </a:rPr>
              <a:t>(1 min) </a:t>
            </a:r>
            <a:r>
              <a:rPr lang="en-US" sz="1200">
                <a:solidFill>
                  <a:schemeClr val="dk1"/>
                </a:solidFill>
                <a:latin typeface="Calibri"/>
                <a:ea typeface="Calibri"/>
                <a:cs typeface="Calibri"/>
                <a:sym typeface="Calibri"/>
              </a:rPr>
              <a:t>Facilitator says:</a:t>
            </a:r>
            <a:endParaRPr sz="1200">
              <a:solidFill>
                <a:schemeClr val="dk1"/>
              </a:solidFill>
              <a:latin typeface="Calibri"/>
              <a:ea typeface="Calibri"/>
              <a:cs typeface="Calibri"/>
              <a:sym typeface="Calibri"/>
            </a:endParaRPr>
          </a:p>
          <a:p>
            <a:pPr marL="457200" lvl="0" indent="-304800" algn="l" rtl="0">
              <a:spcBef>
                <a:spcPts val="0"/>
              </a:spcBef>
              <a:spcAft>
                <a:spcPts val="0"/>
              </a:spcAft>
              <a:buClr>
                <a:schemeClr val="dk1"/>
              </a:buClr>
              <a:buSzPts val="1200"/>
              <a:buFont typeface="Calibri"/>
              <a:buChar char="●"/>
            </a:pPr>
            <a:r>
              <a:rPr lang="en-US" sz="1200">
                <a:solidFill>
                  <a:schemeClr val="dk1"/>
                </a:solidFill>
                <a:latin typeface="Calibri"/>
                <a:ea typeface="Calibri"/>
                <a:cs typeface="Calibri"/>
                <a:sym typeface="Calibri"/>
              </a:rPr>
              <a:t>“With this end in mind, we can begin to analyze student work, which is Step 2 in the process. Using our own exemplar and/or other rubrics/checklists for mastery, we can begin to sort students into mastery group. We can look for trends within each mastery group. For example, ‘with students who only show partial mastery, what concepts or procedures regularly came up as obstacles?’”.</a:t>
            </a:r>
            <a:endParaRPr sz="1200">
              <a:solidFill>
                <a:schemeClr val="dk1"/>
              </a:solidFill>
              <a:latin typeface="Calibri"/>
              <a:ea typeface="Calibri"/>
              <a:cs typeface="Calibri"/>
              <a:sym typeface="Calibri"/>
            </a:endParaRPr>
          </a:p>
          <a:p>
            <a:pPr marL="457200" lvl="0" indent="-304800" algn="l" rtl="0">
              <a:spcBef>
                <a:spcPts val="0"/>
              </a:spcBef>
              <a:spcAft>
                <a:spcPts val="0"/>
              </a:spcAft>
              <a:buClr>
                <a:schemeClr val="dk1"/>
              </a:buClr>
              <a:buSzPts val="1200"/>
              <a:buFont typeface="Calibri"/>
              <a:buChar char="●"/>
            </a:pPr>
            <a:r>
              <a:rPr lang="en-US" sz="1200">
                <a:solidFill>
                  <a:schemeClr val="dk1"/>
                </a:solidFill>
                <a:latin typeface="Calibri"/>
                <a:ea typeface="Calibri"/>
                <a:cs typeface="Calibri"/>
                <a:sym typeface="Calibri"/>
              </a:rPr>
              <a:t>“With the knowledge of how our students performed and what areas of focus we need to address, we can begin to strategically plan to push more students to mastery. In Step 3, we will think creatively about how we’ll address misconceptions and present learning in a new way to ensure all learners can meet the targets of the standard.”</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sz="12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b="1">
                <a:solidFill>
                  <a:schemeClr val="dk1"/>
                </a:solidFill>
                <a:latin typeface="Calibri"/>
                <a:ea typeface="Calibri"/>
                <a:cs typeface="Calibri"/>
                <a:sym typeface="Calibri"/>
              </a:rPr>
              <a:t>(1 min) </a:t>
            </a:r>
            <a:r>
              <a:rPr lang="en-US" sz="1200">
                <a:solidFill>
                  <a:schemeClr val="dk1"/>
                </a:solidFill>
                <a:latin typeface="Calibri"/>
                <a:ea typeface="Calibri"/>
                <a:cs typeface="Calibri"/>
                <a:sym typeface="Calibri"/>
              </a:rPr>
              <a:t>Facilitator says:</a:t>
            </a:r>
            <a:endParaRPr sz="1200">
              <a:solidFill>
                <a:schemeClr val="dk1"/>
              </a:solidFill>
              <a:latin typeface="Calibri"/>
              <a:ea typeface="Calibri"/>
              <a:cs typeface="Calibri"/>
              <a:sym typeface="Calibri"/>
            </a:endParaRPr>
          </a:p>
          <a:p>
            <a:pPr marL="457200" lvl="0" indent="-304800" algn="l" rtl="0">
              <a:spcBef>
                <a:spcPts val="0"/>
              </a:spcBef>
              <a:spcAft>
                <a:spcPts val="0"/>
              </a:spcAft>
              <a:buClr>
                <a:schemeClr val="dk1"/>
              </a:buClr>
              <a:buSzPts val="1200"/>
              <a:buFont typeface="Calibri"/>
              <a:buChar char="●"/>
            </a:pPr>
            <a:r>
              <a:rPr lang="en-US" sz="1200">
                <a:solidFill>
                  <a:schemeClr val="dk1"/>
                </a:solidFill>
                <a:latin typeface="Calibri"/>
                <a:ea typeface="Calibri"/>
                <a:cs typeface="Calibri"/>
                <a:sym typeface="Calibri"/>
              </a:rPr>
              <a:t>“Depending on where you are in the process, Handout 2 has different graphic organizers that can help you synthesize your thoughts.”</a:t>
            </a:r>
            <a:endParaRPr sz="1200">
              <a:solidFill>
                <a:schemeClr val="dk1"/>
              </a:solidFill>
              <a:latin typeface="Calibri"/>
              <a:ea typeface="Calibri"/>
              <a:cs typeface="Calibri"/>
              <a:sym typeface="Calibri"/>
            </a:endParaRPr>
          </a:p>
          <a:p>
            <a:pPr marL="457200" lvl="0" indent="-304800" algn="l" rtl="0">
              <a:spcBef>
                <a:spcPts val="0"/>
              </a:spcBef>
              <a:spcAft>
                <a:spcPts val="0"/>
              </a:spcAft>
              <a:buClr>
                <a:schemeClr val="dk1"/>
              </a:buClr>
              <a:buSzPts val="1200"/>
              <a:buFont typeface="Calibri"/>
              <a:buChar char="●"/>
            </a:pPr>
            <a:r>
              <a:rPr lang="en-US" sz="1200" b="1">
                <a:solidFill>
                  <a:schemeClr val="dk1"/>
                </a:solidFill>
                <a:latin typeface="Calibri"/>
                <a:ea typeface="Calibri"/>
                <a:cs typeface="Calibri"/>
                <a:sym typeface="Calibri"/>
              </a:rPr>
              <a:t>[Click for animation]</a:t>
            </a:r>
            <a:r>
              <a:rPr lang="en-US" sz="1200">
                <a:solidFill>
                  <a:schemeClr val="dk1"/>
                </a:solidFill>
                <a:latin typeface="Calibri"/>
                <a:ea typeface="Calibri"/>
                <a:cs typeface="Calibri"/>
                <a:sym typeface="Calibri"/>
              </a:rPr>
              <a:t>: “Handout 2 is a guide that pulls key questions from the KAS for Mathematics Assignment Review Protocol and chunks those ideas into a three step process. You may choose to use the Assignment Review Protocol directly and/or other student progress tools to help you digest student learning and plan next steps.”</a:t>
            </a:r>
            <a:endParaRPr sz="1200">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g7587c8c79f_0_605: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0" name="Google Shape;240;g7587c8c79f_0_60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1200" b="1">
                <a:solidFill>
                  <a:schemeClr val="dk1"/>
                </a:solidFill>
                <a:latin typeface="Calibri"/>
                <a:ea typeface="Calibri"/>
                <a:cs typeface="Calibri"/>
                <a:sym typeface="Calibri"/>
              </a:rPr>
              <a:t>(1 min)</a:t>
            </a:r>
            <a:r>
              <a:rPr lang="en-US" sz="1200">
                <a:solidFill>
                  <a:schemeClr val="dk1"/>
                </a:solidFill>
                <a:latin typeface="Calibri"/>
                <a:ea typeface="Calibri"/>
                <a:cs typeface="Calibri"/>
                <a:sym typeface="Calibri"/>
              </a:rPr>
              <a:t> Facilitator reads out structure.</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sz="12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b="1">
                <a:solidFill>
                  <a:schemeClr val="dk1"/>
                </a:solidFill>
                <a:latin typeface="Calibri"/>
                <a:ea typeface="Calibri"/>
                <a:cs typeface="Calibri"/>
                <a:sym typeface="Calibri"/>
              </a:rPr>
              <a:t>(30 min)</a:t>
            </a:r>
            <a:r>
              <a:rPr lang="en-US" sz="1200">
                <a:solidFill>
                  <a:schemeClr val="dk1"/>
                </a:solidFill>
                <a:latin typeface="Calibri"/>
                <a:ea typeface="Calibri"/>
                <a:cs typeface="Calibri"/>
                <a:sym typeface="Calibri"/>
              </a:rPr>
              <a:t> Allow teachers time to work through Steps 1 and 2 on Handout 2 (or whatever resources they see fit). Circulate around the room to gauge teachers’ progress and to assist teachers in the protocol steps.</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sz="1200">
              <a:solidFill>
                <a:schemeClr val="dk1"/>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g7587c8c79f_0_848: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9" name="Google Shape;249;g7587c8c79f_0_8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r>
              <a:rPr lang="en-US" sz="1200" b="1">
                <a:solidFill>
                  <a:schemeClr val="dk1"/>
                </a:solidFill>
                <a:latin typeface="Calibri"/>
                <a:ea typeface="Calibri"/>
                <a:cs typeface="Calibri"/>
                <a:sym typeface="Calibri"/>
              </a:rPr>
              <a:t>(1 min) </a:t>
            </a:r>
            <a:r>
              <a:rPr lang="en-US" sz="1200">
                <a:solidFill>
                  <a:schemeClr val="dk1"/>
                </a:solidFill>
                <a:latin typeface="Calibri"/>
                <a:ea typeface="Calibri"/>
                <a:cs typeface="Calibri"/>
                <a:sym typeface="Calibri"/>
              </a:rPr>
              <a:t>Facilitator says:</a:t>
            </a:r>
            <a:endParaRPr sz="1200">
              <a:solidFill>
                <a:schemeClr val="dk1"/>
              </a:solidFill>
              <a:latin typeface="Calibri"/>
              <a:ea typeface="Calibri"/>
              <a:cs typeface="Calibri"/>
              <a:sym typeface="Calibri"/>
            </a:endParaRPr>
          </a:p>
          <a:p>
            <a:pPr marL="457200" lvl="0" indent="-304800" algn="l" rtl="0">
              <a:spcBef>
                <a:spcPts val="0"/>
              </a:spcBef>
              <a:spcAft>
                <a:spcPts val="0"/>
              </a:spcAft>
              <a:buClr>
                <a:schemeClr val="dk1"/>
              </a:buClr>
              <a:buSzPts val="1200"/>
              <a:buFont typeface="Calibri"/>
              <a:buChar char="●"/>
            </a:pPr>
            <a:r>
              <a:rPr lang="en-US" sz="1200">
                <a:solidFill>
                  <a:schemeClr val="dk1"/>
                </a:solidFill>
                <a:latin typeface="Calibri"/>
                <a:ea typeface="Calibri"/>
                <a:cs typeface="Calibri"/>
                <a:sym typeface="Calibri"/>
              </a:rPr>
              <a:t>“In reflecting individually, please consider the following question on Handout 1. Take 1 minute to jot down your thoughts.”</a:t>
            </a:r>
            <a:endParaRPr sz="1200">
              <a:solidFill>
                <a:schemeClr val="dk1"/>
              </a:solidFill>
              <a:latin typeface="Calibri"/>
              <a:ea typeface="Calibri"/>
              <a:cs typeface="Calibri"/>
              <a:sym typeface="Calibri"/>
            </a:endParaRPr>
          </a:p>
          <a:p>
            <a:pPr marL="914400" lvl="1" indent="-304800" algn="l" rtl="0">
              <a:spcBef>
                <a:spcPts val="0"/>
              </a:spcBef>
              <a:spcAft>
                <a:spcPts val="0"/>
              </a:spcAft>
              <a:buClr>
                <a:schemeClr val="dk1"/>
              </a:buClr>
              <a:buSzPts val="1200"/>
              <a:buFont typeface="Calibri"/>
              <a:buChar char="○"/>
            </a:pPr>
            <a:r>
              <a:rPr lang="en-US" sz="1200">
                <a:solidFill>
                  <a:schemeClr val="dk1"/>
                </a:solidFill>
                <a:latin typeface="Calibri"/>
                <a:ea typeface="Calibri"/>
                <a:cs typeface="Calibri"/>
                <a:sym typeface="Calibri"/>
              </a:rPr>
              <a:t>Overall, what strengths and gaps did you observe in your students’ work?</a:t>
            </a:r>
            <a:endParaRPr sz="1200">
              <a:solidFill>
                <a:schemeClr val="dk1"/>
              </a:solidFill>
              <a:latin typeface="Calibri"/>
              <a:ea typeface="Calibri"/>
              <a:cs typeface="Calibri"/>
              <a:sym typeface="Calibri"/>
            </a:endParaRPr>
          </a:p>
          <a:p>
            <a:pPr marL="914400" lvl="1" indent="-304800" algn="l" rtl="0">
              <a:spcBef>
                <a:spcPts val="0"/>
              </a:spcBef>
              <a:spcAft>
                <a:spcPts val="0"/>
              </a:spcAft>
              <a:buClr>
                <a:schemeClr val="dk1"/>
              </a:buClr>
              <a:buSzPts val="1200"/>
              <a:buFont typeface="Calibri"/>
              <a:buChar char="○"/>
            </a:pPr>
            <a:r>
              <a:rPr lang="en-US" sz="1200">
                <a:solidFill>
                  <a:schemeClr val="dk1"/>
                </a:solidFill>
                <a:latin typeface="Calibri"/>
                <a:ea typeface="Calibri"/>
                <a:cs typeface="Calibri"/>
                <a:sym typeface="Calibri"/>
              </a:rPr>
              <a:t>Considering our content cycle look-fors, how might planning and practice have contributed to the strengths and areas for growth?</a:t>
            </a:r>
            <a:endParaRPr sz="1200">
              <a:solidFill>
                <a:schemeClr val="dk1"/>
              </a:solidFill>
              <a:latin typeface="Calibri"/>
              <a:ea typeface="Calibri"/>
              <a:cs typeface="Calibri"/>
              <a:sym typeface="Calibri"/>
            </a:endParaRPr>
          </a:p>
          <a:p>
            <a:pPr marL="914400" lvl="1" indent="-304800" algn="l" rtl="0">
              <a:spcBef>
                <a:spcPts val="0"/>
              </a:spcBef>
              <a:spcAft>
                <a:spcPts val="0"/>
              </a:spcAft>
              <a:buClr>
                <a:schemeClr val="dk1"/>
              </a:buClr>
              <a:buSzPts val="1200"/>
              <a:buFont typeface="Calibri"/>
              <a:buChar char="○"/>
            </a:pPr>
            <a:r>
              <a:rPr lang="en-US" sz="1200">
                <a:solidFill>
                  <a:schemeClr val="dk1"/>
                </a:solidFill>
                <a:latin typeface="Calibri"/>
                <a:ea typeface="Calibri"/>
                <a:cs typeface="Calibri"/>
                <a:sym typeface="Calibri"/>
              </a:rPr>
              <a:t>How can you transfer what you learned from your sub-group of students to the larger class?”</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sz="1200">
              <a:solidFill>
                <a:schemeClr val="dk1"/>
              </a:solidFill>
              <a:latin typeface="Calibri"/>
              <a:ea typeface="Calibri"/>
              <a:cs typeface="Calibri"/>
              <a:sym typeface="Calibri"/>
            </a:endParaRPr>
          </a:p>
          <a:p>
            <a:pPr marL="0" lvl="0" indent="0" algn="l" rtl="0">
              <a:spcBef>
                <a:spcPts val="0"/>
              </a:spcBef>
              <a:spcAft>
                <a:spcPts val="0"/>
              </a:spcAft>
              <a:buNone/>
            </a:pPr>
            <a:r>
              <a:rPr lang="en-US" sz="1200" b="1">
                <a:solidFill>
                  <a:schemeClr val="dk1"/>
                </a:solidFill>
                <a:latin typeface="Calibri"/>
                <a:ea typeface="Calibri"/>
                <a:cs typeface="Calibri"/>
                <a:sym typeface="Calibri"/>
              </a:rPr>
              <a:t>(2 min) </a:t>
            </a:r>
            <a:r>
              <a:rPr lang="en-US" sz="1200">
                <a:solidFill>
                  <a:schemeClr val="dk1"/>
                </a:solidFill>
                <a:latin typeface="Calibri"/>
                <a:ea typeface="Calibri"/>
                <a:cs typeface="Calibri"/>
                <a:sym typeface="Calibri"/>
              </a:rPr>
              <a:t>Teachers share out.</a:t>
            </a:r>
            <a:endParaRPr sz="1200">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
        <p:cNvGrpSpPr/>
        <p:nvPr/>
      </p:nvGrpSpPr>
      <p:grpSpPr>
        <a:xfrm>
          <a:off x="0" y="0"/>
          <a:ext cx="0" cy="0"/>
          <a:chOff x="0" y="0"/>
          <a:chExt cx="0" cy="0"/>
        </a:xfrm>
      </p:grpSpPr>
      <p:sp>
        <p:nvSpPr>
          <p:cNvPr id="16" name="Google Shape;16;p2"/>
          <p:cNvSpPr txBox="1">
            <a:spLocks noGrp="1"/>
          </p:cNvSpPr>
          <p:nvPr>
            <p:ph type="dt" idx="10"/>
          </p:nvPr>
        </p:nvSpPr>
        <p:spPr>
          <a:xfrm>
            <a:off x="628650" y="5296959"/>
            <a:ext cx="2057400" cy="304200"/>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7" name="Google Shape;17;p2"/>
          <p:cNvSpPr txBox="1">
            <a:spLocks noGrp="1"/>
          </p:cNvSpPr>
          <p:nvPr>
            <p:ph type="ftr" idx="11"/>
          </p:nvPr>
        </p:nvSpPr>
        <p:spPr>
          <a:xfrm>
            <a:off x="3028950" y="5296959"/>
            <a:ext cx="3086100" cy="3042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8" name="Google Shape;18;p2"/>
          <p:cNvSpPr txBox="1">
            <a:spLocks noGrp="1"/>
          </p:cNvSpPr>
          <p:nvPr>
            <p:ph type="sldNum" idx="12"/>
          </p:nvPr>
        </p:nvSpPr>
        <p:spPr>
          <a:xfrm>
            <a:off x="6457950" y="5296959"/>
            <a:ext cx="2057400" cy="3042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11"/>
          <p:cNvSpPr txBox="1">
            <a:spLocks noGrp="1"/>
          </p:cNvSpPr>
          <p:nvPr>
            <p:ph type="title"/>
          </p:nvPr>
        </p:nvSpPr>
        <p:spPr>
          <a:xfrm>
            <a:off x="628650" y="304272"/>
            <a:ext cx="7886700" cy="1104600"/>
          </a:xfrm>
          <a:prstGeom prst="rect">
            <a:avLst/>
          </a:prstGeom>
          <a:noFill/>
          <a:ln>
            <a:noFill/>
          </a:ln>
        </p:spPr>
        <p:txBody>
          <a:bodyPr spcFirstLastPara="1" wrap="square" lIns="91425" tIns="91425" rIns="91425" bIns="91425" anchor="ctr" anchorCtr="0">
            <a:noAutofit/>
          </a:bodyPr>
          <a:lstStyle>
            <a:lvl1pPr marL="0" marR="0" lvl="0" indent="0" algn="l" rtl="0">
              <a:lnSpc>
                <a:spcPct val="90000"/>
              </a:lnSpc>
              <a:spcBef>
                <a:spcPts val="0"/>
              </a:spcBef>
              <a:spcAft>
                <a:spcPts val="0"/>
              </a:spcAft>
              <a:buClr>
                <a:schemeClr val="dk1"/>
              </a:buClr>
              <a:buSzPts val="1400"/>
              <a:buFont typeface="Rockwell"/>
              <a:buNone/>
              <a:defRPr sz="4400" b="0" i="0" u="none" strike="noStrike" cap="none">
                <a:solidFill>
                  <a:schemeClr val="dk1"/>
                </a:solidFill>
                <a:latin typeface="Rockwell"/>
                <a:ea typeface="Rockwell"/>
                <a:cs typeface="Rockwell"/>
                <a:sym typeface="Rockwell"/>
              </a:defRPr>
            </a:lvl1pPr>
            <a:lvl2pPr lvl="1" indent="0">
              <a:spcBef>
                <a:spcPts val="0"/>
              </a:spcBef>
              <a:spcAft>
                <a:spcPts val="0"/>
              </a:spcAft>
              <a:buSzPts val="1400"/>
              <a:buNone/>
              <a:defRPr sz="1800"/>
            </a:lvl2pPr>
            <a:lvl3pPr lvl="2" indent="0">
              <a:spcBef>
                <a:spcPts val="0"/>
              </a:spcBef>
              <a:spcAft>
                <a:spcPts val="0"/>
              </a:spcAft>
              <a:buSzPts val="1400"/>
              <a:buNone/>
              <a:defRPr sz="1800"/>
            </a:lvl3pPr>
            <a:lvl4pPr lvl="3" indent="0">
              <a:spcBef>
                <a:spcPts val="0"/>
              </a:spcBef>
              <a:spcAft>
                <a:spcPts val="0"/>
              </a:spcAft>
              <a:buSzPts val="1400"/>
              <a:buNone/>
              <a:defRPr sz="1800"/>
            </a:lvl4pPr>
            <a:lvl5pPr lvl="4" indent="0">
              <a:spcBef>
                <a:spcPts val="0"/>
              </a:spcBef>
              <a:spcAft>
                <a:spcPts val="0"/>
              </a:spcAft>
              <a:buSzPts val="1400"/>
              <a:buNone/>
              <a:defRPr sz="1800"/>
            </a:lvl5pPr>
            <a:lvl6pPr lvl="5" indent="0">
              <a:spcBef>
                <a:spcPts val="0"/>
              </a:spcBef>
              <a:spcAft>
                <a:spcPts val="0"/>
              </a:spcAft>
              <a:buSzPts val="1400"/>
              <a:buNone/>
              <a:defRPr sz="1800"/>
            </a:lvl6pPr>
            <a:lvl7pPr lvl="6" indent="0">
              <a:spcBef>
                <a:spcPts val="0"/>
              </a:spcBef>
              <a:spcAft>
                <a:spcPts val="0"/>
              </a:spcAft>
              <a:buSzPts val="1400"/>
              <a:buNone/>
              <a:defRPr sz="1800"/>
            </a:lvl7pPr>
            <a:lvl8pPr lvl="7" indent="0">
              <a:spcBef>
                <a:spcPts val="0"/>
              </a:spcBef>
              <a:spcAft>
                <a:spcPts val="0"/>
              </a:spcAft>
              <a:buSzPts val="1400"/>
              <a:buNone/>
              <a:defRPr sz="1800"/>
            </a:lvl8pPr>
            <a:lvl9pPr lvl="8" indent="0">
              <a:spcBef>
                <a:spcPts val="0"/>
              </a:spcBef>
              <a:spcAft>
                <a:spcPts val="0"/>
              </a:spcAft>
              <a:buSzPts val="1400"/>
              <a:buNone/>
              <a:defRPr sz="1800"/>
            </a:lvl9pPr>
          </a:lstStyle>
          <a:p>
            <a:endParaRPr/>
          </a:p>
        </p:txBody>
      </p:sp>
      <p:sp>
        <p:nvSpPr>
          <p:cNvPr id="74" name="Google Shape;74;p11"/>
          <p:cNvSpPr txBox="1">
            <a:spLocks noGrp="1"/>
          </p:cNvSpPr>
          <p:nvPr>
            <p:ph type="body" idx="1"/>
          </p:nvPr>
        </p:nvSpPr>
        <p:spPr>
          <a:xfrm rot="5400000">
            <a:off x="2758950" y="-608946"/>
            <a:ext cx="3626100" cy="7886700"/>
          </a:xfrm>
          <a:prstGeom prst="rect">
            <a:avLst/>
          </a:prstGeom>
          <a:noFill/>
          <a:ln>
            <a:noFill/>
          </a:ln>
        </p:spPr>
        <p:txBody>
          <a:bodyPr spcFirstLastPara="1" wrap="square" lIns="91425" tIns="91425" rIns="91425" bIns="91425"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5" name="Google Shape;75;p11"/>
          <p:cNvSpPr txBox="1">
            <a:spLocks noGrp="1"/>
          </p:cNvSpPr>
          <p:nvPr>
            <p:ph type="dt" idx="10"/>
          </p:nvPr>
        </p:nvSpPr>
        <p:spPr>
          <a:xfrm>
            <a:off x="628650" y="5296959"/>
            <a:ext cx="2057400" cy="304200"/>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76" name="Google Shape;76;p11"/>
          <p:cNvSpPr txBox="1">
            <a:spLocks noGrp="1"/>
          </p:cNvSpPr>
          <p:nvPr>
            <p:ph type="ftr" idx="11"/>
          </p:nvPr>
        </p:nvSpPr>
        <p:spPr>
          <a:xfrm>
            <a:off x="3028950" y="5296959"/>
            <a:ext cx="3086100" cy="3042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77" name="Google Shape;77;p11"/>
          <p:cNvSpPr txBox="1">
            <a:spLocks noGrp="1"/>
          </p:cNvSpPr>
          <p:nvPr>
            <p:ph type="sldNum" idx="12"/>
          </p:nvPr>
        </p:nvSpPr>
        <p:spPr>
          <a:xfrm>
            <a:off x="6457950" y="5296959"/>
            <a:ext cx="2057400" cy="3042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12"/>
          <p:cNvSpPr txBox="1">
            <a:spLocks noGrp="1"/>
          </p:cNvSpPr>
          <p:nvPr>
            <p:ph type="title"/>
          </p:nvPr>
        </p:nvSpPr>
        <p:spPr>
          <a:xfrm rot="5400000">
            <a:off x="5107950" y="1740071"/>
            <a:ext cx="4843200" cy="1971600"/>
          </a:xfrm>
          <a:prstGeom prst="rect">
            <a:avLst/>
          </a:prstGeom>
          <a:noFill/>
          <a:ln>
            <a:noFill/>
          </a:ln>
        </p:spPr>
        <p:txBody>
          <a:bodyPr spcFirstLastPara="1" wrap="square" lIns="91425" tIns="91425" rIns="91425" bIns="91425" anchor="ctr" anchorCtr="0">
            <a:noAutofit/>
          </a:bodyPr>
          <a:lstStyle>
            <a:lvl1pPr marL="0" marR="0" lvl="0" indent="0" algn="l" rtl="0">
              <a:lnSpc>
                <a:spcPct val="90000"/>
              </a:lnSpc>
              <a:spcBef>
                <a:spcPts val="0"/>
              </a:spcBef>
              <a:spcAft>
                <a:spcPts val="0"/>
              </a:spcAft>
              <a:buClr>
                <a:schemeClr val="dk1"/>
              </a:buClr>
              <a:buSzPts val="1400"/>
              <a:buFont typeface="Rockwell"/>
              <a:buNone/>
              <a:defRPr sz="4400" b="0" i="0" u="none" strike="noStrike" cap="none">
                <a:solidFill>
                  <a:schemeClr val="dk1"/>
                </a:solidFill>
                <a:latin typeface="Rockwell"/>
                <a:ea typeface="Rockwell"/>
                <a:cs typeface="Rockwell"/>
                <a:sym typeface="Rockwell"/>
              </a:defRPr>
            </a:lvl1pPr>
            <a:lvl2pPr lvl="1" indent="0">
              <a:spcBef>
                <a:spcPts val="0"/>
              </a:spcBef>
              <a:spcAft>
                <a:spcPts val="0"/>
              </a:spcAft>
              <a:buSzPts val="1400"/>
              <a:buNone/>
              <a:defRPr sz="1800"/>
            </a:lvl2pPr>
            <a:lvl3pPr lvl="2" indent="0">
              <a:spcBef>
                <a:spcPts val="0"/>
              </a:spcBef>
              <a:spcAft>
                <a:spcPts val="0"/>
              </a:spcAft>
              <a:buSzPts val="1400"/>
              <a:buNone/>
              <a:defRPr sz="1800"/>
            </a:lvl3pPr>
            <a:lvl4pPr lvl="3" indent="0">
              <a:spcBef>
                <a:spcPts val="0"/>
              </a:spcBef>
              <a:spcAft>
                <a:spcPts val="0"/>
              </a:spcAft>
              <a:buSzPts val="1400"/>
              <a:buNone/>
              <a:defRPr sz="1800"/>
            </a:lvl4pPr>
            <a:lvl5pPr lvl="4" indent="0">
              <a:spcBef>
                <a:spcPts val="0"/>
              </a:spcBef>
              <a:spcAft>
                <a:spcPts val="0"/>
              </a:spcAft>
              <a:buSzPts val="1400"/>
              <a:buNone/>
              <a:defRPr sz="1800"/>
            </a:lvl5pPr>
            <a:lvl6pPr lvl="5" indent="0">
              <a:spcBef>
                <a:spcPts val="0"/>
              </a:spcBef>
              <a:spcAft>
                <a:spcPts val="0"/>
              </a:spcAft>
              <a:buSzPts val="1400"/>
              <a:buNone/>
              <a:defRPr sz="1800"/>
            </a:lvl6pPr>
            <a:lvl7pPr lvl="6" indent="0">
              <a:spcBef>
                <a:spcPts val="0"/>
              </a:spcBef>
              <a:spcAft>
                <a:spcPts val="0"/>
              </a:spcAft>
              <a:buSzPts val="1400"/>
              <a:buNone/>
              <a:defRPr sz="1800"/>
            </a:lvl7pPr>
            <a:lvl8pPr lvl="7" indent="0">
              <a:spcBef>
                <a:spcPts val="0"/>
              </a:spcBef>
              <a:spcAft>
                <a:spcPts val="0"/>
              </a:spcAft>
              <a:buSzPts val="1400"/>
              <a:buNone/>
              <a:defRPr sz="1800"/>
            </a:lvl8pPr>
            <a:lvl9pPr lvl="8" indent="0">
              <a:spcBef>
                <a:spcPts val="0"/>
              </a:spcBef>
              <a:spcAft>
                <a:spcPts val="0"/>
              </a:spcAft>
              <a:buSzPts val="1400"/>
              <a:buNone/>
              <a:defRPr sz="1800"/>
            </a:lvl9pPr>
          </a:lstStyle>
          <a:p>
            <a:endParaRPr/>
          </a:p>
        </p:txBody>
      </p:sp>
      <p:sp>
        <p:nvSpPr>
          <p:cNvPr id="80" name="Google Shape;80;p12"/>
          <p:cNvSpPr txBox="1">
            <a:spLocks noGrp="1"/>
          </p:cNvSpPr>
          <p:nvPr>
            <p:ph type="body" idx="1"/>
          </p:nvPr>
        </p:nvSpPr>
        <p:spPr>
          <a:xfrm rot="5400000">
            <a:off x="1107375" y="-174529"/>
            <a:ext cx="4843200" cy="5800800"/>
          </a:xfrm>
          <a:prstGeom prst="rect">
            <a:avLst/>
          </a:prstGeom>
          <a:noFill/>
          <a:ln>
            <a:noFill/>
          </a:ln>
        </p:spPr>
        <p:txBody>
          <a:bodyPr spcFirstLastPara="1" wrap="square" lIns="91425" tIns="91425" rIns="91425" bIns="91425"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1" name="Google Shape;81;p12"/>
          <p:cNvSpPr txBox="1">
            <a:spLocks noGrp="1"/>
          </p:cNvSpPr>
          <p:nvPr>
            <p:ph type="dt" idx="10"/>
          </p:nvPr>
        </p:nvSpPr>
        <p:spPr>
          <a:xfrm>
            <a:off x="628650" y="5296959"/>
            <a:ext cx="2057400" cy="304200"/>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2" name="Google Shape;82;p12"/>
          <p:cNvSpPr txBox="1">
            <a:spLocks noGrp="1"/>
          </p:cNvSpPr>
          <p:nvPr>
            <p:ph type="ftr" idx="11"/>
          </p:nvPr>
        </p:nvSpPr>
        <p:spPr>
          <a:xfrm>
            <a:off x="3028950" y="5296959"/>
            <a:ext cx="3086100" cy="3042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3" name="Google Shape;83;p12"/>
          <p:cNvSpPr txBox="1">
            <a:spLocks noGrp="1"/>
          </p:cNvSpPr>
          <p:nvPr>
            <p:ph type="sldNum" idx="12"/>
          </p:nvPr>
        </p:nvSpPr>
        <p:spPr>
          <a:xfrm>
            <a:off x="6457950" y="5296959"/>
            <a:ext cx="2057400" cy="3042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Page 1">
  <p:cSld name="CUSTOM">
    <p:bg>
      <p:bgPr>
        <a:blipFill>
          <a:blip r:embed="rId2">
            <a:alphaModFix/>
          </a:blip>
          <a:stretch>
            <a:fillRect/>
          </a:stretch>
        </a:blipFill>
        <a:effectLst/>
      </p:bgPr>
    </p:bg>
    <p:spTree>
      <p:nvGrpSpPr>
        <p:cNvPr id="1" name="Shape 88"/>
        <p:cNvGrpSpPr/>
        <p:nvPr/>
      </p:nvGrpSpPr>
      <p:grpSpPr>
        <a:xfrm>
          <a:off x="0" y="0"/>
          <a:ext cx="0" cy="0"/>
          <a:chOff x="0" y="0"/>
          <a:chExt cx="0" cy="0"/>
        </a:xfrm>
      </p:grpSpPr>
      <p:sp>
        <p:nvSpPr>
          <p:cNvPr id="89" name="Google Shape;89;p14"/>
          <p:cNvSpPr txBox="1">
            <a:spLocks noGrp="1"/>
          </p:cNvSpPr>
          <p:nvPr>
            <p:ph type="title"/>
          </p:nvPr>
        </p:nvSpPr>
        <p:spPr>
          <a:xfrm>
            <a:off x="1210350" y="1331450"/>
            <a:ext cx="6723300" cy="2167800"/>
          </a:xfrm>
          <a:prstGeom prst="rect">
            <a:avLst/>
          </a:prstGeom>
        </p:spPr>
        <p:txBody>
          <a:bodyPr spcFirstLastPara="1" wrap="square" lIns="0" tIns="0" rIns="0" bIns="0" anchor="b" anchorCtr="0">
            <a:noAutofit/>
          </a:bodyPr>
          <a:lstStyle>
            <a:lvl1pPr lvl="0" algn="ctr" rtl="0">
              <a:spcBef>
                <a:spcPts val="0"/>
              </a:spcBef>
              <a:spcAft>
                <a:spcPts val="0"/>
              </a:spcAft>
              <a:buNone/>
              <a:defRPr>
                <a:solidFill>
                  <a:srgbClr val="FFFFFF"/>
                </a:solidFill>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90" name="Google Shape;90;p14"/>
          <p:cNvSpPr txBox="1">
            <a:spLocks noGrp="1"/>
          </p:cNvSpPr>
          <p:nvPr>
            <p:ph type="subTitle" idx="1"/>
          </p:nvPr>
        </p:nvSpPr>
        <p:spPr>
          <a:xfrm>
            <a:off x="2486850" y="3818250"/>
            <a:ext cx="4170300" cy="836400"/>
          </a:xfrm>
          <a:prstGeom prst="rect">
            <a:avLst/>
          </a:prstGeom>
        </p:spPr>
        <p:txBody>
          <a:bodyPr spcFirstLastPara="1" wrap="square" lIns="0" tIns="0" rIns="0" bIns="0" anchor="t" anchorCtr="0">
            <a:noAutofit/>
          </a:bodyPr>
          <a:lstStyle>
            <a:lvl1pPr lvl="0" algn="ctr" rtl="0">
              <a:lnSpc>
                <a:spcPct val="150000"/>
              </a:lnSpc>
              <a:spcBef>
                <a:spcPts val="0"/>
              </a:spcBef>
              <a:spcAft>
                <a:spcPts val="0"/>
              </a:spcAft>
              <a:buNone/>
              <a:defRPr sz="1200">
                <a:solidFill>
                  <a:srgbClr val="40C1AC"/>
                </a:solidFill>
                <a:latin typeface="Bitter"/>
                <a:ea typeface="Bitter"/>
                <a:cs typeface="Bitter"/>
                <a:sym typeface="Bitter"/>
              </a:defRPr>
            </a:lvl1pPr>
            <a:lvl2pPr lvl="1" rtl="0">
              <a:spcBef>
                <a:spcPts val="10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Page 2">
  <p:cSld name="CUSTOM_1">
    <p:bg>
      <p:bgPr>
        <a:blipFill>
          <a:blip r:embed="rId2">
            <a:alphaModFix/>
          </a:blip>
          <a:stretch>
            <a:fillRect/>
          </a:stretch>
        </a:blipFill>
        <a:effectLst/>
      </p:bgPr>
    </p:bg>
    <p:spTree>
      <p:nvGrpSpPr>
        <p:cNvPr id="1" name="Shape 91"/>
        <p:cNvGrpSpPr/>
        <p:nvPr/>
      </p:nvGrpSpPr>
      <p:grpSpPr>
        <a:xfrm>
          <a:off x="0" y="0"/>
          <a:ext cx="0" cy="0"/>
          <a:chOff x="0" y="0"/>
          <a:chExt cx="0" cy="0"/>
        </a:xfrm>
      </p:grpSpPr>
      <p:pic>
        <p:nvPicPr>
          <p:cNvPr id="92" name="Google Shape;92;p15"/>
          <p:cNvPicPr preferRelativeResize="0"/>
          <p:nvPr/>
        </p:nvPicPr>
        <p:blipFill rotWithShape="1">
          <a:blip r:embed="rId3">
            <a:alphaModFix/>
          </a:blip>
          <a:srcRect/>
          <a:stretch/>
        </p:blipFill>
        <p:spPr>
          <a:xfrm>
            <a:off x="0" y="0"/>
            <a:ext cx="9144003" cy="5715002"/>
          </a:xfrm>
          <a:prstGeom prst="rect">
            <a:avLst/>
          </a:prstGeom>
          <a:noFill/>
          <a:ln>
            <a:noFill/>
          </a:ln>
        </p:spPr>
      </p:pic>
      <p:sp>
        <p:nvSpPr>
          <p:cNvPr id="93" name="Google Shape;93;p15"/>
          <p:cNvSpPr txBox="1">
            <a:spLocks noGrp="1"/>
          </p:cNvSpPr>
          <p:nvPr>
            <p:ph type="title"/>
          </p:nvPr>
        </p:nvSpPr>
        <p:spPr>
          <a:xfrm>
            <a:off x="1210350" y="1331450"/>
            <a:ext cx="6723300" cy="2167800"/>
          </a:xfrm>
          <a:prstGeom prst="rect">
            <a:avLst/>
          </a:prstGeom>
        </p:spPr>
        <p:txBody>
          <a:bodyPr spcFirstLastPara="1" wrap="square" lIns="0" tIns="0" rIns="0" bIns="0" anchor="b" anchorCtr="0">
            <a:noAutofit/>
          </a:bodyPr>
          <a:lstStyle>
            <a:lvl1pPr lvl="0" algn="ctr" rtl="0">
              <a:spcBef>
                <a:spcPts val="0"/>
              </a:spcBef>
              <a:spcAft>
                <a:spcPts val="0"/>
              </a:spcAft>
              <a:buNone/>
              <a:defRPr>
                <a:solidFill>
                  <a:srgbClr val="FFFFFF"/>
                </a:solidFill>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94" name="Google Shape;94;p15"/>
          <p:cNvSpPr txBox="1">
            <a:spLocks noGrp="1"/>
          </p:cNvSpPr>
          <p:nvPr>
            <p:ph type="subTitle" idx="1"/>
          </p:nvPr>
        </p:nvSpPr>
        <p:spPr>
          <a:xfrm>
            <a:off x="2486850" y="3818250"/>
            <a:ext cx="4170300" cy="836400"/>
          </a:xfrm>
          <a:prstGeom prst="rect">
            <a:avLst/>
          </a:prstGeom>
        </p:spPr>
        <p:txBody>
          <a:bodyPr spcFirstLastPara="1" wrap="square" lIns="0" tIns="0" rIns="0" bIns="0" anchor="t" anchorCtr="0">
            <a:noAutofit/>
          </a:bodyPr>
          <a:lstStyle>
            <a:lvl1pPr lvl="0" algn="ctr" rtl="0">
              <a:lnSpc>
                <a:spcPct val="150000"/>
              </a:lnSpc>
              <a:spcBef>
                <a:spcPts val="0"/>
              </a:spcBef>
              <a:spcAft>
                <a:spcPts val="0"/>
              </a:spcAft>
              <a:buNone/>
              <a:defRPr sz="1200">
                <a:solidFill>
                  <a:srgbClr val="40C1AC"/>
                </a:solidFill>
                <a:latin typeface="Bitter"/>
                <a:ea typeface="Bitter"/>
                <a:cs typeface="Bitter"/>
                <a:sym typeface="Bitter"/>
              </a:defRPr>
            </a:lvl1pPr>
            <a:lvl2pPr lvl="1" rtl="0">
              <a:spcBef>
                <a:spcPts val="10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Page 3">
  <p:cSld name="CUSTOM_1_1">
    <p:bg>
      <p:bgPr>
        <a:solidFill>
          <a:srgbClr val="FFFFFF"/>
        </a:solidFill>
        <a:effectLst/>
      </p:bgPr>
    </p:bg>
    <p:spTree>
      <p:nvGrpSpPr>
        <p:cNvPr id="1" name="Shape 95"/>
        <p:cNvGrpSpPr/>
        <p:nvPr/>
      </p:nvGrpSpPr>
      <p:grpSpPr>
        <a:xfrm>
          <a:off x="0" y="0"/>
          <a:ext cx="0" cy="0"/>
          <a:chOff x="0" y="0"/>
          <a:chExt cx="0" cy="0"/>
        </a:xfrm>
      </p:grpSpPr>
      <p:pic>
        <p:nvPicPr>
          <p:cNvPr id="96" name="Google Shape;96;p16"/>
          <p:cNvPicPr preferRelativeResize="0"/>
          <p:nvPr/>
        </p:nvPicPr>
        <p:blipFill>
          <a:blip r:embed="rId2">
            <a:alphaModFix/>
          </a:blip>
          <a:stretch>
            <a:fillRect/>
          </a:stretch>
        </p:blipFill>
        <p:spPr>
          <a:xfrm>
            <a:off x="0" y="0"/>
            <a:ext cx="9144003" cy="5715002"/>
          </a:xfrm>
          <a:prstGeom prst="rect">
            <a:avLst/>
          </a:prstGeom>
          <a:noFill/>
          <a:ln>
            <a:noFill/>
          </a:ln>
        </p:spPr>
      </p:pic>
      <p:sp>
        <p:nvSpPr>
          <p:cNvPr id="97" name="Google Shape;97;p16"/>
          <p:cNvSpPr txBox="1">
            <a:spLocks noGrp="1"/>
          </p:cNvSpPr>
          <p:nvPr>
            <p:ph type="title"/>
          </p:nvPr>
        </p:nvSpPr>
        <p:spPr>
          <a:xfrm>
            <a:off x="1210350" y="1331450"/>
            <a:ext cx="6723300" cy="2167800"/>
          </a:xfrm>
          <a:prstGeom prst="rect">
            <a:avLst/>
          </a:prstGeom>
        </p:spPr>
        <p:txBody>
          <a:bodyPr spcFirstLastPara="1" wrap="square" lIns="0" tIns="0" rIns="0" bIns="0" anchor="b" anchorCtr="0">
            <a:noAutofit/>
          </a:bodyPr>
          <a:lstStyle>
            <a:lvl1pPr lvl="0" algn="ctr" rtl="0">
              <a:spcBef>
                <a:spcPts val="0"/>
              </a:spcBef>
              <a:spcAft>
                <a:spcPts val="0"/>
              </a:spcAft>
              <a:buNone/>
              <a:defRPr>
                <a:solidFill>
                  <a:srgbClr val="FFFFFF"/>
                </a:solidFill>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98" name="Google Shape;98;p16"/>
          <p:cNvSpPr txBox="1">
            <a:spLocks noGrp="1"/>
          </p:cNvSpPr>
          <p:nvPr>
            <p:ph type="subTitle" idx="1"/>
          </p:nvPr>
        </p:nvSpPr>
        <p:spPr>
          <a:xfrm>
            <a:off x="2486850" y="3818250"/>
            <a:ext cx="4170300" cy="836400"/>
          </a:xfrm>
          <a:prstGeom prst="rect">
            <a:avLst/>
          </a:prstGeom>
        </p:spPr>
        <p:txBody>
          <a:bodyPr spcFirstLastPara="1" wrap="square" lIns="0" tIns="0" rIns="0" bIns="0" anchor="t" anchorCtr="0">
            <a:noAutofit/>
          </a:bodyPr>
          <a:lstStyle>
            <a:lvl1pPr lvl="0" algn="ctr" rtl="0">
              <a:lnSpc>
                <a:spcPct val="150000"/>
              </a:lnSpc>
              <a:spcBef>
                <a:spcPts val="0"/>
              </a:spcBef>
              <a:spcAft>
                <a:spcPts val="0"/>
              </a:spcAft>
              <a:buNone/>
              <a:defRPr sz="1200">
                <a:solidFill>
                  <a:srgbClr val="40C1AC"/>
                </a:solidFill>
                <a:latin typeface="Bitter"/>
                <a:ea typeface="Bitter"/>
                <a:cs typeface="Bitter"/>
                <a:sym typeface="Bitter"/>
              </a:defRPr>
            </a:lvl1pPr>
            <a:lvl2pPr lvl="1" rtl="0">
              <a:spcBef>
                <a:spcPts val="10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a:endParaRPr/>
          </a:p>
        </p:txBody>
      </p:sp>
      <p:sp>
        <p:nvSpPr>
          <p:cNvPr id="99" name="Google Shape;99;p16"/>
          <p:cNvSpPr txBox="1">
            <a:spLocks noGrp="1"/>
          </p:cNvSpPr>
          <p:nvPr>
            <p:ph type="subTitle" idx="2"/>
          </p:nvPr>
        </p:nvSpPr>
        <p:spPr>
          <a:xfrm>
            <a:off x="673950" y="4819575"/>
            <a:ext cx="3224100" cy="319200"/>
          </a:xfrm>
          <a:prstGeom prst="rect">
            <a:avLst/>
          </a:prstGeom>
        </p:spPr>
        <p:txBody>
          <a:bodyPr spcFirstLastPara="1" wrap="square" lIns="0" tIns="0" rIns="0" bIns="0" anchor="t" anchorCtr="0">
            <a:noAutofit/>
          </a:bodyPr>
          <a:lstStyle>
            <a:lvl1pPr lvl="0" rtl="0">
              <a:spcBef>
                <a:spcPts val="0"/>
              </a:spcBef>
              <a:spcAft>
                <a:spcPts val="0"/>
              </a:spcAft>
              <a:buNone/>
              <a:defRPr sz="1200">
                <a:solidFill>
                  <a:srgbClr val="FFFFFF"/>
                </a:solidFill>
                <a:latin typeface="Bitter"/>
                <a:ea typeface="Bitter"/>
                <a:cs typeface="Bitter"/>
                <a:sym typeface="Bitter"/>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a:endParaRPr/>
          </a:p>
        </p:txBody>
      </p:sp>
      <p:sp>
        <p:nvSpPr>
          <p:cNvPr id="100" name="Google Shape;100;p16"/>
          <p:cNvSpPr txBox="1">
            <a:spLocks noGrp="1"/>
          </p:cNvSpPr>
          <p:nvPr>
            <p:ph type="subTitle" idx="3"/>
          </p:nvPr>
        </p:nvSpPr>
        <p:spPr>
          <a:xfrm>
            <a:off x="5245950" y="4819575"/>
            <a:ext cx="3224100" cy="396000"/>
          </a:xfrm>
          <a:prstGeom prst="rect">
            <a:avLst/>
          </a:prstGeom>
        </p:spPr>
        <p:txBody>
          <a:bodyPr spcFirstLastPara="1" wrap="square" lIns="0" tIns="0" rIns="0" bIns="0" anchor="t" anchorCtr="0">
            <a:noAutofit/>
          </a:bodyPr>
          <a:lstStyle>
            <a:lvl1pPr lvl="0" algn="r" rtl="0">
              <a:spcBef>
                <a:spcPts val="0"/>
              </a:spcBef>
              <a:spcAft>
                <a:spcPts val="0"/>
              </a:spcAft>
              <a:buNone/>
              <a:defRPr sz="1200">
                <a:solidFill>
                  <a:srgbClr val="FFFFFF"/>
                </a:solidFill>
                <a:latin typeface="Bitter"/>
                <a:ea typeface="Bitter"/>
                <a:cs typeface="Bitter"/>
                <a:sym typeface="Bitter"/>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Page 4">
  <p:cSld name="CUSTOM_1_1_1">
    <p:bg>
      <p:bgPr>
        <a:solidFill>
          <a:srgbClr val="004B75"/>
        </a:solidFill>
        <a:effectLst/>
      </p:bgPr>
    </p:bg>
    <p:spTree>
      <p:nvGrpSpPr>
        <p:cNvPr id="1" name="Shape 101"/>
        <p:cNvGrpSpPr/>
        <p:nvPr/>
      </p:nvGrpSpPr>
      <p:grpSpPr>
        <a:xfrm>
          <a:off x="0" y="0"/>
          <a:ext cx="0" cy="0"/>
          <a:chOff x="0" y="0"/>
          <a:chExt cx="0" cy="0"/>
        </a:xfrm>
      </p:grpSpPr>
      <p:pic>
        <p:nvPicPr>
          <p:cNvPr id="102" name="Google Shape;102;p17"/>
          <p:cNvPicPr preferRelativeResize="0"/>
          <p:nvPr/>
        </p:nvPicPr>
        <p:blipFill>
          <a:blip r:embed="rId2">
            <a:alphaModFix/>
          </a:blip>
          <a:stretch>
            <a:fillRect/>
          </a:stretch>
        </p:blipFill>
        <p:spPr>
          <a:xfrm>
            <a:off x="0" y="0"/>
            <a:ext cx="9144000" cy="5715000"/>
          </a:xfrm>
          <a:prstGeom prst="rect">
            <a:avLst/>
          </a:prstGeom>
          <a:noFill/>
          <a:ln>
            <a:noFill/>
          </a:ln>
        </p:spPr>
      </p:pic>
      <p:sp>
        <p:nvSpPr>
          <p:cNvPr id="103" name="Google Shape;103;p17"/>
          <p:cNvSpPr txBox="1">
            <a:spLocks noGrp="1"/>
          </p:cNvSpPr>
          <p:nvPr>
            <p:ph type="title"/>
          </p:nvPr>
        </p:nvSpPr>
        <p:spPr>
          <a:xfrm>
            <a:off x="1210350" y="1331450"/>
            <a:ext cx="6723300" cy="2167800"/>
          </a:xfrm>
          <a:prstGeom prst="rect">
            <a:avLst/>
          </a:prstGeom>
        </p:spPr>
        <p:txBody>
          <a:bodyPr spcFirstLastPara="1" wrap="square" lIns="0" tIns="0" rIns="0" bIns="0" anchor="b" anchorCtr="0">
            <a:noAutofit/>
          </a:bodyPr>
          <a:lstStyle>
            <a:lvl1pPr lvl="0" algn="ctr" rtl="0">
              <a:spcBef>
                <a:spcPts val="0"/>
              </a:spcBef>
              <a:spcAft>
                <a:spcPts val="0"/>
              </a:spcAft>
              <a:buNone/>
              <a:defRPr>
                <a:solidFill>
                  <a:srgbClr val="FFFFFF"/>
                </a:solidFill>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104" name="Google Shape;104;p17"/>
          <p:cNvSpPr txBox="1">
            <a:spLocks noGrp="1"/>
          </p:cNvSpPr>
          <p:nvPr>
            <p:ph type="subTitle" idx="1"/>
          </p:nvPr>
        </p:nvSpPr>
        <p:spPr>
          <a:xfrm>
            <a:off x="673950" y="4819575"/>
            <a:ext cx="3224100" cy="319200"/>
          </a:xfrm>
          <a:prstGeom prst="rect">
            <a:avLst/>
          </a:prstGeom>
        </p:spPr>
        <p:txBody>
          <a:bodyPr spcFirstLastPara="1" wrap="square" lIns="0" tIns="0" rIns="0" bIns="0" anchor="t" anchorCtr="0">
            <a:noAutofit/>
          </a:bodyPr>
          <a:lstStyle>
            <a:lvl1pPr lvl="0" rtl="0">
              <a:spcBef>
                <a:spcPts val="0"/>
              </a:spcBef>
              <a:spcAft>
                <a:spcPts val="0"/>
              </a:spcAft>
              <a:buNone/>
              <a:defRPr>
                <a:solidFill>
                  <a:srgbClr val="FFFFFF"/>
                </a:solidFill>
                <a:latin typeface="Bitter"/>
                <a:ea typeface="Bitter"/>
                <a:cs typeface="Bitter"/>
                <a:sym typeface="Bitter"/>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a:endParaRPr/>
          </a:p>
        </p:txBody>
      </p:sp>
      <p:sp>
        <p:nvSpPr>
          <p:cNvPr id="105" name="Google Shape;105;p17"/>
          <p:cNvSpPr txBox="1">
            <a:spLocks noGrp="1"/>
          </p:cNvSpPr>
          <p:nvPr>
            <p:ph type="subTitle" idx="2"/>
          </p:nvPr>
        </p:nvSpPr>
        <p:spPr>
          <a:xfrm>
            <a:off x="5245950" y="4819575"/>
            <a:ext cx="3224100" cy="396000"/>
          </a:xfrm>
          <a:prstGeom prst="rect">
            <a:avLst/>
          </a:prstGeom>
        </p:spPr>
        <p:txBody>
          <a:bodyPr spcFirstLastPara="1" wrap="square" lIns="0" tIns="0" rIns="0" bIns="0" anchor="t" anchorCtr="0">
            <a:noAutofit/>
          </a:bodyPr>
          <a:lstStyle>
            <a:lvl1pPr lvl="0" algn="r" rtl="0">
              <a:spcBef>
                <a:spcPts val="0"/>
              </a:spcBef>
              <a:spcAft>
                <a:spcPts val="0"/>
              </a:spcAft>
              <a:buNone/>
              <a:defRPr>
                <a:solidFill>
                  <a:srgbClr val="FFFFFF"/>
                </a:solidFill>
                <a:latin typeface="Bitter"/>
                <a:ea typeface="Bitter"/>
                <a:cs typeface="Bitter"/>
                <a:sym typeface="Bitter"/>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ection Title Page 2">
  <p:cSld name="CUSTOM_1_1_1_1">
    <p:bg>
      <p:bgPr>
        <a:blipFill>
          <a:blip r:embed="rId2">
            <a:alphaModFix/>
          </a:blip>
          <a:stretch>
            <a:fillRect/>
          </a:stretch>
        </a:blipFill>
        <a:effectLst/>
      </p:bgPr>
    </p:bg>
    <p:spTree>
      <p:nvGrpSpPr>
        <p:cNvPr id="1" name="Shape 106"/>
        <p:cNvGrpSpPr/>
        <p:nvPr/>
      </p:nvGrpSpPr>
      <p:grpSpPr>
        <a:xfrm>
          <a:off x="0" y="0"/>
          <a:ext cx="0" cy="0"/>
          <a:chOff x="0" y="0"/>
          <a:chExt cx="0" cy="0"/>
        </a:xfrm>
      </p:grpSpPr>
      <p:sp>
        <p:nvSpPr>
          <p:cNvPr id="107" name="Google Shape;107;p18"/>
          <p:cNvSpPr txBox="1">
            <a:spLocks noGrp="1"/>
          </p:cNvSpPr>
          <p:nvPr>
            <p:ph type="title"/>
          </p:nvPr>
        </p:nvSpPr>
        <p:spPr>
          <a:xfrm>
            <a:off x="1210350" y="803275"/>
            <a:ext cx="6723300" cy="2167800"/>
          </a:xfrm>
          <a:prstGeom prst="rect">
            <a:avLst/>
          </a:prstGeom>
        </p:spPr>
        <p:txBody>
          <a:bodyPr spcFirstLastPara="1" wrap="square" lIns="0" tIns="0" rIns="0" bIns="0" anchor="b" anchorCtr="0">
            <a:noAutofit/>
          </a:bodyPr>
          <a:lstStyle>
            <a:lvl1pPr lvl="0" algn="ctr" rtl="0">
              <a:spcBef>
                <a:spcPts val="0"/>
              </a:spcBef>
              <a:spcAft>
                <a:spcPts val="0"/>
              </a:spcAft>
              <a:buNone/>
              <a:defRPr>
                <a:solidFill>
                  <a:srgbClr val="FFFFFF"/>
                </a:solidFill>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108" name="Google Shape;108;p18"/>
          <p:cNvSpPr txBox="1">
            <a:spLocks noGrp="1"/>
          </p:cNvSpPr>
          <p:nvPr>
            <p:ph type="subTitle" idx="1"/>
          </p:nvPr>
        </p:nvSpPr>
        <p:spPr>
          <a:xfrm>
            <a:off x="2635350" y="3092013"/>
            <a:ext cx="3873300" cy="319200"/>
          </a:xfrm>
          <a:prstGeom prst="rect">
            <a:avLst/>
          </a:prstGeom>
        </p:spPr>
        <p:txBody>
          <a:bodyPr spcFirstLastPara="1" wrap="square" lIns="0" tIns="0" rIns="0" bIns="0" anchor="t" anchorCtr="0">
            <a:noAutofit/>
          </a:bodyPr>
          <a:lstStyle>
            <a:lvl1pPr lvl="0" algn="ctr" rtl="0">
              <a:spcBef>
                <a:spcPts val="0"/>
              </a:spcBef>
              <a:spcAft>
                <a:spcPts val="0"/>
              </a:spcAft>
              <a:buNone/>
              <a:defRPr sz="1200">
                <a:solidFill>
                  <a:srgbClr val="FFFFFF"/>
                </a:solidFill>
                <a:latin typeface="Bitter"/>
                <a:ea typeface="Bitter"/>
                <a:cs typeface="Bitter"/>
                <a:sym typeface="Bitter"/>
              </a:defRPr>
            </a:lvl1pPr>
            <a:lvl2pPr lvl="1" algn="ctr" rtl="0">
              <a:spcBef>
                <a:spcPts val="1600"/>
              </a:spcBef>
              <a:spcAft>
                <a:spcPts val="0"/>
              </a:spcAft>
              <a:buNone/>
              <a:defRPr>
                <a:latin typeface="Bitter"/>
                <a:ea typeface="Bitter"/>
                <a:cs typeface="Bitter"/>
                <a:sym typeface="Bitter"/>
              </a:defRPr>
            </a:lvl2pPr>
            <a:lvl3pPr lvl="2" algn="ctr" rtl="0">
              <a:spcBef>
                <a:spcPts val="1600"/>
              </a:spcBef>
              <a:spcAft>
                <a:spcPts val="0"/>
              </a:spcAft>
              <a:buNone/>
              <a:defRPr>
                <a:latin typeface="Bitter"/>
                <a:ea typeface="Bitter"/>
                <a:cs typeface="Bitter"/>
                <a:sym typeface="Bitter"/>
              </a:defRPr>
            </a:lvl3pPr>
            <a:lvl4pPr lvl="3" algn="ctr" rtl="0">
              <a:spcBef>
                <a:spcPts val="1600"/>
              </a:spcBef>
              <a:spcAft>
                <a:spcPts val="0"/>
              </a:spcAft>
              <a:buNone/>
              <a:defRPr>
                <a:latin typeface="Bitter"/>
                <a:ea typeface="Bitter"/>
                <a:cs typeface="Bitter"/>
                <a:sym typeface="Bitter"/>
              </a:defRPr>
            </a:lvl4pPr>
            <a:lvl5pPr lvl="4" algn="ctr" rtl="0">
              <a:spcBef>
                <a:spcPts val="1600"/>
              </a:spcBef>
              <a:spcAft>
                <a:spcPts val="0"/>
              </a:spcAft>
              <a:buNone/>
              <a:defRPr>
                <a:latin typeface="Bitter"/>
                <a:ea typeface="Bitter"/>
                <a:cs typeface="Bitter"/>
                <a:sym typeface="Bitter"/>
              </a:defRPr>
            </a:lvl5pPr>
            <a:lvl6pPr lvl="5" algn="ctr" rtl="0">
              <a:spcBef>
                <a:spcPts val="1600"/>
              </a:spcBef>
              <a:spcAft>
                <a:spcPts val="0"/>
              </a:spcAft>
              <a:buNone/>
              <a:defRPr>
                <a:latin typeface="Bitter"/>
                <a:ea typeface="Bitter"/>
                <a:cs typeface="Bitter"/>
                <a:sym typeface="Bitter"/>
              </a:defRPr>
            </a:lvl6pPr>
            <a:lvl7pPr lvl="6" algn="ctr" rtl="0">
              <a:spcBef>
                <a:spcPts val="1600"/>
              </a:spcBef>
              <a:spcAft>
                <a:spcPts val="0"/>
              </a:spcAft>
              <a:buNone/>
              <a:defRPr>
                <a:latin typeface="Bitter"/>
                <a:ea typeface="Bitter"/>
                <a:cs typeface="Bitter"/>
                <a:sym typeface="Bitter"/>
              </a:defRPr>
            </a:lvl7pPr>
            <a:lvl8pPr lvl="7" algn="ctr" rtl="0">
              <a:spcBef>
                <a:spcPts val="1600"/>
              </a:spcBef>
              <a:spcAft>
                <a:spcPts val="0"/>
              </a:spcAft>
              <a:buNone/>
              <a:defRPr>
                <a:latin typeface="Bitter"/>
                <a:ea typeface="Bitter"/>
                <a:cs typeface="Bitter"/>
                <a:sym typeface="Bitter"/>
              </a:defRPr>
            </a:lvl8pPr>
            <a:lvl9pPr lvl="8" algn="ctr" rtl="0">
              <a:spcBef>
                <a:spcPts val="1600"/>
              </a:spcBef>
              <a:spcAft>
                <a:spcPts val="1600"/>
              </a:spcAft>
              <a:buNone/>
              <a:defRPr>
                <a:latin typeface="Bitter"/>
                <a:ea typeface="Bitter"/>
                <a:cs typeface="Bitter"/>
                <a:sym typeface="Bitter"/>
              </a:defRPr>
            </a:lvl9pPr>
          </a:lstStyle>
          <a:p>
            <a:endParaRPr/>
          </a:p>
        </p:txBody>
      </p:sp>
      <p:sp>
        <p:nvSpPr>
          <p:cNvPr id="109" name="Google Shape;109;p18"/>
          <p:cNvSpPr txBox="1">
            <a:spLocks noGrp="1"/>
          </p:cNvSpPr>
          <p:nvPr>
            <p:ph type="body" idx="2"/>
          </p:nvPr>
        </p:nvSpPr>
        <p:spPr>
          <a:xfrm>
            <a:off x="2151150" y="3532150"/>
            <a:ext cx="4841700" cy="1199400"/>
          </a:xfrm>
          <a:prstGeom prst="rect">
            <a:avLst/>
          </a:prstGeom>
        </p:spPr>
        <p:txBody>
          <a:bodyPr spcFirstLastPara="1" wrap="square" lIns="0" tIns="0" rIns="0" bIns="0" anchor="t" anchorCtr="0">
            <a:noAutofit/>
          </a:bodyPr>
          <a:lstStyle>
            <a:lvl1pPr marL="457200" lvl="0" indent="-298450" algn="ctr" rtl="0">
              <a:lnSpc>
                <a:spcPct val="130000"/>
              </a:lnSpc>
              <a:spcBef>
                <a:spcPts val="0"/>
              </a:spcBef>
              <a:spcAft>
                <a:spcPts val="0"/>
              </a:spcAft>
              <a:buClr>
                <a:srgbClr val="FFFFFF"/>
              </a:buClr>
              <a:buSzPts val="1100"/>
              <a:buChar char="●"/>
              <a:defRPr>
                <a:solidFill>
                  <a:srgbClr val="FFFFFF"/>
                </a:solidFill>
              </a:defRPr>
            </a:lvl1pPr>
            <a:lvl2pPr marL="914400" lvl="1" indent="-298450" algn="ctr" rtl="0">
              <a:lnSpc>
                <a:spcPct val="130000"/>
              </a:lnSpc>
              <a:spcBef>
                <a:spcPts val="1000"/>
              </a:spcBef>
              <a:spcAft>
                <a:spcPts val="0"/>
              </a:spcAft>
              <a:buClr>
                <a:srgbClr val="FFFFFF"/>
              </a:buClr>
              <a:buSzPts val="1100"/>
              <a:buChar char="○"/>
              <a:defRPr>
                <a:solidFill>
                  <a:srgbClr val="FFFFFF"/>
                </a:solidFill>
              </a:defRPr>
            </a:lvl2pPr>
            <a:lvl3pPr marL="1371600" lvl="2" indent="-298450" algn="ctr" rtl="0">
              <a:lnSpc>
                <a:spcPct val="130000"/>
              </a:lnSpc>
              <a:spcBef>
                <a:spcPts val="1000"/>
              </a:spcBef>
              <a:spcAft>
                <a:spcPts val="0"/>
              </a:spcAft>
              <a:buClr>
                <a:srgbClr val="FFFFFF"/>
              </a:buClr>
              <a:buSzPts val="1100"/>
              <a:buChar char="■"/>
              <a:defRPr>
                <a:solidFill>
                  <a:srgbClr val="FFFFFF"/>
                </a:solidFill>
              </a:defRPr>
            </a:lvl3pPr>
            <a:lvl4pPr marL="1828800" lvl="3" indent="-298450" algn="ctr" rtl="0">
              <a:lnSpc>
                <a:spcPct val="130000"/>
              </a:lnSpc>
              <a:spcBef>
                <a:spcPts val="1000"/>
              </a:spcBef>
              <a:spcAft>
                <a:spcPts val="0"/>
              </a:spcAft>
              <a:buClr>
                <a:srgbClr val="FFFFFF"/>
              </a:buClr>
              <a:buSzPts val="1100"/>
              <a:buChar char="●"/>
              <a:defRPr>
                <a:solidFill>
                  <a:srgbClr val="FFFFFF"/>
                </a:solidFill>
              </a:defRPr>
            </a:lvl4pPr>
            <a:lvl5pPr marL="2286000" lvl="4" indent="-298450" algn="ctr" rtl="0">
              <a:lnSpc>
                <a:spcPct val="130000"/>
              </a:lnSpc>
              <a:spcBef>
                <a:spcPts val="1000"/>
              </a:spcBef>
              <a:spcAft>
                <a:spcPts val="0"/>
              </a:spcAft>
              <a:buClr>
                <a:srgbClr val="FFFFFF"/>
              </a:buClr>
              <a:buSzPts val="1100"/>
              <a:buChar char="○"/>
              <a:defRPr>
                <a:solidFill>
                  <a:srgbClr val="FFFFFF"/>
                </a:solidFill>
              </a:defRPr>
            </a:lvl5pPr>
            <a:lvl6pPr marL="2743200" lvl="5" indent="-298450" algn="ctr" rtl="0">
              <a:lnSpc>
                <a:spcPct val="130000"/>
              </a:lnSpc>
              <a:spcBef>
                <a:spcPts val="1000"/>
              </a:spcBef>
              <a:spcAft>
                <a:spcPts val="0"/>
              </a:spcAft>
              <a:buClr>
                <a:srgbClr val="FFFFFF"/>
              </a:buClr>
              <a:buSzPts val="1100"/>
              <a:buChar char="■"/>
              <a:defRPr>
                <a:solidFill>
                  <a:srgbClr val="FFFFFF"/>
                </a:solidFill>
              </a:defRPr>
            </a:lvl6pPr>
            <a:lvl7pPr marL="3200400" lvl="6" indent="-298450" algn="ctr" rtl="0">
              <a:lnSpc>
                <a:spcPct val="130000"/>
              </a:lnSpc>
              <a:spcBef>
                <a:spcPts val="1000"/>
              </a:spcBef>
              <a:spcAft>
                <a:spcPts val="0"/>
              </a:spcAft>
              <a:buClr>
                <a:srgbClr val="FFFFFF"/>
              </a:buClr>
              <a:buSzPts val="1100"/>
              <a:buChar char="●"/>
              <a:defRPr>
                <a:solidFill>
                  <a:srgbClr val="FFFFFF"/>
                </a:solidFill>
              </a:defRPr>
            </a:lvl7pPr>
            <a:lvl8pPr marL="3657600" lvl="7" indent="-298450" algn="ctr" rtl="0">
              <a:lnSpc>
                <a:spcPct val="130000"/>
              </a:lnSpc>
              <a:spcBef>
                <a:spcPts val="1000"/>
              </a:spcBef>
              <a:spcAft>
                <a:spcPts val="0"/>
              </a:spcAft>
              <a:buClr>
                <a:srgbClr val="FFFFFF"/>
              </a:buClr>
              <a:buSzPts val="1100"/>
              <a:buChar char="○"/>
              <a:defRPr>
                <a:solidFill>
                  <a:srgbClr val="FFFFFF"/>
                </a:solidFill>
              </a:defRPr>
            </a:lvl8pPr>
            <a:lvl9pPr marL="4114800" lvl="8" indent="-298450" algn="ctr" rtl="0">
              <a:lnSpc>
                <a:spcPct val="130000"/>
              </a:lnSpc>
              <a:spcBef>
                <a:spcPts val="1000"/>
              </a:spcBef>
              <a:spcAft>
                <a:spcPts val="1000"/>
              </a:spcAft>
              <a:buClr>
                <a:srgbClr val="FFFFFF"/>
              </a:buClr>
              <a:buSzPts val="1100"/>
              <a:buChar char="■"/>
              <a:defRPr>
                <a:solidFill>
                  <a:srgbClr val="FFFFFF"/>
                </a:solidFill>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Section Title Page">
  <p:cSld name="CUSTOM_1_1_1_1_1">
    <p:bg>
      <p:bgPr>
        <a:blipFill>
          <a:blip r:embed="rId2">
            <a:alphaModFix/>
          </a:blip>
          <a:stretch>
            <a:fillRect/>
          </a:stretch>
        </a:blipFill>
        <a:effectLst/>
      </p:bgPr>
    </p:bg>
    <p:spTree>
      <p:nvGrpSpPr>
        <p:cNvPr id="1" name="Shape 110"/>
        <p:cNvGrpSpPr/>
        <p:nvPr/>
      </p:nvGrpSpPr>
      <p:grpSpPr>
        <a:xfrm>
          <a:off x="0" y="0"/>
          <a:ext cx="0" cy="0"/>
          <a:chOff x="0" y="0"/>
          <a:chExt cx="0" cy="0"/>
        </a:xfrm>
      </p:grpSpPr>
      <p:pic>
        <p:nvPicPr>
          <p:cNvPr id="111" name="Google Shape;111;p19"/>
          <p:cNvPicPr preferRelativeResize="0"/>
          <p:nvPr/>
        </p:nvPicPr>
        <p:blipFill>
          <a:blip r:embed="rId3">
            <a:alphaModFix/>
          </a:blip>
          <a:stretch>
            <a:fillRect/>
          </a:stretch>
        </p:blipFill>
        <p:spPr>
          <a:xfrm>
            <a:off x="0" y="0"/>
            <a:ext cx="9144000" cy="5715000"/>
          </a:xfrm>
          <a:prstGeom prst="rect">
            <a:avLst/>
          </a:prstGeom>
          <a:noFill/>
          <a:ln>
            <a:noFill/>
          </a:ln>
        </p:spPr>
      </p:pic>
      <p:sp>
        <p:nvSpPr>
          <p:cNvPr id="112" name="Google Shape;112;p19"/>
          <p:cNvSpPr txBox="1">
            <a:spLocks noGrp="1"/>
          </p:cNvSpPr>
          <p:nvPr>
            <p:ph type="title"/>
          </p:nvPr>
        </p:nvSpPr>
        <p:spPr>
          <a:xfrm>
            <a:off x="1210350" y="803275"/>
            <a:ext cx="6723300" cy="2167800"/>
          </a:xfrm>
          <a:prstGeom prst="rect">
            <a:avLst/>
          </a:prstGeom>
        </p:spPr>
        <p:txBody>
          <a:bodyPr spcFirstLastPara="1" wrap="square" lIns="0" tIns="0" rIns="0" bIns="0" anchor="b" anchorCtr="0">
            <a:noAutofit/>
          </a:bodyPr>
          <a:lstStyle>
            <a:lvl1pPr lvl="0" algn="ctr" rtl="0">
              <a:spcBef>
                <a:spcPts val="0"/>
              </a:spcBef>
              <a:spcAft>
                <a:spcPts val="0"/>
              </a:spcAft>
              <a:buNone/>
              <a:defRPr>
                <a:solidFill>
                  <a:srgbClr val="FFFFFF"/>
                </a:solidFill>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113" name="Google Shape;113;p19"/>
          <p:cNvSpPr txBox="1">
            <a:spLocks noGrp="1"/>
          </p:cNvSpPr>
          <p:nvPr>
            <p:ph type="subTitle" idx="1"/>
          </p:nvPr>
        </p:nvSpPr>
        <p:spPr>
          <a:xfrm>
            <a:off x="2635350" y="3092013"/>
            <a:ext cx="3873300" cy="319200"/>
          </a:xfrm>
          <a:prstGeom prst="rect">
            <a:avLst/>
          </a:prstGeom>
        </p:spPr>
        <p:txBody>
          <a:bodyPr spcFirstLastPara="1" wrap="square" lIns="0" tIns="0" rIns="0" bIns="0" anchor="t" anchorCtr="0">
            <a:noAutofit/>
          </a:bodyPr>
          <a:lstStyle>
            <a:lvl1pPr lvl="0" algn="ctr" rtl="0">
              <a:spcBef>
                <a:spcPts val="0"/>
              </a:spcBef>
              <a:spcAft>
                <a:spcPts val="0"/>
              </a:spcAft>
              <a:buNone/>
              <a:defRPr sz="1200">
                <a:solidFill>
                  <a:srgbClr val="FFFFFF"/>
                </a:solidFill>
                <a:latin typeface="Bitter"/>
                <a:ea typeface="Bitter"/>
                <a:cs typeface="Bitter"/>
                <a:sym typeface="Bitter"/>
              </a:defRPr>
            </a:lvl1pPr>
            <a:lvl2pPr lvl="1" algn="ctr" rtl="0">
              <a:spcBef>
                <a:spcPts val="1600"/>
              </a:spcBef>
              <a:spcAft>
                <a:spcPts val="0"/>
              </a:spcAft>
              <a:buNone/>
              <a:defRPr>
                <a:latin typeface="Bitter"/>
                <a:ea typeface="Bitter"/>
                <a:cs typeface="Bitter"/>
                <a:sym typeface="Bitter"/>
              </a:defRPr>
            </a:lvl2pPr>
            <a:lvl3pPr lvl="2" algn="ctr" rtl="0">
              <a:spcBef>
                <a:spcPts val="1600"/>
              </a:spcBef>
              <a:spcAft>
                <a:spcPts val="0"/>
              </a:spcAft>
              <a:buNone/>
              <a:defRPr>
                <a:latin typeface="Bitter"/>
                <a:ea typeface="Bitter"/>
                <a:cs typeface="Bitter"/>
                <a:sym typeface="Bitter"/>
              </a:defRPr>
            </a:lvl3pPr>
            <a:lvl4pPr lvl="3" algn="ctr" rtl="0">
              <a:spcBef>
                <a:spcPts val="1600"/>
              </a:spcBef>
              <a:spcAft>
                <a:spcPts val="0"/>
              </a:spcAft>
              <a:buNone/>
              <a:defRPr>
                <a:latin typeface="Bitter"/>
                <a:ea typeface="Bitter"/>
                <a:cs typeface="Bitter"/>
                <a:sym typeface="Bitter"/>
              </a:defRPr>
            </a:lvl4pPr>
            <a:lvl5pPr lvl="4" algn="ctr" rtl="0">
              <a:spcBef>
                <a:spcPts val="1600"/>
              </a:spcBef>
              <a:spcAft>
                <a:spcPts val="0"/>
              </a:spcAft>
              <a:buNone/>
              <a:defRPr>
                <a:latin typeface="Bitter"/>
                <a:ea typeface="Bitter"/>
                <a:cs typeface="Bitter"/>
                <a:sym typeface="Bitter"/>
              </a:defRPr>
            </a:lvl5pPr>
            <a:lvl6pPr lvl="5" algn="ctr" rtl="0">
              <a:spcBef>
                <a:spcPts val="1600"/>
              </a:spcBef>
              <a:spcAft>
                <a:spcPts val="0"/>
              </a:spcAft>
              <a:buNone/>
              <a:defRPr>
                <a:latin typeface="Bitter"/>
                <a:ea typeface="Bitter"/>
                <a:cs typeface="Bitter"/>
                <a:sym typeface="Bitter"/>
              </a:defRPr>
            </a:lvl6pPr>
            <a:lvl7pPr lvl="6" algn="ctr" rtl="0">
              <a:spcBef>
                <a:spcPts val="1600"/>
              </a:spcBef>
              <a:spcAft>
                <a:spcPts val="0"/>
              </a:spcAft>
              <a:buNone/>
              <a:defRPr>
                <a:latin typeface="Bitter"/>
                <a:ea typeface="Bitter"/>
                <a:cs typeface="Bitter"/>
                <a:sym typeface="Bitter"/>
              </a:defRPr>
            </a:lvl7pPr>
            <a:lvl8pPr lvl="7" algn="ctr" rtl="0">
              <a:spcBef>
                <a:spcPts val="1600"/>
              </a:spcBef>
              <a:spcAft>
                <a:spcPts val="0"/>
              </a:spcAft>
              <a:buNone/>
              <a:defRPr>
                <a:latin typeface="Bitter"/>
                <a:ea typeface="Bitter"/>
                <a:cs typeface="Bitter"/>
                <a:sym typeface="Bitter"/>
              </a:defRPr>
            </a:lvl8pPr>
            <a:lvl9pPr lvl="8" algn="ctr" rtl="0">
              <a:spcBef>
                <a:spcPts val="1600"/>
              </a:spcBef>
              <a:spcAft>
                <a:spcPts val="1600"/>
              </a:spcAft>
              <a:buNone/>
              <a:defRPr>
                <a:latin typeface="Bitter"/>
                <a:ea typeface="Bitter"/>
                <a:cs typeface="Bitter"/>
                <a:sym typeface="Bitter"/>
              </a:defRPr>
            </a:lvl9pPr>
          </a:lstStyle>
          <a:p>
            <a:endParaRPr/>
          </a:p>
        </p:txBody>
      </p:sp>
      <p:sp>
        <p:nvSpPr>
          <p:cNvPr id="114" name="Google Shape;114;p19"/>
          <p:cNvSpPr txBox="1">
            <a:spLocks noGrp="1"/>
          </p:cNvSpPr>
          <p:nvPr>
            <p:ph type="body" idx="2"/>
          </p:nvPr>
        </p:nvSpPr>
        <p:spPr>
          <a:xfrm>
            <a:off x="2151150" y="3532150"/>
            <a:ext cx="4841700" cy="1199400"/>
          </a:xfrm>
          <a:prstGeom prst="rect">
            <a:avLst/>
          </a:prstGeom>
        </p:spPr>
        <p:txBody>
          <a:bodyPr spcFirstLastPara="1" wrap="square" lIns="0" tIns="0" rIns="0" bIns="0" anchor="t" anchorCtr="0">
            <a:noAutofit/>
          </a:bodyPr>
          <a:lstStyle>
            <a:lvl1pPr marL="457200" lvl="0" indent="-298450" algn="ctr" rtl="0">
              <a:lnSpc>
                <a:spcPct val="130000"/>
              </a:lnSpc>
              <a:spcBef>
                <a:spcPts val="0"/>
              </a:spcBef>
              <a:spcAft>
                <a:spcPts val="0"/>
              </a:spcAft>
              <a:buClr>
                <a:srgbClr val="FFFFFF"/>
              </a:buClr>
              <a:buSzPts val="1100"/>
              <a:buChar char="●"/>
              <a:defRPr>
                <a:solidFill>
                  <a:srgbClr val="FFFFFF"/>
                </a:solidFill>
              </a:defRPr>
            </a:lvl1pPr>
            <a:lvl2pPr marL="914400" lvl="1" indent="-298450" algn="ctr" rtl="0">
              <a:lnSpc>
                <a:spcPct val="130000"/>
              </a:lnSpc>
              <a:spcBef>
                <a:spcPts val="1000"/>
              </a:spcBef>
              <a:spcAft>
                <a:spcPts val="0"/>
              </a:spcAft>
              <a:buClr>
                <a:srgbClr val="FFFFFF"/>
              </a:buClr>
              <a:buSzPts val="1100"/>
              <a:buChar char="○"/>
              <a:defRPr>
                <a:solidFill>
                  <a:srgbClr val="FFFFFF"/>
                </a:solidFill>
              </a:defRPr>
            </a:lvl2pPr>
            <a:lvl3pPr marL="1371600" lvl="2" indent="-298450" algn="ctr" rtl="0">
              <a:lnSpc>
                <a:spcPct val="130000"/>
              </a:lnSpc>
              <a:spcBef>
                <a:spcPts val="1000"/>
              </a:spcBef>
              <a:spcAft>
                <a:spcPts val="0"/>
              </a:spcAft>
              <a:buClr>
                <a:srgbClr val="FFFFFF"/>
              </a:buClr>
              <a:buSzPts val="1100"/>
              <a:buChar char="■"/>
              <a:defRPr>
                <a:solidFill>
                  <a:srgbClr val="FFFFFF"/>
                </a:solidFill>
              </a:defRPr>
            </a:lvl3pPr>
            <a:lvl4pPr marL="1828800" lvl="3" indent="-298450" algn="ctr" rtl="0">
              <a:lnSpc>
                <a:spcPct val="130000"/>
              </a:lnSpc>
              <a:spcBef>
                <a:spcPts val="1000"/>
              </a:spcBef>
              <a:spcAft>
                <a:spcPts val="0"/>
              </a:spcAft>
              <a:buClr>
                <a:srgbClr val="FFFFFF"/>
              </a:buClr>
              <a:buSzPts val="1100"/>
              <a:buChar char="●"/>
              <a:defRPr>
                <a:solidFill>
                  <a:srgbClr val="FFFFFF"/>
                </a:solidFill>
              </a:defRPr>
            </a:lvl4pPr>
            <a:lvl5pPr marL="2286000" lvl="4" indent="-298450" algn="ctr" rtl="0">
              <a:lnSpc>
                <a:spcPct val="130000"/>
              </a:lnSpc>
              <a:spcBef>
                <a:spcPts val="1000"/>
              </a:spcBef>
              <a:spcAft>
                <a:spcPts val="0"/>
              </a:spcAft>
              <a:buClr>
                <a:srgbClr val="FFFFFF"/>
              </a:buClr>
              <a:buSzPts val="1100"/>
              <a:buChar char="○"/>
              <a:defRPr>
                <a:solidFill>
                  <a:srgbClr val="FFFFFF"/>
                </a:solidFill>
              </a:defRPr>
            </a:lvl5pPr>
            <a:lvl6pPr marL="2743200" lvl="5" indent="-298450" algn="ctr" rtl="0">
              <a:lnSpc>
                <a:spcPct val="130000"/>
              </a:lnSpc>
              <a:spcBef>
                <a:spcPts val="1000"/>
              </a:spcBef>
              <a:spcAft>
                <a:spcPts val="0"/>
              </a:spcAft>
              <a:buClr>
                <a:srgbClr val="FFFFFF"/>
              </a:buClr>
              <a:buSzPts val="1100"/>
              <a:buChar char="■"/>
              <a:defRPr>
                <a:solidFill>
                  <a:srgbClr val="FFFFFF"/>
                </a:solidFill>
              </a:defRPr>
            </a:lvl6pPr>
            <a:lvl7pPr marL="3200400" lvl="6" indent="-298450" algn="ctr" rtl="0">
              <a:lnSpc>
                <a:spcPct val="130000"/>
              </a:lnSpc>
              <a:spcBef>
                <a:spcPts val="1000"/>
              </a:spcBef>
              <a:spcAft>
                <a:spcPts val="0"/>
              </a:spcAft>
              <a:buClr>
                <a:srgbClr val="FFFFFF"/>
              </a:buClr>
              <a:buSzPts val="1100"/>
              <a:buChar char="●"/>
              <a:defRPr>
                <a:solidFill>
                  <a:srgbClr val="FFFFFF"/>
                </a:solidFill>
              </a:defRPr>
            </a:lvl7pPr>
            <a:lvl8pPr marL="3657600" lvl="7" indent="-298450" algn="ctr" rtl="0">
              <a:lnSpc>
                <a:spcPct val="130000"/>
              </a:lnSpc>
              <a:spcBef>
                <a:spcPts val="1000"/>
              </a:spcBef>
              <a:spcAft>
                <a:spcPts val="0"/>
              </a:spcAft>
              <a:buClr>
                <a:srgbClr val="FFFFFF"/>
              </a:buClr>
              <a:buSzPts val="1100"/>
              <a:buChar char="○"/>
              <a:defRPr>
                <a:solidFill>
                  <a:srgbClr val="FFFFFF"/>
                </a:solidFill>
              </a:defRPr>
            </a:lvl8pPr>
            <a:lvl9pPr marL="4114800" lvl="8" indent="-298450" algn="ctr" rtl="0">
              <a:lnSpc>
                <a:spcPct val="130000"/>
              </a:lnSpc>
              <a:spcBef>
                <a:spcPts val="1000"/>
              </a:spcBef>
              <a:spcAft>
                <a:spcPts val="1000"/>
              </a:spcAft>
              <a:buClr>
                <a:srgbClr val="FFFFFF"/>
              </a:buClr>
              <a:buSzPts val="1100"/>
              <a:buChar char="■"/>
              <a:defRPr>
                <a:solidFill>
                  <a:srgbClr val="FFFFFF"/>
                </a:solidFill>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Light Full Page">
  <p:cSld name="SECTION_TITLE_AND_DESCRIPTION">
    <p:spTree>
      <p:nvGrpSpPr>
        <p:cNvPr id="1" name="Shape 115"/>
        <p:cNvGrpSpPr/>
        <p:nvPr/>
      </p:nvGrpSpPr>
      <p:grpSpPr>
        <a:xfrm>
          <a:off x="0" y="0"/>
          <a:ext cx="0" cy="0"/>
          <a:chOff x="0" y="0"/>
          <a:chExt cx="0" cy="0"/>
        </a:xfrm>
      </p:grpSpPr>
      <p:sp>
        <p:nvSpPr>
          <p:cNvPr id="116" name="Google Shape;116;p20"/>
          <p:cNvSpPr txBox="1">
            <a:spLocks noGrp="1"/>
          </p:cNvSpPr>
          <p:nvPr>
            <p:ph type="body" idx="1"/>
          </p:nvPr>
        </p:nvSpPr>
        <p:spPr>
          <a:xfrm>
            <a:off x="1143000" y="1998125"/>
            <a:ext cx="5043300" cy="2531100"/>
          </a:xfrm>
          <a:prstGeom prst="rect">
            <a:avLst/>
          </a:prstGeom>
        </p:spPr>
        <p:txBody>
          <a:bodyPr spcFirstLastPara="1" wrap="square" lIns="0" tIns="0" rIns="0" bIns="0" anchor="t" anchorCtr="0">
            <a:noAutofit/>
          </a:bodyPr>
          <a:lstStyle>
            <a:lvl1pPr marL="457200" lvl="0" indent="-298450" rtl="0">
              <a:lnSpc>
                <a:spcPct val="130000"/>
              </a:lnSpc>
              <a:spcBef>
                <a:spcPts val="0"/>
              </a:spcBef>
              <a:spcAft>
                <a:spcPts val="0"/>
              </a:spcAft>
              <a:buSzPts val="1100"/>
              <a:buChar char="●"/>
              <a:defRPr/>
            </a:lvl1pPr>
            <a:lvl2pPr marL="914400" lvl="1" indent="-298450" rtl="0">
              <a:lnSpc>
                <a:spcPct val="130000"/>
              </a:lnSpc>
              <a:spcBef>
                <a:spcPts val="1000"/>
              </a:spcBef>
              <a:spcAft>
                <a:spcPts val="0"/>
              </a:spcAft>
              <a:buSzPts val="1100"/>
              <a:buChar char="○"/>
              <a:defRPr/>
            </a:lvl2pPr>
            <a:lvl3pPr marL="1371600" lvl="2" indent="-298450" rtl="0">
              <a:lnSpc>
                <a:spcPct val="130000"/>
              </a:lnSpc>
              <a:spcBef>
                <a:spcPts val="1000"/>
              </a:spcBef>
              <a:spcAft>
                <a:spcPts val="0"/>
              </a:spcAft>
              <a:buSzPts val="1100"/>
              <a:buChar char="■"/>
              <a:defRPr/>
            </a:lvl3pPr>
            <a:lvl4pPr marL="1828800" lvl="3" indent="-298450" rtl="0">
              <a:lnSpc>
                <a:spcPct val="130000"/>
              </a:lnSpc>
              <a:spcBef>
                <a:spcPts val="1000"/>
              </a:spcBef>
              <a:spcAft>
                <a:spcPts val="0"/>
              </a:spcAft>
              <a:buSzPts val="1100"/>
              <a:buChar char="●"/>
              <a:defRPr/>
            </a:lvl4pPr>
            <a:lvl5pPr marL="2286000" lvl="4" indent="-298450" rtl="0">
              <a:lnSpc>
                <a:spcPct val="130000"/>
              </a:lnSpc>
              <a:spcBef>
                <a:spcPts val="1000"/>
              </a:spcBef>
              <a:spcAft>
                <a:spcPts val="0"/>
              </a:spcAft>
              <a:buSzPts val="1100"/>
              <a:buChar char="○"/>
              <a:defRPr/>
            </a:lvl5pPr>
            <a:lvl6pPr marL="2743200" lvl="5" indent="-298450" rtl="0">
              <a:lnSpc>
                <a:spcPct val="130000"/>
              </a:lnSpc>
              <a:spcBef>
                <a:spcPts val="1000"/>
              </a:spcBef>
              <a:spcAft>
                <a:spcPts val="0"/>
              </a:spcAft>
              <a:buSzPts val="1100"/>
              <a:buChar char="■"/>
              <a:defRPr/>
            </a:lvl6pPr>
            <a:lvl7pPr marL="3200400" lvl="6" indent="-298450" rtl="0">
              <a:lnSpc>
                <a:spcPct val="130000"/>
              </a:lnSpc>
              <a:spcBef>
                <a:spcPts val="1000"/>
              </a:spcBef>
              <a:spcAft>
                <a:spcPts val="0"/>
              </a:spcAft>
              <a:buSzPts val="1100"/>
              <a:buChar char="●"/>
              <a:defRPr/>
            </a:lvl7pPr>
            <a:lvl8pPr marL="3657600" lvl="7" indent="-298450" rtl="0">
              <a:lnSpc>
                <a:spcPct val="130000"/>
              </a:lnSpc>
              <a:spcBef>
                <a:spcPts val="1000"/>
              </a:spcBef>
              <a:spcAft>
                <a:spcPts val="0"/>
              </a:spcAft>
              <a:buSzPts val="1100"/>
              <a:buChar char="○"/>
              <a:defRPr/>
            </a:lvl8pPr>
            <a:lvl9pPr marL="4114800" lvl="8" indent="-298450" rtl="0">
              <a:lnSpc>
                <a:spcPct val="130000"/>
              </a:lnSpc>
              <a:spcBef>
                <a:spcPts val="1000"/>
              </a:spcBef>
              <a:spcAft>
                <a:spcPts val="1000"/>
              </a:spcAft>
              <a:buSzPts val="1100"/>
              <a:buChar char="■"/>
              <a:defRPr/>
            </a:lvl9pPr>
          </a:lstStyle>
          <a:p>
            <a:endParaRPr/>
          </a:p>
        </p:txBody>
      </p:sp>
      <p:sp>
        <p:nvSpPr>
          <p:cNvPr id="117" name="Google Shape;117;p20"/>
          <p:cNvSpPr txBox="1">
            <a:spLocks noGrp="1"/>
          </p:cNvSpPr>
          <p:nvPr>
            <p:ph type="title"/>
          </p:nvPr>
        </p:nvSpPr>
        <p:spPr>
          <a:xfrm>
            <a:off x="1143000" y="804525"/>
            <a:ext cx="3109800" cy="678000"/>
          </a:xfrm>
          <a:prstGeom prst="rect">
            <a:avLst/>
          </a:prstGeom>
        </p:spPr>
        <p:txBody>
          <a:bodyPr spcFirstLastPara="1" wrap="square" lIns="0" tIns="0" rIns="91425" bIns="0" anchor="b" anchorCtr="0">
            <a:noAutofit/>
          </a:bodyPr>
          <a:lstStyle>
            <a:lvl1pPr lvl="0" rtl="0">
              <a:spcBef>
                <a:spcPts val="0"/>
              </a:spcBef>
              <a:spcAft>
                <a:spcPts val="0"/>
              </a:spcAft>
              <a:buSzPts val="2200"/>
              <a:buNone/>
              <a:defRPr sz="22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118" name="Google Shape;118;p20"/>
          <p:cNvSpPr txBox="1">
            <a:spLocks noGrp="1"/>
          </p:cNvSpPr>
          <p:nvPr>
            <p:ph type="subTitle" idx="2"/>
          </p:nvPr>
        </p:nvSpPr>
        <p:spPr>
          <a:xfrm>
            <a:off x="6540025" y="1998125"/>
            <a:ext cx="1701600" cy="2409900"/>
          </a:xfrm>
          <a:prstGeom prst="rect">
            <a:avLst/>
          </a:prstGeom>
        </p:spPr>
        <p:txBody>
          <a:bodyPr spcFirstLastPara="1" wrap="square" lIns="0" tIns="0" rIns="0" bIns="0" anchor="t" anchorCtr="0">
            <a:noAutofit/>
          </a:bodyPr>
          <a:lstStyle>
            <a:lvl1pPr lvl="0" rtl="0">
              <a:lnSpc>
                <a:spcPct val="130000"/>
              </a:lnSpc>
              <a:spcBef>
                <a:spcPts val="0"/>
              </a:spcBef>
              <a:spcAft>
                <a:spcPts val="0"/>
              </a:spcAft>
              <a:buClr>
                <a:srgbClr val="2D68C4"/>
              </a:buClr>
              <a:buSzPts val="1100"/>
              <a:buFont typeface="Poppins SemiBold"/>
              <a:buNone/>
              <a:defRPr>
                <a:solidFill>
                  <a:srgbClr val="2D68C4"/>
                </a:solidFill>
                <a:latin typeface="Poppins SemiBold"/>
                <a:ea typeface="Poppins SemiBold"/>
                <a:cs typeface="Poppins SemiBold"/>
                <a:sym typeface="Poppins SemiBold"/>
              </a:defRPr>
            </a:lvl1pPr>
            <a:lvl2pPr lvl="1" algn="ctr" rtl="0">
              <a:lnSpc>
                <a:spcPct val="100000"/>
              </a:lnSpc>
              <a:spcBef>
                <a:spcPts val="100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19" name="Google Shape;119;p20"/>
          <p:cNvSpPr txBox="1">
            <a:spLocks noGrp="1"/>
          </p:cNvSpPr>
          <p:nvPr>
            <p:ph type="title" idx="3"/>
          </p:nvPr>
        </p:nvSpPr>
        <p:spPr>
          <a:xfrm>
            <a:off x="1143000" y="1655388"/>
            <a:ext cx="3109800" cy="182100"/>
          </a:xfrm>
          <a:prstGeom prst="rect">
            <a:avLst/>
          </a:prstGeom>
        </p:spPr>
        <p:txBody>
          <a:bodyPr spcFirstLastPara="1" wrap="square" lIns="0" tIns="0" rIns="91425" bIns="0" anchor="b" anchorCtr="0">
            <a:noAutofit/>
          </a:bodyPr>
          <a:lstStyle>
            <a:lvl1pPr lvl="0" rtl="0">
              <a:spcBef>
                <a:spcPts val="0"/>
              </a:spcBef>
              <a:spcAft>
                <a:spcPts val="0"/>
              </a:spcAft>
              <a:buClr>
                <a:srgbClr val="40C1AC"/>
              </a:buClr>
              <a:buSzPts val="800"/>
              <a:buFont typeface="Bitter"/>
              <a:buNone/>
              <a:defRPr sz="800">
                <a:solidFill>
                  <a:srgbClr val="40C1AC"/>
                </a:solidFill>
                <a:latin typeface="Bitter"/>
                <a:ea typeface="Bitter"/>
                <a:cs typeface="Bitter"/>
                <a:sym typeface="Bitter"/>
              </a:defRPr>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Light Half Page ">
  <p:cSld name="SECTION_TITLE_AND_DESCRIPTION_4">
    <p:spTree>
      <p:nvGrpSpPr>
        <p:cNvPr id="1" name="Shape 120"/>
        <p:cNvGrpSpPr/>
        <p:nvPr/>
      </p:nvGrpSpPr>
      <p:grpSpPr>
        <a:xfrm>
          <a:off x="0" y="0"/>
          <a:ext cx="0" cy="0"/>
          <a:chOff x="0" y="0"/>
          <a:chExt cx="0" cy="0"/>
        </a:xfrm>
      </p:grpSpPr>
      <p:sp>
        <p:nvSpPr>
          <p:cNvPr id="121" name="Google Shape;121;p21"/>
          <p:cNvSpPr txBox="1">
            <a:spLocks noGrp="1"/>
          </p:cNvSpPr>
          <p:nvPr>
            <p:ph type="body" idx="1"/>
          </p:nvPr>
        </p:nvSpPr>
        <p:spPr>
          <a:xfrm>
            <a:off x="4598200" y="2321750"/>
            <a:ext cx="3643500" cy="2531100"/>
          </a:xfrm>
          <a:prstGeom prst="rect">
            <a:avLst/>
          </a:prstGeom>
        </p:spPr>
        <p:txBody>
          <a:bodyPr spcFirstLastPara="1" wrap="square" lIns="0" tIns="0" rIns="0" bIns="0" anchor="t" anchorCtr="0">
            <a:noAutofit/>
          </a:bodyPr>
          <a:lstStyle>
            <a:lvl1pPr marL="457200" lvl="0" indent="-298450" rtl="0">
              <a:lnSpc>
                <a:spcPct val="130000"/>
              </a:lnSpc>
              <a:spcBef>
                <a:spcPts val="1000"/>
              </a:spcBef>
              <a:spcAft>
                <a:spcPts val="0"/>
              </a:spcAft>
              <a:buSzPts val="1100"/>
              <a:buChar char="●"/>
              <a:defRPr/>
            </a:lvl1pPr>
            <a:lvl2pPr marL="914400" lvl="1" indent="-298450" rtl="0">
              <a:lnSpc>
                <a:spcPct val="130000"/>
              </a:lnSpc>
              <a:spcBef>
                <a:spcPts val="1000"/>
              </a:spcBef>
              <a:spcAft>
                <a:spcPts val="0"/>
              </a:spcAft>
              <a:buSzPts val="1100"/>
              <a:buChar char="○"/>
              <a:defRPr/>
            </a:lvl2pPr>
            <a:lvl3pPr marL="1371600" lvl="2" indent="-298450" rtl="0">
              <a:lnSpc>
                <a:spcPct val="130000"/>
              </a:lnSpc>
              <a:spcBef>
                <a:spcPts val="1000"/>
              </a:spcBef>
              <a:spcAft>
                <a:spcPts val="0"/>
              </a:spcAft>
              <a:buSzPts val="1100"/>
              <a:buChar char="■"/>
              <a:defRPr/>
            </a:lvl3pPr>
            <a:lvl4pPr marL="1828800" lvl="3" indent="-298450" rtl="0">
              <a:lnSpc>
                <a:spcPct val="130000"/>
              </a:lnSpc>
              <a:spcBef>
                <a:spcPts val="1000"/>
              </a:spcBef>
              <a:spcAft>
                <a:spcPts val="0"/>
              </a:spcAft>
              <a:buSzPts val="1100"/>
              <a:buChar char="●"/>
              <a:defRPr/>
            </a:lvl4pPr>
            <a:lvl5pPr marL="2286000" lvl="4" indent="-298450" rtl="0">
              <a:lnSpc>
                <a:spcPct val="130000"/>
              </a:lnSpc>
              <a:spcBef>
                <a:spcPts val="1000"/>
              </a:spcBef>
              <a:spcAft>
                <a:spcPts val="0"/>
              </a:spcAft>
              <a:buSzPts val="1100"/>
              <a:buChar char="○"/>
              <a:defRPr/>
            </a:lvl5pPr>
            <a:lvl6pPr marL="2743200" lvl="5" indent="-298450" rtl="0">
              <a:lnSpc>
                <a:spcPct val="130000"/>
              </a:lnSpc>
              <a:spcBef>
                <a:spcPts val="1000"/>
              </a:spcBef>
              <a:spcAft>
                <a:spcPts val="0"/>
              </a:spcAft>
              <a:buSzPts val="1100"/>
              <a:buChar char="■"/>
              <a:defRPr/>
            </a:lvl6pPr>
            <a:lvl7pPr marL="3200400" lvl="6" indent="-298450" rtl="0">
              <a:lnSpc>
                <a:spcPct val="130000"/>
              </a:lnSpc>
              <a:spcBef>
                <a:spcPts val="1000"/>
              </a:spcBef>
              <a:spcAft>
                <a:spcPts val="0"/>
              </a:spcAft>
              <a:buSzPts val="1100"/>
              <a:buChar char="●"/>
              <a:defRPr/>
            </a:lvl7pPr>
            <a:lvl8pPr marL="3657600" lvl="7" indent="-298450" rtl="0">
              <a:lnSpc>
                <a:spcPct val="130000"/>
              </a:lnSpc>
              <a:spcBef>
                <a:spcPts val="1000"/>
              </a:spcBef>
              <a:spcAft>
                <a:spcPts val="0"/>
              </a:spcAft>
              <a:buSzPts val="1100"/>
              <a:buChar char="○"/>
              <a:defRPr/>
            </a:lvl8pPr>
            <a:lvl9pPr marL="4114800" lvl="8" indent="-298450" rtl="0">
              <a:lnSpc>
                <a:spcPct val="130000"/>
              </a:lnSpc>
              <a:spcBef>
                <a:spcPts val="1000"/>
              </a:spcBef>
              <a:spcAft>
                <a:spcPts val="1000"/>
              </a:spcAft>
              <a:buSzPts val="1100"/>
              <a:buChar char="■"/>
              <a:defRPr/>
            </a:lvl9pPr>
          </a:lstStyle>
          <a:p>
            <a:endParaRPr/>
          </a:p>
        </p:txBody>
      </p:sp>
      <p:sp>
        <p:nvSpPr>
          <p:cNvPr id="122" name="Google Shape;122;p21"/>
          <p:cNvSpPr txBox="1">
            <a:spLocks noGrp="1"/>
          </p:cNvSpPr>
          <p:nvPr>
            <p:ph type="title"/>
          </p:nvPr>
        </p:nvSpPr>
        <p:spPr>
          <a:xfrm>
            <a:off x="4598197" y="804525"/>
            <a:ext cx="3109800" cy="1022100"/>
          </a:xfrm>
          <a:prstGeom prst="rect">
            <a:avLst/>
          </a:prstGeom>
        </p:spPr>
        <p:txBody>
          <a:bodyPr spcFirstLastPara="1" wrap="square" lIns="0" tIns="0" rIns="91425" bIns="0" anchor="b" anchorCtr="0">
            <a:noAutofit/>
          </a:bodyPr>
          <a:lstStyle>
            <a:lvl1pPr lvl="0" rtl="0">
              <a:spcBef>
                <a:spcPts val="0"/>
              </a:spcBef>
              <a:spcAft>
                <a:spcPts val="0"/>
              </a:spcAft>
              <a:buSzPts val="2200"/>
              <a:buNone/>
              <a:defRPr sz="22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123" name="Google Shape;123;p21"/>
          <p:cNvSpPr txBox="1">
            <a:spLocks noGrp="1"/>
          </p:cNvSpPr>
          <p:nvPr>
            <p:ph type="title" idx="2"/>
          </p:nvPr>
        </p:nvSpPr>
        <p:spPr>
          <a:xfrm>
            <a:off x="4598200" y="1979013"/>
            <a:ext cx="3109800" cy="182100"/>
          </a:xfrm>
          <a:prstGeom prst="rect">
            <a:avLst/>
          </a:prstGeom>
        </p:spPr>
        <p:txBody>
          <a:bodyPr spcFirstLastPara="1" wrap="square" lIns="0" tIns="0" rIns="91425" bIns="0" anchor="t" anchorCtr="0">
            <a:noAutofit/>
          </a:bodyPr>
          <a:lstStyle>
            <a:lvl1pPr lvl="0" rtl="0">
              <a:spcBef>
                <a:spcPts val="0"/>
              </a:spcBef>
              <a:spcAft>
                <a:spcPts val="0"/>
              </a:spcAft>
              <a:buClr>
                <a:srgbClr val="40C1AC"/>
              </a:buClr>
              <a:buSzPts val="800"/>
              <a:buFont typeface="Bitter"/>
              <a:buNone/>
              <a:defRPr sz="800">
                <a:solidFill>
                  <a:srgbClr val="40C1AC"/>
                </a:solidFill>
                <a:latin typeface="Bitter"/>
                <a:ea typeface="Bitter"/>
                <a:cs typeface="Bitter"/>
                <a:sym typeface="Bitter"/>
              </a:defRPr>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9"/>
        <p:cNvGrpSpPr/>
        <p:nvPr/>
      </p:nvGrpSpPr>
      <p:grpSpPr>
        <a:xfrm>
          <a:off x="0" y="0"/>
          <a:ext cx="0" cy="0"/>
          <a:chOff x="0" y="0"/>
          <a:chExt cx="0" cy="0"/>
        </a:xfrm>
      </p:grpSpPr>
      <p:sp>
        <p:nvSpPr>
          <p:cNvPr id="20" name="Google Shape;20;p3"/>
          <p:cNvSpPr txBox="1">
            <a:spLocks noGrp="1"/>
          </p:cNvSpPr>
          <p:nvPr>
            <p:ph type="ctrTitle"/>
          </p:nvPr>
        </p:nvSpPr>
        <p:spPr>
          <a:xfrm>
            <a:off x="685800" y="935302"/>
            <a:ext cx="7772400" cy="1989600"/>
          </a:xfrm>
          <a:prstGeom prst="rect">
            <a:avLst/>
          </a:prstGeom>
          <a:noFill/>
          <a:ln>
            <a:noFill/>
          </a:ln>
        </p:spPr>
        <p:txBody>
          <a:bodyPr spcFirstLastPara="1" wrap="square" lIns="91425" tIns="91425" rIns="91425" bIns="91425" anchor="b" anchorCtr="0">
            <a:noAutofit/>
          </a:bodyPr>
          <a:lstStyle>
            <a:lvl1pPr marL="0" marR="0" lvl="0" indent="0" algn="ctr" rtl="0">
              <a:lnSpc>
                <a:spcPct val="90000"/>
              </a:lnSpc>
              <a:spcBef>
                <a:spcPts val="0"/>
              </a:spcBef>
              <a:spcAft>
                <a:spcPts val="0"/>
              </a:spcAft>
              <a:buClr>
                <a:schemeClr val="dk1"/>
              </a:buClr>
              <a:buSzPts val="1400"/>
              <a:buFont typeface="Rockwell"/>
              <a:buNone/>
              <a:defRPr sz="6000" b="0" i="0" u="none" strike="noStrike" cap="none">
                <a:solidFill>
                  <a:schemeClr val="dk1"/>
                </a:solidFill>
                <a:latin typeface="Rockwell"/>
                <a:ea typeface="Rockwell"/>
                <a:cs typeface="Rockwell"/>
                <a:sym typeface="Rockwell"/>
              </a:defRPr>
            </a:lvl1pPr>
            <a:lvl2pPr lvl="1" indent="0">
              <a:spcBef>
                <a:spcPts val="0"/>
              </a:spcBef>
              <a:spcAft>
                <a:spcPts val="0"/>
              </a:spcAft>
              <a:buSzPts val="1400"/>
              <a:buNone/>
              <a:defRPr sz="1800"/>
            </a:lvl2pPr>
            <a:lvl3pPr lvl="2" indent="0">
              <a:spcBef>
                <a:spcPts val="0"/>
              </a:spcBef>
              <a:spcAft>
                <a:spcPts val="0"/>
              </a:spcAft>
              <a:buSzPts val="1400"/>
              <a:buNone/>
              <a:defRPr sz="1800"/>
            </a:lvl3pPr>
            <a:lvl4pPr lvl="3" indent="0">
              <a:spcBef>
                <a:spcPts val="0"/>
              </a:spcBef>
              <a:spcAft>
                <a:spcPts val="0"/>
              </a:spcAft>
              <a:buSzPts val="1400"/>
              <a:buNone/>
              <a:defRPr sz="1800"/>
            </a:lvl4pPr>
            <a:lvl5pPr lvl="4" indent="0">
              <a:spcBef>
                <a:spcPts val="0"/>
              </a:spcBef>
              <a:spcAft>
                <a:spcPts val="0"/>
              </a:spcAft>
              <a:buSzPts val="1400"/>
              <a:buNone/>
              <a:defRPr sz="1800"/>
            </a:lvl5pPr>
            <a:lvl6pPr lvl="5" indent="0">
              <a:spcBef>
                <a:spcPts val="0"/>
              </a:spcBef>
              <a:spcAft>
                <a:spcPts val="0"/>
              </a:spcAft>
              <a:buSzPts val="1400"/>
              <a:buNone/>
              <a:defRPr sz="1800"/>
            </a:lvl6pPr>
            <a:lvl7pPr lvl="6" indent="0">
              <a:spcBef>
                <a:spcPts val="0"/>
              </a:spcBef>
              <a:spcAft>
                <a:spcPts val="0"/>
              </a:spcAft>
              <a:buSzPts val="1400"/>
              <a:buNone/>
              <a:defRPr sz="1800"/>
            </a:lvl7pPr>
            <a:lvl8pPr lvl="7" indent="0">
              <a:spcBef>
                <a:spcPts val="0"/>
              </a:spcBef>
              <a:spcAft>
                <a:spcPts val="0"/>
              </a:spcAft>
              <a:buSzPts val="1400"/>
              <a:buNone/>
              <a:defRPr sz="1800"/>
            </a:lvl8pPr>
            <a:lvl9pPr lvl="8" indent="0">
              <a:spcBef>
                <a:spcPts val="0"/>
              </a:spcBef>
              <a:spcAft>
                <a:spcPts val="0"/>
              </a:spcAft>
              <a:buSzPts val="1400"/>
              <a:buNone/>
              <a:defRPr sz="1800"/>
            </a:lvl9pPr>
          </a:lstStyle>
          <a:p>
            <a:endParaRPr/>
          </a:p>
        </p:txBody>
      </p:sp>
      <p:sp>
        <p:nvSpPr>
          <p:cNvPr id="21" name="Google Shape;21;p3"/>
          <p:cNvSpPr txBox="1">
            <a:spLocks noGrp="1"/>
          </p:cNvSpPr>
          <p:nvPr>
            <p:ph type="subTitle" idx="1"/>
          </p:nvPr>
        </p:nvSpPr>
        <p:spPr>
          <a:xfrm>
            <a:off x="1143000" y="3001698"/>
            <a:ext cx="6858000" cy="1379700"/>
          </a:xfrm>
          <a:prstGeom prst="rect">
            <a:avLst/>
          </a:prstGeom>
          <a:noFill/>
          <a:ln>
            <a:noFill/>
          </a:ln>
        </p:spPr>
        <p:txBody>
          <a:bodyPr spcFirstLastPara="1" wrap="square" lIns="91425" tIns="91425" rIns="91425" bIns="91425" anchor="t" anchorCtr="0">
            <a:noAutofit/>
          </a:bodyPr>
          <a:lstStyle>
            <a:lvl1pPr marL="0" marR="0" lvl="0" indent="0" algn="ctr" rtl="0">
              <a:lnSpc>
                <a:spcPct val="90000"/>
              </a:lnSpc>
              <a:spcBef>
                <a:spcPts val="1000"/>
              </a:spcBef>
              <a:spcAft>
                <a:spcPts val="0"/>
              </a:spcAft>
              <a:buClr>
                <a:schemeClr val="dk1"/>
              </a:buClr>
              <a:buSzPts val="2800"/>
              <a:buFont typeface="Arial"/>
              <a:buNone/>
              <a:defRPr sz="2400" b="0" i="0" u="none" strike="noStrike" cap="none">
                <a:solidFill>
                  <a:schemeClr val="dk1"/>
                </a:solidFill>
                <a:latin typeface="Calibri"/>
                <a:ea typeface="Calibri"/>
                <a:cs typeface="Calibri"/>
                <a:sym typeface="Calibri"/>
              </a:defRPr>
            </a:lvl1pPr>
            <a:lvl2pPr marL="457200" marR="0" lvl="1" indent="0" algn="ctr" rtl="0">
              <a:lnSpc>
                <a:spcPct val="90000"/>
              </a:lnSpc>
              <a:spcBef>
                <a:spcPts val="500"/>
              </a:spcBef>
              <a:spcAft>
                <a:spcPts val="0"/>
              </a:spcAft>
              <a:buClr>
                <a:schemeClr val="dk1"/>
              </a:buClr>
              <a:buSzPts val="2400"/>
              <a:buFont typeface="Arial"/>
              <a:buNone/>
              <a:defRPr sz="2000" b="0" i="0" u="none" strike="noStrike" cap="none">
                <a:solidFill>
                  <a:schemeClr val="dk1"/>
                </a:solidFill>
                <a:latin typeface="Calibri"/>
                <a:ea typeface="Calibri"/>
                <a:cs typeface="Calibri"/>
                <a:sym typeface="Calibri"/>
              </a:defRPr>
            </a:lvl2pPr>
            <a:lvl3pPr marL="914400" marR="0" lvl="2" indent="0" algn="ctr" rtl="0">
              <a:lnSpc>
                <a:spcPct val="90000"/>
              </a:lnSpc>
              <a:spcBef>
                <a:spcPts val="500"/>
              </a:spcBef>
              <a:spcAft>
                <a:spcPts val="0"/>
              </a:spcAft>
              <a:buClr>
                <a:schemeClr val="dk1"/>
              </a:buClr>
              <a:buSzPts val="2000"/>
              <a:buFont typeface="Arial"/>
              <a:buNone/>
              <a:defRPr sz="1800" b="0" i="0" u="none" strike="noStrike" cap="none">
                <a:solidFill>
                  <a:schemeClr val="dk1"/>
                </a:solidFill>
                <a:latin typeface="Calibri"/>
                <a:ea typeface="Calibri"/>
                <a:cs typeface="Calibri"/>
                <a:sym typeface="Calibri"/>
              </a:defRPr>
            </a:lvl3pPr>
            <a:lvl4pPr marL="1371600" marR="0" lvl="3" indent="0" algn="ctr" rtl="0">
              <a:lnSpc>
                <a:spcPct val="90000"/>
              </a:lnSpc>
              <a:spcBef>
                <a:spcPts val="500"/>
              </a:spcBef>
              <a:spcAft>
                <a:spcPts val="0"/>
              </a:spcAft>
              <a:buClr>
                <a:schemeClr val="dk1"/>
              </a:buClr>
              <a:buSzPts val="1800"/>
              <a:buFont typeface="Arial"/>
              <a:buNone/>
              <a:defRPr sz="1600" b="0" i="0" u="none" strike="noStrike" cap="none">
                <a:solidFill>
                  <a:schemeClr val="dk1"/>
                </a:solidFill>
                <a:latin typeface="Calibri"/>
                <a:ea typeface="Calibri"/>
                <a:cs typeface="Calibri"/>
                <a:sym typeface="Calibri"/>
              </a:defRPr>
            </a:lvl4pPr>
            <a:lvl5pPr marL="1828800" marR="0" lvl="4" indent="0" algn="ctr" rtl="0">
              <a:lnSpc>
                <a:spcPct val="90000"/>
              </a:lnSpc>
              <a:spcBef>
                <a:spcPts val="500"/>
              </a:spcBef>
              <a:spcAft>
                <a:spcPts val="0"/>
              </a:spcAft>
              <a:buClr>
                <a:schemeClr val="dk1"/>
              </a:buClr>
              <a:buSzPts val="1800"/>
              <a:buFont typeface="Arial"/>
              <a:buNone/>
              <a:defRPr sz="1600" b="0" i="0" u="none" strike="noStrike" cap="none">
                <a:solidFill>
                  <a:schemeClr val="dk1"/>
                </a:solidFill>
                <a:latin typeface="Calibri"/>
                <a:ea typeface="Calibri"/>
                <a:cs typeface="Calibri"/>
                <a:sym typeface="Calibri"/>
              </a:defRPr>
            </a:lvl5pPr>
            <a:lvl6pPr marL="2286000" marR="0" lvl="5" indent="0" algn="ctr" rtl="0">
              <a:lnSpc>
                <a:spcPct val="90000"/>
              </a:lnSpc>
              <a:spcBef>
                <a:spcPts val="500"/>
              </a:spcBef>
              <a:spcAft>
                <a:spcPts val="0"/>
              </a:spcAft>
              <a:buClr>
                <a:schemeClr val="dk1"/>
              </a:buClr>
              <a:buSzPts val="1800"/>
              <a:buFont typeface="Arial"/>
              <a:buNone/>
              <a:defRPr sz="1600" b="0" i="0" u="none" strike="noStrike" cap="none">
                <a:solidFill>
                  <a:schemeClr val="dk1"/>
                </a:solidFill>
                <a:latin typeface="Calibri"/>
                <a:ea typeface="Calibri"/>
                <a:cs typeface="Calibri"/>
                <a:sym typeface="Calibri"/>
              </a:defRPr>
            </a:lvl6pPr>
            <a:lvl7pPr marL="2743200" marR="0" lvl="6" indent="0" algn="ctr" rtl="0">
              <a:lnSpc>
                <a:spcPct val="90000"/>
              </a:lnSpc>
              <a:spcBef>
                <a:spcPts val="500"/>
              </a:spcBef>
              <a:spcAft>
                <a:spcPts val="0"/>
              </a:spcAft>
              <a:buClr>
                <a:schemeClr val="dk1"/>
              </a:buClr>
              <a:buSzPts val="1800"/>
              <a:buFont typeface="Arial"/>
              <a:buNone/>
              <a:defRPr sz="1600" b="0" i="0" u="none" strike="noStrike" cap="none">
                <a:solidFill>
                  <a:schemeClr val="dk1"/>
                </a:solidFill>
                <a:latin typeface="Calibri"/>
                <a:ea typeface="Calibri"/>
                <a:cs typeface="Calibri"/>
                <a:sym typeface="Calibri"/>
              </a:defRPr>
            </a:lvl7pPr>
            <a:lvl8pPr marL="3200400" marR="0" lvl="7" indent="0" algn="ctr" rtl="0">
              <a:lnSpc>
                <a:spcPct val="90000"/>
              </a:lnSpc>
              <a:spcBef>
                <a:spcPts val="500"/>
              </a:spcBef>
              <a:spcAft>
                <a:spcPts val="0"/>
              </a:spcAft>
              <a:buClr>
                <a:schemeClr val="dk1"/>
              </a:buClr>
              <a:buSzPts val="1800"/>
              <a:buFont typeface="Arial"/>
              <a:buNone/>
              <a:defRPr sz="1600" b="0" i="0" u="none" strike="noStrike" cap="none">
                <a:solidFill>
                  <a:schemeClr val="dk1"/>
                </a:solidFill>
                <a:latin typeface="Calibri"/>
                <a:ea typeface="Calibri"/>
                <a:cs typeface="Calibri"/>
                <a:sym typeface="Calibri"/>
              </a:defRPr>
            </a:lvl8pPr>
            <a:lvl9pPr marL="3657600" marR="0" lvl="8" indent="0" algn="ctr" rtl="0">
              <a:lnSpc>
                <a:spcPct val="90000"/>
              </a:lnSpc>
              <a:spcBef>
                <a:spcPts val="500"/>
              </a:spcBef>
              <a:spcAft>
                <a:spcPts val="0"/>
              </a:spcAft>
              <a:buClr>
                <a:schemeClr val="dk1"/>
              </a:buClr>
              <a:buSzPts val="1800"/>
              <a:buFont typeface="Arial"/>
              <a:buNone/>
              <a:defRPr sz="1600" b="0" i="0" u="none" strike="noStrike" cap="none">
                <a:solidFill>
                  <a:schemeClr val="dk1"/>
                </a:solidFill>
                <a:latin typeface="Calibri"/>
                <a:ea typeface="Calibri"/>
                <a:cs typeface="Calibri"/>
                <a:sym typeface="Calibri"/>
              </a:defRPr>
            </a:lvl9pPr>
          </a:lstStyle>
          <a:p>
            <a:endParaRPr/>
          </a:p>
        </p:txBody>
      </p:sp>
      <p:sp>
        <p:nvSpPr>
          <p:cNvPr id="22" name="Google Shape;22;p3"/>
          <p:cNvSpPr txBox="1">
            <a:spLocks noGrp="1"/>
          </p:cNvSpPr>
          <p:nvPr>
            <p:ph type="dt" idx="10"/>
          </p:nvPr>
        </p:nvSpPr>
        <p:spPr>
          <a:xfrm>
            <a:off x="628650" y="5296959"/>
            <a:ext cx="2057400" cy="304200"/>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3" name="Google Shape;23;p3"/>
          <p:cNvSpPr txBox="1">
            <a:spLocks noGrp="1"/>
          </p:cNvSpPr>
          <p:nvPr>
            <p:ph type="ftr" idx="11"/>
          </p:nvPr>
        </p:nvSpPr>
        <p:spPr>
          <a:xfrm>
            <a:off x="3028950" y="5296959"/>
            <a:ext cx="3086100" cy="3042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4" name="Google Shape;24;p3"/>
          <p:cNvSpPr txBox="1">
            <a:spLocks noGrp="1"/>
          </p:cNvSpPr>
          <p:nvPr>
            <p:ph type="sldNum" idx="12"/>
          </p:nvPr>
        </p:nvSpPr>
        <p:spPr>
          <a:xfrm>
            <a:off x="6457950" y="5296959"/>
            <a:ext cx="2057400" cy="3042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Video">
  <p:cSld name="CUSTOM_2">
    <p:spTree>
      <p:nvGrpSpPr>
        <p:cNvPr id="1" name="Shape 124"/>
        <p:cNvGrpSpPr/>
        <p:nvPr/>
      </p:nvGrpSpPr>
      <p:grpSpPr>
        <a:xfrm>
          <a:off x="0" y="0"/>
          <a:ext cx="0" cy="0"/>
          <a:chOff x="0" y="0"/>
          <a:chExt cx="0" cy="0"/>
        </a:xfrm>
      </p:grpSpPr>
      <p:sp>
        <p:nvSpPr>
          <p:cNvPr id="125" name="Google Shape;125;p22"/>
          <p:cNvSpPr txBox="1">
            <a:spLocks noGrp="1"/>
          </p:cNvSpPr>
          <p:nvPr>
            <p:ph type="subTitle" idx="1"/>
          </p:nvPr>
        </p:nvSpPr>
        <p:spPr>
          <a:xfrm>
            <a:off x="1425450" y="4163925"/>
            <a:ext cx="6293100" cy="864600"/>
          </a:xfrm>
          <a:prstGeom prst="rect">
            <a:avLst/>
          </a:prstGeom>
        </p:spPr>
        <p:txBody>
          <a:bodyPr spcFirstLastPara="1" wrap="square" lIns="0" tIns="0" rIns="0" bIns="0" anchor="ctr" anchorCtr="0">
            <a:noAutofit/>
          </a:bodyPr>
          <a:lstStyle>
            <a:lvl1pPr lvl="0" algn="ctr" rtl="0">
              <a:lnSpc>
                <a:spcPct val="130000"/>
              </a:lnSpc>
              <a:spcBef>
                <a:spcPts val="0"/>
              </a:spcBef>
              <a:spcAft>
                <a:spcPts val="0"/>
              </a:spcAft>
              <a:buClr>
                <a:srgbClr val="2D68C4"/>
              </a:buClr>
              <a:buSzPts val="1100"/>
              <a:buFont typeface="Poppins SemiBold"/>
              <a:buNone/>
              <a:defRPr>
                <a:solidFill>
                  <a:srgbClr val="2D68C4"/>
                </a:solidFill>
                <a:latin typeface="Poppins SemiBold"/>
                <a:ea typeface="Poppins SemiBold"/>
                <a:cs typeface="Poppins SemiBold"/>
                <a:sym typeface="Poppins SemiBold"/>
              </a:defRPr>
            </a:lvl1pPr>
            <a:lvl2pPr lvl="1" algn="ctr" rtl="0">
              <a:lnSpc>
                <a:spcPct val="100000"/>
              </a:lnSpc>
              <a:spcBef>
                <a:spcPts val="100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26" name="Google Shape;126;p22"/>
          <p:cNvSpPr/>
          <p:nvPr/>
        </p:nvSpPr>
        <p:spPr>
          <a:xfrm>
            <a:off x="3603300" y="1656100"/>
            <a:ext cx="1937400" cy="1133100"/>
          </a:xfrm>
          <a:prstGeom prst="rect">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000">
                <a:solidFill>
                  <a:srgbClr val="2D68C4"/>
                </a:solidFill>
                <a:latin typeface="Poppins"/>
                <a:ea typeface="Poppins"/>
                <a:cs typeface="Poppins"/>
                <a:sym typeface="Poppins"/>
              </a:rPr>
              <a:t>Place Video Here</a:t>
            </a:r>
            <a:endParaRPr sz="1000">
              <a:solidFill>
                <a:srgbClr val="2D68C4"/>
              </a:solidFill>
              <a:latin typeface="Poppins"/>
              <a:ea typeface="Poppins"/>
              <a:cs typeface="Poppins"/>
              <a:sym typeface="Poppins"/>
            </a:endParaRPr>
          </a:p>
          <a:p>
            <a:pPr marL="0" lvl="0" indent="0" algn="ctr" rtl="0">
              <a:spcBef>
                <a:spcPts val="0"/>
              </a:spcBef>
              <a:spcAft>
                <a:spcPts val="0"/>
              </a:spcAft>
              <a:buNone/>
            </a:pPr>
            <a:r>
              <a:rPr lang="en-US" sz="1000">
                <a:solidFill>
                  <a:srgbClr val="2D68C4"/>
                </a:solidFill>
                <a:latin typeface="Poppins"/>
                <a:ea typeface="Poppins"/>
                <a:cs typeface="Poppins"/>
                <a:sym typeface="Poppins"/>
              </a:rPr>
              <a:t>Make Video box much larger than this one </a:t>
            </a:r>
            <a:endParaRPr sz="1000">
              <a:solidFill>
                <a:srgbClr val="2D68C4"/>
              </a:solidFill>
              <a:latin typeface="Poppins"/>
              <a:ea typeface="Poppins"/>
              <a:cs typeface="Poppins"/>
              <a:sym typeface="Poppins"/>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visual anchor">
  <p:cSld name="CUSTOM_2_1">
    <p:bg>
      <p:bgPr>
        <a:blipFill>
          <a:blip r:embed="rId2">
            <a:alphaModFix/>
          </a:blip>
          <a:stretch>
            <a:fillRect/>
          </a:stretch>
        </a:blipFill>
        <a:effectLst/>
      </p:bgPr>
    </p:bg>
    <p:spTree>
      <p:nvGrpSpPr>
        <p:cNvPr id="1" name="Shape 127"/>
        <p:cNvGrpSpPr/>
        <p:nvPr/>
      </p:nvGrpSpPr>
      <p:grpSpPr>
        <a:xfrm>
          <a:off x="0" y="0"/>
          <a:ext cx="0" cy="0"/>
          <a:chOff x="0" y="0"/>
          <a:chExt cx="0" cy="0"/>
        </a:xfrm>
      </p:grpSpPr>
      <p:sp>
        <p:nvSpPr>
          <p:cNvPr id="128" name="Google Shape;128;p23"/>
          <p:cNvSpPr txBox="1">
            <a:spLocks noGrp="1"/>
          </p:cNvSpPr>
          <p:nvPr>
            <p:ph type="subTitle" idx="1"/>
          </p:nvPr>
        </p:nvSpPr>
        <p:spPr>
          <a:xfrm>
            <a:off x="1425450" y="4163925"/>
            <a:ext cx="6293100" cy="864600"/>
          </a:xfrm>
          <a:prstGeom prst="rect">
            <a:avLst/>
          </a:prstGeom>
        </p:spPr>
        <p:txBody>
          <a:bodyPr spcFirstLastPara="1" wrap="square" lIns="0" tIns="0" rIns="0" bIns="0" anchor="ctr" anchorCtr="0">
            <a:noAutofit/>
          </a:bodyPr>
          <a:lstStyle>
            <a:lvl1pPr lvl="0" algn="ctr" rtl="0">
              <a:lnSpc>
                <a:spcPct val="130000"/>
              </a:lnSpc>
              <a:spcBef>
                <a:spcPts val="0"/>
              </a:spcBef>
              <a:spcAft>
                <a:spcPts val="0"/>
              </a:spcAft>
              <a:buClr>
                <a:srgbClr val="2D68C4"/>
              </a:buClr>
              <a:buSzPts val="1100"/>
              <a:buFont typeface="Poppins SemiBold"/>
              <a:buNone/>
              <a:defRPr>
                <a:solidFill>
                  <a:srgbClr val="2D68C4"/>
                </a:solidFill>
                <a:latin typeface="Poppins SemiBold"/>
                <a:ea typeface="Poppins SemiBold"/>
                <a:cs typeface="Poppins SemiBold"/>
                <a:sym typeface="Poppins SemiBold"/>
              </a:defRPr>
            </a:lvl1pPr>
            <a:lvl2pPr lvl="1" algn="ctr" rtl="0">
              <a:lnSpc>
                <a:spcPct val="100000"/>
              </a:lnSpc>
              <a:spcBef>
                <a:spcPts val="100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pic>
        <p:nvPicPr>
          <p:cNvPr id="129" name="Google Shape;129;p23"/>
          <p:cNvPicPr preferRelativeResize="0"/>
          <p:nvPr/>
        </p:nvPicPr>
        <p:blipFill>
          <a:blip r:embed="rId3">
            <a:alphaModFix/>
          </a:blip>
          <a:stretch>
            <a:fillRect/>
          </a:stretch>
        </p:blipFill>
        <p:spPr>
          <a:xfrm>
            <a:off x="0" y="0"/>
            <a:ext cx="9143997" cy="897077"/>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Quote">
  <p:cSld name="SECTION_TITLE_AND_DESCRIPTION_4_1">
    <p:spTree>
      <p:nvGrpSpPr>
        <p:cNvPr id="1" name="Shape 130"/>
        <p:cNvGrpSpPr/>
        <p:nvPr/>
      </p:nvGrpSpPr>
      <p:grpSpPr>
        <a:xfrm>
          <a:off x="0" y="0"/>
          <a:ext cx="0" cy="0"/>
          <a:chOff x="0" y="0"/>
          <a:chExt cx="0" cy="0"/>
        </a:xfrm>
      </p:grpSpPr>
      <p:sp>
        <p:nvSpPr>
          <p:cNvPr id="131" name="Google Shape;131;p24"/>
          <p:cNvSpPr txBox="1">
            <a:spLocks noGrp="1"/>
          </p:cNvSpPr>
          <p:nvPr>
            <p:ph type="title"/>
          </p:nvPr>
        </p:nvSpPr>
        <p:spPr>
          <a:xfrm>
            <a:off x="1143000" y="579500"/>
            <a:ext cx="6827100" cy="3672600"/>
          </a:xfrm>
          <a:prstGeom prst="rect">
            <a:avLst/>
          </a:prstGeom>
        </p:spPr>
        <p:txBody>
          <a:bodyPr spcFirstLastPara="1" wrap="square" lIns="0" tIns="0" rIns="0" bIns="0" anchor="ctr" anchorCtr="0">
            <a:noAutofit/>
          </a:bodyPr>
          <a:lstStyle>
            <a:lvl1pPr lvl="0" algn="ctr" rtl="0">
              <a:spcBef>
                <a:spcPts val="0"/>
              </a:spcBef>
              <a:spcAft>
                <a:spcPts val="0"/>
              </a:spcAft>
              <a:buSzPts val="2200"/>
              <a:buFont typeface="Poppins"/>
              <a:buNone/>
              <a:defRPr sz="2200" b="1">
                <a:latin typeface="Poppins"/>
                <a:ea typeface="Poppins"/>
                <a:cs typeface="Poppins"/>
                <a:sym typeface="Poppins"/>
              </a:defRPr>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132" name="Google Shape;132;p24"/>
          <p:cNvSpPr txBox="1">
            <a:spLocks noGrp="1"/>
          </p:cNvSpPr>
          <p:nvPr>
            <p:ph type="subTitle" idx="1"/>
          </p:nvPr>
        </p:nvSpPr>
        <p:spPr>
          <a:xfrm>
            <a:off x="2703900" y="4409150"/>
            <a:ext cx="3705300" cy="515400"/>
          </a:xfrm>
          <a:prstGeom prst="rect">
            <a:avLst/>
          </a:prstGeom>
        </p:spPr>
        <p:txBody>
          <a:bodyPr spcFirstLastPara="1" wrap="square" lIns="0" tIns="0" rIns="0" bIns="0" anchor="ctr" anchorCtr="0">
            <a:noAutofit/>
          </a:bodyPr>
          <a:lstStyle>
            <a:lvl1pPr lvl="0" rtl="0">
              <a:lnSpc>
                <a:spcPct val="130000"/>
              </a:lnSpc>
              <a:spcBef>
                <a:spcPts val="0"/>
              </a:spcBef>
              <a:spcAft>
                <a:spcPts val="0"/>
              </a:spcAft>
              <a:buClr>
                <a:srgbClr val="2D68C4"/>
              </a:buClr>
              <a:buSzPts val="1100"/>
              <a:buFont typeface="Poppins SemiBold"/>
              <a:buNone/>
              <a:defRPr>
                <a:solidFill>
                  <a:srgbClr val="2D68C4"/>
                </a:solidFill>
                <a:latin typeface="Poppins SemiBold"/>
                <a:ea typeface="Poppins SemiBold"/>
                <a:cs typeface="Poppins SemiBold"/>
                <a:sym typeface="Poppins SemiBold"/>
              </a:defRPr>
            </a:lvl1pPr>
            <a:lvl2pPr lvl="1" algn="ctr" rtl="0">
              <a:lnSpc>
                <a:spcPct val="100000"/>
              </a:lnSpc>
              <a:spcBef>
                <a:spcPts val="100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33" name="Google Shape;133;p24"/>
          <p:cNvSpPr/>
          <p:nvPr/>
        </p:nvSpPr>
        <p:spPr>
          <a:xfrm>
            <a:off x="1540100" y="4252050"/>
            <a:ext cx="633900" cy="6339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Highlight 1">
  <p:cSld name="SECTION_TITLE_AND_DESCRIPTION_3">
    <p:spTree>
      <p:nvGrpSpPr>
        <p:cNvPr id="1" name="Shape 134"/>
        <p:cNvGrpSpPr/>
        <p:nvPr/>
      </p:nvGrpSpPr>
      <p:grpSpPr>
        <a:xfrm>
          <a:off x="0" y="0"/>
          <a:ext cx="0" cy="0"/>
          <a:chOff x="0" y="0"/>
          <a:chExt cx="0" cy="0"/>
        </a:xfrm>
      </p:grpSpPr>
      <p:sp>
        <p:nvSpPr>
          <p:cNvPr id="135" name="Google Shape;135;p25"/>
          <p:cNvSpPr txBox="1">
            <a:spLocks noGrp="1"/>
          </p:cNvSpPr>
          <p:nvPr>
            <p:ph type="body" idx="1"/>
          </p:nvPr>
        </p:nvSpPr>
        <p:spPr>
          <a:xfrm>
            <a:off x="5513625" y="2365750"/>
            <a:ext cx="2497800" cy="2531100"/>
          </a:xfrm>
          <a:prstGeom prst="rect">
            <a:avLst/>
          </a:prstGeom>
        </p:spPr>
        <p:txBody>
          <a:bodyPr spcFirstLastPara="1" wrap="square" lIns="0" tIns="0" rIns="0" bIns="0" anchor="t" anchorCtr="0">
            <a:noAutofit/>
          </a:bodyPr>
          <a:lstStyle>
            <a:lvl1pPr marL="457200" lvl="0" indent="-298450" rtl="0">
              <a:lnSpc>
                <a:spcPct val="130000"/>
              </a:lnSpc>
              <a:spcBef>
                <a:spcPts val="0"/>
              </a:spcBef>
              <a:spcAft>
                <a:spcPts val="0"/>
              </a:spcAft>
              <a:buSzPts val="1100"/>
              <a:buChar char="●"/>
              <a:defRPr/>
            </a:lvl1pPr>
            <a:lvl2pPr marL="914400" lvl="1" indent="-298450" rtl="0">
              <a:lnSpc>
                <a:spcPct val="130000"/>
              </a:lnSpc>
              <a:spcBef>
                <a:spcPts val="1000"/>
              </a:spcBef>
              <a:spcAft>
                <a:spcPts val="0"/>
              </a:spcAft>
              <a:buSzPts val="1100"/>
              <a:buChar char="○"/>
              <a:defRPr/>
            </a:lvl2pPr>
            <a:lvl3pPr marL="1371600" lvl="2" indent="-298450" rtl="0">
              <a:lnSpc>
                <a:spcPct val="130000"/>
              </a:lnSpc>
              <a:spcBef>
                <a:spcPts val="1000"/>
              </a:spcBef>
              <a:spcAft>
                <a:spcPts val="0"/>
              </a:spcAft>
              <a:buSzPts val="1100"/>
              <a:buChar char="■"/>
              <a:defRPr/>
            </a:lvl3pPr>
            <a:lvl4pPr marL="1828800" lvl="3" indent="-298450" rtl="0">
              <a:lnSpc>
                <a:spcPct val="130000"/>
              </a:lnSpc>
              <a:spcBef>
                <a:spcPts val="1000"/>
              </a:spcBef>
              <a:spcAft>
                <a:spcPts val="0"/>
              </a:spcAft>
              <a:buSzPts val="1100"/>
              <a:buChar char="●"/>
              <a:defRPr/>
            </a:lvl4pPr>
            <a:lvl5pPr marL="2286000" lvl="4" indent="-298450" rtl="0">
              <a:lnSpc>
                <a:spcPct val="130000"/>
              </a:lnSpc>
              <a:spcBef>
                <a:spcPts val="1000"/>
              </a:spcBef>
              <a:spcAft>
                <a:spcPts val="0"/>
              </a:spcAft>
              <a:buSzPts val="1100"/>
              <a:buChar char="○"/>
              <a:defRPr/>
            </a:lvl5pPr>
            <a:lvl6pPr marL="2743200" lvl="5" indent="-298450" rtl="0">
              <a:lnSpc>
                <a:spcPct val="130000"/>
              </a:lnSpc>
              <a:spcBef>
                <a:spcPts val="1000"/>
              </a:spcBef>
              <a:spcAft>
                <a:spcPts val="0"/>
              </a:spcAft>
              <a:buSzPts val="1100"/>
              <a:buChar char="■"/>
              <a:defRPr/>
            </a:lvl6pPr>
            <a:lvl7pPr marL="3200400" lvl="6" indent="-298450" rtl="0">
              <a:lnSpc>
                <a:spcPct val="130000"/>
              </a:lnSpc>
              <a:spcBef>
                <a:spcPts val="1000"/>
              </a:spcBef>
              <a:spcAft>
                <a:spcPts val="0"/>
              </a:spcAft>
              <a:buSzPts val="1100"/>
              <a:buChar char="●"/>
              <a:defRPr/>
            </a:lvl7pPr>
            <a:lvl8pPr marL="3657600" lvl="7" indent="-298450" rtl="0">
              <a:lnSpc>
                <a:spcPct val="130000"/>
              </a:lnSpc>
              <a:spcBef>
                <a:spcPts val="1000"/>
              </a:spcBef>
              <a:spcAft>
                <a:spcPts val="0"/>
              </a:spcAft>
              <a:buSzPts val="1100"/>
              <a:buChar char="○"/>
              <a:defRPr/>
            </a:lvl8pPr>
            <a:lvl9pPr marL="4114800" lvl="8" indent="-298450" rtl="0">
              <a:lnSpc>
                <a:spcPct val="130000"/>
              </a:lnSpc>
              <a:spcBef>
                <a:spcPts val="1000"/>
              </a:spcBef>
              <a:spcAft>
                <a:spcPts val="1000"/>
              </a:spcAft>
              <a:buSzPts val="1100"/>
              <a:buChar char="■"/>
              <a:defRPr/>
            </a:lvl9pPr>
          </a:lstStyle>
          <a:p>
            <a:endParaRPr/>
          </a:p>
        </p:txBody>
      </p:sp>
      <p:sp>
        <p:nvSpPr>
          <p:cNvPr id="136" name="Google Shape;136;p25"/>
          <p:cNvSpPr txBox="1">
            <a:spLocks noGrp="1"/>
          </p:cNvSpPr>
          <p:nvPr>
            <p:ph type="title"/>
          </p:nvPr>
        </p:nvSpPr>
        <p:spPr>
          <a:xfrm>
            <a:off x="1143000" y="1152000"/>
            <a:ext cx="3252900" cy="3411000"/>
          </a:xfrm>
          <a:prstGeom prst="rect">
            <a:avLst/>
          </a:prstGeom>
        </p:spPr>
        <p:txBody>
          <a:bodyPr spcFirstLastPara="1" wrap="square" lIns="0" tIns="0" rIns="0" bIns="0" anchor="ctr" anchorCtr="0">
            <a:noAutofit/>
          </a:bodyPr>
          <a:lstStyle>
            <a:lvl1pPr lvl="0" algn="ctr" rtl="0">
              <a:spcBef>
                <a:spcPts val="0"/>
              </a:spcBef>
              <a:spcAft>
                <a:spcPts val="0"/>
              </a:spcAft>
              <a:buSzPts val="4800"/>
              <a:buFont typeface="Poppins ExtraBold"/>
              <a:buNone/>
              <a:defRPr sz="4800">
                <a:latin typeface="Poppins ExtraBold"/>
                <a:ea typeface="Poppins ExtraBold"/>
                <a:cs typeface="Poppins ExtraBold"/>
                <a:sym typeface="Poppins ExtraBold"/>
              </a:defRPr>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137" name="Google Shape;137;p25"/>
          <p:cNvSpPr txBox="1">
            <a:spLocks noGrp="1"/>
          </p:cNvSpPr>
          <p:nvPr>
            <p:ph type="subTitle" idx="2"/>
          </p:nvPr>
        </p:nvSpPr>
        <p:spPr>
          <a:xfrm>
            <a:off x="5513650" y="1457025"/>
            <a:ext cx="2497800" cy="864600"/>
          </a:xfrm>
          <a:prstGeom prst="rect">
            <a:avLst/>
          </a:prstGeom>
        </p:spPr>
        <p:txBody>
          <a:bodyPr spcFirstLastPara="1" wrap="square" lIns="0" tIns="0" rIns="0" bIns="0" anchor="b" anchorCtr="0">
            <a:noAutofit/>
          </a:bodyPr>
          <a:lstStyle>
            <a:lvl1pPr lvl="0" rtl="0">
              <a:lnSpc>
                <a:spcPct val="130000"/>
              </a:lnSpc>
              <a:spcBef>
                <a:spcPts val="0"/>
              </a:spcBef>
              <a:spcAft>
                <a:spcPts val="0"/>
              </a:spcAft>
              <a:buClr>
                <a:srgbClr val="2D68C4"/>
              </a:buClr>
              <a:buSzPts val="1100"/>
              <a:buFont typeface="Poppins SemiBold"/>
              <a:buNone/>
              <a:defRPr>
                <a:solidFill>
                  <a:srgbClr val="2D68C4"/>
                </a:solidFill>
                <a:latin typeface="Poppins SemiBold"/>
                <a:ea typeface="Poppins SemiBold"/>
                <a:cs typeface="Poppins SemiBold"/>
                <a:sym typeface="Poppins SemiBold"/>
              </a:defRPr>
            </a:lvl1pPr>
            <a:lvl2pPr lvl="1" algn="ctr" rtl="0">
              <a:lnSpc>
                <a:spcPct val="100000"/>
              </a:lnSpc>
              <a:spcBef>
                <a:spcPts val="100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cxnSp>
        <p:nvCxnSpPr>
          <p:cNvPr id="138" name="Google Shape;138;p25"/>
          <p:cNvCxnSpPr/>
          <p:nvPr/>
        </p:nvCxnSpPr>
        <p:spPr>
          <a:xfrm>
            <a:off x="5139500" y="1152000"/>
            <a:ext cx="0" cy="3411000"/>
          </a:xfrm>
          <a:prstGeom prst="straightConnector1">
            <a:avLst/>
          </a:prstGeom>
          <a:noFill/>
          <a:ln w="19050" cap="flat" cmpd="sng">
            <a:solidFill>
              <a:srgbClr val="FFFFFF"/>
            </a:solidFill>
            <a:prstDash val="solid"/>
            <a:round/>
            <a:headEnd type="none" w="med" len="med"/>
            <a:tailEnd type="none" w="med" len="med"/>
          </a:ln>
        </p:spPr>
      </p:cxn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Highlight 2">
  <p:cSld name="SECTION_TITLE_AND_DESCRIPTION_3_1">
    <p:spTree>
      <p:nvGrpSpPr>
        <p:cNvPr id="1" name="Shape 139"/>
        <p:cNvGrpSpPr/>
        <p:nvPr/>
      </p:nvGrpSpPr>
      <p:grpSpPr>
        <a:xfrm>
          <a:off x="0" y="0"/>
          <a:ext cx="0" cy="0"/>
          <a:chOff x="0" y="0"/>
          <a:chExt cx="0" cy="0"/>
        </a:xfrm>
      </p:grpSpPr>
      <p:sp>
        <p:nvSpPr>
          <p:cNvPr id="140" name="Google Shape;140;p26"/>
          <p:cNvSpPr txBox="1">
            <a:spLocks noGrp="1"/>
          </p:cNvSpPr>
          <p:nvPr>
            <p:ph type="body" idx="1"/>
          </p:nvPr>
        </p:nvSpPr>
        <p:spPr>
          <a:xfrm>
            <a:off x="1143000" y="2365750"/>
            <a:ext cx="2497800" cy="2531100"/>
          </a:xfrm>
          <a:prstGeom prst="rect">
            <a:avLst/>
          </a:prstGeom>
        </p:spPr>
        <p:txBody>
          <a:bodyPr spcFirstLastPara="1" wrap="square" lIns="0" tIns="0" rIns="0" bIns="0" anchor="t" anchorCtr="0">
            <a:noAutofit/>
          </a:bodyPr>
          <a:lstStyle>
            <a:lvl1pPr marL="457200" lvl="0" indent="-298450" rtl="0">
              <a:lnSpc>
                <a:spcPct val="130000"/>
              </a:lnSpc>
              <a:spcBef>
                <a:spcPts val="0"/>
              </a:spcBef>
              <a:spcAft>
                <a:spcPts val="0"/>
              </a:spcAft>
              <a:buSzPts val="1100"/>
              <a:buChar char="●"/>
              <a:defRPr/>
            </a:lvl1pPr>
            <a:lvl2pPr marL="914400" lvl="1" indent="-298450" rtl="0">
              <a:lnSpc>
                <a:spcPct val="130000"/>
              </a:lnSpc>
              <a:spcBef>
                <a:spcPts val="1000"/>
              </a:spcBef>
              <a:spcAft>
                <a:spcPts val="0"/>
              </a:spcAft>
              <a:buSzPts val="1100"/>
              <a:buChar char="○"/>
              <a:defRPr/>
            </a:lvl2pPr>
            <a:lvl3pPr marL="1371600" lvl="2" indent="-298450" rtl="0">
              <a:lnSpc>
                <a:spcPct val="130000"/>
              </a:lnSpc>
              <a:spcBef>
                <a:spcPts val="1000"/>
              </a:spcBef>
              <a:spcAft>
                <a:spcPts val="0"/>
              </a:spcAft>
              <a:buSzPts val="1100"/>
              <a:buChar char="■"/>
              <a:defRPr/>
            </a:lvl3pPr>
            <a:lvl4pPr marL="1828800" lvl="3" indent="-298450" rtl="0">
              <a:lnSpc>
                <a:spcPct val="130000"/>
              </a:lnSpc>
              <a:spcBef>
                <a:spcPts val="1000"/>
              </a:spcBef>
              <a:spcAft>
                <a:spcPts val="0"/>
              </a:spcAft>
              <a:buSzPts val="1100"/>
              <a:buChar char="●"/>
              <a:defRPr/>
            </a:lvl4pPr>
            <a:lvl5pPr marL="2286000" lvl="4" indent="-298450" rtl="0">
              <a:lnSpc>
                <a:spcPct val="130000"/>
              </a:lnSpc>
              <a:spcBef>
                <a:spcPts val="1000"/>
              </a:spcBef>
              <a:spcAft>
                <a:spcPts val="0"/>
              </a:spcAft>
              <a:buSzPts val="1100"/>
              <a:buChar char="○"/>
              <a:defRPr/>
            </a:lvl5pPr>
            <a:lvl6pPr marL="2743200" lvl="5" indent="-298450" rtl="0">
              <a:lnSpc>
                <a:spcPct val="130000"/>
              </a:lnSpc>
              <a:spcBef>
                <a:spcPts val="1000"/>
              </a:spcBef>
              <a:spcAft>
                <a:spcPts val="0"/>
              </a:spcAft>
              <a:buSzPts val="1100"/>
              <a:buChar char="■"/>
              <a:defRPr/>
            </a:lvl6pPr>
            <a:lvl7pPr marL="3200400" lvl="6" indent="-298450" rtl="0">
              <a:lnSpc>
                <a:spcPct val="130000"/>
              </a:lnSpc>
              <a:spcBef>
                <a:spcPts val="1000"/>
              </a:spcBef>
              <a:spcAft>
                <a:spcPts val="0"/>
              </a:spcAft>
              <a:buSzPts val="1100"/>
              <a:buChar char="●"/>
              <a:defRPr/>
            </a:lvl7pPr>
            <a:lvl8pPr marL="3657600" lvl="7" indent="-298450" rtl="0">
              <a:lnSpc>
                <a:spcPct val="130000"/>
              </a:lnSpc>
              <a:spcBef>
                <a:spcPts val="1000"/>
              </a:spcBef>
              <a:spcAft>
                <a:spcPts val="0"/>
              </a:spcAft>
              <a:buSzPts val="1100"/>
              <a:buChar char="○"/>
              <a:defRPr/>
            </a:lvl8pPr>
            <a:lvl9pPr marL="4114800" lvl="8" indent="-298450" rtl="0">
              <a:lnSpc>
                <a:spcPct val="130000"/>
              </a:lnSpc>
              <a:spcBef>
                <a:spcPts val="1000"/>
              </a:spcBef>
              <a:spcAft>
                <a:spcPts val="1000"/>
              </a:spcAft>
              <a:buSzPts val="1100"/>
              <a:buChar char="■"/>
              <a:defRPr/>
            </a:lvl9pPr>
          </a:lstStyle>
          <a:p>
            <a:endParaRPr/>
          </a:p>
        </p:txBody>
      </p:sp>
      <p:sp>
        <p:nvSpPr>
          <p:cNvPr id="141" name="Google Shape;141;p26"/>
          <p:cNvSpPr txBox="1">
            <a:spLocks noGrp="1"/>
          </p:cNvSpPr>
          <p:nvPr>
            <p:ph type="subTitle" idx="2"/>
          </p:nvPr>
        </p:nvSpPr>
        <p:spPr>
          <a:xfrm>
            <a:off x="1143000" y="1457025"/>
            <a:ext cx="2497800" cy="864600"/>
          </a:xfrm>
          <a:prstGeom prst="rect">
            <a:avLst/>
          </a:prstGeom>
        </p:spPr>
        <p:txBody>
          <a:bodyPr spcFirstLastPara="1" wrap="square" lIns="0" tIns="0" rIns="0" bIns="0" anchor="b" anchorCtr="0">
            <a:noAutofit/>
          </a:bodyPr>
          <a:lstStyle>
            <a:lvl1pPr lvl="0" rtl="0">
              <a:lnSpc>
                <a:spcPct val="130000"/>
              </a:lnSpc>
              <a:spcBef>
                <a:spcPts val="0"/>
              </a:spcBef>
              <a:spcAft>
                <a:spcPts val="0"/>
              </a:spcAft>
              <a:buClr>
                <a:srgbClr val="2D68C4"/>
              </a:buClr>
              <a:buSzPts val="1100"/>
              <a:buFont typeface="Poppins SemiBold"/>
              <a:buNone/>
              <a:defRPr>
                <a:solidFill>
                  <a:srgbClr val="2D68C4"/>
                </a:solidFill>
                <a:latin typeface="Poppins SemiBold"/>
                <a:ea typeface="Poppins SemiBold"/>
                <a:cs typeface="Poppins SemiBold"/>
                <a:sym typeface="Poppins SemiBold"/>
              </a:defRPr>
            </a:lvl1pPr>
            <a:lvl2pPr lvl="1" algn="ctr" rtl="0">
              <a:lnSpc>
                <a:spcPct val="100000"/>
              </a:lnSpc>
              <a:spcBef>
                <a:spcPts val="100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cxnSp>
        <p:nvCxnSpPr>
          <p:cNvPr id="142" name="Google Shape;142;p26"/>
          <p:cNvCxnSpPr/>
          <p:nvPr/>
        </p:nvCxnSpPr>
        <p:spPr>
          <a:xfrm>
            <a:off x="3851225" y="1152000"/>
            <a:ext cx="0" cy="3411000"/>
          </a:xfrm>
          <a:prstGeom prst="straightConnector1">
            <a:avLst/>
          </a:prstGeom>
          <a:noFill/>
          <a:ln w="19050" cap="flat" cmpd="sng">
            <a:solidFill>
              <a:srgbClr val="FFFFFF"/>
            </a:solidFill>
            <a:prstDash val="solid"/>
            <a:round/>
            <a:headEnd type="none" w="med" len="med"/>
            <a:tailEnd type="none" w="med" len="med"/>
          </a:ln>
        </p:spPr>
      </p:cxnSp>
      <p:sp>
        <p:nvSpPr>
          <p:cNvPr id="143" name="Google Shape;143;p26"/>
          <p:cNvSpPr txBox="1">
            <a:spLocks noGrp="1"/>
          </p:cNvSpPr>
          <p:nvPr>
            <p:ph type="title"/>
          </p:nvPr>
        </p:nvSpPr>
        <p:spPr>
          <a:xfrm>
            <a:off x="4416775" y="1152000"/>
            <a:ext cx="3568200" cy="3411000"/>
          </a:xfrm>
          <a:prstGeom prst="rect">
            <a:avLst/>
          </a:prstGeom>
        </p:spPr>
        <p:txBody>
          <a:bodyPr spcFirstLastPara="1" wrap="square" lIns="0" tIns="0" rIns="0" bIns="0" anchor="ctr" anchorCtr="0">
            <a:noAutofit/>
          </a:bodyPr>
          <a:lstStyle>
            <a:lvl1pPr lvl="0" algn="ctr" rtl="0">
              <a:spcBef>
                <a:spcPts val="0"/>
              </a:spcBef>
              <a:spcAft>
                <a:spcPts val="0"/>
              </a:spcAft>
              <a:buSzPts val="4800"/>
              <a:buFont typeface="Poppins ExtraBold"/>
              <a:buNone/>
              <a:defRPr sz="4800">
                <a:latin typeface="Poppins ExtraBold"/>
                <a:ea typeface="Poppins ExtraBold"/>
                <a:cs typeface="Poppins ExtraBold"/>
                <a:sym typeface="Poppins ExtraBold"/>
              </a:defRPr>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Header &amp; Footer">
  <p:cSld name="SECTION_TITLE_AND_DESCRIPTION_2">
    <p:bg>
      <p:bgPr>
        <a:blipFill>
          <a:blip r:embed="rId2">
            <a:alphaModFix/>
          </a:blip>
          <a:stretch>
            <a:fillRect/>
          </a:stretch>
        </a:blipFill>
        <a:effectLst/>
      </p:bgPr>
    </p:bg>
    <p:spTree>
      <p:nvGrpSpPr>
        <p:cNvPr id="1" name="Shape 144"/>
        <p:cNvGrpSpPr/>
        <p:nvPr/>
      </p:nvGrpSpPr>
      <p:grpSpPr>
        <a:xfrm>
          <a:off x="0" y="0"/>
          <a:ext cx="0" cy="0"/>
          <a:chOff x="0" y="0"/>
          <a:chExt cx="0" cy="0"/>
        </a:xfrm>
      </p:grpSpPr>
      <p:sp>
        <p:nvSpPr>
          <p:cNvPr id="145" name="Google Shape;145;p27"/>
          <p:cNvSpPr txBox="1">
            <a:spLocks noGrp="1"/>
          </p:cNvSpPr>
          <p:nvPr>
            <p:ph type="title"/>
          </p:nvPr>
        </p:nvSpPr>
        <p:spPr>
          <a:xfrm>
            <a:off x="1142997" y="804525"/>
            <a:ext cx="3109800" cy="1022100"/>
          </a:xfrm>
          <a:prstGeom prst="rect">
            <a:avLst/>
          </a:prstGeom>
        </p:spPr>
        <p:txBody>
          <a:bodyPr spcFirstLastPara="1" wrap="square" lIns="0" tIns="0" rIns="91425" bIns="0" anchor="b" anchorCtr="0">
            <a:noAutofit/>
          </a:bodyPr>
          <a:lstStyle>
            <a:lvl1pPr lvl="0" rtl="0">
              <a:spcBef>
                <a:spcPts val="0"/>
              </a:spcBef>
              <a:spcAft>
                <a:spcPts val="0"/>
              </a:spcAft>
              <a:buSzPts val="2200"/>
              <a:buNone/>
              <a:defRPr sz="22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146" name="Google Shape;146;p27"/>
          <p:cNvSpPr txBox="1">
            <a:spLocks noGrp="1"/>
          </p:cNvSpPr>
          <p:nvPr>
            <p:ph type="title" idx="2"/>
          </p:nvPr>
        </p:nvSpPr>
        <p:spPr>
          <a:xfrm>
            <a:off x="1143000" y="1826625"/>
            <a:ext cx="3109800" cy="359700"/>
          </a:xfrm>
          <a:prstGeom prst="rect">
            <a:avLst/>
          </a:prstGeom>
        </p:spPr>
        <p:txBody>
          <a:bodyPr spcFirstLastPara="1" wrap="square" lIns="0" tIns="0" rIns="91425" bIns="0" anchor="b" anchorCtr="0">
            <a:noAutofit/>
          </a:bodyPr>
          <a:lstStyle>
            <a:lvl1pPr lvl="0" rtl="0">
              <a:spcBef>
                <a:spcPts val="0"/>
              </a:spcBef>
              <a:spcAft>
                <a:spcPts val="0"/>
              </a:spcAft>
              <a:buClr>
                <a:srgbClr val="40C1AC"/>
              </a:buClr>
              <a:buSzPts val="800"/>
              <a:buFont typeface="Bitter"/>
              <a:buNone/>
              <a:defRPr sz="800">
                <a:solidFill>
                  <a:srgbClr val="40C1AC"/>
                </a:solidFill>
                <a:latin typeface="Bitter"/>
                <a:ea typeface="Bitter"/>
                <a:cs typeface="Bitter"/>
                <a:sym typeface="Bitter"/>
              </a:defRPr>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147" name="Google Shape;147;p27"/>
          <p:cNvSpPr txBox="1">
            <a:spLocks noGrp="1"/>
          </p:cNvSpPr>
          <p:nvPr>
            <p:ph type="body" idx="1"/>
          </p:nvPr>
        </p:nvSpPr>
        <p:spPr>
          <a:xfrm>
            <a:off x="1143000" y="2321750"/>
            <a:ext cx="4303800" cy="2531100"/>
          </a:xfrm>
          <a:prstGeom prst="rect">
            <a:avLst/>
          </a:prstGeom>
        </p:spPr>
        <p:txBody>
          <a:bodyPr spcFirstLastPara="1" wrap="square" lIns="0" tIns="0" rIns="0" bIns="0" anchor="t" anchorCtr="0">
            <a:noAutofit/>
          </a:bodyPr>
          <a:lstStyle>
            <a:lvl1pPr marL="457200" lvl="0" indent="-298450" rtl="0">
              <a:lnSpc>
                <a:spcPct val="130000"/>
              </a:lnSpc>
              <a:spcBef>
                <a:spcPts val="0"/>
              </a:spcBef>
              <a:spcAft>
                <a:spcPts val="0"/>
              </a:spcAft>
              <a:buSzPts val="1100"/>
              <a:buChar char="●"/>
              <a:defRPr/>
            </a:lvl1pPr>
            <a:lvl2pPr marL="914400" lvl="1" indent="-298450" rtl="0">
              <a:lnSpc>
                <a:spcPct val="130000"/>
              </a:lnSpc>
              <a:spcBef>
                <a:spcPts val="1000"/>
              </a:spcBef>
              <a:spcAft>
                <a:spcPts val="0"/>
              </a:spcAft>
              <a:buSzPts val="1100"/>
              <a:buChar char="○"/>
              <a:defRPr/>
            </a:lvl2pPr>
            <a:lvl3pPr marL="1371600" lvl="2" indent="-298450" rtl="0">
              <a:lnSpc>
                <a:spcPct val="130000"/>
              </a:lnSpc>
              <a:spcBef>
                <a:spcPts val="1000"/>
              </a:spcBef>
              <a:spcAft>
                <a:spcPts val="0"/>
              </a:spcAft>
              <a:buSzPts val="1100"/>
              <a:buChar char="■"/>
              <a:defRPr/>
            </a:lvl3pPr>
            <a:lvl4pPr marL="1828800" lvl="3" indent="-298450" rtl="0">
              <a:lnSpc>
                <a:spcPct val="130000"/>
              </a:lnSpc>
              <a:spcBef>
                <a:spcPts val="1000"/>
              </a:spcBef>
              <a:spcAft>
                <a:spcPts val="0"/>
              </a:spcAft>
              <a:buSzPts val="1100"/>
              <a:buChar char="●"/>
              <a:defRPr/>
            </a:lvl4pPr>
            <a:lvl5pPr marL="2286000" lvl="4" indent="-298450" rtl="0">
              <a:lnSpc>
                <a:spcPct val="130000"/>
              </a:lnSpc>
              <a:spcBef>
                <a:spcPts val="1000"/>
              </a:spcBef>
              <a:spcAft>
                <a:spcPts val="0"/>
              </a:spcAft>
              <a:buSzPts val="1100"/>
              <a:buChar char="○"/>
              <a:defRPr/>
            </a:lvl5pPr>
            <a:lvl6pPr marL="2743200" lvl="5" indent="-298450" rtl="0">
              <a:lnSpc>
                <a:spcPct val="130000"/>
              </a:lnSpc>
              <a:spcBef>
                <a:spcPts val="1000"/>
              </a:spcBef>
              <a:spcAft>
                <a:spcPts val="0"/>
              </a:spcAft>
              <a:buSzPts val="1100"/>
              <a:buChar char="■"/>
              <a:defRPr/>
            </a:lvl6pPr>
            <a:lvl7pPr marL="3200400" lvl="6" indent="-298450" rtl="0">
              <a:lnSpc>
                <a:spcPct val="130000"/>
              </a:lnSpc>
              <a:spcBef>
                <a:spcPts val="1000"/>
              </a:spcBef>
              <a:spcAft>
                <a:spcPts val="0"/>
              </a:spcAft>
              <a:buSzPts val="1100"/>
              <a:buChar char="●"/>
              <a:defRPr/>
            </a:lvl7pPr>
            <a:lvl8pPr marL="3657600" lvl="7" indent="-298450" rtl="0">
              <a:lnSpc>
                <a:spcPct val="130000"/>
              </a:lnSpc>
              <a:spcBef>
                <a:spcPts val="1000"/>
              </a:spcBef>
              <a:spcAft>
                <a:spcPts val="0"/>
              </a:spcAft>
              <a:buSzPts val="1100"/>
              <a:buChar char="○"/>
              <a:defRPr/>
            </a:lvl8pPr>
            <a:lvl9pPr marL="4114800" lvl="8" indent="-298450" rtl="0">
              <a:lnSpc>
                <a:spcPct val="130000"/>
              </a:lnSpc>
              <a:spcBef>
                <a:spcPts val="1000"/>
              </a:spcBef>
              <a:spcAft>
                <a:spcPts val="1000"/>
              </a:spcAft>
              <a:buSzPts val="1100"/>
              <a:buChar char="■"/>
              <a:defRPr/>
            </a:lvl9pPr>
          </a:lstStyle>
          <a:p>
            <a:endParaRPr/>
          </a:p>
        </p:txBody>
      </p:sp>
      <p:sp>
        <p:nvSpPr>
          <p:cNvPr id="148" name="Google Shape;148;p27"/>
          <p:cNvSpPr txBox="1">
            <a:spLocks noGrp="1"/>
          </p:cNvSpPr>
          <p:nvPr>
            <p:ph type="subTitle" idx="3"/>
          </p:nvPr>
        </p:nvSpPr>
        <p:spPr>
          <a:xfrm>
            <a:off x="5995600" y="2321750"/>
            <a:ext cx="2246100" cy="2409900"/>
          </a:xfrm>
          <a:prstGeom prst="rect">
            <a:avLst/>
          </a:prstGeom>
        </p:spPr>
        <p:txBody>
          <a:bodyPr spcFirstLastPara="1" wrap="square" lIns="0" tIns="0" rIns="0" bIns="0" anchor="t" anchorCtr="0">
            <a:noAutofit/>
          </a:bodyPr>
          <a:lstStyle>
            <a:lvl1pPr lvl="0" rtl="0">
              <a:lnSpc>
                <a:spcPct val="130000"/>
              </a:lnSpc>
              <a:spcBef>
                <a:spcPts val="0"/>
              </a:spcBef>
              <a:spcAft>
                <a:spcPts val="0"/>
              </a:spcAft>
              <a:buClr>
                <a:srgbClr val="2D68C4"/>
              </a:buClr>
              <a:buSzPts val="1100"/>
              <a:buFont typeface="Poppins SemiBold"/>
              <a:buNone/>
              <a:defRPr>
                <a:solidFill>
                  <a:srgbClr val="2D68C4"/>
                </a:solidFill>
                <a:latin typeface="Poppins SemiBold"/>
                <a:ea typeface="Poppins SemiBold"/>
                <a:cs typeface="Poppins SemiBold"/>
                <a:sym typeface="Poppins SemiBold"/>
              </a:defRPr>
            </a:lvl1pPr>
            <a:lvl2pPr lvl="1" algn="ctr" rtl="0">
              <a:lnSpc>
                <a:spcPct val="100000"/>
              </a:lnSpc>
              <a:spcBef>
                <a:spcPts val="100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49" name="Google Shape;149;p27"/>
          <p:cNvSpPr txBox="1"/>
          <p:nvPr/>
        </p:nvSpPr>
        <p:spPr>
          <a:xfrm>
            <a:off x="1525" y="5241950"/>
            <a:ext cx="5956500" cy="281400"/>
          </a:xfrm>
          <a:prstGeom prst="rect">
            <a:avLst/>
          </a:prstGeom>
          <a:noFill/>
          <a:ln>
            <a:noFill/>
          </a:ln>
        </p:spPr>
        <p:txBody>
          <a:bodyPr spcFirstLastPara="1" wrap="square" lIns="91425" tIns="91425" rIns="91425" bIns="91425" anchor="t" anchorCtr="0">
            <a:noAutofit/>
          </a:bodyPr>
          <a:lstStyle/>
          <a:p>
            <a:pPr marL="457200" lvl="0" indent="0" algn="l" rtl="0">
              <a:spcBef>
                <a:spcPts val="0"/>
              </a:spcBef>
              <a:spcAft>
                <a:spcPts val="0"/>
              </a:spcAft>
              <a:buNone/>
            </a:pPr>
            <a:r>
              <a:rPr lang="en-US" sz="700">
                <a:solidFill>
                  <a:srgbClr val="7F8080"/>
                </a:solidFill>
                <a:latin typeface="Poppins"/>
                <a:ea typeface="Poppins"/>
                <a:cs typeface="Poppins"/>
                <a:sym typeface="Poppins"/>
              </a:rPr>
              <a:t>CAPTIONS AND CREDITS</a:t>
            </a:r>
            <a:endParaRPr sz="700">
              <a:solidFill>
                <a:srgbClr val="7F8080"/>
              </a:solidFill>
              <a:latin typeface="Poppins"/>
              <a:ea typeface="Poppins"/>
              <a:cs typeface="Poppins"/>
              <a:sym typeface="Poppins"/>
            </a:endParaRPr>
          </a:p>
        </p:txBody>
      </p:sp>
      <p:sp>
        <p:nvSpPr>
          <p:cNvPr id="150" name="Google Shape;150;p27"/>
          <p:cNvSpPr txBox="1"/>
          <p:nvPr/>
        </p:nvSpPr>
        <p:spPr>
          <a:xfrm>
            <a:off x="7006279" y="5181350"/>
            <a:ext cx="2014800" cy="437400"/>
          </a:xfrm>
          <a:prstGeom prst="rect">
            <a:avLst/>
          </a:prstGeom>
          <a:noFill/>
          <a:ln>
            <a:noFill/>
          </a:ln>
        </p:spPr>
        <p:txBody>
          <a:bodyPr spcFirstLastPara="1" wrap="square" lIns="91425" tIns="91425" rIns="457200" bIns="91425" anchor="ctr" anchorCtr="0">
            <a:noAutofit/>
          </a:bodyPr>
          <a:lstStyle/>
          <a:p>
            <a:pPr marL="0" lvl="0" indent="0" algn="r" rtl="0">
              <a:spcBef>
                <a:spcPts val="0"/>
              </a:spcBef>
              <a:spcAft>
                <a:spcPts val="0"/>
              </a:spcAft>
              <a:buNone/>
            </a:pPr>
            <a:fld id="{00000000-1234-1234-1234-123412341234}" type="slidenum">
              <a:rPr lang="en-US" sz="700">
                <a:solidFill>
                  <a:srgbClr val="7F8080"/>
                </a:solidFill>
                <a:latin typeface="Poppins"/>
                <a:ea typeface="Poppins"/>
                <a:cs typeface="Poppins"/>
                <a:sym typeface="Poppins"/>
              </a:rPr>
              <a:t>‹#›</a:t>
            </a:fld>
            <a:endParaRPr sz="700">
              <a:solidFill>
                <a:srgbClr val="7F8080"/>
              </a:solidFill>
              <a:latin typeface="Poppins"/>
              <a:ea typeface="Poppins"/>
              <a:cs typeface="Poppins"/>
              <a:sym typeface="Poppins"/>
            </a:endParaRPr>
          </a:p>
        </p:txBody>
      </p:sp>
      <p:sp>
        <p:nvSpPr>
          <p:cNvPr id="151" name="Google Shape;151;p27"/>
          <p:cNvSpPr txBox="1"/>
          <p:nvPr/>
        </p:nvSpPr>
        <p:spPr>
          <a:xfrm>
            <a:off x="1126625" y="0"/>
            <a:ext cx="1353600" cy="566100"/>
          </a:xfrm>
          <a:prstGeom prst="rect">
            <a:avLst/>
          </a:prstGeom>
          <a:noFill/>
          <a:ln>
            <a:noFill/>
          </a:ln>
        </p:spPr>
        <p:txBody>
          <a:bodyPr spcFirstLastPara="1" wrap="square" lIns="0" tIns="274300" rIns="0" bIns="0" anchor="t" anchorCtr="0">
            <a:noAutofit/>
          </a:bodyPr>
          <a:lstStyle/>
          <a:p>
            <a:pPr marL="0" lvl="0" indent="0" algn="l" rtl="0">
              <a:spcBef>
                <a:spcPts val="0"/>
              </a:spcBef>
              <a:spcAft>
                <a:spcPts val="0"/>
              </a:spcAft>
              <a:buNone/>
            </a:pPr>
            <a:r>
              <a:rPr lang="en-US" sz="700" b="1">
                <a:solidFill>
                  <a:srgbClr val="7F8080"/>
                </a:solidFill>
                <a:latin typeface="Poppins"/>
                <a:ea typeface="Poppins"/>
                <a:cs typeface="Poppins"/>
                <a:sym typeface="Poppins"/>
              </a:rPr>
              <a:t>SECTION TITLE</a:t>
            </a:r>
            <a:endParaRPr sz="700" b="1">
              <a:solidFill>
                <a:srgbClr val="7F8080"/>
              </a:solidFill>
              <a:latin typeface="Poppins"/>
              <a:ea typeface="Poppins"/>
              <a:cs typeface="Poppins"/>
              <a:sym typeface="Poppins"/>
            </a:endParaRPr>
          </a:p>
        </p:txBody>
      </p:sp>
      <p:sp>
        <p:nvSpPr>
          <p:cNvPr id="152" name="Google Shape;152;p27"/>
          <p:cNvSpPr txBox="1"/>
          <p:nvPr/>
        </p:nvSpPr>
        <p:spPr>
          <a:xfrm>
            <a:off x="2480225" y="0"/>
            <a:ext cx="1353600" cy="566100"/>
          </a:xfrm>
          <a:prstGeom prst="rect">
            <a:avLst/>
          </a:prstGeom>
          <a:noFill/>
          <a:ln>
            <a:noFill/>
          </a:ln>
        </p:spPr>
        <p:txBody>
          <a:bodyPr spcFirstLastPara="1" wrap="square" lIns="0" tIns="274300" rIns="0" bIns="0" anchor="t" anchorCtr="0">
            <a:noAutofit/>
          </a:bodyPr>
          <a:lstStyle/>
          <a:p>
            <a:pPr marL="0" lvl="0" indent="0" algn="l" rtl="0">
              <a:spcBef>
                <a:spcPts val="0"/>
              </a:spcBef>
              <a:spcAft>
                <a:spcPts val="0"/>
              </a:spcAft>
              <a:buNone/>
            </a:pPr>
            <a:r>
              <a:rPr lang="en-US" sz="700" b="1">
                <a:solidFill>
                  <a:srgbClr val="7F8080"/>
                </a:solidFill>
                <a:latin typeface="Poppins"/>
                <a:ea typeface="Poppins"/>
                <a:cs typeface="Poppins"/>
                <a:sym typeface="Poppins"/>
              </a:rPr>
              <a:t>SECTION TITLE</a:t>
            </a:r>
            <a:endParaRPr sz="700" b="1">
              <a:solidFill>
                <a:srgbClr val="7F8080"/>
              </a:solidFill>
              <a:latin typeface="Poppins"/>
              <a:ea typeface="Poppins"/>
              <a:cs typeface="Poppins"/>
              <a:sym typeface="Poppins"/>
            </a:endParaRPr>
          </a:p>
        </p:txBody>
      </p:sp>
      <p:sp>
        <p:nvSpPr>
          <p:cNvPr id="153" name="Google Shape;153;p27"/>
          <p:cNvSpPr txBox="1"/>
          <p:nvPr/>
        </p:nvSpPr>
        <p:spPr>
          <a:xfrm>
            <a:off x="3833825" y="0"/>
            <a:ext cx="1353600" cy="566100"/>
          </a:xfrm>
          <a:prstGeom prst="rect">
            <a:avLst/>
          </a:prstGeom>
          <a:noFill/>
          <a:ln>
            <a:noFill/>
          </a:ln>
        </p:spPr>
        <p:txBody>
          <a:bodyPr spcFirstLastPara="1" wrap="square" lIns="0" tIns="274300" rIns="0" bIns="0" anchor="t" anchorCtr="0">
            <a:noAutofit/>
          </a:bodyPr>
          <a:lstStyle/>
          <a:p>
            <a:pPr marL="0" lvl="0" indent="0" algn="l" rtl="0">
              <a:spcBef>
                <a:spcPts val="0"/>
              </a:spcBef>
              <a:spcAft>
                <a:spcPts val="0"/>
              </a:spcAft>
              <a:buNone/>
            </a:pPr>
            <a:r>
              <a:rPr lang="en-US" sz="700" b="1">
                <a:solidFill>
                  <a:srgbClr val="397ED0"/>
                </a:solidFill>
                <a:latin typeface="Poppins"/>
                <a:ea typeface="Poppins"/>
                <a:cs typeface="Poppins"/>
                <a:sym typeface="Poppins"/>
              </a:rPr>
              <a:t>SECTION TITLE</a:t>
            </a:r>
            <a:endParaRPr sz="700" b="1">
              <a:solidFill>
                <a:srgbClr val="397ED0"/>
              </a:solidFill>
              <a:latin typeface="Poppins"/>
              <a:ea typeface="Poppins"/>
              <a:cs typeface="Poppins"/>
              <a:sym typeface="Poppins"/>
            </a:endParaRPr>
          </a:p>
        </p:txBody>
      </p:sp>
      <p:pic>
        <p:nvPicPr>
          <p:cNvPr id="154" name="Google Shape;154;p27"/>
          <p:cNvPicPr preferRelativeResize="0"/>
          <p:nvPr/>
        </p:nvPicPr>
        <p:blipFill>
          <a:blip r:embed="rId3">
            <a:alphaModFix/>
          </a:blip>
          <a:stretch>
            <a:fillRect/>
          </a:stretch>
        </p:blipFill>
        <p:spPr>
          <a:xfrm>
            <a:off x="280050" y="227788"/>
            <a:ext cx="219456" cy="164592"/>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Dark Full Page">
  <p:cSld name="SECTION_TITLE_AND_DESCRIPTION_1">
    <p:bg>
      <p:bgPr>
        <a:blipFill>
          <a:blip r:embed="rId2">
            <a:alphaModFix/>
          </a:blip>
          <a:stretch>
            <a:fillRect/>
          </a:stretch>
        </a:blipFill>
        <a:effectLst/>
      </p:bgPr>
    </p:bg>
    <p:spTree>
      <p:nvGrpSpPr>
        <p:cNvPr id="1" name="Shape 155"/>
        <p:cNvGrpSpPr/>
        <p:nvPr/>
      </p:nvGrpSpPr>
      <p:grpSpPr>
        <a:xfrm>
          <a:off x="0" y="0"/>
          <a:ext cx="0" cy="0"/>
          <a:chOff x="0" y="0"/>
          <a:chExt cx="0" cy="0"/>
        </a:xfrm>
      </p:grpSpPr>
      <p:sp>
        <p:nvSpPr>
          <p:cNvPr id="156" name="Google Shape;156;p28"/>
          <p:cNvSpPr txBox="1">
            <a:spLocks noGrp="1"/>
          </p:cNvSpPr>
          <p:nvPr>
            <p:ph type="body" idx="1"/>
          </p:nvPr>
        </p:nvSpPr>
        <p:spPr>
          <a:xfrm>
            <a:off x="1143000" y="1998125"/>
            <a:ext cx="5043300" cy="2531100"/>
          </a:xfrm>
          <a:prstGeom prst="rect">
            <a:avLst/>
          </a:prstGeom>
        </p:spPr>
        <p:txBody>
          <a:bodyPr spcFirstLastPara="1" wrap="square" lIns="0" tIns="0" rIns="0" bIns="0" anchor="t" anchorCtr="0">
            <a:noAutofit/>
          </a:bodyPr>
          <a:lstStyle>
            <a:lvl1pPr marL="457200" lvl="0" indent="-298450" rtl="0">
              <a:lnSpc>
                <a:spcPct val="130000"/>
              </a:lnSpc>
              <a:spcBef>
                <a:spcPts val="0"/>
              </a:spcBef>
              <a:spcAft>
                <a:spcPts val="0"/>
              </a:spcAft>
              <a:buClr>
                <a:srgbClr val="FFFFFF"/>
              </a:buClr>
              <a:buSzPts val="1100"/>
              <a:buChar char="●"/>
              <a:defRPr>
                <a:solidFill>
                  <a:srgbClr val="FFFFFF"/>
                </a:solidFill>
              </a:defRPr>
            </a:lvl1pPr>
            <a:lvl2pPr marL="914400" lvl="1" indent="-298450" rtl="0">
              <a:lnSpc>
                <a:spcPct val="130000"/>
              </a:lnSpc>
              <a:spcBef>
                <a:spcPts val="1000"/>
              </a:spcBef>
              <a:spcAft>
                <a:spcPts val="0"/>
              </a:spcAft>
              <a:buClr>
                <a:srgbClr val="FFFFFF"/>
              </a:buClr>
              <a:buSzPts val="1100"/>
              <a:buChar char="○"/>
              <a:defRPr>
                <a:solidFill>
                  <a:srgbClr val="FFFFFF"/>
                </a:solidFill>
              </a:defRPr>
            </a:lvl2pPr>
            <a:lvl3pPr marL="1371600" lvl="2" indent="-298450" rtl="0">
              <a:lnSpc>
                <a:spcPct val="130000"/>
              </a:lnSpc>
              <a:spcBef>
                <a:spcPts val="1000"/>
              </a:spcBef>
              <a:spcAft>
                <a:spcPts val="0"/>
              </a:spcAft>
              <a:buClr>
                <a:srgbClr val="FFFFFF"/>
              </a:buClr>
              <a:buSzPts val="1100"/>
              <a:buChar char="■"/>
              <a:defRPr>
                <a:solidFill>
                  <a:srgbClr val="FFFFFF"/>
                </a:solidFill>
              </a:defRPr>
            </a:lvl3pPr>
            <a:lvl4pPr marL="1828800" lvl="3" indent="-298450" rtl="0">
              <a:lnSpc>
                <a:spcPct val="130000"/>
              </a:lnSpc>
              <a:spcBef>
                <a:spcPts val="1000"/>
              </a:spcBef>
              <a:spcAft>
                <a:spcPts val="0"/>
              </a:spcAft>
              <a:buClr>
                <a:srgbClr val="FFFFFF"/>
              </a:buClr>
              <a:buSzPts val="1100"/>
              <a:buChar char="●"/>
              <a:defRPr>
                <a:solidFill>
                  <a:srgbClr val="FFFFFF"/>
                </a:solidFill>
              </a:defRPr>
            </a:lvl4pPr>
            <a:lvl5pPr marL="2286000" lvl="4" indent="-298450" rtl="0">
              <a:lnSpc>
                <a:spcPct val="130000"/>
              </a:lnSpc>
              <a:spcBef>
                <a:spcPts val="1000"/>
              </a:spcBef>
              <a:spcAft>
                <a:spcPts val="0"/>
              </a:spcAft>
              <a:buClr>
                <a:srgbClr val="FFFFFF"/>
              </a:buClr>
              <a:buSzPts val="1100"/>
              <a:buChar char="○"/>
              <a:defRPr>
                <a:solidFill>
                  <a:srgbClr val="FFFFFF"/>
                </a:solidFill>
              </a:defRPr>
            </a:lvl5pPr>
            <a:lvl6pPr marL="2743200" lvl="5" indent="-298450" rtl="0">
              <a:lnSpc>
                <a:spcPct val="130000"/>
              </a:lnSpc>
              <a:spcBef>
                <a:spcPts val="1000"/>
              </a:spcBef>
              <a:spcAft>
                <a:spcPts val="0"/>
              </a:spcAft>
              <a:buClr>
                <a:srgbClr val="FFFFFF"/>
              </a:buClr>
              <a:buSzPts val="1100"/>
              <a:buChar char="■"/>
              <a:defRPr>
                <a:solidFill>
                  <a:srgbClr val="FFFFFF"/>
                </a:solidFill>
              </a:defRPr>
            </a:lvl6pPr>
            <a:lvl7pPr marL="3200400" lvl="6" indent="-298450" rtl="0">
              <a:lnSpc>
                <a:spcPct val="130000"/>
              </a:lnSpc>
              <a:spcBef>
                <a:spcPts val="1000"/>
              </a:spcBef>
              <a:spcAft>
                <a:spcPts val="0"/>
              </a:spcAft>
              <a:buClr>
                <a:srgbClr val="FFFFFF"/>
              </a:buClr>
              <a:buSzPts val="1100"/>
              <a:buChar char="●"/>
              <a:defRPr>
                <a:solidFill>
                  <a:srgbClr val="FFFFFF"/>
                </a:solidFill>
              </a:defRPr>
            </a:lvl7pPr>
            <a:lvl8pPr marL="3657600" lvl="7" indent="-298450" rtl="0">
              <a:lnSpc>
                <a:spcPct val="130000"/>
              </a:lnSpc>
              <a:spcBef>
                <a:spcPts val="1000"/>
              </a:spcBef>
              <a:spcAft>
                <a:spcPts val="0"/>
              </a:spcAft>
              <a:buClr>
                <a:srgbClr val="FFFFFF"/>
              </a:buClr>
              <a:buSzPts val="1100"/>
              <a:buChar char="○"/>
              <a:defRPr>
                <a:solidFill>
                  <a:srgbClr val="FFFFFF"/>
                </a:solidFill>
              </a:defRPr>
            </a:lvl8pPr>
            <a:lvl9pPr marL="4114800" lvl="8" indent="-298450" rtl="0">
              <a:lnSpc>
                <a:spcPct val="130000"/>
              </a:lnSpc>
              <a:spcBef>
                <a:spcPts val="1000"/>
              </a:spcBef>
              <a:spcAft>
                <a:spcPts val="1000"/>
              </a:spcAft>
              <a:buClr>
                <a:srgbClr val="FFFFFF"/>
              </a:buClr>
              <a:buSzPts val="1100"/>
              <a:buChar char="■"/>
              <a:defRPr>
                <a:solidFill>
                  <a:srgbClr val="FFFFFF"/>
                </a:solidFill>
              </a:defRPr>
            </a:lvl9pPr>
          </a:lstStyle>
          <a:p>
            <a:endParaRPr/>
          </a:p>
        </p:txBody>
      </p:sp>
      <p:sp>
        <p:nvSpPr>
          <p:cNvPr id="157" name="Google Shape;157;p28"/>
          <p:cNvSpPr txBox="1">
            <a:spLocks noGrp="1"/>
          </p:cNvSpPr>
          <p:nvPr>
            <p:ph type="title"/>
          </p:nvPr>
        </p:nvSpPr>
        <p:spPr>
          <a:xfrm>
            <a:off x="1143000" y="804525"/>
            <a:ext cx="3109800" cy="678000"/>
          </a:xfrm>
          <a:prstGeom prst="rect">
            <a:avLst/>
          </a:prstGeom>
        </p:spPr>
        <p:txBody>
          <a:bodyPr spcFirstLastPara="1" wrap="square" lIns="0" tIns="0" rIns="91425" bIns="0" anchor="b" anchorCtr="0">
            <a:noAutofit/>
          </a:bodyPr>
          <a:lstStyle>
            <a:lvl1pPr lvl="0" rtl="0">
              <a:spcBef>
                <a:spcPts val="0"/>
              </a:spcBef>
              <a:spcAft>
                <a:spcPts val="0"/>
              </a:spcAft>
              <a:buClr>
                <a:srgbClr val="FFFFFF"/>
              </a:buClr>
              <a:buSzPts val="2200"/>
              <a:buNone/>
              <a:defRPr sz="2200">
                <a:solidFill>
                  <a:srgbClr val="FFFFFF"/>
                </a:solidFill>
              </a:defRPr>
            </a:lvl1pPr>
            <a:lvl2pPr lvl="1" algn="ctr" rtl="0">
              <a:spcBef>
                <a:spcPts val="0"/>
              </a:spcBef>
              <a:spcAft>
                <a:spcPts val="0"/>
              </a:spcAft>
              <a:buClr>
                <a:srgbClr val="FFFFFF"/>
              </a:buClr>
              <a:buSzPts val="4200"/>
              <a:buNone/>
              <a:defRPr sz="4200">
                <a:solidFill>
                  <a:srgbClr val="FFFFFF"/>
                </a:solidFill>
              </a:defRPr>
            </a:lvl2pPr>
            <a:lvl3pPr lvl="2" algn="ctr" rtl="0">
              <a:spcBef>
                <a:spcPts val="0"/>
              </a:spcBef>
              <a:spcAft>
                <a:spcPts val="0"/>
              </a:spcAft>
              <a:buClr>
                <a:srgbClr val="FFFFFF"/>
              </a:buClr>
              <a:buSzPts val="4200"/>
              <a:buNone/>
              <a:defRPr sz="4200">
                <a:solidFill>
                  <a:srgbClr val="FFFFFF"/>
                </a:solidFill>
              </a:defRPr>
            </a:lvl3pPr>
            <a:lvl4pPr lvl="3" algn="ctr" rtl="0">
              <a:spcBef>
                <a:spcPts val="0"/>
              </a:spcBef>
              <a:spcAft>
                <a:spcPts val="0"/>
              </a:spcAft>
              <a:buClr>
                <a:srgbClr val="FFFFFF"/>
              </a:buClr>
              <a:buSzPts val="4200"/>
              <a:buNone/>
              <a:defRPr sz="4200">
                <a:solidFill>
                  <a:srgbClr val="FFFFFF"/>
                </a:solidFill>
              </a:defRPr>
            </a:lvl4pPr>
            <a:lvl5pPr lvl="4" algn="ctr" rtl="0">
              <a:spcBef>
                <a:spcPts val="0"/>
              </a:spcBef>
              <a:spcAft>
                <a:spcPts val="0"/>
              </a:spcAft>
              <a:buClr>
                <a:srgbClr val="FFFFFF"/>
              </a:buClr>
              <a:buSzPts val="4200"/>
              <a:buNone/>
              <a:defRPr sz="4200">
                <a:solidFill>
                  <a:srgbClr val="FFFFFF"/>
                </a:solidFill>
              </a:defRPr>
            </a:lvl5pPr>
            <a:lvl6pPr lvl="5" algn="ctr" rtl="0">
              <a:spcBef>
                <a:spcPts val="0"/>
              </a:spcBef>
              <a:spcAft>
                <a:spcPts val="0"/>
              </a:spcAft>
              <a:buClr>
                <a:srgbClr val="FFFFFF"/>
              </a:buClr>
              <a:buSzPts val="4200"/>
              <a:buNone/>
              <a:defRPr sz="4200">
                <a:solidFill>
                  <a:srgbClr val="FFFFFF"/>
                </a:solidFill>
              </a:defRPr>
            </a:lvl6pPr>
            <a:lvl7pPr lvl="6" algn="ctr" rtl="0">
              <a:spcBef>
                <a:spcPts val="0"/>
              </a:spcBef>
              <a:spcAft>
                <a:spcPts val="0"/>
              </a:spcAft>
              <a:buClr>
                <a:srgbClr val="FFFFFF"/>
              </a:buClr>
              <a:buSzPts val="4200"/>
              <a:buNone/>
              <a:defRPr sz="4200">
                <a:solidFill>
                  <a:srgbClr val="FFFFFF"/>
                </a:solidFill>
              </a:defRPr>
            </a:lvl7pPr>
            <a:lvl8pPr lvl="7" algn="ctr" rtl="0">
              <a:spcBef>
                <a:spcPts val="0"/>
              </a:spcBef>
              <a:spcAft>
                <a:spcPts val="0"/>
              </a:spcAft>
              <a:buClr>
                <a:srgbClr val="FFFFFF"/>
              </a:buClr>
              <a:buSzPts val="4200"/>
              <a:buNone/>
              <a:defRPr sz="4200">
                <a:solidFill>
                  <a:srgbClr val="FFFFFF"/>
                </a:solidFill>
              </a:defRPr>
            </a:lvl8pPr>
            <a:lvl9pPr lvl="8" algn="ctr" rtl="0">
              <a:spcBef>
                <a:spcPts val="0"/>
              </a:spcBef>
              <a:spcAft>
                <a:spcPts val="0"/>
              </a:spcAft>
              <a:buClr>
                <a:srgbClr val="FFFFFF"/>
              </a:buClr>
              <a:buSzPts val="4200"/>
              <a:buNone/>
              <a:defRPr sz="4200">
                <a:solidFill>
                  <a:srgbClr val="FFFFFF"/>
                </a:solidFill>
              </a:defRPr>
            </a:lvl9pPr>
          </a:lstStyle>
          <a:p>
            <a:endParaRPr/>
          </a:p>
        </p:txBody>
      </p:sp>
      <p:sp>
        <p:nvSpPr>
          <p:cNvPr id="158" name="Google Shape;158;p28"/>
          <p:cNvSpPr txBox="1">
            <a:spLocks noGrp="1"/>
          </p:cNvSpPr>
          <p:nvPr>
            <p:ph type="subTitle" idx="2"/>
          </p:nvPr>
        </p:nvSpPr>
        <p:spPr>
          <a:xfrm>
            <a:off x="6540025" y="1998125"/>
            <a:ext cx="1701600" cy="2409900"/>
          </a:xfrm>
          <a:prstGeom prst="rect">
            <a:avLst/>
          </a:prstGeom>
        </p:spPr>
        <p:txBody>
          <a:bodyPr spcFirstLastPara="1" wrap="square" lIns="0" tIns="0" rIns="0" bIns="0" anchor="t" anchorCtr="0">
            <a:noAutofit/>
          </a:bodyPr>
          <a:lstStyle>
            <a:lvl1pPr lvl="0" rtl="0">
              <a:lnSpc>
                <a:spcPct val="130000"/>
              </a:lnSpc>
              <a:spcBef>
                <a:spcPts val="0"/>
              </a:spcBef>
              <a:spcAft>
                <a:spcPts val="0"/>
              </a:spcAft>
              <a:buClr>
                <a:srgbClr val="FFFFFF"/>
              </a:buClr>
              <a:buSzPts val="1100"/>
              <a:buFont typeface="Poppins SemiBold"/>
              <a:buNone/>
              <a:defRPr>
                <a:solidFill>
                  <a:srgbClr val="FFFFFF"/>
                </a:solidFill>
                <a:latin typeface="Poppins SemiBold"/>
                <a:ea typeface="Poppins SemiBold"/>
                <a:cs typeface="Poppins SemiBold"/>
                <a:sym typeface="Poppins SemiBold"/>
              </a:defRPr>
            </a:lvl1pPr>
            <a:lvl2pPr lvl="1" algn="ctr" rtl="0">
              <a:lnSpc>
                <a:spcPct val="100000"/>
              </a:lnSpc>
              <a:spcBef>
                <a:spcPts val="1000"/>
              </a:spcBef>
              <a:spcAft>
                <a:spcPts val="0"/>
              </a:spcAft>
              <a:buClr>
                <a:srgbClr val="FFFFFF"/>
              </a:buClr>
              <a:buSzPts val="2100"/>
              <a:buNone/>
              <a:defRPr sz="2100">
                <a:solidFill>
                  <a:srgbClr val="FFFFFF"/>
                </a:solidFill>
              </a:defRPr>
            </a:lvl2pPr>
            <a:lvl3pPr lvl="2" algn="ctr" rtl="0">
              <a:lnSpc>
                <a:spcPct val="100000"/>
              </a:lnSpc>
              <a:spcBef>
                <a:spcPts val="0"/>
              </a:spcBef>
              <a:spcAft>
                <a:spcPts val="0"/>
              </a:spcAft>
              <a:buClr>
                <a:srgbClr val="FFFFFF"/>
              </a:buClr>
              <a:buSzPts val="2100"/>
              <a:buNone/>
              <a:defRPr sz="2100">
                <a:solidFill>
                  <a:srgbClr val="FFFFFF"/>
                </a:solidFill>
              </a:defRPr>
            </a:lvl3pPr>
            <a:lvl4pPr lvl="3" algn="ctr" rtl="0">
              <a:lnSpc>
                <a:spcPct val="100000"/>
              </a:lnSpc>
              <a:spcBef>
                <a:spcPts val="0"/>
              </a:spcBef>
              <a:spcAft>
                <a:spcPts val="0"/>
              </a:spcAft>
              <a:buClr>
                <a:srgbClr val="FFFFFF"/>
              </a:buClr>
              <a:buSzPts val="2100"/>
              <a:buNone/>
              <a:defRPr sz="2100">
                <a:solidFill>
                  <a:srgbClr val="FFFFFF"/>
                </a:solidFill>
              </a:defRPr>
            </a:lvl4pPr>
            <a:lvl5pPr lvl="4" algn="ctr" rtl="0">
              <a:lnSpc>
                <a:spcPct val="100000"/>
              </a:lnSpc>
              <a:spcBef>
                <a:spcPts val="0"/>
              </a:spcBef>
              <a:spcAft>
                <a:spcPts val="0"/>
              </a:spcAft>
              <a:buClr>
                <a:srgbClr val="FFFFFF"/>
              </a:buClr>
              <a:buSzPts val="2100"/>
              <a:buNone/>
              <a:defRPr sz="2100">
                <a:solidFill>
                  <a:srgbClr val="FFFFFF"/>
                </a:solidFill>
              </a:defRPr>
            </a:lvl5pPr>
            <a:lvl6pPr lvl="5" algn="ctr" rtl="0">
              <a:lnSpc>
                <a:spcPct val="100000"/>
              </a:lnSpc>
              <a:spcBef>
                <a:spcPts val="0"/>
              </a:spcBef>
              <a:spcAft>
                <a:spcPts val="0"/>
              </a:spcAft>
              <a:buClr>
                <a:srgbClr val="FFFFFF"/>
              </a:buClr>
              <a:buSzPts val="2100"/>
              <a:buNone/>
              <a:defRPr sz="2100">
                <a:solidFill>
                  <a:srgbClr val="FFFFFF"/>
                </a:solidFill>
              </a:defRPr>
            </a:lvl6pPr>
            <a:lvl7pPr lvl="6" algn="ctr" rtl="0">
              <a:lnSpc>
                <a:spcPct val="100000"/>
              </a:lnSpc>
              <a:spcBef>
                <a:spcPts val="0"/>
              </a:spcBef>
              <a:spcAft>
                <a:spcPts val="0"/>
              </a:spcAft>
              <a:buClr>
                <a:srgbClr val="FFFFFF"/>
              </a:buClr>
              <a:buSzPts val="2100"/>
              <a:buNone/>
              <a:defRPr sz="2100">
                <a:solidFill>
                  <a:srgbClr val="FFFFFF"/>
                </a:solidFill>
              </a:defRPr>
            </a:lvl7pPr>
            <a:lvl8pPr lvl="7" algn="ctr" rtl="0">
              <a:lnSpc>
                <a:spcPct val="100000"/>
              </a:lnSpc>
              <a:spcBef>
                <a:spcPts val="0"/>
              </a:spcBef>
              <a:spcAft>
                <a:spcPts val="0"/>
              </a:spcAft>
              <a:buClr>
                <a:srgbClr val="FFFFFF"/>
              </a:buClr>
              <a:buSzPts val="2100"/>
              <a:buNone/>
              <a:defRPr sz="2100">
                <a:solidFill>
                  <a:srgbClr val="FFFFFF"/>
                </a:solidFill>
              </a:defRPr>
            </a:lvl8pPr>
            <a:lvl9pPr lvl="8" algn="ctr" rtl="0">
              <a:lnSpc>
                <a:spcPct val="100000"/>
              </a:lnSpc>
              <a:spcBef>
                <a:spcPts val="0"/>
              </a:spcBef>
              <a:spcAft>
                <a:spcPts val="0"/>
              </a:spcAft>
              <a:buClr>
                <a:srgbClr val="FFFFFF"/>
              </a:buClr>
              <a:buSzPts val="2100"/>
              <a:buNone/>
              <a:defRPr sz="2100">
                <a:solidFill>
                  <a:srgbClr val="FFFFFF"/>
                </a:solidFill>
              </a:defRPr>
            </a:lvl9pPr>
          </a:lstStyle>
          <a:p>
            <a:endParaRPr/>
          </a:p>
        </p:txBody>
      </p:sp>
      <p:sp>
        <p:nvSpPr>
          <p:cNvPr id="159" name="Google Shape;159;p28"/>
          <p:cNvSpPr txBox="1">
            <a:spLocks noGrp="1"/>
          </p:cNvSpPr>
          <p:nvPr>
            <p:ph type="title" idx="3"/>
          </p:nvPr>
        </p:nvSpPr>
        <p:spPr>
          <a:xfrm>
            <a:off x="1143000" y="1655388"/>
            <a:ext cx="3109800" cy="182100"/>
          </a:xfrm>
          <a:prstGeom prst="rect">
            <a:avLst/>
          </a:prstGeom>
        </p:spPr>
        <p:txBody>
          <a:bodyPr spcFirstLastPara="1" wrap="square" lIns="0" tIns="0" rIns="91425" bIns="0" anchor="b" anchorCtr="0">
            <a:noAutofit/>
          </a:bodyPr>
          <a:lstStyle>
            <a:lvl1pPr lvl="0" rtl="0">
              <a:spcBef>
                <a:spcPts val="0"/>
              </a:spcBef>
              <a:spcAft>
                <a:spcPts val="0"/>
              </a:spcAft>
              <a:buClr>
                <a:srgbClr val="40C1AC"/>
              </a:buClr>
              <a:buSzPts val="800"/>
              <a:buFont typeface="Bitter"/>
              <a:buNone/>
              <a:defRPr sz="800">
                <a:solidFill>
                  <a:srgbClr val="40C1AC"/>
                </a:solidFill>
                <a:latin typeface="Bitter"/>
                <a:ea typeface="Bitter"/>
                <a:cs typeface="Bitter"/>
                <a:sym typeface="Bitter"/>
              </a:defRPr>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60"/>
        <p:cNvGrpSpPr/>
        <p:nvPr/>
      </p:nvGrpSpPr>
      <p:grpSpPr>
        <a:xfrm>
          <a:off x="0" y="0"/>
          <a:ext cx="0" cy="0"/>
          <a:chOff x="0" y="0"/>
          <a:chExt cx="0" cy="0"/>
        </a:xfrm>
      </p:grpSpPr>
      <p:sp>
        <p:nvSpPr>
          <p:cNvPr id="161" name="Google Shape;161;p29"/>
          <p:cNvSpPr txBox="1">
            <a:spLocks noGrp="1"/>
          </p:cNvSpPr>
          <p:nvPr>
            <p:ph type="dt" idx="10"/>
          </p:nvPr>
        </p:nvSpPr>
        <p:spPr>
          <a:xfrm>
            <a:off x="628650" y="5296959"/>
            <a:ext cx="2057400" cy="304200"/>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62" name="Google Shape;162;p29"/>
          <p:cNvSpPr txBox="1">
            <a:spLocks noGrp="1"/>
          </p:cNvSpPr>
          <p:nvPr>
            <p:ph type="ftr" idx="11"/>
          </p:nvPr>
        </p:nvSpPr>
        <p:spPr>
          <a:xfrm>
            <a:off x="3028950" y="5296959"/>
            <a:ext cx="3086100" cy="3042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63" name="Google Shape;163;p29"/>
          <p:cNvSpPr txBox="1">
            <a:spLocks noGrp="1"/>
          </p:cNvSpPr>
          <p:nvPr>
            <p:ph type="sldNum" idx="12"/>
          </p:nvPr>
        </p:nvSpPr>
        <p:spPr>
          <a:xfrm>
            <a:off x="6457950" y="5296959"/>
            <a:ext cx="2057400" cy="3042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4"/>
        <p:cNvGrpSpPr/>
        <p:nvPr/>
      </p:nvGrpSpPr>
      <p:grpSpPr>
        <a:xfrm>
          <a:off x="0" y="0"/>
          <a:ext cx="0" cy="0"/>
          <a:chOff x="0" y="0"/>
          <a:chExt cx="0" cy="0"/>
        </a:xfrm>
      </p:grpSpPr>
      <p:sp>
        <p:nvSpPr>
          <p:cNvPr id="165" name="Google Shape;165;p30"/>
          <p:cNvSpPr txBox="1">
            <a:spLocks noGrp="1"/>
          </p:cNvSpPr>
          <p:nvPr>
            <p:ph type="title"/>
          </p:nvPr>
        </p:nvSpPr>
        <p:spPr>
          <a:xfrm>
            <a:off x="311700" y="494472"/>
            <a:ext cx="8520600" cy="636300"/>
          </a:xfrm>
          <a:prstGeom prst="rect">
            <a:avLst/>
          </a:prstGeom>
        </p:spPr>
        <p:txBody>
          <a:bodyPr spcFirstLastPara="1" wrap="square" lIns="0" tIns="0" rIns="0" bIns="0" anchor="t" anchorCtr="0">
            <a:noAutofit/>
          </a:bodyPr>
          <a:lstStyle>
            <a:lvl1pPr lvl="0" rtl="0">
              <a:spcBef>
                <a:spcPts val="0"/>
              </a:spcBef>
              <a:spcAft>
                <a:spcPts val="0"/>
              </a:spcAft>
              <a:buSzPts val="44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66" name="Google Shape;166;p30"/>
          <p:cNvSpPr txBox="1">
            <a:spLocks noGrp="1"/>
          </p:cNvSpPr>
          <p:nvPr>
            <p:ph type="body" idx="1"/>
          </p:nvPr>
        </p:nvSpPr>
        <p:spPr>
          <a:xfrm>
            <a:off x="311700" y="1280528"/>
            <a:ext cx="8520600" cy="3795900"/>
          </a:xfrm>
          <a:prstGeom prst="rect">
            <a:avLst/>
          </a:prstGeom>
        </p:spPr>
        <p:txBody>
          <a:bodyPr spcFirstLastPara="1" wrap="square" lIns="0" tIns="0" rIns="0" bIns="0" anchor="t" anchorCtr="0">
            <a:noAutofit/>
          </a:bodyPr>
          <a:lstStyle>
            <a:lvl1pPr marL="457200" lvl="0" indent="-298450" rtl="0">
              <a:spcBef>
                <a:spcPts val="0"/>
              </a:spcBef>
              <a:spcAft>
                <a:spcPts val="0"/>
              </a:spcAft>
              <a:buSzPts val="1100"/>
              <a:buChar char="●"/>
              <a:defRPr/>
            </a:lvl1pPr>
            <a:lvl2pPr marL="914400" lvl="1" indent="-298450" rtl="0">
              <a:spcBef>
                <a:spcPts val="1600"/>
              </a:spcBef>
              <a:spcAft>
                <a:spcPts val="0"/>
              </a:spcAft>
              <a:buSzPts val="1100"/>
              <a:buChar char="○"/>
              <a:defRPr/>
            </a:lvl2pPr>
            <a:lvl3pPr marL="1371600" lvl="2" indent="-298450" rtl="0">
              <a:spcBef>
                <a:spcPts val="1600"/>
              </a:spcBef>
              <a:spcAft>
                <a:spcPts val="0"/>
              </a:spcAft>
              <a:buSzPts val="1100"/>
              <a:buChar char="■"/>
              <a:defRPr/>
            </a:lvl3pPr>
            <a:lvl4pPr marL="1828800" lvl="3" indent="-298450" rtl="0">
              <a:spcBef>
                <a:spcPts val="1600"/>
              </a:spcBef>
              <a:spcAft>
                <a:spcPts val="0"/>
              </a:spcAft>
              <a:buSzPts val="1100"/>
              <a:buChar char="●"/>
              <a:defRPr/>
            </a:lvl4pPr>
            <a:lvl5pPr marL="2286000" lvl="4" indent="-298450" rtl="0">
              <a:spcBef>
                <a:spcPts val="1600"/>
              </a:spcBef>
              <a:spcAft>
                <a:spcPts val="0"/>
              </a:spcAft>
              <a:buSzPts val="1100"/>
              <a:buChar char="○"/>
              <a:defRPr/>
            </a:lvl5pPr>
            <a:lvl6pPr marL="2743200" lvl="5" indent="-298450" rtl="0">
              <a:spcBef>
                <a:spcPts val="1600"/>
              </a:spcBef>
              <a:spcAft>
                <a:spcPts val="0"/>
              </a:spcAft>
              <a:buSzPts val="1100"/>
              <a:buChar char="■"/>
              <a:defRPr/>
            </a:lvl6pPr>
            <a:lvl7pPr marL="3200400" lvl="6" indent="-298450" rtl="0">
              <a:spcBef>
                <a:spcPts val="1600"/>
              </a:spcBef>
              <a:spcAft>
                <a:spcPts val="0"/>
              </a:spcAft>
              <a:buSzPts val="1100"/>
              <a:buChar char="●"/>
              <a:defRPr/>
            </a:lvl7pPr>
            <a:lvl8pPr marL="3657600" lvl="7" indent="-298450" rtl="0">
              <a:spcBef>
                <a:spcPts val="1600"/>
              </a:spcBef>
              <a:spcAft>
                <a:spcPts val="0"/>
              </a:spcAft>
              <a:buSzPts val="1100"/>
              <a:buChar char="○"/>
              <a:defRPr/>
            </a:lvl8pPr>
            <a:lvl9pPr marL="4114800" lvl="8" indent="-298450" rtl="0">
              <a:spcBef>
                <a:spcPts val="1600"/>
              </a:spcBef>
              <a:spcAft>
                <a:spcPts val="1600"/>
              </a:spcAft>
              <a:buSzPts val="1100"/>
              <a:buChar char="■"/>
              <a:defRPr/>
            </a:lvl9pPr>
          </a:lstStyle>
          <a:p>
            <a:endParaRPr/>
          </a:p>
        </p:txBody>
      </p:sp>
      <p:sp>
        <p:nvSpPr>
          <p:cNvPr id="167" name="Google Shape;167;p30"/>
          <p:cNvSpPr txBox="1">
            <a:spLocks noGrp="1"/>
          </p:cNvSpPr>
          <p:nvPr>
            <p:ph type="sldNum" idx="12"/>
          </p:nvPr>
        </p:nvSpPr>
        <p:spPr>
          <a:xfrm>
            <a:off x="8472458" y="5181352"/>
            <a:ext cx="548700" cy="4374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4"/>
          <p:cNvSpPr txBox="1">
            <a:spLocks noGrp="1"/>
          </p:cNvSpPr>
          <p:nvPr>
            <p:ph type="title"/>
          </p:nvPr>
        </p:nvSpPr>
        <p:spPr>
          <a:xfrm>
            <a:off x="628650" y="304272"/>
            <a:ext cx="7886700" cy="1104600"/>
          </a:xfrm>
          <a:prstGeom prst="rect">
            <a:avLst/>
          </a:prstGeom>
          <a:noFill/>
          <a:ln>
            <a:noFill/>
          </a:ln>
        </p:spPr>
        <p:txBody>
          <a:bodyPr spcFirstLastPara="1" wrap="square" lIns="91425" tIns="91425" rIns="91425" bIns="91425" anchor="ctr" anchorCtr="0">
            <a:noAutofit/>
          </a:bodyPr>
          <a:lstStyle>
            <a:lvl1pPr marL="0" marR="0" lvl="0" indent="0" algn="l" rtl="0">
              <a:lnSpc>
                <a:spcPct val="90000"/>
              </a:lnSpc>
              <a:spcBef>
                <a:spcPts val="0"/>
              </a:spcBef>
              <a:spcAft>
                <a:spcPts val="0"/>
              </a:spcAft>
              <a:buClr>
                <a:schemeClr val="dk1"/>
              </a:buClr>
              <a:buSzPts val="1400"/>
              <a:buFont typeface="Rockwell"/>
              <a:buNone/>
              <a:defRPr sz="4400" b="0" i="0" u="none" strike="noStrike" cap="none">
                <a:solidFill>
                  <a:schemeClr val="dk1"/>
                </a:solidFill>
                <a:latin typeface="Rockwell"/>
                <a:ea typeface="Rockwell"/>
                <a:cs typeface="Rockwell"/>
                <a:sym typeface="Rockwell"/>
              </a:defRPr>
            </a:lvl1pPr>
            <a:lvl2pPr lvl="1" indent="0">
              <a:spcBef>
                <a:spcPts val="0"/>
              </a:spcBef>
              <a:spcAft>
                <a:spcPts val="0"/>
              </a:spcAft>
              <a:buSzPts val="1400"/>
              <a:buNone/>
              <a:defRPr sz="1800"/>
            </a:lvl2pPr>
            <a:lvl3pPr lvl="2" indent="0">
              <a:spcBef>
                <a:spcPts val="0"/>
              </a:spcBef>
              <a:spcAft>
                <a:spcPts val="0"/>
              </a:spcAft>
              <a:buSzPts val="1400"/>
              <a:buNone/>
              <a:defRPr sz="1800"/>
            </a:lvl3pPr>
            <a:lvl4pPr lvl="3" indent="0">
              <a:spcBef>
                <a:spcPts val="0"/>
              </a:spcBef>
              <a:spcAft>
                <a:spcPts val="0"/>
              </a:spcAft>
              <a:buSzPts val="1400"/>
              <a:buNone/>
              <a:defRPr sz="1800"/>
            </a:lvl4pPr>
            <a:lvl5pPr lvl="4" indent="0">
              <a:spcBef>
                <a:spcPts val="0"/>
              </a:spcBef>
              <a:spcAft>
                <a:spcPts val="0"/>
              </a:spcAft>
              <a:buSzPts val="1400"/>
              <a:buNone/>
              <a:defRPr sz="1800"/>
            </a:lvl5pPr>
            <a:lvl6pPr lvl="5" indent="0">
              <a:spcBef>
                <a:spcPts val="0"/>
              </a:spcBef>
              <a:spcAft>
                <a:spcPts val="0"/>
              </a:spcAft>
              <a:buSzPts val="1400"/>
              <a:buNone/>
              <a:defRPr sz="1800"/>
            </a:lvl6pPr>
            <a:lvl7pPr lvl="6" indent="0">
              <a:spcBef>
                <a:spcPts val="0"/>
              </a:spcBef>
              <a:spcAft>
                <a:spcPts val="0"/>
              </a:spcAft>
              <a:buSzPts val="1400"/>
              <a:buNone/>
              <a:defRPr sz="1800"/>
            </a:lvl7pPr>
            <a:lvl8pPr lvl="7" indent="0">
              <a:spcBef>
                <a:spcPts val="0"/>
              </a:spcBef>
              <a:spcAft>
                <a:spcPts val="0"/>
              </a:spcAft>
              <a:buSzPts val="1400"/>
              <a:buNone/>
              <a:defRPr sz="1800"/>
            </a:lvl8pPr>
            <a:lvl9pPr lvl="8" indent="0">
              <a:spcBef>
                <a:spcPts val="0"/>
              </a:spcBef>
              <a:spcAft>
                <a:spcPts val="0"/>
              </a:spcAft>
              <a:buSzPts val="1400"/>
              <a:buNone/>
              <a:defRPr sz="1800"/>
            </a:lvl9pPr>
          </a:lstStyle>
          <a:p>
            <a:endParaRPr/>
          </a:p>
        </p:txBody>
      </p:sp>
      <p:sp>
        <p:nvSpPr>
          <p:cNvPr id="27" name="Google Shape;27;p4"/>
          <p:cNvSpPr txBox="1">
            <a:spLocks noGrp="1"/>
          </p:cNvSpPr>
          <p:nvPr>
            <p:ph type="body" idx="1"/>
          </p:nvPr>
        </p:nvSpPr>
        <p:spPr>
          <a:xfrm>
            <a:off x="628650" y="1521354"/>
            <a:ext cx="7886700" cy="3626100"/>
          </a:xfrm>
          <a:prstGeom prst="rect">
            <a:avLst/>
          </a:prstGeom>
          <a:noFill/>
          <a:ln>
            <a:noFill/>
          </a:ln>
        </p:spPr>
        <p:txBody>
          <a:bodyPr spcFirstLastPara="1" wrap="square" lIns="91425" tIns="91425" rIns="91425" bIns="91425"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8" name="Google Shape;28;p4"/>
          <p:cNvSpPr txBox="1">
            <a:spLocks noGrp="1"/>
          </p:cNvSpPr>
          <p:nvPr>
            <p:ph type="dt" idx="10"/>
          </p:nvPr>
        </p:nvSpPr>
        <p:spPr>
          <a:xfrm>
            <a:off x="628650" y="5296959"/>
            <a:ext cx="2057400" cy="304200"/>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9" name="Google Shape;29;p4"/>
          <p:cNvSpPr txBox="1">
            <a:spLocks noGrp="1"/>
          </p:cNvSpPr>
          <p:nvPr>
            <p:ph type="ftr" idx="11"/>
          </p:nvPr>
        </p:nvSpPr>
        <p:spPr>
          <a:xfrm>
            <a:off x="3028950" y="5296959"/>
            <a:ext cx="3086100" cy="3042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0" name="Google Shape;30;p4"/>
          <p:cNvSpPr txBox="1">
            <a:spLocks noGrp="1"/>
          </p:cNvSpPr>
          <p:nvPr>
            <p:ph type="sldNum" idx="12"/>
          </p:nvPr>
        </p:nvSpPr>
        <p:spPr>
          <a:xfrm>
            <a:off x="6457950" y="5296959"/>
            <a:ext cx="2057400" cy="3042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5"/>
          <p:cNvSpPr txBox="1">
            <a:spLocks noGrp="1"/>
          </p:cNvSpPr>
          <p:nvPr>
            <p:ph type="title"/>
          </p:nvPr>
        </p:nvSpPr>
        <p:spPr>
          <a:xfrm>
            <a:off x="623888" y="1424783"/>
            <a:ext cx="7886700" cy="2377200"/>
          </a:xfrm>
          <a:prstGeom prst="rect">
            <a:avLst/>
          </a:prstGeom>
          <a:noFill/>
          <a:ln>
            <a:noFill/>
          </a:ln>
        </p:spPr>
        <p:txBody>
          <a:bodyPr spcFirstLastPara="1" wrap="square" lIns="91425" tIns="91425" rIns="91425" bIns="91425" anchor="b" anchorCtr="0">
            <a:noAutofit/>
          </a:bodyPr>
          <a:lstStyle>
            <a:lvl1pPr marL="0" marR="0" lvl="0" indent="0" algn="l" rtl="0">
              <a:lnSpc>
                <a:spcPct val="90000"/>
              </a:lnSpc>
              <a:spcBef>
                <a:spcPts val="0"/>
              </a:spcBef>
              <a:spcAft>
                <a:spcPts val="0"/>
              </a:spcAft>
              <a:buClr>
                <a:schemeClr val="dk1"/>
              </a:buClr>
              <a:buSzPts val="1400"/>
              <a:buFont typeface="Rockwell"/>
              <a:buNone/>
              <a:defRPr sz="6000" b="0" i="0" u="none" strike="noStrike" cap="none">
                <a:solidFill>
                  <a:schemeClr val="dk1"/>
                </a:solidFill>
                <a:latin typeface="Rockwell"/>
                <a:ea typeface="Rockwell"/>
                <a:cs typeface="Rockwell"/>
                <a:sym typeface="Rockwell"/>
              </a:defRPr>
            </a:lvl1pPr>
            <a:lvl2pPr lvl="1" indent="0">
              <a:spcBef>
                <a:spcPts val="0"/>
              </a:spcBef>
              <a:spcAft>
                <a:spcPts val="0"/>
              </a:spcAft>
              <a:buSzPts val="1400"/>
              <a:buNone/>
              <a:defRPr sz="1800"/>
            </a:lvl2pPr>
            <a:lvl3pPr lvl="2" indent="0">
              <a:spcBef>
                <a:spcPts val="0"/>
              </a:spcBef>
              <a:spcAft>
                <a:spcPts val="0"/>
              </a:spcAft>
              <a:buSzPts val="1400"/>
              <a:buNone/>
              <a:defRPr sz="1800"/>
            </a:lvl3pPr>
            <a:lvl4pPr lvl="3" indent="0">
              <a:spcBef>
                <a:spcPts val="0"/>
              </a:spcBef>
              <a:spcAft>
                <a:spcPts val="0"/>
              </a:spcAft>
              <a:buSzPts val="1400"/>
              <a:buNone/>
              <a:defRPr sz="1800"/>
            </a:lvl4pPr>
            <a:lvl5pPr lvl="4" indent="0">
              <a:spcBef>
                <a:spcPts val="0"/>
              </a:spcBef>
              <a:spcAft>
                <a:spcPts val="0"/>
              </a:spcAft>
              <a:buSzPts val="1400"/>
              <a:buNone/>
              <a:defRPr sz="1800"/>
            </a:lvl5pPr>
            <a:lvl6pPr lvl="5" indent="0">
              <a:spcBef>
                <a:spcPts val="0"/>
              </a:spcBef>
              <a:spcAft>
                <a:spcPts val="0"/>
              </a:spcAft>
              <a:buSzPts val="1400"/>
              <a:buNone/>
              <a:defRPr sz="1800"/>
            </a:lvl6pPr>
            <a:lvl7pPr lvl="6" indent="0">
              <a:spcBef>
                <a:spcPts val="0"/>
              </a:spcBef>
              <a:spcAft>
                <a:spcPts val="0"/>
              </a:spcAft>
              <a:buSzPts val="1400"/>
              <a:buNone/>
              <a:defRPr sz="1800"/>
            </a:lvl7pPr>
            <a:lvl8pPr lvl="7" indent="0">
              <a:spcBef>
                <a:spcPts val="0"/>
              </a:spcBef>
              <a:spcAft>
                <a:spcPts val="0"/>
              </a:spcAft>
              <a:buSzPts val="1400"/>
              <a:buNone/>
              <a:defRPr sz="1800"/>
            </a:lvl8pPr>
            <a:lvl9pPr lvl="8" indent="0">
              <a:spcBef>
                <a:spcPts val="0"/>
              </a:spcBef>
              <a:spcAft>
                <a:spcPts val="0"/>
              </a:spcAft>
              <a:buSzPts val="1400"/>
              <a:buNone/>
              <a:defRPr sz="1800"/>
            </a:lvl9pPr>
          </a:lstStyle>
          <a:p>
            <a:endParaRPr/>
          </a:p>
        </p:txBody>
      </p:sp>
      <p:sp>
        <p:nvSpPr>
          <p:cNvPr id="33" name="Google Shape;33;p5"/>
          <p:cNvSpPr txBox="1">
            <a:spLocks noGrp="1"/>
          </p:cNvSpPr>
          <p:nvPr>
            <p:ph type="body" idx="1"/>
          </p:nvPr>
        </p:nvSpPr>
        <p:spPr>
          <a:xfrm>
            <a:off x="623888" y="3824553"/>
            <a:ext cx="7886700" cy="1250100"/>
          </a:xfrm>
          <a:prstGeom prst="rect">
            <a:avLst/>
          </a:prstGeom>
          <a:noFill/>
          <a:ln>
            <a:noFill/>
          </a:ln>
        </p:spPr>
        <p:txBody>
          <a:bodyPr spcFirstLastPara="1" wrap="square" lIns="91425" tIns="91425" rIns="91425" bIns="91425" anchor="t" anchorCtr="0">
            <a:noAutofit/>
          </a:bodyPr>
          <a:lstStyle>
            <a:lvl1pPr marL="457200" marR="0" lvl="0" indent="-228600" algn="l" rtl="0">
              <a:lnSpc>
                <a:spcPct val="90000"/>
              </a:lnSpc>
              <a:spcBef>
                <a:spcPts val="1000"/>
              </a:spcBef>
              <a:spcAft>
                <a:spcPts val="0"/>
              </a:spcAft>
              <a:buClr>
                <a:schemeClr val="dk1"/>
              </a:buClr>
              <a:buSzPts val="2800"/>
              <a:buFont typeface="Arial"/>
              <a:buNone/>
              <a:defRPr sz="2400" b="0"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rgbClr val="888888"/>
              </a:buClr>
              <a:buSzPts val="2400"/>
              <a:buFont typeface="Arial"/>
              <a:buNone/>
              <a:defRPr sz="2000" b="0" i="0" u="none" strike="noStrike" cap="none">
                <a:solidFill>
                  <a:srgbClr val="888888"/>
                </a:solidFill>
                <a:latin typeface="Calibri"/>
                <a:ea typeface="Calibri"/>
                <a:cs typeface="Calibri"/>
                <a:sym typeface="Calibri"/>
              </a:defRPr>
            </a:lvl2pPr>
            <a:lvl3pPr marL="1371600" marR="0" lvl="2" indent="-228600" algn="l" rtl="0">
              <a:lnSpc>
                <a:spcPct val="90000"/>
              </a:lnSpc>
              <a:spcBef>
                <a:spcPts val="500"/>
              </a:spcBef>
              <a:spcAft>
                <a:spcPts val="0"/>
              </a:spcAft>
              <a:buClr>
                <a:srgbClr val="888888"/>
              </a:buClr>
              <a:buSzPts val="2000"/>
              <a:buFont typeface="Arial"/>
              <a:buNone/>
              <a:defRPr sz="1800" b="0" i="0" u="none" strike="noStrike" cap="none">
                <a:solidFill>
                  <a:srgbClr val="888888"/>
                </a:solidFill>
                <a:latin typeface="Calibri"/>
                <a:ea typeface="Calibri"/>
                <a:cs typeface="Calibri"/>
                <a:sym typeface="Calibri"/>
              </a:defRPr>
            </a:lvl3pPr>
            <a:lvl4pPr marL="1828800" marR="0" lvl="3" indent="-228600" algn="l" rtl="0">
              <a:lnSpc>
                <a:spcPct val="90000"/>
              </a:lnSpc>
              <a:spcBef>
                <a:spcPts val="500"/>
              </a:spcBef>
              <a:spcAft>
                <a:spcPts val="0"/>
              </a:spcAft>
              <a:buClr>
                <a:srgbClr val="888888"/>
              </a:buClr>
              <a:buSzPts val="1800"/>
              <a:buFont typeface="Arial"/>
              <a:buNone/>
              <a:defRPr sz="1600" b="0" i="0" u="none" strike="noStrike" cap="none">
                <a:solidFill>
                  <a:srgbClr val="888888"/>
                </a:solidFill>
                <a:latin typeface="Calibri"/>
                <a:ea typeface="Calibri"/>
                <a:cs typeface="Calibri"/>
                <a:sym typeface="Calibri"/>
              </a:defRPr>
            </a:lvl4pPr>
            <a:lvl5pPr marL="2286000" marR="0" lvl="4" indent="-228600" algn="l" rtl="0">
              <a:lnSpc>
                <a:spcPct val="90000"/>
              </a:lnSpc>
              <a:spcBef>
                <a:spcPts val="500"/>
              </a:spcBef>
              <a:spcAft>
                <a:spcPts val="0"/>
              </a:spcAft>
              <a:buClr>
                <a:srgbClr val="888888"/>
              </a:buClr>
              <a:buSzPts val="1800"/>
              <a:buFont typeface="Arial"/>
              <a:buNone/>
              <a:defRPr sz="1600" b="0" i="0" u="none" strike="noStrike" cap="none">
                <a:solidFill>
                  <a:srgbClr val="888888"/>
                </a:solidFill>
                <a:latin typeface="Calibri"/>
                <a:ea typeface="Calibri"/>
                <a:cs typeface="Calibri"/>
                <a:sym typeface="Calibri"/>
              </a:defRPr>
            </a:lvl5pPr>
            <a:lvl6pPr marL="2743200" marR="0" lvl="5" indent="-228600" algn="l" rtl="0">
              <a:lnSpc>
                <a:spcPct val="90000"/>
              </a:lnSpc>
              <a:spcBef>
                <a:spcPts val="500"/>
              </a:spcBef>
              <a:spcAft>
                <a:spcPts val="0"/>
              </a:spcAft>
              <a:buClr>
                <a:srgbClr val="888888"/>
              </a:buClr>
              <a:buSzPts val="1800"/>
              <a:buFont typeface="Arial"/>
              <a:buNone/>
              <a:defRPr sz="1600" b="0" i="0" u="none" strike="noStrike" cap="none">
                <a:solidFill>
                  <a:srgbClr val="888888"/>
                </a:solidFill>
                <a:latin typeface="Calibri"/>
                <a:ea typeface="Calibri"/>
                <a:cs typeface="Calibri"/>
                <a:sym typeface="Calibri"/>
              </a:defRPr>
            </a:lvl6pPr>
            <a:lvl7pPr marL="3200400" marR="0" lvl="6" indent="-228600" algn="l" rtl="0">
              <a:lnSpc>
                <a:spcPct val="90000"/>
              </a:lnSpc>
              <a:spcBef>
                <a:spcPts val="500"/>
              </a:spcBef>
              <a:spcAft>
                <a:spcPts val="0"/>
              </a:spcAft>
              <a:buClr>
                <a:srgbClr val="888888"/>
              </a:buClr>
              <a:buSzPts val="1800"/>
              <a:buFont typeface="Arial"/>
              <a:buNone/>
              <a:defRPr sz="1600" b="0" i="0" u="none" strike="noStrike" cap="none">
                <a:solidFill>
                  <a:srgbClr val="888888"/>
                </a:solidFill>
                <a:latin typeface="Calibri"/>
                <a:ea typeface="Calibri"/>
                <a:cs typeface="Calibri"/>
                <a:sym typeface="Calibri"/>
              </a:defRPr>
            </a:lvl7pPr>
            <a:lvl8pPr marL="3657600" marR="0" lvl="7" indent="-228600" algn="l" rtl="0">
              <a:lnSpc>
                <a:spcPct val="90000"/>
              </a:lnSpc>
              <a:spcBef>
                <a:spcPts val="500"/>
              </a:spcBef>
              <a:spcAft>
                <a:spcPts val="0"/>
              </a:spcAft>
              <a:buClr>
                <a:srgbClr val="888888"/>
              </a:buClr>
              <a:buSzPts val="1800"/>
              <a:buFont typeface="Arial"/>
              <a:buNone/>
              <a:defRPr sz="1600" b="0" i="0" u="none" strike="noStrike" cap="none">
                <a:solidFill>
                  <a:srgbClr val="888888"/>
                </a:solidFill>
                <a:latin typeface="Calibri"/>
                <a:ea typeface="Calibri"/>
                <a:cs typeface="Calibri"/>
                <a:sym typeface="Calibri"/>
              </a:defRPr>
            </a:lvl8pPr>
            <a:lvl9pPr marL="4114800" marR="0" lvl="8" indent="-228600" algn="l" rtl="0">
              <a:lnSpc>
                <a:spcPct val="90000"/>
              </a:lnSpc>
              <a:spcBef>
                <a:spcPts val="500"/>
              </a:spcBef>
              <a:spcAft>
                <a:spcPts val="0"/>
              </a:spcAft>
              <a:buClr>
                <a:srgbClr val="888888"/>
              </a:buClr>
              <a:buSzPts val="1800"/>
              <a:buFont typeface="Arial"/>
              <a:buNone/>
              <a:defRPr sz="1600" b="0" i="0" u="none" strike="noStrike" cap="none">
                <a:solidFill>
                  <a:srgbClr val="888888"/>
                </a:solidFill>
                <a:latin typeface="Calibri"/>
                <a:ea typeface="Calibri"/>
                <a:cs typeface="Calibri"/>
                <a:sym typeface="Calibri"/>
              </a:defRPr>
            </a:lvl9pPr>
          </a:lstStyle>
          <a:p>
            <a:endParaRPr/>
          </a:p>
        </p:txBody>
      </p:sp>
      <p:sp>
        <p:nvSpPr>
          <p:cNvPr id="34" name="Google Shape;34;p5"/>
          <p:cNvSpPr txBox="1">
            <a:spLocks noGrp="1"/>
          </p:cNvSpPr>
          <p:nvPr>
            <p:ph type="dt" idx="10"/>
          </p:nvPr>
        </p:nvSpPr>
        <p:spPr>
          <a:xfrm>
            <a:off x="628650" y="5296959"/>
            <a:ext cx="2057400" cy="304200"/>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5" name="Google Shape;35;p5"/>
          <p:cNvSpPr txBox="1">
            <a:spLocks noGrp="1"/>
          </p:cNvSpPr>
          <p:nvPr>
            <p:ph type="ftr" idx="11"/>
          </p:nvPr>
        </p:nvSpPr>
        <p:spPr>
          <a:xfrm>
            <a:off x="3028950" y="5296959"/>
            <a:ext cx="3086100" cy="3042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6" name="Google Shape;36;p5"/>
          <p:cNvSpPr txBox="1">
            <a:spLocks noGrp="1"/>
          </p:cNvSpPr>
          <p:nvPr>
            <p:ph type="sldNum" idx="12"/>
          </p:nvPr>
        </p:nvSpPr>
        <p:spPr>
          <a:xfrm>
            <a:off x="6457950" y="5296959"/>
            <a:ext cx="2057400" cy="3042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6"/>
          <p:cNvSpPr txBox="1">
            <a:spLocks noGrp="1"/>
          </p:cNvSpPr>
          <p:nvPr>
            <p:ph type="title"/>
          </p:nvPr>
        </p:nvSpPr>
        <p:spPr>
          <a:xfrm>
            <a:off x="628650" y="304272"/>
            <a:ext cx="7886700" cy="1104600"/>
          </a:xfrm>
          <a:prstGeom prst="rect">
            <a:avLst/>
          </a:prstGeom>
          <a:noFill/>
          <a:ln>
            <a:noFill/>
          </a:ln>
        </p:spPr>
        <p:txBody>
          <a:bodyPr spcFirstLastPara="1" wrap="square" lIns="91425" tIns="91425" rIns="91425" bIns="91425" anchor="ctr" anchorCtr="0">
            <a:noAutofit/>
          </a:bodyPr>
          <a:lstStyle>
            <a:lvl1pPr marL="0" marR="0" lvl="0" indent="0" algn="l" rtl="0">
              <a:lnSpc>
                <a:spcPct val="90000"/>
              </a:lnSpc>
              <a:spcBef>
                <a:spcPts val="0"/>
              </a:spcBef>
              <a:spcAft>
                <a:spcPts val="0"/>
              </a:spcAft>
              <a:buClr>
                <a:schemeClr val="dk1"/>
              </a:buClr>
              <a:buSzPts val="1400"/>
              <a:buFont typeface="Rockwell"/>
              <a:buNone/>
              <a:defRPr sz="4400" b="0" i="0" u="none" strike="noStrike" cap="none">
                <a:solidFill>
                  <a:schemeClr val="dk1"/>
                </a:solidFill>
                <a:latin typeface="Rockwell"/>
                <a:ea typeface="Rockwell"/>
                <a:cs typeface="Rockwell"/>
                <a:sym typeface="Rockwell"/>
              </a:defRPr>
            </a:lvl1pPr>
            <a:lvl2pPr lvl="1" indent="0">
              <a:spcBef>
                <a:spcPts val="0"/>
              </a:spcBef>
              <a:spcAft>
                <a:spcPts val="0"/>
              </a:spcAft>
              <a:buSzPts val="1400"/>
              <a:buNone/>
              <a:defRPr sz="1800"/>
            </a:lvl2pPr>
            <a:lvl3pPr lvl="2" indent="0">
              <a:spcBef>
                <a:spcPts val="0"/>
              </a:spcBef>
              <a:spcAft>
                <a:spcPts val="0"/>
              </a:spcAft>
              <a:buSzPts val="1400"/>
              <a:buNone/>
              <a:defRPr sz="1800"/>
            </a:lvl3pPr>
            <a:lvl4pPr lvl="3" indent="0">
              <a:spcBef>
                <a:spcPts val="0"/>
              </a:spcBef>
              <a:spcAft>
                <a:spcPts val="0"/>
              </a:spcAft>
              <a:buSzPts val="1400"/>
              <a:buNone/>
              <a:defRPr sz="1800"/>
            </a:lvl4pPr>
            <a:lvl5pPr lvl="4" indent="0">
              <a:spcBef>
                <a:spcPts val="0"/>
              </a:spcBef>
              <a:spcAft>
                <a:spcPts val="0"/>
              </a:spcAft>
              <a:buSzPts val="1400"/>
              <a:buNone/>
              <a:defRPr sz="1800"/>
            </a:lvl5pPr>
            <a:lvl6pPr lvl="5" indent="0">
              <a:spcBef>
                <a:spcPts val="0"/>
              </a:spcBef>
              <a:spcAft>
                <a:spcPts val="0"/>
              </a:spcAft>
              <a:buSzPts val="1400"/>
              <a:buNone/>
              <a:defRPr sz="1800"/>
            </a:lvl6pPr>
            <a:lvl7pPr lvl="6" indent="0">
              <a:spcBef>
                <a:spcPts val="0"/>
              </a:spcBef>
              <a:spcAft>
                <a:spcPts val="0"/>
              </a:spcAft>
              <a:buSzPts val="1400"/>
              <a:buNone/>
              <a:defRPr sz="1800"/>
            </a:lvl7pPr>
            <a:lvl8pPr lvl="7" indent="0">
              <a:spcBef>
                <a:spcPts val="0"/>
              </a:spcBef>
              <a:spcAft>
                <a:spcPts val="0"/>
              </a:spcAft>
              <a:buSzPts val="1400"/>
              <a:buNone/>
              <a:defRPr sz="1800"/>
            </a:lvl8pPr>
            <a:lvl9pPr lvl="8" indent="0">
              <a:spcBef>
                <a:spcPts val="0"/>
              </a:spcBef>
              <a:spcAft>
                <a:spcPts val="0"/>
              </a:spcAft>
              <a:buSzPts val="1400"/>
              <a:buNone/>
              <a:defRPr sz="1800"/>
            </a:lvl9pPr>
          </a:lstStyle>
          <a:p>
            <a:endParaRPr/>
          </a:p>
        </p:txBody>
      </p:sp>
      <p:sp>
        <p:nvSpPr>
          <p:cNvPr id="39" name="Google Shape;39;p6"/>
          <p:cNvSpPr txBox="1">
            <a:spLocks noGrp="1"/>
          </p:cNvSpPr>
          <p:nvPr>
            <p:ph type="body" idx="1"/>
          </p:nvPr>
        </p:nvSpPr>
        <p:spPr>
          <a:xfrm>
            <a:off x="628650" y="1521354"/>
            <a:ext cx="3886200" cy="3626100"/>
          </a:xfrm>
          <a:prstGeom prst="rect">
            <a:avLst/>
          </a:prstGeom>
          <a:noFill/>
          <a:ln>
            <a:noFill/>
          </a:ln>
        </p:spPr>
        <p:txBody>
          <a:bodyPr spcFirstLastPara="1" wrap="square" lIns="91425" tIns="91425" rIns="91425" bIns="91425"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0" name="Google Shape;40;p6"/>
          <p:cNvSpPr txBox="1">
            <a:spLocks noGrp="1"/>
          </p:cNvSpPr>
          <p:nvPr>
            <p:ph type="body" idx="2"/>
          </p:nvPr>
        </p:nvSpPr>
        <p:spPr>
          <a:xfrm>
            <a:off x="4629150" y="1521354"/>
            <a:ext cx="3886200" cy="3626100"/>
          </a:xfrm>
          <a:prstGeom prst="rect">
            <a:avLst/>
          </a:prstGeom>
          <a:noFill/>
          <a:ln>
            <a:noFill/>
          </a:ln>
        </p:spPr>
        <p:txBody>
          <a:bodyPr spcFirstLastPara="1" wrap="square" lIns="91425" tIns="91425" rIns="91425" bIns="91425"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1" name="Google Shape;41;p6"/>
          <p:cNvSpPr txBox="1">
            <a:spLocks noGrp="1"/>
          </p:cNvSpPr>
          <p:nvPr>
            <p:ph type="dt" idx="10"/>
          </p:nvPr>
        </p:nvSpPr>
        <p:spPr>
          <a:xfrm>
            <a:off x="628650" y="5296959"/>
            <a:ext cx="2057400" cy="304200"/>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2" name="Google Shape;42;p6"/>
          <p:cNvSpPr txBox="1">
            <a:spLocks noGrp="1"/>
          </p:cNvSpPr>
          <p:nvPr>
            <p:ph type="ftr" idx="11"/>
          </p:nvPr>
        </p:nvSpPr>
        <p:spPr>
          <a:xfrm>
            <a:off x="3028950" y="5296959"/>
            <a:ext cx="3086100" cy="3042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3" name="Google Shape;43;p6"/>
          <p:cNvSpPr txBox="1">
            <a:spLocks noGrp="1"/>
          </p:cNvSpPr>
          <p:nvPr>
            <p:ph type="sldNum" idx="12"/>
          </p:nvPr>
        </p:nvSpPr>
        <p:spPr>
          <a:xfrm>
            <a:off x="6457950" y="5296959"/>
            <a:ext cx="2057400" cy="3042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7"/>
          <p:cNvSpPr txBox="1">
            <a:spLocks noGrp="1"/>
          </p:cNvSpPr>
          <p:nvPr>
            <p:ph type="title"/>
          </p:nvPr>
        </p:nvSpPr>
        <p:spPr>
          <a:xfrm>
            <a:off x="629841" y="304272"/>
            <a:ext cx="7886700" cy="1104600"/>
          </a:xfrm>
          <a:prstGeom prst="rect">
            <a:avLst/>
          </a:prstGeom>
          <a:noFill/>
          <a:ln>
            <a:noFill/>
          </a:ln>
        </p:spPr>
        <p:txBody>
          <a:bodyPr spcFirstLastPara="1" wrap="square" lIns="91425" tIns="91425" rIns="91425" bIns="91425" anchor="ctr" anchorCtr="0">
            <a:noAutofit/>
          </a:bodyPr>
          <a:lstStyle>
            <a:lvl1pPr marL="0" marR="0" lvl="0" indent="0" algn="l" rtl="0">
              <a:lnSpc>
                <a:spcPct val="90000"/>
              </a:lnSpc>
              <a:spcBef>
                <a:spcPts val="0"/>
              </a:spcBef>
              <a:spcAft>
                <a:spcPts val="0"/>
              </a:spcAft>
              <a:buClr>
                <a:schemeClr val="dk1"/>
              </a:buClr>
              <a:buSzPts val="1400"/>
              <a:buFont typeface="Rockwell"/>
              <a:buNone/>
              <a:defRPr sz="4400" b="0" i="0" u="none" strike="noStrike" cap="none">
                <a:solidFill>
                  <a:schemeClr val="dk1"/>
                </a:solidFill>
                <a:latin typeface="Rockwell"/>
                <a:ea typeface="Rockwell"/>
                <a:cs typeface="Rockwell"/>
                <a:sym typeface="Rockwell"/>
              </a:defRPr>
            </a:lvl1pPr>
            <a:lvl2pPr lvl="1" indent="0">
              <a:spcBef>
                <a:spcPts val="0"/>
              </a:spcBef>
              <a:spcAft>
                <a:spcPts val="0"/>
              </a:spcAft>
              <a:buSzPts val="1400"/>
              <a:buNone/>
              <a:defRPr sz="1800"/>
            </a:lvl2pPr>
            <a:lvl3pPr lvl="2" indent="0">
              <a:spcBef>
                <a:spcPts val="0"/>
              </a:spcBef>
              <a:spcAft>
                <a:spcPts val="0"/>
              </a:spcAft>
              <a:buSzPts val="1400"/>
              <a:buNone/>
              <a:defRPr sz="1800"/>
            </a:lvl3pPr>
            <a:lvl4pPr lvl="3" indent="0">
              <a:spcBef>
                <a:spcPts val="0"/>
              </a:spcBef>
              <a:spcAft>
                <a:spcPts val="0"/>
              </a:spcAft>
              <a:buSzPts val="1400"/>
              <a:buNone/>
              <a:defRPr sz="1800"/>
            </a:lvl4pPr>
            <a:lvl5pPr lvl="4" indent="0">
              <a:spcBef>
                <a:spcPts val="0"/>
              </a:spcBef>
              <a:spcAft>
                <a:spcPts val="0"/>
              </a:spcAft>
              <a:buSzPts val="1400"/>
              <a:buNone/>
              <a:defRPr sz="1800"/>
            </a:lvl5pPr>
            <a:lvl6pPr lvl="5" indent="0">
              <a:spcBef>
                <a:spcPts val="0"/>
              </a:spcBef>
              <a:spcAft>
                <a:spcPts val="0"/>
              </a:spcAft>
              <a:buSzPts val="1400"/>
              <a:buNone/>
              <a:defRPr sz="1800"/>
            </a:lvl6pPr>
            <a:lvl7pPr lvl="6" indent="0">
              <a:spcBef>
                <a:spcPts val="0"/>
              </a:spcBef>
              <a:spcAft>
                <a:spcPts val="0"/>
              </a:spcAft>
              <a:buSzPts val="1400"/>
              <a:buNone/>
              <a:defRPr sz="1800"/>
            </a:lvl7pPr>
            <a:lvl8pPr lvl="7" indent="0">
              <a:spcBef>
                <a:spcPts val="0"/>
              </a:spcBef>
              <a:spcAft>
                <a:spcPts val="0"/>
              </a:spcAft>
              <a:buSzPts val="1400"/>
              <a:buNone/>
              <a:defRPr sz="1800"/>
            </a:lvl8pPr>
            <a:lvl9pPr lvl="8" indent="0">
              <a:spcBef>
                <a:spcPts val="0"/>
              </a:spcBef>
              <a:spcAft>
                <a:spcPts val="0"/>
              </a:spcAft>
              <a:buSzPts val="1400"/>
              <a:buNone/>
              <a:defRPr sz="1800"/>
            </a:lvl9pPr>
          </a:lstStyle>
          <a:p>
            <a:endParaRPr/>
          </a:p>
        </p:txBody>
      </p:sp>
      <p:sp>
        <p:nvSpPr>
          <p:cNvPr id="46" name="Google Shape;46;p7"/>
          <p:cNvSpPr txBox="1">
            <a:spLocks noGrp="1"/>
          </p:cNvSpPr>
          <p:nvPr>
            <p:ph type="body" idx="1"/>
          </p:nvPr>
        </p:nvSpPr>
        <p:spPr>
          <a:xfrm>
            <a:off x="629842" y="1400969"/>
            <a:ext cx="3868200" cy="686700"/>
          </a:xfrm>
          <a:prstGeom prst="rect">
            <a:avLst/>
          </a:prstGeom>
          <a:noFill/>
          <a:ln>
            <a:noFill/>
          </a:ln>
        </p:spPr>
        <p:txBody>
          <a:bodyPr spcFirstLastPara="1" wrap="square" lIns="91425" tIns="91425" rIns="91425" bIns="91425" anchor="b" anchorCtr="0">
            <a:noAutofit/>
          </a:bodyPr>
          <a:lstStyle>
            <a:lvl1pPr marL="457200" marR="0" lvl="0" indent="-228600" algn="l" rtl="0">
              <a:lnSpc>
                <a:spcPct val="90000"/>
              </a:lnSpc>
              <a:spcBef>
                <a:spcPts val="1000"/>
              </a:spcBef>
              <a:spcAft>
                <a:spcPts val="0"/>
              </a:spcAft>
              <a:buClr>
                <a:schemeClr val="dk1"/>
              </a:buClr>
              <a:buSzPts val="2800"/>
              <a:buFont typeface="Arial"/>
              <a:buNone/>
              <a:defRPr sz="2400" b="1"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2400"/>
              <a:buFont typeface="Arial"/>
              <a:buNone/>
              <a:defRPr sz="2000" b="1"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2000"/>
              <a:buFont typeface="Arial"/>
              <a:buNone/>
              <a:defRPr sz="1800" b="1"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47" name="Google Shape;47;p7"/>
          <p:cNvSpPr txBox="1">
            <a:spLocks noGrp="1"/>
          </p:cNvSpPr>
          <p:nvPr>
            <p:ph type="body" idx="2"/>
          </p:nvPr>
        </p:nvSpPr>
        <p:spPr>
          <a:xfrm>
            <a:off x="629842" y="2087563"/>
            <a:ext cx="3868200" cy="3070500"/>
          </a:xfrm>
          <a:prstGeom prst="rect">
            <a:avLst/>
          </a:prstGeom>
          <a:noFill/>
          <a:ln>
            <a:noFill/>
          </a:ln>
        </p:spPr>
        <p:txBody>
          <a:bodyPr spcFirstLastPara="1" wrap="square" lIns="91425" tIns="91425" rIns="91425" bIns="91425"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8" name="Google Shape;48;p7"/>
          <p:cNvSpPr txBox="1">
            <a:spLocks noGrp="1"/>
          </p:cNvSpPr>
          <p:nvPr>
            <p:ph type="body" idx="3"/>
          </p:nvPr>
        </p:nvSpPr>
        <p:spPr>
          <a:xfrm>
            <a:off x="4629150" y="1400969"/>
            <a:ext cx="3887400" cy="686700"/>
          </a:xfrm>
          <a:prstGeom prst="rect">
            <a:avLst/>
          </a:prstGeom>
          <a:noFill/>
          <a:ln>
            <a:noFill/>
          </a:ln>
        </p:spPr>
        <p:txBody>
          <a:bodyPr spcFirstLastPara="1" wrap="square" lIns="91425" tIns="91425" rIns="91425" bIns="91425" anchor="b" anchorCtr="0">
            <a:noAutofit/>
          </a:bodyPr>
          <a:lstStyle>
            <a:lvl1pPr marL="457200" marR="0" lvl="0" indent="-228600" algn="l" rtl="0">
              <a:lnSpc>
                <a:spcPct val="90000"/>
              </a:lnSpc>
              <a:spcBef>
                <a:spcPts val="1000"/>
              </a:spcBef>
              <a:spcAft>
                <a:spcPts val="0"/>
              </a:spcAft>
              <a:buClr>
                <a:schemeClr val="dk1"/>
              </a:buClr>
              <a:buSzPts val="2800"/>
              <a:buFont typeface="Arial"/>
              <a:buNone/>
              <a:defRPr sz="2400" b="1"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2400"/>
              <a:buFont typeface="Arial"/>
              <a:buNone/>
              <a:defRPr sz="2000" b="1"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2000"/>
              <a:buFont typeface="Arial"/>
              <a:buNone/>
              <a:defRPr sz="1800" b="1"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49" name="Google Shape;49;p7"/>
          <p:cNvSpPr txBox="1">
            <a:spLocks noGrp="1"/>
          </p:cNvSpPr>
          <p:nvPr>
            <p:ph type="body" idx="4"/>
          </p:nvPr>
        </p:nvSpPr>
        <p:spPr>
          <a:xfrm>
            <a:off x="4629150" y="2087563"/>
            <a:ext cx="3887400" cy="3070500"/>
          </a:xfrm>
          <a:prstGeom prst="rect">
            <a:avLst/>
          </a:prstGeom>
          <a:noFill/>
          <a:ln>
            <a:noFill/>
          </a:ln>
        </p:spPr>
        <p:txBody>
          <a:bodyPr spcFirstLastPara="1" wrap="square" lIns="91425" tIns="91425" rIns="91425" bIns="91425"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0" name="Google Shape;50;p7"/>
          <p:cNvSpPr txBox="1">
            <a:spLocks noGrp="1"/>
          </p:cNvSpPr>
          <p:nvPr>
            <p:ph type="dt" idx="10"/>
          </p:nvPr>
        </p:nvSpPr>
        <p:spPr>
          <a:xfrm>
            <a:off x="628650" y="5296959"/>
            <a:ext cx="2057400" cy="304200"/>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1" name="Google Shape;51;p7"/>
          <p:cNvSpPr txBox="1">
            <a:spLocks noGrp="1"/>
          </p:cNvSpPr>
          <p:nvPr>
            <p:ph type="ftr" idx="11"/>
          </p:nvPr>
        </p:nvSpPr>
        <p:spPr>
          <a:xfrm>
            <a:off x="3028950" y="5296959"/>
            <a:ext cx="3086100" cy="3042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2" name="Google Shape;52;p7"/>
          <p:cNvSpPr txBox="1">
            <a:spLocks noGrp="1"/>
          </p:cNvSpPr>
          <p:nvPr>
            <p:ph type="sldNum" idx="12"/>
          </p:nvPr>
        </p:nvSpPr>
        <p:spPr>
          <a:xfrm>
            <a:off x="6457950" y="5296959"/>
            <a:ext cx="2057400" cy="3042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8"/>
          <p:cNvSpPr txBox="1">
            <a:spLocks noGrp="1"/>
          </p:cNvSpPr>
          <p:nvPr>
            <p:ph type="title"/>
          </p:nvPr>
        </p:nvSpPr>
        <p:spPr>
          <a:xfrm>
            <a:off x="628650" y="304272"/>
            <a:ext cx="7886700" cy="1104600"/>
          </a:xfrm>
          <a:prstGeom prst="rect">
            <a:avLst/>
          </a:prstGeom>
          <a:noFill/>
          <a:ln>
            <a:noFill/>
          </a:ln>
        </p:spPr>
        <p:txBody>
          <a:bodyPr spcFirstLastPara="1" wrap="square" lIns="91425" tIns="91425" rIns="91425" bIns="91425" anchor="ctr" anchorCtr="0">
            <a:noAutofit/>
          </a:bodyPr>
          <a:lstStyle>
            <a:lvl1pPr marL="0" marR="0" lvl="0" indent="0" algn="l" rtl="0">
              <a:lnSpc>
                <a:spcPct val="90000"/>
              </a:lnSpc>
              <a:spcBef>
                <a:spcPts val="0"/>
              </a:spcBef>
              <a:spcAft>
                <a:spcPts val="0"/>
              </a:spcAft>
              <a:buClr>
                <a:schemeClr val="dk1"/>
              </a:buClr>
              <a:buSzPts val="1400"/>
              <a:buFont typeface="Rockwell"/>
              <a:buNone/>
              <a:defRPr sz="4400" b="0" i="0" u="none" strike="noStrike" cap="none">
                <a:solidFill>
                  <a:schemeClr val="dk1"/>
                </a:solidFill>
                <a:latin typeface="Rockwell"/>
                <a:ea typeface="Rockwell"/>
                <a:cs typeface="Rockwell"/>
                <a:sym typeface="Rockwell"/>
              </a:defRPr>
            </a:lvl1pPr>
            <a:lvl2pPr lvl="1" indent="0">
              <a:spcBef>
                <a:spcPts val="0"/>
              </a:spcBef>
              <a:spcAft>
                <a:spcPts val="0"/>
              </a:spcAft>
              <a:buSzPts val="1400"/>
              <a:buNone/>
              <a:defRPr sz="1800"/>
            </a:lvl2pPr>
            <a:lvl3pPr lvl="2" indent="0">
              <a:spcBef>
                <a:spcPts val="0"/>
              </a:spcBef>
              <a:spcAft>
                <a:spcPts val="0"/>
              </a:spcAft>
              <a:buSzPts val="1400"/>
              <a:buNone/>
              <a:defRPr sz="1800"/>
            </a:lvl3pPr>
            <a:lvl4pPr lvl="3" indent="0">
              <a:spcBef>
                <a:spcPts val="0"/>
              </a:spcBef>
              <a:spcAft>
                <a:spcPts val="0"/>
              </a:spcAft>
              <a:buSzPts val="1400"/>
              <a:buNone/>
              <a:defRPr sz="1800"/>
            </a:lvl4pPr>
            <a:lvl5pPr lvl="4" indent="0">
              <a:spcBef>
                <a:spcPts val="0"/>
              </a:spcBef>
              <a:spcAft>
                <a:spcPts val="0"/>
              </a:spcAft>
              <a:buSzPts val="1400"/>
              <a:buNone/>
              <a:defRPr sz="1800"/>
            </a:lvl5pPr>
            <a:lvl6pPr lvl="5" indent="0">
              <a:spcBef>
                <a:spcPts val="0"/>
              </a:spcBef>
              <a:spcAft>
                <a:spcPts val="0"/>
              </a:spcAft>
              <a:buSzPts val="1400"/>
              <a:buNone/>
              <a:defRPr sz="1800"/>
            </a:lvl6pPr>
            <a:lvl7pPr lvl="6" indent="0">
              <a:spcBef>
                <a:spcPts val="0"/>
              </a:spcBef>
              <a:spcAft>
                <a:spcPts val="0"/>
              </a:spcAft>
              <a:buSzPts val="1400"/>
              <a:buNone/>
              <a:defRPr sz="1800"/>
            </a:lvl7pPr>
            <a:lvl8pPr lvl="7" indent="0">
              <a:spcBef>
                <a:spcPts val="0"/>
              </a:spcBef>
              <a:spcAft>
                <a:spcPts val="0"/>
              </a:spcAft>
              <a:buSzPts val="1400"/>
              <a:buNone/>
              <a:defRPr sz="1800"/>
            </a:lvl8pPr>
            <a:lvl9pPr lvl="8" indent="0">
              <a:spcBef>
                <a:spcPts val="0"/>
              </a:spcBef>
              <a:spcAft>
                <a:spcPts val="0"/>
              </a:spcAft>
              <a:buSzPts val="1400"/>
              <a:buNone/>
              <a:defRPr sz="1800"/>
            </a:lvl9pPr>
          </a:lstStyle>
          <a:p>
            <a:endParaRPr/>
          </a:p>
        </p:txBody>
      </p:sp>
      <p:sp>
        <p:nvSpPr>
          <p:cNvPr id="55" name="Google Shape;55;p8"/>
          <p:cNvSpPr txBox="1">
            <a:spLocks noGrp="1"/>
          </p:cNvSpPr>
          <p:nvPr>
            <p:ph type="dt" idx="10"/>
          </p:nvPr>
        </p:nvSpPr>
        <p:spPr>
          <a:xfrm>
            <a:off x="628650" y="5296959"/>
            <a:ext cx="2057400" cy="304200"/>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6" name="Google Shape;56;p8"/>
          <p:cNvSpPr txBox="1">
            <a:spLocks noGrp="1"/>
          </p:cNvSpPr>
          <p:nvPr>
            <p:ph type="ftr" idx="11"/>
          </p:nvPr>
        </p:nvSpPr>
        <p:spPr>
          <a:xfrm>
            <a:off x="3028950" y="5296959"/>
            <a:ext cx="3086100" cy="3042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7" name="Google Shape;57;p8"/>
          <p:cNvSpPr txBox="1">
            <a:spLocks noGrp="1"/>
          </p:cNvSpPr>
          <p:nvPr>
            <p:ph type="sldNum" idx="12"/>
          </p:nvPr>
        </p:nvSpPr>
        <p:spPr>
          <a:xfrm>
            <a:off x="6457950" y="5296959"/>
            <a:ext cx="2057400" cy="3042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9"/>
          <p:cNvSpPr txBox="1">
            <a:spLocks noGrp="1"/>
          </p:cNvSpPr>
          <p:nvPr>
            <p:ph type="title"/>
          </p:nvPr>
        </p:nvSpPr>
        <p:spPr>
          <a:xfrm>
            <a:off x="629841" y="381000"/>
            <a:ext cx="2949300" cy="1333500"/>
          </a:xfrm>
          <a:prstGeom prst="rect">
            <a:avLst/>
          </a:prstGeom>
          <a:noFill/>
          <a:ln>
            <a:noFill/>
          </a:ln>
        </p:spPr>
        <p:txBody>
          <a:bodyPr spcFirstLastPara="1" wrap="square" lIns="91425" tIns="91425" rIns="91425" bIns="91425" anchor="b" anchorCtr="0">
            <a:noAutofit/>
          </a:bodyPr>
          <a:lstStyle>
            <a:lvl1pPr marL="0" marR="0" lvl="0" indent="0" algn="l" rtl="0">
              <a:lnSpc>
                <a:spcPct val="90000"/>
              </a:lnSpc>
              <a:spcBef>
                <a:spcPts val="0"/>
              </a:spcBef>
              <a:spcAft>
                <a:spcPts val="0"/>
              </a:spcAft>
              <a:buClr>
                <a:schemeClr val="dk1"/>
              </a:buClr>
              <a:buSzPts val="1400"/>
              <a:buFont typeface="Rockwell"/>
              <a:buNone/>
              <a:defRPr sz="3200" b="0" i="0" u="none" strike="noStrike" cap="none">
                <a:solidFill>
                  <a:schemeClr val="dk1"/>
                </a:solidFill>
                <a:latin typeface="Rockwell"/>
                <a:ea typeface="Rockwell"/>
                <a:cs typeface="Rockwell"/>
                <a:sym typeface="Rockwell"/>
              </a:defRPr>
            </a:lvl1pPr>
            <a:lvl2pPr lvl="1" indent="0">
              <a:spcBef>
                <a:spcPts val="0"/>
              </a:spcBef>
              <a:spcAft>
                <a:spcPts val="0"/>
              </a:spcAft>
              <a:buSzPts val="1400"/>
              <a:buNone/>
              <a:defRPr sz="1800"/>
            </a:lvl2pPr>
            <a:lvl3pPr lvl="2" indent="0">
              <a:spcBef>
                <a:spcPts val="0"/>
              </a:spcBef>
              <a:spcAft>
                <a:spcPts val="0"/>
              </a:spcAft>
              <a:buSzPts val="1400"/>
              <a:buNone/>
              <a:defRPr sz="1800"/>
            </a:lvl3pPr>
            <a:lvl4pPr lvl="3" indent="0">
              <a:spcBef>
                <a:spcPts val="0"/>
              </a:spcBef>
              <a:spcAft>
                <a:spcPts val="0"/>
              </a:spcAft>
              <a:buSzPts val="1400"/>
              <a:buNone/>
              <a:defRPr sz="1800"/>
            </a:lvl4pPr>
            <a:lvl5pPr lvl="4" indent="0">
              <a:spcBef>
                <a:spcPts val="0"/>
              </a:spcBef>
              <a:spcAft>
                <a:spcPts val="0"/>
              </a:spcAft>
              <a:buSzPts val="1400"/>
              <a:buNone/>
              <a:defRPr sz="1800"/>
            </a:lvl5pPr>
            <a:lvl6pPr lvl="5" indent="0">
              <a:spcBef>
                <a:spcPts val="0"/>
              </a:spcBef>
              <a:spcAft>
                <a:spcPts val="0"/>
              </a:spcAft>
              <a:buSzPts val="1400"/>
              <a:buNone/>
              <a:defRPr sz="1800"/>
            </a:lvl6pPr>
            <a:lvl7pPr lvl="6" indent="0">
              <a:spcBef>
                <a:spcPts val="0"/>
              </a:spcBef>
              <a:spcAft>
                <a:spcPts val="0"/>
              </a:spcAft>
              <a:buSzPts val="1400"/>
              <a:buNone/>
              <a:defRPr sz="1800"/>
            </a:lvl7pPr>
            <a:lvl8pPr lvl="7" indent="0">
              <a:spcBef>
                <a:spcPts val="0"/>
              </a:spcBef>
              <a:spcAft>
                <a:spcPts val="0"/>
              </a:spcAft>
              <a:buSzPts val="1400"/>
              <a:buNone/>
              <a:defRPr sz="1800"/>
            </a:lvl8pPr>
            <a:lvl9pPr lvl="8" indent="0">
              <a:spcBef>
                <a:spcPts val="0"/>
              </a:spcBef>
              <a:spcAft>
                <a:spcPts val="0"/>
              </a:spcAft>
              <a:buSzPts val="1400"/>
              <a:buNone/>
              <a:defRPr sz="1800"/>
            </a:lvl9pPr>
          </a:lstStyle>
          <a:p>
            <a:endParaRPr/>
          </a:p>
        </p:txBody>
      </p:sp>
      <p:sp>
        <p:nvSpPr>
          <p:cNvPr id="60" name="Google Shape;60;p9"/>
          <p:cNvSpPr txBox="1">
            <a:spLocks noGrp="1"/>
          </p:cNvSpPr>
          <p:nvPr>
            <p:ph type="body" idx="1"/>
          </p:nvPr>
        </p:nvSpPr>
        <p:spPr>
          <a:xfrm>
            <a:off x="3887391" y="822855"/>
            <a:ext cx="4629300" cy="4061400"/>
          </a:xfrm>
          <a:prstGeom prst="rect">
            <a:avLst/>
          </a:prstGeom>
          <a:noFill/>
          <a:ln>
            <a:noFill/>
          </a:ln>
        </p:spPr>
        <p:txBody>
          <a:bodyPr spcFirstLastPara="1" wrap="square" lIns="91425" tIns="91425" rIns="91425" bIns="91425" anchor="t" anchorCtr="0">
            <a:noAutofit/>
          </a:bodyPr>
          <a:lstStyle>
            <a:lvl1pPr marL="457200" marR="0" lvl="0" indent="-431800" algn="l" rtl="0">
              <a:lnSpc>
                <a:spcPct val="90000"/>
              </a:lnSpc>
              <a:spcBef>
                <a:spcPts val="100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90000"/>
              </a:lnSpc>
              <a:spcBef>
                <a:spcPts val="5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61" name="Google Shape;61;p9"/>
          <p:cNvSpPr txBox="1">
            <a:spLocks noGrp="1"/>
          </p:cNvSpPr>
          <p:nvPr>
            <p:ph type="body" idx="2"/>
          </p:nvPr>
        </p:nvSpPr>
        <p:spPr>
          <a:xfrm>
            <a:off x="629841" y="1714500"/>
            <a:ext cx="2949300" cy="3176400"/>
          </a:xfrm>
          <a:prstGeom prst="rect">
            <a:avLst/>
          </a:prstGeom>
          <a:noFill/>
          <a:ln>
            <a:noFill/>
          </a:ln>
        </p:spPr>
        <p:txBody>
          <a:bodyPr spcFirstLastPara="1" wrap="square" lIns="91425" tIns="91425" rIns="91425" bIns="91425" anchor="t" anchorCtr="0">
            <a:noAutofit/>
          </a:bodyPr>
          <a:lstStyle>
            <a:lvl1pPr marL="457200" marR="0" lvl="0" indent="-228600" algn="l" rtl="0">
              <a:lnSpc>
                <a:spcPct val="90000"/>
              </a:lnSpc>
              <a:spcBef>
                <a:spcPts val="1000"/>
              </a:spcBef>
              <a:spcAft>
                <a:spcPts val="0"/>
              </a:spcAft>
              <a:buClr>
                <a:schemeClr val="dk1"/>
              </a:buClr>
              <a:buSzPts val="2800"/>
              <a:buFont typeface="Arial"/>
              <a:buNone/>
              <a:defRPr sz="1600" b="0"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2400"/>
              <a:buFont typeface="Arial"/>
              <a:buNone/>
              <a:defRPr sz="1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20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9pPr>
          </a:lstStyle>
          <a:p>
            <a:endParaRPr/>
          </a:p>
        </p:txBody>
      </p:sp>
      <p:sp>
        <p:nvSpPr>
          <p:cNvPr id="62" name="Google Shape;62;p9"/>
          <p:cNvSpPr txBox="1">
            <a:spLocks noGrp="1"/>
          </p:cNvSpPr>
          <p:nvPr>
            <p:ph type="dt" idx="10"/>
          </p:nvPr>
        </p:nvSpPr>
        <p:spPr>
          <a:xfrm>
            <a:off x="628650" y="5296959"/>
            <a:ext cx="2057400" cy="304200"/>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63" name="Google Shape;63;p9"/>
          <p:cNvSpPr txBox="1">
            <a:spLocks noGrp="1"/>
          </p:cNvSpPr>
          <p:nvPr>
            <p:ph type="ftr" idx="11"/>
          </p:nvPr>
        </p:nvSpPr>
        <p:spPr>
          <a:xfrm>
            <a:off x="3028950" y="5296959"/>
            <a:ext cx="3086100" cy="3042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64" name="Google Shape;64;p9"/>
          <p:cNvSpPr txBox="1">
            <a:spLocks noGrp="1"/>
          </p:cNvSpPr>
          <p:nvPr>
            <p:ph type="sldNum" idx="12"/>
          </p:nvPr>
        </p:nvSpPr>
        <p:spPr>
          <a:xfrm>
            <a:off x="6457950" y="5296959"/>
            <a:ext cx="2057400" cy="3042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0"/>
          <p:cNvSpPr txBox="1">
            <a:spLocks noGrp="1"/>
          </p:cNvSpPr>
          <p:nvPr>
            <p:ph type="title"/>
          </p:nvPr>
        </p:nvSpPr>
        <p:spPr>
          <a:xfrm>
            <a:off x="629841" y="381000"/>
            <a:ext cx="2949300" cy="1333500"/>
          </a:xfrm>
          <a:prstGeom prst="rect">
            <a:avLst/>
          </a:prstGeom>
          <a:noFill/>
          <a:ln>
            <a:noFill/>
          </a:ln>
        </p:spPr>
        <p:txBody>
          <a:bodyPr spcFirstLastPara="1" wrap="square" lIns="91425" tIns="91425" rIns="91425" bIns="91425" anchor="b" anchorCtr="0">
            <a:noAutofit/>
          </a:bodyPr>
          <a:lstStyle>
            <a:lvl1pPr marL="0" marR="0" lvl="0" indent="0" algn="l" rtl="0">
              <a:lnSpc>
                <a:spcPct val="90000"/>
              </a:lnSpc>
              <a:spcBef>
                <a:spcPts val="0"/>
              </a:spcBef>
              <a:spcAft>
                <a:spcPts val="0"/>
              </a:spcAft>
              <a:buClr>
                <a:schemeClr val="dk1"/>
              </a:buClr>
              <a:buSzPts val="1400"/>
              <a:buFont typeface="Rockwell"/>
              <a:buNone/>
              <a:defRPr sz="3200" b="0" i="0" u="none" strike="noStrike" cap="none">
                <a:solidFill>
                  <a:schemeClr val="dk1"/>
                </a:solidFill>
                <a:latin typeface="Rockwell"/>
                <a:ea typeface="Rockwell"/>
                <a:cs typeface="Rockwell"/>
                <a:sym typeface="Rockwell"/>
              </a:defRPr>
            </a:lvl1pPr>
            <a:lvl2pPr lvl="1" indent="0">
              <a:spcBef>
                <a:spcPts val="0"/>
              </a:spcBef>
              <a:spcAft>
                <a:spcPts val="0"/>
              </a:spcAft>
              <a:buSzPts val="1400"/>
              <a:buNone/>
              <a:defRPr sz="1800"/>
            </a:lvl2pPr>
            <a:lvl3pPr lvl="2" indent="0">
              <a:spcBef>
                <a:spcPts val="0"/>
              </a:spcBef>
              <a:spcAft>
                <a:spcPts val="0"/>
              </a:spcAft>
              <a:buSzPts val="1400"/>
              <a:buNone/>
              <a:defRPr sz="1800"/>
            </a:lvl3pPr>
            <a:lvl4pPr lvl="3" indent="0">
              <a:spcBef>
                <a:spcPts val="0"/>
              </a:spcBef>
              <a:spcAft>
                <a:spcPts val="0"/>
              </a:spcAft>
              <a:buSzPts val="1400"/>
              <a:buNone/>
              <a:defRPr sz="1800"/>
            </a:lvl4pPr>
            <a:lvl5pPr lvl="4" indent="0">
              <a:spcBef>
                <a:spcPts val="0"/>
              </a:spcBef>
              <a:spcAft>
                <a:spcPts val="0"/>
              </a:spcAft>
              <a:buSzPts val="1400"/>
              <a:buNone/>
              <a:defRPr sz="1800"/>
            </a:lvl5pPr>
            <a:lvl6pPr lvl="5" indent="0">
              <a:spcBef>
                <a:spcPts val="0"/>
              </a:spcBef>
              <a:spcAft>
                <a:spcPts val="0"/>
              </a:spcAft>
              <a:buSzPts val="1400"/>
              <a:buNone/>
              <a:defRPr sz="1800"/>
            </a:lvl6pPr>
            <a:lvl7pPr lvl="6" indent="0">
              <a:spcBef>
                <a:spcPts val="0"/>
              </a:spcBef>
              <a:spcAft>
                <a:spcPts val="0"/>
              </a:spcAft>
              <a:buSzPts val="1400"/>
              <a:buNone/>
              <a:defRPr sz="1800"/>
            </a:lvl7pPr>
            <a:lvl8pPr lvl="7" indent="0">
              <a:spcBef>
                <a:spcPts val="0"/>
              </a:spcBef>
              <a:spcAft>
                <a:spcPts val="0"/>
              </a:spcAft>
              <a:buSzPts val="1400"/>
              <a:buNone/>
              <a:defRPr sz="1800"/>
            </a:lvl8pPr>
            <a:lvl9pPr lvl="8" indent="0">
              <a:spcBef>
                <a:spcPts val="0"/>
              </a:spcBef>
              <a:spcAft>
                <a:spcPts val="0"/>
              </a:spcAft>
              <a:buSzPts val="1400"/>
              <a:buNone/>
              <a:defRPr sz="1800"/>
            </a:lvl9pPr>
          </a:lstStyle>
          <a:p>
            <a:endParaRPr/>
          </a:p>
        </p:txBody>
      </p:sp>
      <p:sp>
        <p:nvSpPr>
          <p:cNvPr id="67" name="Google Shape;67;p10"/>
          <p:cNvSpPr>
            <a:spLocks noGrp="1"/>
          </p:cNvSpPr>
          <p:nvPr>
            <p:ph type="pic" idx="2"/>
          </p:nvPr>
        </p:nvSpPr>
        <p:spPr>
          <a:xfrm>
            <a:off x="3887391" y="822855"/>
            <a:ext cx="4629300" cy="4061400"/>
          </a:xfrm>
          <a:prstGeom prst="rect">
            <a:avLst/>
          </a:prstGeom>
          <a:noFill/>
          <a:ln>
            <a:noFill/>
          </a:ln>
        </p:spPr>
        <p:txBody>
          <a:bodyPr spcFirstLastPara="1" wrap="square" lIns="91425" tIns="91425" rIns="91425" bIns="91425" anchor="t" anchorCtr="0">
            <a:noAutofit/>
          </a:bodyPr>
          <a:lstStyle>
            <a:lvl1pPr marL="0" marR="0" lvl="0" indent="0" algn="l" rtl="0">
              <a:lnSpc>
                <a:spcPct val="90000"/>
              </a:lnSpc>
              <a:spcBef>
                <a:spcPts val="1000"/>
              </a:spcBef>
              <a:spcAft>
                <a:spcPts val="0"/>
              </a:spcAft>
              <a:buClr>
                <a:schemeClr val="dk1"/>
              </a:buClr>
              <a:buSzPts val="1400"/>
              <a:buFont typeface="Arial"/>
              <a:buNone/>
              <a:defRPr sz="3200" b="0" i="0" u="none" strike="noStrike" cap="none">
                <a:solidFill>
                  <a:schemeClr val="dk1"/>
                </a:solidFill>
                <a:latin typeface="Calibri"/>
                <a:ea typeface="Calibri"/>
                <a:cs typeface="Calibri"/>
                <a:sym typeface="Calibri"/>
              </a:defRPr>
            </a:lvl1pPr>
            <a:lvl2pPr marL="457200" marR="0" lvl="1" indent="0" algn="l" rtl="0">
              <a:lnSpc>
                <a:spcPct val="90000"/>
              </a:lnSpc>
              <a:spcBef>
                <a:spcPts val="500"/>
              </a:spcBef>
              <a:spcAft>
                <a:spcPts val="0"/>
              </a:spcAft>
              <a:buClr>
                <a:schemeClr val="dk1"/>
              </a:buClr>
              <a:buSzPts val="1400"/>
              <a:buFont typeface="Arial"/>
              <a:buNone/>
              <a:defRPr sz="2800" b="0" i="0" u="none" strike="noStrike" cap="none">
                <a:solidFill>
                  <a:schemeClr val="dk1"/>
                </a:solidFill>
                <a:latin typeface="Calibri"/>
                <a:ea typeface="Calibri"/>
                <a:cs typeface="Calibri"/>
                <a:sym typeface="Calibri"/>
              </a:defRPr>
            </a:lvl2pPr>
            <a:lvl3pPr marL="914400" marR="0" lvl="2" indent="0" algn="l" rtl="0">
              <a:lnSpc>
                <a:spcPct val="90000"/>
              </a:lnSpc>
              <a:spcBef>
                <a:spcPts val="500"/>
              </a:spcBef>
              <a:spcAft>
                <a:spcPts val="0"/>
              </a:spcAft>
              <a:buClr>
                <a:schemeClr val="dk1"/>
              </a:buClr>
              <a:buSzPts val="1400"/>
              <a:buFont typeface="Arial"/>
              <a:buNone/>
              <a:defRPr sz="2400" b="0" i="0" u="none" strike="noStrike" cap="none">
                <a:solidFill>
                  <a:schemeClr val="dk1"/>
                </a:solidFill>
                <a:latin typeface="Calibri"/>
                <a:ea typeface="Calibri"/>
                <a:cs typeface="Calibri"/>
                <a:sym typeface="Calibri"/>
              </a:defRPr>
            </a:lvl3pPr>
            <a:lvl4pPr marL="1371600" marR="0" lvl="3" indent="0" algn="l" rtl="0">
              <a:lnSpc>
                <a:spcPct val="90000"/>
              </a:lnSpc>
              <a:spcBef>
                <a:spcPts val="500"/>
              </a:spcBef>
              <a:spcAft>
                <a:spcPts val="0"/>
              </a:spcAft>
              <a:buClr>
                <a:schemeClr val="dk1"/>
              </a:buClr>
              <a:buSzPts val="1400"/>
              <a:buFont typeface="Arial"/>
              <a:buNone/>
              <a:defRPr sz="2000" b="0" i="0" u="none" strike="noStrike" cap="none">
                <a:solidFill>
                  <a:schemeClr val="dk1"/>
                </a:solidFill>
                <a:latin typeface="Calibri"/>
                <a:ea typeface="Calibri"/>
                <a:cs typeface="Calibri"/>
                <a:sym typeface="Calibri"/>
              </a:defRPr>
            </a:lvl4pPr>
            <a:lvl5pPr marL="1828800" marR="0" lvl="4" indent="0" algn="l" rtl="0">
              <a:lnSpc>
                <a:spcPct val="90000"/>
              </a:lnSpc>
              <a:spcBef>
                <a:spcPts val="500"/>
              </a:spcBef>
              <a:spcAft>
                <a:spcPts val="0"/>
              </a:spcAft>
              <a:buClr>
                <a:schemeClr val="dk1"/>
              </a:buClr>
              <a:buSzPts val="1400"/>
              <a:buFont typeface="Arial"/>
              <a:buNone/>
              <a:defRPr sz="2000" b="0" i="0" u="none" strike="noStrike" cap="none">
                <a:solidFill>
                  <a:schemeClr val="dk1"/>
                </a:solidFill>
                <a:latin typeface="Calibri"/>
                <a:ea typeface="Calibri"/>
                <a:cs typeface="Calibri"/>
                <a:sym typeface="Calibri"/>
              </a:defRPr>
            </a:lvl5pPr>
            <a:lvl6pPr marL="2286000" marR="0" lvl="5" indent="0" algn="l" rtl="0">
              <a:lnSpc>
                <a:spcPct val="90000"/>
              </a:lnSpc>
              <a:spcBef>
                <a:spcPts val="500"/>
              </a:spcBef>
              <a:spcAft>
                <a:spcPts val="0"/>
              </a:spcAft>
              <a:buClr>
                <a:schemeClr val="dk1"/>
              </a:buClr>
              <a:buSzPts val="1400"/>
              <a:buFont typeface="Arial"/>
              <a:buNone/>
              <a:defRPr sz="2000" b="0" i="0" u="none" strike="noStrike" cap="none">
                <a:solidFill>
                  <a:schemeClr val="dk1"/>
                </a:solidFill>
                <a:latin typeface="Calibri"/>
                <a:ea typeface="Calibri"/>
                <a:cs typeface="Calibri"/>
                <a:sym typeface="Calibri"/>
              </a:defRPr>
            </a:lvl6pPr>
            <a:lvl7pPr marL="2743200" marR="0" lvl="6" indent="0" algn="l" rtl="0">
              <a:lnSpc>
                <a:spcPct val="90000"/>
              </a:lnSpc>
              <a:spcBef>
                <a:spcPts val="500"/>
              </a:spcBef>
              <a:spcAft>
                <a:spcPts val="0"/>
              </a:spcAft>
              <a:buClr>
                <a:schemeClr val="dk1"/>
              </a:buClr>
              <a:buSzPts val="1400"/>
              <a:buFont typeface="Arial"/>
              <a:buNone/>
              <a:defRPr sz="2000" b="0" i="0" u="none" strike="noStrike" cap="none">
                <a:solidFill>
                  <a:schemeClr val="dk1"/>
                </a:solidFill>
                <a:latin typeface="Calibri"/>
                <a:ea typeface="Calibri"/>
                <a:cs typeface="Calibri"/>
                <a:sym typeface="Calibri"/>
              </a:defRPr>
            </a:lvl7pPr>
            <a:lvl8pPr marL="3200400" marR="0" lvl="7" indent="0" algn="l" rtl="0">
              <a:lnSpc>
                <a:spcPct val="90000"/>
              </a:lnSpc>
              <a:spcBef>
                <a:spcPts val="500"/>
              </a:spcBef>
              <a:spcAft>
                <a:spcPts val="0"/>
              </a:spcAft>
              <a:buClr>
                <a:schemeClr val="dk1"/>
              </a:buClr>
              <a:buSzPts val="1400"/>
              <a:buFont typeface="Arial"/>
              <a:buNone/>
              <a:defRPr sz="2000" b="0" i="0" u="none" strike="noStrike" cap="none">
                <a:solidFill>
                  <a:schemeClr val="dk1"/>
                </a:solidFill>
                <a:latin typeface="Calibri"/>
                <a:ea typeface="Calibri"/>
                <a:cs typeface="Calibri"/>
                <a:sym typeface="Calibri"/>
              </a:defRPr>
            </a:lvl8pPr>
            <a:lvl9pPr marL="3657600" marR="0" lvl="8" indent="0" algn="l" rtl="0">
              <a:lnSpc>
                <a:spcPct val="90000"/>
              </a:lnSpc>
              <a:spcBef>
                <a:spcPts val="500"/>
              </a:spcBef>
              <a:spcAft>
                <a:spcPts val="0"/>
              </a:spcAft>
              <a:buClr>
                <a:schemeClr val="dk1"/>
              </a:buClr>
              <a:buSzPts val="14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8" name="Google Shape;68;p10"/>
          <p:cNvSpPr txBox="1">
            <a:spLocks noGrp="1"/>
          </p:cNvSpPr>
          <p:nvPr>
            <p:ph type="body" idx="1"/>
          </p:nvPr>
        </p:nvSpPr>
        <p:spPr>
          <a:xfrm>
            <a:off x="629841" y="1714500"/>
            <a:ext cx="2949300" cy="3176400"/>
          </a:xfrm>
          <a:prstGeom prst="rect">
            <a:avLst/>
          </a:prstGeom>
          <a:noFill/>
          <a:ln>
            <a:noFill/>
          </a:ln>
        </p:spPr>
        <p:txBody>
          <a:bodyPr spcFirstLastPara="1" wrap="square" lIns="91425" tIns="91425" rIns="91425" bIns="91425" anchor="t" anchorCtr="0">
            <a:noAutofit/>
          </a:bodyPr>
          <a:lstStyle>
            <a:lvl1pPr marL="457200" marR="0" lvl="0" indent="-228600" algn="l" rtl="0">
              <a:lnSpc>
                <a:spcPct val="90000"/>
              </a:lnSpc>
              <a:spcBef>
                <a:spcPts val="1000"/>
              </a:spcBef>
              <a:spcAft>
                <a:spcPts val="0"/>
              </a:spcAft>
              <a:buClr>
                <a:schemeClr val="dk1"/>
              </a:buClr>
              <a:buSzPts val="2800"/>
              <a:buFont typeface="Arial"/>
              <a:buNone/>
              <a:defRPr sz="1600" b="0"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2400"/>
              <a:buFont typeface="Arial"/>
              <a:buNone/>
              <a:defRPr sz="1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20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9pPr>
          </a:lstStyle>
          <a:p>
            <a:endParaRPr/>
          </a:p>
        </p:txBody>
      </p:sp>
      <p:sp>
        <p:nvSpPr>
          <p:cNvPr id="69" name="Google Shape;69;p10"/>
          <p:cNvSpPr txBox="1">
            <a:spLocks noGrp="1"/>
          </p:cNvSpPr>
          <p:nvPr>
            <p:ph type="dt" idx="10"/>
          </p:nvPr>
        </p:nvSpPr>
        <p:spPr>
          <a:xfrm>
            <a:off x="628650" y="5296959"/>
            <a:ext cx="2057400" cy="304200"/>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70" name="Google Shape;70;p10"/>
          <p:cNvSpPr txBox="1">
            <a:spLocks noGrp="1"/>
          </p:cNvSpPr>
          <p:nvPr>
            <p:ph type="ftr" idx="11"/>
          </p:nvPr>
        </p:nvSpPr>
        <p:spPr>
          <a:xfrm>
            <a:off x="3028950" y="5296959"/>
            <a:ext cx="3086100" cy="3042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71" name="Google Shape;71;p10"/>
          <p:cNvSpPr txBox="1">
            <a:spLocks noGrp="1"/>
          </p:cNvSpPr>
          <p:nvPr>
            <p:ph type="sldNum" idx="12"/>
          </p:nvPr>
        </p:nvSpPr>
        <p:spPr>
          <a:xfrm>
            <a:off x="6457950" y="5296959"/>
            <a:ext cx="2057400" cy="3042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image" Target="../media/image1.jpg"/><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628650" y="304272"/>
            <a:ext cx="7886700" cy="1104600"/>
          </a:xfrm>
          <a:prstGeom prst="rect">
            <a:avLst/>
          </a:prstGeom>
          <a:noFill/>
          <a:ln>
            <a:noFill/>
          </a:ln>
        </p:spPr>
        <p:txBody>
          <a:bodyPr spcFirstLastPara="1" wrap="square" lIns="91425" tIns="91425" rIns="91425" bIns="91425" anchor="ctr" anchorCtr="0">
            <a:noAutofit/>
          </a:bodyPr>
          <a:lstStyle>
            <a:lvl1pPr marL="0" marR="0" lvl="0" indent="0" algn="l" rtl="0">
              <a:lnSpc>
                <a:spcPct val="90000"/>
              </a:lnSpc>
              <a:spcBef>
                <a:spcPts val="0"/>
              </a:spcBef>
              <a:spcAft>
                <a:spcPts val="0"/>
              </a:spcAft>
              <a:buClr>
                <a:schemeClr val="dk1"/>
              </a:buClr>
              <a:buSzPts val="1400"/>
              <a:buFont typeface="Rockwell"/>
              <a:buNone/>
              <a:defRPr sz="4400" b="0" i="0" u="none" strike="noStrike" cap="none">
                <a:solidFill>
                  <a:schemeClr val="dk1"/>
                </a:solidFill>
                <a:latin typeface="Rockwell"/>
                <a:ea typeface="Rockwell"/>
                <a:cs typeface="Rockwell"/>
                <a:sym typeface="Rockwell"/>
              </a:defRPr>
            </a:lvl1pPr>
            <a:lvl2pPr lvl="1" indent="0">
              <a:spcBef>
                <a:spcPts val="0"/>
              </a:spcBef>
              <a:spcAft>
                <a:spcPts val="0"/>
              </a:spcAft>
              <a:buSzPts val="1400"/>
              <a:buNone/>
              <a:defRPr sz="1800"/>
            </a:lvl2pPr>
            <a:lvl3pPr lvl="2" indent="0">
              <a:spcBef>
                <a:spcPts val="0"/>
              </a:spcBef>
              <a:spcAft>
                <a:spcPts val="0"/>
              </a:spcAft>
              <a:buSzPts val="1400"/>
              <a:buNone/>
              <a:defRPr sz="1800"/>
            </a:lvl3pPr>
            <a:lvl4pPr lvl="3" indent="0">
              <a:spcBef>
                <a:spcPts val="0"/>
              </a:spcBef>
              <a:spcAft>
                <a:spcPts val="0"/>
              </a:spcAft>
              <a:buSzPts val="1400"/>
              <a:buNone/>
              <a:defRPr sz="1800"/>
            </a:lvl4pPr>
            <a:lvl5pPr lvl="4" indent="0">
              <a:spcBef>
                <a:spcPts val="0"/>
              </a:spcBef>
              <a:spcAft>
                <a:spcPts val="0"/>
              </a:spcAft>
              <a:buSzPts val="1400"/>
              <a:buNone/>
              <a:defRPr sz="1800"/>
            </a:lvl5pPr>
            <a:lvl6pPr lvl="5" indent="0">
              <a:spcBef>
                <a:spcPts val="0"/>
              </a:spcBef>
              <a:spcAft>
                <a:spcPts val="0"/>
              </a:spcAft>
              <a:buSzPts val="1400"/>
              <a:buNone/>
              <a:defRPr sz="1800"/>
            </a:lvl6pPr>
            <a:lvl7pPr lvl="6" indent="0">
              <a:spcBef>
                <a:spcPts val="0"/>
              </a:spcBef>
              <a:spcAft>
                <a:spcPts val="0"/>
              </a:spcAft>
              <a:buSzPts val="1400"/>
              <a:buNone/>
              <a:defRPr sz="1800"/>
            </a:lvl7pPr>
            <a:lvl8pPr lvl="7" indent="0">
              <a:spcBef>
                <a:spcPts val="0"/>
              </a:spcBef>
              <a:spcAft>
                <a:spcPts val="0"/>
              </a:spcAft>
              <a:buSzPts val="1400"/>
              <a:buNone/>
              <a:defRPr sz="1800"/>
            </a:lvl8pPr>
            <a:lvl9pPr lvl="8" indent="0">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628650" y="1521354"/>
            <a:ext cx="7886700" cy="3626100"/>
          </a:xfrm>
          <a:prstGeom prst="rect">
            <a:avLst/>
          </a:prstGeom>
          <a:noFill/>
          <a:ln>
            <a:noFill/>
          </a:ln>
        </p:spPr>
        <p:txBody>
          <a:bodyPr spcFirstLastPara="1" wrap="square" lIns="91425" tIns="91425" rIns="91425" bIns="91425"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
          <p:cNvSpPr txBox="1">
            <a:spLocks noGrp="1"/>
          </p:cNvSpPr>
          <p:nvPr>
            <p:ph type="dt" idx="10"/>
          </p:nvPr>
        </p:nvSpPr>
        <p:spPr>
          <a:xfrm>
            <a:off x="628650" y="5296959"/>
            <a:ext cx="2057400" cy="304200"/>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
          <p:cNvSpPr txBox="1">
            <a:spLocks noGrp="1"/>
          </p:cNvSpPr>
          <p:nvPr>
            <p:ph type="ftr" idx="11"/>
          </p:nvPr>
        </p:nvSpPr>
        <p:spPr>
          <a:xfrm>
            <a:off x="3028950" y="5296959"/>
            <a:ext cx="3086100" cy="3042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
          <p:cNvSpPr txBox="1">
            <a:spLocks noGrp="1"/>
          </p:cNvSpPr>
          <p:nvPr>
            <p:ph type="sldNum" idx="12"/>
          </p:nvPr>
        </p:nvSpPr>
        <p:spPr>
          <a:xfrm>
            <a:off x="6457950" y="5296959"/>
            <a:ext cx="2057400" cy="3042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blipFill>
          <a:blip r:embed="rId19">
            <a:alphaModFix/>
          </a:blip>
          <a:stretch>
            <a:fillRect/>
          </a:stretch>
        </a:blipFill>
        <a:effectLst/>
      </p:bgPr>
    </p:bg>
    <p:spTree>
      <p:nvGrpSpPr>
        <p:cNvPr id="1" name="Shape 84"/>
        <p:cNvGrpSpPr/>
        <p:nvPr/>
      </p:nvGrpSpPr>
      <p:grpSpPr>
        <a:xfrm>
          <a:off x="0" y="0"/>
          <a:ext cx="0" cy="0"/>
          <a:chOff x="0" y="0"/>
          <a:chExt cx="0" cy="0"/>
        </a:xfrm>
      </p:grpSpPr>
      <p:sp>
        <p:nvSpPr>
          <p:cNvPr id="85" name="Google Shape;85;p13"/>
          <p:cNvSpPr txBox="1">
            <a:spLocks noGrp="1"/>
          </p:cNvSpPr>
          <p:nvPr>
            <p:ph type="title"/>
          </p:nvPr>
        </p:nvSpPr>
        <p:spPr>
          <a:xfrm>
            <a:off x="935325" y="967625"/>
            <a:ext cx="5149800" cy="1519200"/>
          </a:xfrm>
          <a:prstGeom prst="rect">
            <a:avLst/>
          </a:prstGeom>
          <a:noFill/>
          <a:ln>
            <a:noFill/>
          </a:ln>
        </p:spPr>
        <p:txBody>
          <a:bodyPr spcFirstLastPara="1" wrap="square" lIns="0" tIns="0" rIns="0" bIns="0" anchor="t" anchorCtr="0">
            <a:noAutofit/>
          </a:bodyPr>
          <a:lstStyle>
            <a:lvl1pPr lvl="0" rtl="0">
              <a:spcBef>
                <a:spcPts val="0"/>
              </a:spcBef>
              <a:spcAft>
                <a:spcPts val="0"/>
              </a:spcAft>
              <a:buClr>
                <a:srgbClr val="2D68C4"/>
              </a:buClr>
              <a:buSzPts val="4400"/>
              <a:buFont typeface="Poppins SemiBold"/>
              <a:buNone/>
              <a:defRPr sz="4400">
                <a:solidFill>
                  <a:srgbClr val="2D68C4"/>
                </a:solidFill>
                <a:latin typeface="Poppins SemiBold"/>
                <a:ea typeface="Poppins SemiBold"/>
                <a:cs typeface="Poppins SemiBold"/>
                <a:sym typeface="Poppins SemiBold"/>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a:endParaRPr/>
          </a:p>
        </p:txBody>
      </p:sp>
      <p:sp>
        <p:nvSpPr>
          <p:cNvPr id="86" name="Google Shape;86;p13"/>
          <p:cNvSpPr txBox="1">
            <a:spLocks noGrp="1"/>
          </p:cNvSpPr>
          <p:nvPr>
            <p:ph type="body" idx="1"/>
          </p:nvPr>
        </p:nvSpPr>
        <p:spPr>
          <a:xfrm>
            <a:off x="935325" y="2600950"/>
            <a:ext cx="5369700" cy="2207700"/>
          </a:xfrm>
          <a:prstGeom prst="rect">
            <a:avLst/>
          </a:prstGeom>
          <a:noFill/>
          <a:ln>
            <a:noFill/>
          </a:ln>
        </p:spPr>
        <p:txBody>
          <a:bodyPr spcFirstLastPara="1" wrap="square" lIns="0" tIns="0" rIns="0" bIns="0" anchor="t" anchorCtr="0">
            <a:noAutofit/>
          </a:bodyPr>
          <a:lstStyle>
            <a:lvl1pPr marL="457200" lvl="0" indent="-298450" rtl="0">
              <a:lnSpc>
                <a:spcPct val="115000"/>
              </a:lnSpc>
              <a:spcBef>
                <a:spcPts val="0"/>
              </a:spcBef>
              <a:spcAft>
                <a:spcPts val="0"/>
              </a:spcAft>
              <a:buClr>
                <a:srgbClr val="7F8080"/>
              </a:buClr>
              <a:buSzPts val="1100"/>
              <a:buFont typeface="Poppins"/>
              <a:buChar char="●"/>
              <a:defRPr sz="1100">
                <a:solidFill>
                  <a:srgbClr val="7F8080"/>
                </a:solidFill>
                <a:latin typeface="Poppins"/>
                <a:ea typeface="Poppins"/>
                <a:cs typeface="Poppins"/>
                <a:sym typeface="Poppins"/>
              </a:defRPr>
            </a:lvl1pPr>
            <a:lvl2pPr marL="914400" lvl="1" indent="-298450" rtl="0">
              <a:lnSpc>
                <a:spcPct val="115000"/>
              </a:lnSpc>
              <a:spcBef>
                <a:spcPts val="1600"/>
              </a:spcBef>
              <a:spcAft>
                <a:spcPts val="0"/>
              </a:spcAft>
              <a:buClr>
                <a:srgbClr val="7F8080"/>
              </a:buClr>
              <a:buSzPts val="1100"/>
              <a:buFont typeface="Poppins"/>
              <a:buChar char="○"/>
              <a:defRPr sz="1100">
                <a:solidFill>
                  <a:srgbClr val="7F8080"/>
                </a:solidFill>
                <a:latin typeface="Poppins"/>
                <a:ea typeface="Poppins"/>
                <a:cs typeface="Poppins"/>
                <a:sym typeface="Poppins"/>
              </a:defRPr>
            </a:lvl2pPr>
            <a:lvl3pPr marL="1371600" lvl="2" indent="-298450" rtl="0">
              <a:lnSpc>
                <a:spcPct val="115000"/>
              </a:lnSpc>
              <a:spcBef>
                <a:spcPts val="1600"/>
              </a:spcBef>
              <a:spcAft>
                <a:spcPts val="0"/>
              </a:spcAft>
              <a:buClr>
                <a:srgbClr val="7F8080"/>
              </a:buClr>
              <a:buSzPts val="1100"/>
              <a:buFont typeface="Poppins"/>
              <a:buChar char="■"/>
              <a:defRPr sz="1100">
                <a:solidFill>
                  <a:srgbClr val="7F8080"/>
                </a:solidFill>
                <a:latin typeface="Poppins"/>
                <a:ea typeface="Poppins"/>
                <a:cs typeface="Poppins"/>
                <a:sym typeface="Poppins"/>
              </a:defRPr>
            </a:lvl3pPr>
            <a:lvl4pPr marL="1828800" lvl="3" indent="-298450" rtl="0">
              <a:lnSpc>
                <a:spcPct val="115000"/>
              </a:lnSpc>
              <a:spcBef>
                <a:spcPts val="1600"/>
              </a:spcBef>
              <a:spcAft>
                <a:spcPts val="0"/>
              </a:spcAft>
              <a:buClr>
                <a:srgbClr val="7F8080"/>
              </a:buClr>
              <a:buSzPts val="1100"/>
              <a:buFont typeface="Poppins"/>
              <a:buChar char="●"/>
              <a:defRPr sz="1100">
                <a:solidFill>
                  <a:srgbClr val="7F8080"/>
                </a:solidFill>
                <a:latin typeface="Poppins"/>
                <a:ea typeface="Poppins"/>
                <a:cs typeface="Poppins"/>
                <a:sym typeface="Poppins"/>
              </a:defRPr>
            </a:lvl4pPr>
            <a:lvl5pPr marL="2286000" lvl="4" indent="-298450" rtl="0">
              <a:lnSpc>
                <a:spcPct val="115000"/>
              </a:lnSpc>
              <a:spcBef>
                <a:spcPts val="1600"/>
              </a:spcBef>
              <a:spcAft>
                <a:spcPts val="0"/>
              </a:spcAft>
              <a:buClr>
                <a:srgbClr val="7F8080"/>
              </a:buClr>
              <a:buSzPts val="1100"/>
              <a:buFont typeface="Poppins"/>
              <a:buChar char="○"/>
              <a:defRPr sz="1100">
                <a:solidFill>
                  <a:srgbClr val="7F8080"/>
                </a:solidFill>
                <a:latin typeface="Poppins"/>
                <a:ea typeface="Poppins"/>
                <a:cs typeface="Poppins"/>
                <a:sym typeface="Poppins"/>
              </a:defRPr>
            </a:lvl5pPr>
            <a:lvl6pPr marL="2743200" lvl="5" indent="-298450" rtl="0">
              <a:lnSpc>
                <a:spcPct val="115000"/>
              </a:lnSpc>
              <a:spcBef>
                <a:spcPts val="1600"/>
              </a:spcBef>
              <a:spcAft>
                <a:spcPts val="0"/>
              </a:spcAft>
              <a:buClr>
                <a:srgbClr val="7F8080"/>
              </a:buClr>
              <a:buSzPts val="1100"/>
              <a:buFont typeface="Poppins"/>
              <a:buChar char="■"/>
              <a:defRPr sz="1100">
                <a:solidFill>
                  <a:srgbClr val="7F8080"/>
                </a:solidFill>
                <a:latin typeface="Poppins"/>
                <a:ea typeface="Poppins"/>
                <a:cs typeface="Poppins"/>
                <a:sym typeface="Poppins"/>
              </a:defRPr>
            </a:lvl6pPr>
            <a:lvl7pPr marL="3200400" lvl="6" indent="-298450" rtl="0">
              <a:lnSpc>
                <a:spcPct val="115000"/>
              </a:lnSpc>
              <a:spcBef>
                <a:spcPts val="1600"/>
              </a:spcBef>
              <a:spcAft>
                <a:spcPts val="0"/>
              </a:spcAft>
              <a:buClr>
                <a:srgbClr val="7F8080"/>
              </a:buClr>
              <a:buSzPts val="1100"/>
              <a:buFont typeface="Poppins"/>
              <a:buChar char="●"/>
              <a:defRPr sz="1100">
                <a:solidFill>
                  <a:srgbClr val="7F8080"/>
                </a:solidFill>
                <a:latin typeface="Poppins"/>
                <a:ea typeface="Poppins"/>
                <a:cs typeface="Poppins"/>
                <a:sym typeface="Poppins"/>
              </a:defRPr>
            </a:lvl7pPr>
            <a:lvl8pPr marL="3657600" lvl="7" indent="-298450" rtl="0">
              <a:lnSpc>
                <a:spcPct val="115000"/>
              </a:lnSpc>
              <a:spcBef>
                <a:spcPts val="1600"/>
              </a:spcBef>
              <a:spcAft>
                <a:spcPts val="0"/>
              </a:spcAft>
              <a:buClr>
                <a:srgbClr val="7F8080"/>
              </a:buClr>
              <a:buSzPts val="1100"/>
              <a:buFont typeface="Poppins"/>
              <a:buChar char="○"/>
              <a:defRPr sz="1100">
                <a:solidFill>
                  <a:srgbClr val="7F8080"/>
                </a:solidFill>
                <a:latin typeface="Poppins"/>
                <a:ea typeface="Poppins"/>
                <a:cs typeface="Poppins"/>
                <a:sym typeface="Poppins"/>
              </a:defRPr>
            </a:lvl8pPr>
            <a:lvl9pPr marL="4114800" lvl="8" indent="-298450" rtl="0">
              <a:lnSpc>
                <a:spcPct val="115000"/>
              </a:lnSpc>
              <a:spcBef>
                <a:spcPts val="1600"/>
              </a:spcBef>
              <a:spcAft>
                <a:spcPts val="1600"/>
              </a:spcAft>
              <a:buClr>
                <a:srgbClr val="7F8080"/>
              </a:buClr>
              <a:buSzPts val="1100"/>
              <a:buFont typeface="Poppins"/>
              <a:buChar char="■"/>
              <a:defRPr sz="1100">
                <a:solidFill>
                  <a:srgbClr val="7F8080"/>
                </a:solidFill>
                <a:latin typeface="Poppins"/>
                <a:ea typeface="Poppins"/>
                <a:cs typeface="Poppins"/>
                <a:sym typeface="Poppins"/>
              </a:defRPr>
            </a:lvl9pPr>
          </a:lstStyle>
          <a:p>
            <a:endParaRPr/>
          </a:p>
        </p:txBody>
      </p:sp>
      <p:sp>
        <p:nvSpPr>
          <p:cNvPr id="87" name="Google Shape;87;p13"/>
          <p:cNvSpPr txBox="1">
            <a:spLocks noGrp="1"/>
          </p:cNvSpPr>
          <p:nvPr>
            <p:ph type="sldNum" idx="12"/>
          </p:nvPr>
        </p:nvSpPr>
        <p:spPr>
          <a:xfrm>
            <a:off x="8472458" y="5181352"/>
            <a:ext cx="548700" cy="437400"/>
          </a:xfrm>
          <a:prstGeom prst="rect">
            <a:avLst/>
          </a:prstGeom>
          <a:noFill/>
          <a:ln>
            <a:noFill/>
          </a:ln>
        </p:spPr>
        <p:txBody>
          <a:bodyPr spcFirstLastPara="1" wrap="square" lIns="91425" tIns="91425" rIns="91425" bIns="91425" anchor="ctr" anchorCtr="0">
            <a:noAutofit/>
          </a:bodyPr>
          <a:lstStyle>
            <a:lvl1pPr lvl="0" algn="r" rtl="0">
              <a:buNone/>
              <a:defRPr sz="1000">
                <a:solidFill>
                  <a:schemeClr val="dk2"/>
                </a:solidFill>
              </a:defRPr>
            </a:lvl1pPr>
            <a:lvl2pPr lvl="1" algn="r" rtl="0">
              <a:buNone/>
              <a:defRPr sz="1000">
                <a:solidFill>
                  <a:schemeClr val="dk2"/>
                </a:solidFill>
              </a:defRPr>
            </a:lvl2pPr>
            <a:lvl3pPr lvl="2" algn="r" rtl="0">
              <a:buNone/>
              <a:defRPr sz="1000">
                <a:solidFill>
                  <a:schemeClr val="dk2"/>
                </a:solidFill>
              </a:defRPr>
            </a:lvl3pPr>
            <a:lvl4pPr lvl="3" algn="r" rtl="0">
              <a:buNone/>
              <a:defRPr sz="1000">
                <a:solidFill>
                  <a:schemeClr val="dk2"/>
                </a:solidFill>
              </a:defRPr>
            </a:lvl4pPr>
            <a:lvl5pPr lvl="4" algn="r" rtl="0">
              <a:buNone/>
              <a:defRPr sz="1000">
                <a:solidFill>
                  <a:schemeClr val="dk2"/>
                </a:solidFill>
              </a:defRPr>
            </a:lvl5pPr>
            <a:lvl6pPr lvl="5" algn="r" rtl="0">
              <a:buNone/>
              <a:defRPr sz="1000">
                <a:solidFill>
                  <a:schemeClr val="dk2"/>
                </a:solidFill>
              </a:defRPr>
            </a:lvl6pPr>
            <a:lvl7pPr lvl="6" algn="r" rtl="0">
              <a:buNone/>
              <a:defRPr sz="1000">
                <a:solidFill>
                  <a:schemeClr val="dk2"/>
                </a:solidFill>
              </a:defRPr>
            </a:lvl7pPr>
            <a:lvl8pPr lvl="7" algn="r" rtl="0">
              <a:buNone/>
              <a:defRPr sz="1000">
                <a:solidFill>
                  <a:schemeClr val="dk2"/>
                </a:solidFill>
              </a:defRPr>
            </a:lvl8pPr>
            <a:lvl9pPr lvl="8" algn="r" rtl="0">
              <a:buNone/>
              <a:defRPr sz="1000">
                <a:solidFill>
                  <a:schemeClr val="dk2"/>
                </a:solidFil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 id="2147483674" r:id="rId16"/>
    <p:sldLayoutId id="2147483675"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xml"/><Relationship Id="rId1" Type="http://schemas.openxmlformats.org/officeDocument/2006/relationships/slideLayout" Target="../slideLayouts/slideLayout27.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1.xml"/><Relationship Id="rId1" Type="http://schemas.openxmlformats.org/officeDocument/2006/relationships/slideLayout" Target="../slideLayouts/slideLayout27.xml"/><Relationship Id="rId5" Type="http://schemas.openxmlformats.org/officeDocument/2006/relationships/image" Target="../media/image17.png"/><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2" Type="http://schemas.openxmlformats.org/officeDocument/2006/relationships/hyperlink" Target="https://nam11.safelinks.protection.outlook.com/?url=https%3A%2F%2Fforms.gle%2FQsDvUE2diar15T6Y8&amp;data=04%7C01%7CMaggie.Doyle%40education.ky.gov%7Cc14fda604b5643bde2bb08d89c880a2f%7C9360c11f90e64706ad0025fcdc9e2ed1%7C0%7C0%7C637431455386844574%7CUnknown%7CTWFpbGZsb3d8eyJWIjoiMC4wLjAwMDAiLCJQIjoiV2luMzIiLCJBTiI6Ik1haWwiLCJXVCI6Mn0%3D%7C1000&amp;sdata=gx5VDRIDr9jBYXnTW7AfkhIfRFPh9smfM9SaFNTUObs%3D&amp;reserved=0" TargetMode="Externa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27.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9.png"/></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19.xml"/><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19.xml"/><Relationship Id="rId5" Type="http://schemas.openxmlformats.org/officeDocument/2006/relationships/image" Target="../media/image17.png"/><Relationship Id="rId4" Type="http://schemas.openxmlformats.org/officeDocument/2006/relationships/image" Target="../media/image22.pn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pic>
        <p:nvPicPr>
          <p:cNvPr id="173" name="Google Shape;173;p31">
            <a:extLst>
              <a:ext uri="{C183D7F6-B498-43B3-948B-1728B52AA6E4}">
                <adec:decorative xmlns:adec="http://schemas.microsoft.com/office/drawing/2017/decorative" val="1"/>
              </a:ext>
            </a:extLst>
          </p:cNvPr>
          <p:cNvPicPr preferRelativeResize="0"/>
          <p:nvPr/>
        </p:nvPicPr>
        <p:blipFill rotWithShape="1">
          <a:blip r:embed="rId3">
            <a:alphaModFix/>
          </a:blip>
          <a:srcRect t="3279" r="10" b="3279"/>
          <a:stretch/>
        </p:blipFill>
        <p:spPr>
          <a:xfrm>
            <a:off x="-131225" y="0"/>
            <a:ext cx="9275225" cy="5714999"/>
          </a:xfrm>
          <a:prstGeom prst="rect">
            <a:avLst/>
          </a:prstGeom>
          <a:noFill/>
          <a:ln>
            <a:noFill/>
          </a:ln>
        </p:spPr>
      </p:pic>
      <p:sp>
        <p:nvSpPr>
          <p:cNvPr id="174" name="Google Shape;174;p31">
            <a:extLst>
              <a:ext uri="{C183D7F6-B498-43B3-948B-1728B52AA6E4}">
                <adec:decorative xmlns:adec="http://schemas.microsoft.com/office/drawing/2017/decorative" val="1"/>
              </a:ext>
            </a:extLst>
          </p:cNvPr>
          <p:cNvSpPr/>
          <p:nvPr/>
        </p:nvSpPr>
        <p:spPr>
          <a:xfrm>
            <a:off x="-131225" y="0"/>
            <a:ext cx="9275100" cy="5715000"/>
          </a:xfrm>
          <a:prstGeom prst="rect">
            <a:avLst/>
          </a:prstGeom>
          <a:solidFill>
            <a:srgbClr val="004B75">
              <a:alpha val="66540"/>
            </a:srgbClr>
          </a:solidFill>
          <a:ln w="9525" cap="flat" cmpd="sng">
            <a:solidFill>
              <a:srgbClr val="225A76"/>
            </a:solidFill>
            <a:prstDash val="solid"/>
            <a:round/>
            <a:headEnd type="none" w="sm" len="sm"/>
            <a:tailEnd type="none" w="sm" len="sm"/>
          </a:ln>
        </p:spPr>
        <p:txBody>
          <a:bodyPr spcFirstLastPara="1" wrap="square" lIns="73150" tIns="73150" rIns="73150" bIns="73150" anchor="ctr" anchorCtr="0">
            <a:noAutofit/>
          </a:bodyPr>
          <a:lstStyle/>
          <a:p>
            <a:pPr marL="0" lvl="0" indent="0" algn="l" rtl="0">
              <a:spcBef>
                <a:spcPts val="0"/>
              </a:spcBef>
              <a:spcAft>
                <a:spcPts val="0"/>
              </a:spcAft>
              <a:buNone/>
            </a:pPr>
            <a:endParaRPr/>
          </a:p>
        </p:txBody>
      </p:sp>
      <p:pic>
        <p:nvPicPr>
          <p:cNvPr id="175" name="Google Shape;175;p31">
            <a:extLst>
              <a:ext uri="{C183D7F6-B498-43B3-948B-1728B52AA6E4}">
                <adec:decorative xmlns:adec="http://schemas.microsoft.com/office/drawing/2017/decorative" val="1"/>
              </a:ext>
            </a:extLst>
          </p:cNvPr>
          <p:cNvPicPr preferRelativeResize="0"/>
          <p:nvPr/>
        </p:nvPicPr>
        <p:blipFill rotWithShape="1">
          <a:blip r:embed="rId4">
            <a:alphaModFix/>
          </a:blip>
          <a:srcRect l="22803" t="15331" r="22260" b="15421"/>
          <a:stretch/>
        </p:blipFill>
        <p:spPr>
          <a:xfrm>
            <a:off x="60450" y="3039425"/>
            <a:ext cx="1722474" cy="2171215"/>
          </a:xfrm>
          <a:prstGeom prst="rect">
            <a:avLst/>
          </a:prstGeom>
          <a:noFill/>
          <a:ln>
            <a:noFill/>
          </a:ln>
        </p:spPr>
      </p:pic>
      <p:sp>
        <p:nvSpPr>
          <p:cNvPr id="176" name="Google Shape;176;p31"/>
          <p:cNvSpPr/>
          <p:nvPr/>
        </p:nvSpPr>
        <p:spPr>
          <a:xfrm>
            <a:off x="2475000" y="864850"/>
            <a:ext cx="6603300" cy="4345800"/>
          </a:xfrm>
          <a:prstGeom prst="rect">
            <a:avLst/>
          </a:prstGeom>
          <a:noFill/>
          <a:ln>
            <a:noFill/>
          </a:ln>
        </p:spPr>
        <p:txBody>
          <a:bodyPr spcFirstLastPara="1" wrap="square" lIns="73150" tIns="36550" rIns="73150" bIns="36550" anchor="ctr" anchorCtr="0">
            <a:noAutofit/>
          </a:bodyPr>
          <a:lstStyle/>
          <a:p>
            <a:pPr marL="0" lvl="0" indent="0" algn="l" rtl="0">
              <a:spcBef>
                <a:spcPts val="0"/>
              </a:spcBef>
              <a:spcAft>
                <a:spcPts val="0"/>
              </a:spcAft>
              <a:buNone/>
            </a:pPr>
            <a:r>
              <a:rPr lang="en-US" sz="3700">
                <a:solidFill>
                  <a:schemeClr val="lt1"/>
                </a:solidFill>
                <a:latin typeface="Poppins SemiBold"/>
                <a:ea typeface="Poppins SemiBold"/>
                <a:cs typeface="Poppins SemiBold"/>
                <a:sym typeface="Poppins SemiBold"/>
              </a:rPr>
              <a:t>Building a Culture of Math Learning</a:t>
            </a:r>
            <a:endParaRPr sz="3700">
              <a:solidFill>
                <a:schemeClr val="lt1"/>
              </a:solidFill>
              <a:latin typeface="Poppins SemiBold"/>
              <a:ea typeface="Poppins SemiBold"/>
              <a:cs typeface="Poppins SemiBold"/>
              <a:sym typeface="Poppins SemiBold"/>
            </a:endParaRPr>
          </a:p>
          <a:p>
            <a:pPr marL="0" lvl="0" indent="0" algn="l" rtl="0">
              <a:spcBef>
                <a:spcPts val="0"/>
              </a:spcBef>
              <a:spcAft>
                <a:spcPts val="0"/>
              </a:spcAft>
              <a:buNone/>
            </a:pPr>
            <a:endParaRPr sz="3700">
              <a:solidFill>
                <a:schemeClr val="lt1"/>
              </a:solidFill>
              <a:latin typeface="Poppins SemiBold"/>
              <a:ea typeface="Poppins SemiBold"/>
              <a:cs typeface="Poppins SemiBold"/>
              <a:sym typeface="Poppins SemiBold"/>
            </a:endParaRPr>
          </a:p>
          <a:p>
            <a:pPr marL="0" lvl="0" indent="0" algn="l" rtl="0">
              <a:spcBef>
                <a:spcPts val="0"/>
              </a:spcBef>
              <a:spcAft>
                <a:spcPts val="0"/>
              </a:spcAft>
              <a:buNone/>
            </a:pPr>
            <a:r>
              <a:rPr lang="en-US" sz="2400" u="sng">
                <a:solidFill>
                  <a:schemeClr val="lt1"/>
                </a:solidFill>
                <a:latin typeface="Poppins SemiBold"/>
                <a:ea typeface="Poppins SemiBold"/>
                <a:cs typeface="Poppins SemiBold"/>
                <a:sym typeface="Poppins SemiBold"/>
              </a:rPr>
              <a:t>Topic 4:</a:t>
            </a:r>
            <a:r>
              <a:rPr lang="en-US" sz="2400">
                <a:solidFill>
                  <a:schemeClr val="lt1"/>
                </a:solidFill>
                <a:latin typeface="Poppins SemiBold"/>
                <a:ea typeface="Poppins SemiBold"/>
                <a:cs typeface="Poppins SemiBold"/>
                <a:sym typeface="Poppins SemiBold"/>
              </a:rPr>
              <a:t> Focusing on SMP 3</a:t>
            </a:r>
            <a:endParaRPr sz="2400">
              <a:solidFill>
                <a:schemeClr val="lt1"/>
              </a:solidFill>
              <a:latin typeface="Poppins SemiBold"/>
              <a:ea typeface="Poppins SemiBold"/>
              <a:cs typeface="Poppins SemiBold"/>
              <a:sym typeface="Poppins SemiBold"/>
            </a:endParaRPr>
          </a:p>
          <a:p>
            <a:pPr marL="0" marR="0" lvl="0" indent="0" algn="l" rtl="0">
              <a:spcBef>
                <a:spcPts val="0"/>
              </a:spcBef>
              <a:spcAft>
                <a:spcPts val="0"/>
              </a:spcAft>
              <a:buNone/>
            </a:pPr>
            <a:endParaRPr sz="3700">
              <a:solidFill>
                <a:schemeClr val="lt1"/>
              </a:solidFill>
              <a:latin typeface="Poppins SemiBold"/>
              <a:ea typeface="Poppins SemiBold"/>
              <a:cs typeface="Poppins SemiBold"/>
              <a:sym typeface="Poppins SemiBold"/>
            </a:endParaRPr>
          </a:p>
          <a:p>
            <a:pPr marL="0" marR="0" lvl="0" indent="0" algn="r" rtl="0">
              <a:spcBef>
                <a:spcPts val="0"/>
              </a:spcBef>
              <a:spcAft>
                <a:spcPts val="0"/>
              </a:spcAft>
              <a:buNone/>
            </a:pPr>
            <a:r>
              <a:rPr lang="en-US" sz="2400" u="sng">
                <a:solidFill>
                  <a:schemeClr val="lt1"/>
                </a:solidFill>
                <a:latin typeface="Poppins SemiBold"/>
                <a:ea typeface="Poppins SemiBold"/>
                <a:cs typeface="Poppins SemiBold"/>
                <a:sym typeface="Poppins SemiBold"/>
              </a:rPr>
              <a:t>Session 12:</a:t>
            </a:r>
            <a:r>
              <a:rPr lang="en-US" sz="2400">
                <a:solidFill>
                  <a:schemeClr val="lt1"/>
                </a:solidFill>
                <a:latin typeface="Poppins SemiBold"/>
                <a:ea typeface="Poppins SemiBold"/>
                <a:cs typeface="Poppins SemiBold"/>
                <a:sym typeface="Poppins SemiBold"/>
              </a:rPr>
              <a:t> Student Progress</a:t>
            </a:r>
            <a:endParaRPr sz="2400">
              <a:solidFill>
                <a:schemeClr val="lt1"/>
              </a:solidFill>
              <a:latin typeface="Poppins SemiBold"/>
              <a:ea typeface="Poppins SemiBold"/>
              <a:cs typeface="Poppins SemiBold"/>
              <a:sym typeface="Poppins SemiBold"/>
            </a:endParaRPr>
          </a:p>
          <a:p>
            <a:pPr marL="0" marR="0" lvl="0" indent="0" algn="ctr" rtl="0">
              <a:spcBef>
                <a:spcPts val="0"/>
              </a:spcBef>
              <a:spcAft>
                <a:spcPts val="0"/>
              </a:spcAft>
              <a:buNone/>
            </a:pPr>
            <a:endParaRPr sz="2400">
              <a:solidFill>
                <a:schemeClr val="lt1"/>
              </a:solidFill>
              <a:latin typeface="Poppins SemiBold"/>
              <a:ea typeface="Poppins SemiBold"/>
              <a:cs typeface="Poppins SemiBold"/>
              <a:sym typeface="Poppins SemiBold"/>
            </a:endParaRPr>
          </a:p>
        </p:txBody>
      </p:sp>
      <p:pic>
        <p:nvPicPr>
          <p:cNvPr id="177" name="Google Shape;177;p31" descr="Leading Educators logo"/>
          <p:cNvPicPr preferRelativeResize="0"/>
          <p:nvPr/>
        </p:nvPicPr>
        <p:blipFill>
          <a:blip r:embed="rId5">
            <a:alphaModFix/>
          </a:blip>
          <a:stretch>
            <a:fillRect/>
          </a:stretch>
        </p:blipFill>
        <p:spPr>
          <a:xfrm>
            <a:off x="7223760" y="181381"/>
            <a:ext cx="1722470" cy="763030"/>
          </a:xfrm>
          <a:prstGeom prst="rect">
            <a:avLst/>
          </a:prstGeom>
          <a:noFill/>
          <a:ln>
            <a:noFill/>
          </a:ln>
        </p:spPr>
      </p:pic>
      <p:sp>
        <p:nvSpPr>
          <p:cNvPr id="2" name="Title 1" hidden="1">
            <a:extLst>
              <a:ext uri="{FF2B5EF4-FFF2-40B4-BE49-F238E27FC236}">
                <a16:creationId xmlns:a16="http://schemas.microsoft.com/office/drawing/2014/main" id="{7E55A783-73C7-4F91-91B6-EF2BE0664024}"/>
              </a:ext>
            </a:extLst>
          </p:cNvPr>
          <p:cNvSpPr>
            <a:spLocks noGrp="1"/>
          </p:cNvSpPr>
          <p:nvPr>
            <p:ph type="title" idx="4294967295"/>
          </p:nvPr>
        </p:nvSpPr>
        <p:spPr/>
        <p:txBody>
          <a:bodyPr/>
          <a:lstStyle/>
          <a:p>
            <a:r>
              <a:rPr lang="en-US" dirty="0"/>
              <a:t>All Grades BCML</a:t>
            </a:r>
            <a:r>
              <a:rPr lang="en-US" baseline="0" dirty="0"/>
              <a:t> Session 12</a:t>
            </a:r>
            <a:endParaRPr lang="en-US" dirty="0"/>
          </a:p>
        </p:txBody>
      </p:sp>
      <p:pic>
        <p:nvPicPr>
          <p:cNvPr id="8" name="Picture 7" descr="Kentucky Department of Education (KDE) logo.">
            <a:extLst>
              <a:ext uri="{FF2B5EF4-FFF2-40B4-BE49-F238E27FC236}">
                <a16:creationId xmlns:a16="http://schemas.microsoft.com/office/drawing/2014/main" id="{BDE79D5F-D324-4DE9-8FF9-7027362C8995}"/>
              </a:ext>
            </a:extLst>
          </p:cNvPr>
          <p:cNvPicPr>
            <a:picLocks noChangeAspect="1"/>
          </p:cNvPicPr>
          <p:nvPr/>
        </p:nvPicPr>
        <p:blipFill>
          <a:blip r:embed="rId6"/>
          <a:stretch>
            <a:fillRect/>
          </a:stretch>
        </p:blipFill>
        <p:spPr>
          <a:xfrm>
            <a:off x="216036" y="245718"/>
            <a:ext cx="1097280" cy="109728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p40"/>
          <p:cNvSpPr txBox="1">
            <a:spLocks noGrp="1"/>
          </p:cNvSpPr>
          <p:nvPr>
            <p:ph type="title"/>
          </p:nvPr>
        </p:nvSpPr>
        <p:spPr>
          <a:xfrm>
            <a:off x="638350" y="219750"/>
            <a:ext cx="7674300" cy="1022100"/>
          </a:xfrm>
          <a:prstGeom prst="rect">
            <a:avLst/>
          </a:prstGeom>
        </p:spPr>
        <p:txBody>
          <a:bodyPr spcFirstLastPara="1" wrap="square" lIns="0" tIns="0" rIns="91425" bIns="0" anchor="b" anchorCtr="0">
            <a:noAutofit/>
          </a:bodyPr>
          <a:lstStyle/>
          <a:p>
            <a:pPr marL="0" lvl="0" indent="0" algn="ctr" rtl="0">
              <a:spcBef>
                <a:spcPts val="0"/>
              </a:spcBef>
              <a:spcAft>
                <a:spcPts val="0"/>
              </a:spcAft>
              <a:buNone/>
            </a:pPr>
            <a:r>
              <a:rPr lang="en-US" sz="3000" b="1">
                <a:latin typeface="Poppins"/>
                <a:ea typeface="Poppins"/>
                <a:cs typeface="Poppins"/>
                <a:sym typeface="Poppins"/>
              </a:rPr>
              <a:t>Step 3 (20 min)</a:t>
            </a:r>
            <a:endParaRPr sz="3000" b="1">
              <a:latin typeface="Poppins"/>
              <a:ea typeface="Poppins"/>
              <a:cs typeface="Poppins"/>
              <a:sym typeface="Poppins"/>
            </a:endParaRPr>
          </a:p>
        </p:txBody>
      </p:sp>
      <p:sp>
        <p:nvSpPr>
          <p:cNvPr id="260" name="Google Shape;260;p40"/>
          <p:cNvSpPr txBox="1"/>
          <p:nvPr/>
        </p:nvSpPr>
        <p:spPr>
          <a:xfrm>
            <a:off x="7006279" y="5181350"/>
            <a:ext cx="2014800" cy="437400"/>
          </a:xfrm>
          <a:prstGeom prst="rect">
            <a:avLst/>
          </a:prstGeom>
          <a:noFill/>
          <a:ln>
            <a:noFill/>
          </a:ln>
        </p:spPr>
        <p:txBody>
          <a:bodyPr spcFirstLastPara="1" wrap="square" lIns="91425" tIns="91425" rIns="457200" bIns="91425" anchor="ctr" anchorCtr="0">
            <a:noAutofit/>
          </a:bodyPr>
          <a:lstStyle/>
          <a:p>
            <a:pPr marL="0" lvl="0" indent="0" algn="r" rtl="0">
              <a:spcBef>
                <a:spcPts val="0"/>
              </a:spcBef>
              <a:spcAft>
                <a:spcPts val="0"/>
              </a:spcAft>
              <a:buNone/>
            </a:pPr>
            <a:fld id="{00000000-1234-1234-1234-123412341234}" type="slidenum">
              <a:rPr lang="en-US" sz="1200" b="1">
                <a:solidFill>
                  <a:srgbClr val="40C1AC"/>
                </a:solidFill>
                <a:latin typeface="Poppins"/>
                <a:ea typeface="Poppins"/>
                <a:cs typeface="Poppins"/>
                <a:sym typeface="Poppins"/>
              </a:rPr>
              <a:t>10</a:t>
            </a:fld>
            <a:endParaRPr sz="1200" b="1">
              <a:solidFill>
                <a:srgbClr val="40C1AC"/>
              </a:solidFill>
              <a:latin typeface="Poppins"/>
              <a:ea typeface="Poppins"/>
              <a:cs typeface="Poppins"/>
              <a:sym typeface="Poppins"/>
            </a:endParaRPr>
          </a:p>
        </p:txBody>
      </p:sp>
      <p:sp>
        <p:nvSpPr>
          <p:cNvPr id="261" name="Google Shape;261;p40"/>
          <p:cNvSpPr/>
          <p:nvPr/>
        </p:nvSpPr>
        <p:spPr>
          <a:xfrm>
            <a:off x="6561950" y="4568075"/>
            <a:ext cx="1847700" cy="372900"/>
          </a:xfrm>
          <a:prstGeom prst="roundRect">
            <a:avLst>
              <a:gd name="adj" fmla="val 50000"/>
            </a:avLst>
          </a:prstGeom>
          <a:solidFill>
            <a:srgbClr val="FF575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a:solidFill>
                  <a:srgbClr val="FFFFFF"/>
                </a:solidFill>
                <a:latin typeface="Poppins SemiBold"/>
                <a:ea typeface="Poppins SemiBold"/>
                <a:cs typeface="Poppins SemiBold"/>
                <a:sym typeface="Poppins SemiBold"/>
              </a:rPr>
              <a:t>Handout 2</a:t>
            </a:r>
            <a:endParaRPr sz="1800">
              <a:solidFill>
                <a:srgbClr val="FFFFFF"/>
              </a:solidFill>
              <a:latin typeface="Poppins SemiBold"/>
              <a:ea typeface="Poppins SemiBold"/>
              <a:cs typeface="Poppins SemiBold"/>
              <a:sym typeface="Poppins SemiBold"/>
            </a:endParaRPr>
          </a:p>
        </p:txBody>
      </p:sp>
      <p:sp>
        <p:nvSpPr>
          <p:cNvPr id="262" name="Google Shape;262;p40"/>
          <p:cNvSpPr txBox="1"/>
          <p:nvPr/>
        </p:nvSpPr>
        <p:spPr>
          <a:xfrm>
            <a:off x="798450" y="1375950"/>
            <a:ext cx="7528800" cy="1749300"/>
          </a:xfrm>
          <a:prstGeom prst="rect">
            <a:avLst/>
          </a:prstGeom>
          <a:noFill/>
          <a:ln>
            <a:noFill/>
          </a:ln>
        </p:spPr>
        <p:txBody>
          <a:bodyPr spcFirstLastPara="1" wrap="square" lIns="91425" tIns="91425" rIns="91425" bIns="91425" anchor="t" anchorCtr="0">
            <a:noAutofit/>
          </a:bodyPr>
          <a:lstStyle/>
          <a:p>
            <a:pPr marL="0" lvl="0" indent="0" algn="l" rtl="0">
              <a:lnSpc>
                <a:spcPct val="130000"/>
              </a:lnSpc>
              <a:spcBef>
                <a:spcPts val="1000"/>
              </a:spcBef>
              <a:spcAft>
                <a:spcPts val="0"/>
              </a:spcAft>
              <a:buNone/>
            </a:pPr>
            <a:r>
              <a:rPr lang="en-US" sz="2400">
                <a:solidFill>
                  <a:srgbClr val="7F8080"/>
                </a:solidFill>
                <a:latin typeface="Poppins"/>
                <a:ea typeface="Poppins"/>
                <a:cs typeface="Poppins"/>
                <a:sym typeface="Poppins"/>
              </a:rPr>
              <a:t>Use ideas and insights gained in the protocol to plan instructional next steps. Consider:</a:t>
            </a:r>
            <a:endParaRPr sz="2400">
              <a:solidFill>
                <a:srgbClr val="7F8080"/>
              </a:solidFill>
              <a:latin typeface="Poppins"/>
              <a:ea typeface="Poppins"/>
              <a:cs typeface="Poppins"/>
              <a:sym typeface="Poppins"/>
            </a:endParaRPr>
          </a:p>
          <a:p>
            <a:pPr marL="457200" lvl="0" indent="-381000" algn="l" rtl="0">
              <a:lnSpc>
                <a:spcPct val="115000"/>
              </a:lnSpc>
              <a:spcBef>
                <a:spcPts val="1000"/>
              </a:spcBef>
              <a:spcAft>
                <a:spcPts val="0"/>
              </a:spcAft>
              <a:buClr>
                <a:srgbClr val="7F8080"/>
              </a:buClr>
              <a:buSzPts val="2400"/>
              <a:buFont typeface="Poppins"/>
              <a:buChar char="●"/>
            </a:pPr>
            <a:r>
              <a:rPr lang="en-US" sz="2400">
                <a:solidFill>
                  <a:srgbClr val="7F8080"/>
                </a:solidFill>
                <a:latin typeface="Poppins"/>
                <a:ea typeface="Poppins"/>
                <a:cs typeface="Poppins"/>
                <a:sym typeface="Poppins"/>
              </a:rPr>
              <a:t>How will this reteach be new and different? What specific instructional strategies will you use?</a:t>
            </a:r>
            <a:endParaRPr sz="2400">
              <a:solidFill>
                <a:srgbClr val="7F8080"/>
              </a:solidFill>
              <a:latin typeface="Poppins"/>
              <a:ea typeface="Poppins"/>
              <a:cs typeface="Poppins"/>
              <a:sym typeface="Poppins"/>
            </a:endParaRPr>
          </a:p>
          <a:p>
            <a:pPr marL="457200" lvl="0" indent="-381000" algn="l" rtl="0">
              <a:lnSpc>
                <a:spcPct val="115000"/>
              </a:lnSpc>
              <a:spcBef>
                <a:spcPts val="0"/>
              </a:spcBef>
              <a:spcAft>
                <a:spcPts val="0"/>
              </a:spcAft>
              <a:buClr>
                <a:srgbClr val="7F8080"/>
              </a:buClr>
              <a:buSzPts val="2400"/>
              <a:buFont typeface="Poppins"/>
              <a:buChar char="●"/>
            </a:pPr>
            <a:r>
              <a:rPr lang="en-US" sz="2400">
                <a:solidFill>
                  <a:srgbClr val="7F8080"/>
                </a:solidFill>
                <a:latin typeface="Poppins"/>
                <a:ea typeface="Poppins"/>
                <a:cs typeface="Poppins"/>
                <a:sym typeface="Poppins"/>
              </a:rPr>
              <a:t>End with a plan for re-assessment.</a:t>
            </a:r>
            <a:endParaRPr sz="2400">
              <a:solidFill>
                <a:srgbClr val="7F8080"/>
              </a:solidFill>
              <a:latin typeface="Poppins"/>
              <a:ea typeface="Poppins"/>
              <a:cs typeface="Poppins"/>
              <a:sym typeface="Poppins"/>
            </a:endParaRPr>
          </a:p>
        </p:txBody>
      </p:sp>
      <p:pic>
        <p:nvPicPr>
          <p:cNvPr id="6" name="Picture 5" descr="Kentucky Department of Education (KDE) logo.">
            <a:extLst>
              <a:ext uri="{FF2B5EF4-FFF2-40B4-BE49-F238E27FC236}">
                <a16:creationId xmlns:a16="http://schemas.microsoft.com/office/drawing/2014/main" id="{DF65A805-628A-478E-A862-6702726F4CF0}"/>
              </a:ext>
            </a:extLst>
          </p:cNvPr>
          <p:cNvPicPr>
            <a:picLocks noChangeAspect="1"/>
          </p:cNvPicPr>
          <p:nvPr/>
        </p:nvPicPr>
        <p:blipFill>
          <a:blip r:embed="rId3"/>
          <a:stretch>
            <a:fillRect/>
          </a:stretch>
        </p:blipFill>
        <p:spPr>
          <a:xfrm>
            <a:off x="216036" y="245718"/>
            <a:ext cx="914400" cy="9144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pic>
        <p:nvPicPr>
          <p:cNvPr id="268" name="Google Shape;268;p41">
            <a:extLst>
              <a:ext uri="{C183D7F6-B498-43B3-948B-1728B52AA6E4}">
                <adec:decorative xmlns:adec="http://schemas.microsoft.com/office/drawing/2017/decorative" val="1"/>
              </a:ext>
            </a:extLst>
          </p:cNvPr>
          <p:cNvPicPr preferRelativeResize="0"/>
          <p:nvPr/>
        </p:nvPicPr>
        <p:blipFill rotWithShape="1">
          <a:blip r:embed="rId3">
            <a:alphaModFix/>
          </a:blip>
          <a:srcRect r="21148"/>
          <a:stretch/>
        </p:blipFill>
        <p:spPr>
          <a:xfrm>
            <a:off x="0" y="-21225"/>
            <a:ext cx="9144000" cy="5798500"/>
          </a:xfrm>
          <a:prstGeom prst="rect">
            <a:avLst/>
          </a:prstGeom>
          <a:noFill/>
          <a:ln>
            <a:noFill/>
          </a:ln>
        </p:spPr>
      </p:pic>
      <p:sp>
        <p:nvSpPr>
          <p:cNvPr id="269" name="Google Shape;269;p41">
            <a:extLst>
              <a:ext uri="{C183D7F6-B498-43B3-948B-1728B52AA6E4}">
                <adec:decorative xmlns:adec="http://schemas.microsoft.com/office/drawing/2017/decorative" val="1"/>
              </a:ext>
            </a:extLst>
          </p:cNvPr>
          <p:cNvSpPr/>
          <p:nvPr/>
        </p:nvSpPr>
        <p:spPr>
          <a:xfrm>
            <a:off x="0" y="13075"/>
            <a:ext cx="9144000" cy="5798400"/>
          </a:xfrm>
          <a:prstGeom prst="rect">
            <a:avLst/>
          </a:prstGeom>
          <a:solidFill>
            <a:srgbClr val="004B75">
              <a:alpha val="66540"/>
            </a:srgbClr>
          </a:solidFill>
          <a:ln w="9525" cap="flat" cmpd="sng">
            <a:solidFill>
              <a:schemeClr val="dk2"/>
            </a:solidFill>
            <a:prstDash val="solid"/>
            <a:round/>
            <a:headEnd type="none" w="sm" len="sm"/>
            <a:tailEnd type="none" w="sm" len="sm"/>
          </a:ln>
        </p:spPr>
        <p:txBody>
          <a:bodyPr spcFirstLastPara="1" wrap="square" lIns="91450" tIns="91450" rIns="91450" bIns="91450" anchor="ctr" anchorCtr="0">
            <a:noAutofit/>
          </a:bodyPr>
          <a:lstStyle/>
          <a:p>
            <a:pPr marL="0" lvl="0" indent="0" algn="l" rtl="0">
              <a:spcBef>
                <a:spcPts val="0"/>
              </a:spcBef>
              <a:spcAft>
                <a:spcPts val="0"/>
              </a:spcAft>
              <a:buNone/>
            </a:pPr>
            <a:endParaRPr/>
          </a:p>
        </p:txBody>
      </p:sp>
      <p:pic>
        <p:nvPicPr>
          <p:cNvPr id="271" name="Google Shape;271;p41" descr="Leading Educators logo"/>
          <p:cNvPicPr preferRelativeResize="0"/>
          <p:nvPr/>
        </p:nvPicPr>
        <p:blipFill>
          <a:blip r:embed="rId4">
            <a:alphaModFix/>
          </a:blip>
          <a:stretch>
            <a:fillRect/>
          </a:stretch>
        </p:blipFill>
        <p:spPr>
          <a:xfrm>
            <a:off x="7223760" y="181381"/>
            <a:ext cx="1722470" cy="763030"/>
          </a:xfrm>
          <a:prstGeom prst="rect">
            <a:avLst/>
          </a:prstGeom>
          <a:noFill/>
          <a:ln>
            <a:noFill/>
          </a:ln>
        </p:spPr>
      </p:pic>
      <p:sp>
        <p:nvSpPr>
          <p:cNvPr id="272" name="Google Shape;272;p41"/>
          <p:cNvSpPr txBox="1"/>
          <p:nvPr/>
        </p:nvSpPr>
        <p:spPr>
          <a:xfrm>
            <a:off x="342075" y="1210200"/>
            <a:ext cx="8001000" cy="799800"/>
          </a:xfrm>
          <a:prstGeom prst="rect">
            <a:avLst/>
          </a:prstGeom>
          <a:noFill/>
          <a:ln>
            <a:noFill/>
          </a:ln>
        </p:spPr>
        <p:txBody>
          <a:bodyPr spcFirstLastPara="1" wrap="square" lIns="91450" tIns="91450" rIns="91450" bIns="91450" anchor="t" anchorCtr="0">
            <a:noAutofit/>
          </a:bodyPr>
          <a:lstStyle/>
          <a:p>
            <a:pPr marL="0" lvl="0" indent="0" algn="l" rtl="0">
              <a:spcBef>
                <a:spcPts val="0"/>
              </a:spcBef>
              <a:spcAft>
                <a:spcPts val="0"/>
              </a:spcAft>
              <a:buNone/>
            </a:pPr>
            <a:r>
              <a:rPr lang="en-US" sz="3000" i="1">
                <a:solidFill>
                  <a:srgbClr val="FFFFFF"/>
                </a:solidFill>
                <a:latin typeface="Poppins SemiBold"/>
                <a:ea typeface="Poppins SemiBold"/>
                <a:cs typeface="Poppins SemiBold"/>
                <a:sym typeface="Poppins SemiBold"/>
              </a:rPr>
              <a:t>Topic 4 Closing Reflection</a:t>
            </a:r>
            <a:endParaRPr sz="3000" i="1">
              <a:solidFill>
                <a:srgbClr val="FFFFFF"/>
              </a:solidFill>
              <a:latin typeface="Poppins SemiBold"/>
              <a:ea typeface="Poppins SemiBold"/>
              <a:cs typeface="Poppins SemiBold"/>
              <a:sym typeface="Poppins SemiBold"/>
            </a:endParaRPr>
          </a:p>
        </p:txBody>
      </p:sp>
      <p:sp>
        <p:nvSpPr>
          <p:cNvPr id="273" name="Google Shape;273;p41"/>
          <p:cNvSpPr/>
          <p:nvPr/>
        </p:nvSpPr>
        <p:spPr>
          <a:xfrm>
            <a:off x="6349750" y="5213600"/>
            <a:ext cx="1847700" cy="372900"/>
          </a:xfrm>
          <a:prstGeom prst="roundRect">
            <a:avLst>
              <a:gd name="adj" fmla="val 50000"/>
            </a:avLst>
          </a:prstGeom>
          <a:solidFill>
            <a:srgbClr val="FF575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a:solidFill>
                  <a:srgbClr val="FFFFFF"/>
                </a:solidFill>
                <a:latin typeface="Poppins SemiBold"/>
                <a:ea typeface="Poppins SemiBold"/>
                <a:cs typeface="Poppins SemiBold"/>
                <a:sym typeface="Poppins SemiBold"/>
              </a:rPr>
              <a:t>Handout 1                                                                                 </a:t>
            </a:r>
            <a:endParaRPr sz="1800">
              <a:solidFill>
                <a:srgbClr val="FFFFFF"/>
              </a:solidFill>
              <a:latin typeface="Poppins SemiBold"/>
              <a:ea typeface="Poppins SemiBold"/>
              <a:cs typeface="Poppins SemiBold"/>
              <a:sym typeface="Poppins SemiBold"/>
            </a:endParaRPr>
          </a:p>
        </p:txBody>
      </p:sp>
      <p:sp>
        <p:nvSpPr>
          <p:cNvPr id="274" name="Google Shape;274;p41"/>
          <p:cNvSpPr txBox="1"/>
          <p:nvPr/>
        </p:nvSpPr>
        <p:spPr>
          <a:xfrm>
            <a:off x="7006279" y="5181350"/>
            <a:ext cx="2014800" cy="437400"/>
          </a:xfrm>
          <a:prstGeom prst="rect">
            <a:avLst/>
          </a:prstGeom>
          <a:noFill/>
          <a:ln>
            <a:noFill/>
          </a:ln>
        </p:spPr>
        <p:txBody>
          <a:bodyPr spcFirstLastPara="1" wrap="square" lIns="91425" tIns="91425" rIns="457200" bIns="91425" anchor="ctr" anchorCtr="0">
            <a:noAutofit/>
          </a:bodyPr>
          <a:lstStyle/>
          <a:p>
            <a:pPr marL="0" lvl="0" indent="0" algn="r" rtl="0">
              <a:spcBef>
                <a:spcPts val="0"/>
              </a:spcBef>
              <a:spcAft>
                <a:spcPts val="0"/>
              </a:spcAft>
              <a:buNone/>
            </a:pPr>
            <a:fld id="{00000000-1234-1234-1234-123412341234}" type="slidenum">
              <a:rPr lang="en-US" sz="1200" b="1">
                <a:solidFill>
                  <a:srgbClr val="40C1AC"/>
                </a:solidFill>
                <a:latin typeface="Poppins"/>
                <a:ea typeface="Poppins"/>
                <a:cs typeface="Poppins"/>
                <a:sym typeface="Poppins"/>
              </a:rPr>
              <a:t>11</a:t>
            </a:fld>
            <a:endParaRPr sz="1200" b="1">
              <a:solidFill>
                <a:srgbClr val="40C1AC"/>
              </a:solidFill>
              <a:latin typeface="Poppins"/>
              <a:ea typeface="Poppins"/>
              <a:cs typeface="Poppins"/>
              <a:sym typeface="Poppins"/>
            </a:endParaRPr>
          </a:p>
        </p:txBody>
      </p:sp>
      <p:sp>
        <p:nvSpPr>
          <p:cNvPr id="275" name="Google Shape;275;p41"/>
          <p:cNvSpPr txBox="1">
            <a:spLocks noGrp="1"/>
          </p:cNvSpPr>
          <p:nvPr>
            <p:ph type="title" idx="4294967295"/>
          </p:nvPr>
        </p:nvSpPr>
        <p:spPr>
          <a:xfrm>
            <a:off x="718950" y="2205025"/>
            <a:ext cx="8001000" cy="2559300"/>
          </a:xfrm>
          <a:prstGeom prst="rect">
            <a:avLst/>
          </a:prstGeom>
        </p:spPr>
        <p:txBody>
          <a:bodyPr spcFirstLastPara="1" wrap="square" lIns="0" tIns="0" rIns="0" bIns="0" anchor="ctr" anchorCtr="0">
            <a:noAutofit/>
          </a:bodyPr>
          <a:lstStyle/>
          <a:p>
            <a:pPr marL="0" lvl="0" indent="0" algn="l" rtl="0">
              <a:spcBef>
                <a:spcPts val="0"/>
              </a:spcBef>
              <a:spcAft>
                <a:spcPts val="0"/>
              </a:spcAft>
              <a:buClr>
                <a:schemeClr val="dk1"/>
              </a:buClr>
              <a:buSzPts val="1100"/>
              <a:buFont typeface="Arial"/>
              <a:buNone/>
            </a:pPr>
            <a:r>
              <a:rPr lang="en-US" sz="2600">
                <a:solidFill>
                  <a:srgbClr val="FFFFFF"/>
                </a:solidFill>
                <a:latin typeface="Poppins"/>
                <a:ea typeface="Poppins"/>
                <a:cs typeface="Poppins"/>
                <a:sym typeface="Poppins"/>
              </a:rPr>
              <a:t>Please complete the reflection on Handout 1. </a:t>
            </a:r>
            <a:br>
              <a:rPr lang="en-US" sz="2600">
                <a:solidFill>
                  <a:srgbClr val="FFFFFF"/>
                </a:solidFill>
                <a:latin typeface="Poppins"/>
                <a:ea typeface="Poppins"/>
                <a:cs typeface="Poppins"/>
                <a:sym typeface="Poppins"/>
              </a:rPr>
            </a:br>
            <a:endParaRPr sz="2600">
              <a:solidFill>
                <a:srgbClr val="FFFFFF"/>
              </a:solidFill>
              <a:latin typeface="Poppins"/>
              <a:ea typeface="Poppins"/>
              <a:cs typeface="Poppins"/>
              <a:sym typeface="Poppins"/>
            </a:endParaRPr>
          </a:p>
          <a:p>
            <a:pPr marL="0" lvl="0" indent="0" algn="l" rtl="0">
              <a:spcBef>
                <a:spcPts val="0"/>
              </a:spcBef>
              <a:spcAft>
                <a:spcPts val="0"/>
              </a:spcAft>
              <a:buClr>
                <a:schemeClr val="dk1"/>
              </a:buClr>
              <a:buSzPts val="1100"/>
              <a:buFont typeface="Arial"/>
              <a:buNone/>
            </a:pPr>
            <a:r>
              <a:rPr lang="en-US" sz="2600">
                <a:solidFill>
                  <a:srgbClr val="FFFFFF"/>
                </a:solidFill>
                <a:latin typeface="Poppins"/>
                <a:ea typeface="Poppins"/>
                <a:cs typeface="Poppins"/>
                <a:sym typeface="Poppins"/>
              </a:rPr>
              <a:t>We’ll come back together to do a quick whip-around to share out our reflections.</a:t>
            </a:r>
            <a:endParaRPr sz="2600">
              <a:solidFill>
                <a:srgbClr val="FFFFFF"/>
              </a:solidFill>
              <a:latin typeface="Poppins"/>
              <a:ea typeface="Poppins"/>
              <a:cs typeface="Poppins"/>
              <a:sym typeface="Poppins"/>
            </a:endParaRPr>
          </a:p>
          <a:p>
            <a:pPr marL="0" lvl="0" indent="0" algn="l" rtl="0">
              <a:spcBef>
                <a:spcPts val="0"/>
              </a:spcBef>
              <a:spcAft>
                <a:spcPts val="0"/>
              </a:spcAft>
              <a:buClr>
                <a:schemeClr val="dk1"/>
              </a:buClr>
              <a:buSzPts val="1100"/>
              <a:buFont typeface="Arial"/>
              <a:buNone/>
            </a:pPr>
            <a:endParaRPr sz="2400">
              <a:solidFill>
                <a:srgbClr val="FFFFFF"/>
              </a:solidFill>
              <a:latin typeface="Poppins"/>
              <a:ea typeface="Poppins"/>
              <a:cs typeface="Poppins"/>
              <a:sym typeface="Poppins"/>
            </a:endParaRPr>
          </a:p>
          <a:p>
            <a:pPr marL="0" lvl="0" indent="0" algn="l" rtl="0">
              <a:spcBef>
                <a:spcPts val="0"/>
              </a:spcBef>
              <a:spcAft>
                <a:spcPts val="0"/>
              </a:spcAft>
              <a:buNone/>
            </a:pPr>
            <a:endParaRPr sz="2400">
              <a:solidFill>
                <a:srgbClr val="FFFFFF"/>
              </a:solidFill>
              <a:latin typeface="Poppins"/>
              <a:ea typeface="Poppins"/>
              <a:cs typeface="Poppins"/>
              <a:sym typeface="Poppins"/>
            </a:endParaRPr>
          </a:p>
        </p:txBody>
      </p:sp>
      <p:pic>
        <p:nvPicPr>
          <p:cNvPr id="9" name="Picture 8" descr="Kentucky Department of Education (KDE) logo.">
            <a:extLst>
              <a:ext uri="{FF2B5EF4-FFF2-40B4-BE49-F238E27FC236}">
                <a16:creationId xmlns:a16="http://schemas.microsoft.com/office/drawing/2014/main" id="{979EE9D5-1F80-408B-AC67-7AE518225B6D}"/>
              </a:ext>
            </a:extLst>
          </p:cNvPr>
          <p:cNvPicPr>
            <a:picLocks noChangeAspect="1"/>
          </p:cNvPicPr>
          <p:nvPr/>
        </p:nvPicPr>
        <p:blipFill>
          <a:blip r:embed="rId5"/>
          <a:stretch>
            <a:fillRect/>
          </a:stretch>
        </p:blipFill>
        <p:spPr>
          <a:xfrm>
            <a:off x="216036" y="245718"/>
            <a:ext cx="1097280" cy="109728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EA4B14-DA87-4725-BB59-2A2C499710A8}"/>
              </a:ext>
            </a:extLst>
          </p:cNvPr>
          <p:cNvSpPr>
            <a:spLocks noGrp="1"/>
          </p:cNvSpPr>
          <p:nvPr>
            <p:ph type="title"/>
          </p:nvPr>
        </p:nvSpPr>
        <p:spPr>
          <a:xfrm>
            <a:off x="1210350" y="803275"/>
            <a:ext cx="6723300" cy="720725"/>
          </a:xfrm>
        </p:spPr>
        <p:txBody>
          <a:bodyPr/>
          <a:lstStyle/>
          <a:p>
            <a:r>
              <a:rPr lang="en-US" dirty="0"/>
              <a:t>Series Feedback</a:t>
            </a:r>
          </a:p>
        </p:txBody>
      </p:sp>
      <p:sp>
        <p:nvSpPr>
          <p:cNvPr id="3" name="Subtitle 2">
            <a:extLst>
              <a:ext uri="{FF2B5EF4-FFF2-40B4-BE49-F238E27FC236}">
                <a16:creationId xmlns:a16="http://schemas.microsoft.com/office/drawing/2014/main" id="{7A1FE9BC-BC74-475F-9562-D213774BA624}"/>
              </a:ext>
            </a:extLst>
          </p:cNvPr>
          <p:cNvSpPr>
            <a:spLocks noGrp="1"/>
          </p:cNvSpPr>
          <p:nvPr>
            <p:ph type="subTitle" idx="1"/>
          </p:nvPr>
        </p:nvSpPr>
        <p:spPr>
          <a:xfrm>
            <a:off x="1384663" y="1733476"/>
            <a:ext cx="6548987" cy="319200"/>
          </a:xfrm>
        </p:spPr>
        <p:txBody>
          <a:bodyPr/>
          <a:lstStyle/>
          <a:p>
            <a:pPr algn="l">
              <a:lnSpc>
                <a:spcPct val="100000"/>
              </a:lnSpc>
            </a:pPr>
            <a:r>
              <a:rPr lang="en-US" sz="2400" dirty="0">
                <a:latin typeface="Calibri" panose="020F0502020204030204" pitchFamily="34" charset="0"/>
                <a:cs typeface="Calibri" panose="020F0502020204030204" pitchFamily="34" charset="0"/>
              </a:rPr>
              <a:t>Please complete the survey below to help inform our professional learning series as we work to provide high quality professional learning experiences that meet your needs. </a:t>
            </a:r>
          </a:p>
        </p:txBody>
      </p:sp>
      <p:sp>
        <p:nvSpPr>
          <p:cNvPr id="4" name="Text Placeholder 3">
            <a:extLst>
              <a:ext uri="{FF2B5EF4-FFF2-40B4-BE49-F238E27FC236}">
                <a16:creationId xmlns:a16="http://schemas.microsoft.com/office/drawing/2014/main" id="{63891AC3-BCEE-42C6-9A76-A689F48D98C7}"/>
              </a:ext>
            </a:extLst>
          </p:cNvPr>
          <p:cNvSpPr>
            <a:spLocks noGrp="1"/>
          </p:cNvSpPr>
          <p:nvPr>
            <p:ph type="body" idx="2"/>
          </p:nvPr>
        </p:nvSpPr>
        <p:spPr>
          <a:xfrm>
            <a:off x="2151150" y="3535680"/>
            <a:ext cx="5172214" cy="1195870"/>
          </a:xfrm>
        </p:spPr>
        <p:txBody>
          <a:bodyPr/>
          <a:lstStyle/>
          <a:p>
            <a:pPr marL="158750" indent="0">
              <a:buNone/>
            </a:pPr>
            <a:r>
              <a:rPr lang="en-US" sz="1800" u="sng" dirty="0">
                <a:hlinkClick r:id="rId2"/>
              </a:rPr>
              <a:t>SMP 3: Building a Culture of Math PL Survey</a:t>
            </a:r>
            <a:endParaRPr lang="en-US" sz="1800" dirty="0"/>
          </a:p>
        </p:txBody>
      </p:sp>
    </p:spTree>
    <p:extLst>
      <p:ext uri="{BB962C8B-B14F-4D97-AF65-F5344CB8AC3E}">
        <p14:creationId xmlns:p14="http://schemas.microsoft.com/office/powerpoint/2010/main" val="6260314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p32"/>
          <p:cNvSpPr txBox="1">
            <a:spLocks noGrp="1"/>
          </p:cNvSpPr>
          <p:nvPr>
            <p:ph type="title"/>
          </p:nvPr>
        </p:nvSpPr>
        <p:spPr>
          <a:xfrm>
            <a:off x="904725" y="690533"/>
            <a:ext cx="7681500" cy="678000"/>
          </a:xfrm>
          <a:prstGeom prst="rect">
            <a:avLst/>
          </a:prstGeom>
        </p:spPr>
        <p:txBody>
          <a:bodyPr spcFirstLastPara="1" wrap="square" lIns="0" tIns="0" rIns="91425" bIns="0" anchor="t" anchorCtr="0">
            <a:noAutofit/>
          </a:bodyPr>
          <a:lstStyle/>
          <a:p>
            <a:pPr marL="0" lvl="0" indent="0" algn="ctr" rtl="0">
              <a:spcBef>
                <a:spcPts val="0"/>
              </a:spcBef>
              <a:spcAft>
                <a:spcPts val="0"/>
              </a:spcAft>
              <a:buNone/>
            </a:pPr>
            <a:r>
              <a:rPr lang="en-US" dirty="0"/>
              <a:t>Building a Culture of Math Learning</a:t>
            </a:r>
            <a:endParaRPr dirty="0"/>
          </a:p>
        </p:txBody>
      </p:sp>
      <p:sp>
        <p:nvSpPr>
          <p:cNvPr id="183" name="Google Shape;183;p32"/>
          <p:cNvSpPr txBox="1">
            <a:spLocks noGrp="1"/>
          </p:cNvSpPr>
          <p:nvPr>
            <p:ph type="subTitle" idx="2"/>
          </p:nvPr>
        </p:nvSpPr>
        <p:spPr>
          <a:xfrm>
            <a:off x="689250" y="1098102"/>
            <a:ext cx="7765500" cy="1012500"/>
          </a:xfrm>
          <a:prstGeom prst="rect">
            <a:avLst/>
          </a:prstGeom>
          <a:solidFill>
            <a:srgbClr val="FFFF00"/>
          </a:solidFill>
          <a:ln w="19050" cap="flat" cmpd="sng">
            <a:solidFill>
              <a:srgbClr val="004B75"/>
            </a:solidFill>
            <a:prstDash val="dot"/>
            <a:round/>
            <a:headEnd type="none" w="sm" len="sm"/>
            <a:tailEnd type="none" w="sm" len="sm"/>
          </a:ln>
        </p:spPr>
        <p:txBody>
          <a:bodyPr spcFirstLastPara="1" wrap="square" lIns="0" tIns="0" rIns="0" bIns="0" anchor="ctr" anchorCtr="0">
            <a:noAutofit/>
          </a:bodyPr>
          <a:lstStyle/>
          <a:p>
            <a:pPr marL="0" lvl="0" indent="0" algn="ctr" rtl="0">
              <a:spcBef>
                <a:spcPts val="0"/>
              </a:spcBef>
              <a:spcAft>
                <a:spcPts val="0"/>
              </a:spcAft>
              <a:buNone/>
            </a:pPr>
            <a:r>
              <a:rPr lang="en-US" sz="1400"/>
              <a:t>The Standards for Mathematical Practice support a culture of math learning where students feel empowered to take academic risks, persevere in problem solving, make meaning of mathematics,  explain their thinking, and reflect on their own learning.</a:t>
            </a:r>
            <a:endParaRPr sz="1400"/>
          </a:p>
        </p:txBody>
      </p:sp>
      <p:sp>
        <p:nvSpPr>
          <p:cNvPr id="184" name="Google Shape;184;p32"/>
          <p:cNvSpPr txBox="1"/>
          <p:nvPr/>
        </p:nvSpPr>
        <p:spPr>
          <a:xfrm>
            <a:off x="7006279" y="5181350"/>
            <a:ext cx="2014800" cy="437400"/>
          </a:xfrm>
          <a:prstGeom prst="rect">
            <a:avLst/>
          </a:prstGeom>
          <a:noFill/>
          <a:ln>
            <a:noFill/>
          </a:ln>
        </p:spPr>
        <p:txBody>
          <a:bodyPr spcFirstLastPara="1" wrap="square" lIns="91425" tIns="91425" rIns="457200" bIns="91425" anchor="ctr" anchorCtr="0">
            <a:noAutofit/>
          </a:bodyPr>
          <a:lstStyle/>
          <a:p>
            <a:pPr marL="0" lvl="0" indent="0" algn="r" rtl="0">
              <a:spcBef>
                <a:spcPts val="0"/>
              </a:spcBef>
              <a:spcAft>
                <a:spcPts val="0"/>
              </a:spcAft>
              <a:buNone/>
            </a:pPr>
            <a:fld id="{00000000-1234-1234-1234-123412341234}" type="slidenum">
              <a:rPr lang="en-US" sz="1200" b="1">
                <a:solidFill>
                  <a:srgbClr val="40C1AC"/>
                </a:solidFill>
                <a:latin typeface="Poppins"/>
                <a:ea typeface="Poppins"/>
                <a:cs typeface="Poppins"/>
                <a:sym typeface="Poppins"/>
              </a:rPr>
              <a:t>2</a:t>
            </a:fld>
            <a:endParaRPr sz="1200" b="1">
              <a:solidFill>
                <a:srgbClr val="40C1AC"/>
              </a:solidFill>
              <a:latin typeface="Poppins"/>
              <a:ea typeface="Poppins"/>
              <a:cs typeface="Poppins"/>
              <a:sym typeface="Poppins"/>
            </a:endParaRPr>
          </a:p>
        </p:txBody>
      </p:sp>
      <p:graphicFrame>
        <p:nvGraphicFramePr>
          <p:cNvPr id="185" name="Google Shape;185;p32"/>
          <p:cNvGraphicFramePr/>
          <p:nvPr>
            <p:extLst>
              <p:ext uri="{D42A27DB-BD31-4B8C-83A1-F6EECF244321}">
                <p14:modId xmlns:p14="http://schemas.microsoft.com/office/powerpoint/2010/main" val="2695857359"/>
              </p:ext>
            </p:extLst>
          </p:nvPr>
        </p:nvGraphicFramePr>
        <p:xfrm>
          <a:off x="685625" y="2271200"/>
          <a:ext cx="7824400" cy="2631525"/>
        </p:xfrm>
        <a:graphic>
          <a:graphicData uri="http://schemas.openxmlformats.org/drawingml/2006/table">
            <a:tbl>
              <a:tblPr firstRow="1">
                <a:noFill/>
                <a:tableStyleId>{A36136E5-2C96-439A-A21C-B6609300F0F8}</a:tableStyleId>
              </a:tblPr>
              <a:tblGrid>
                <a:gridCol w="1956100">
                  <a:extLst>
                    <a:ext uri="{9D8B030D-6E8A-4147-A177-3AD203B41FA5}">
                      <a16:colId xmlns:a16="http://schemas.microsoft.com/office/drawing/2014/main" val="20000"/>
                    </a:ext>
                  </a:extLst>
                </a:gridCol>
                <a:gridCol w="1956100">
                  <a:extLst>
                    <a:ext uri="{9D8B030D-6E8A-4147-A177-3AD203B41FA5}">
                      <a16:colId xmlns:a16="http://schemas.microsoft.com/office/drawing/2014/main" val="20001"/>
                    </a:ext>
                  </a:extLst>
                </a:gridCol>
                <a:gridCol w="1956100">
                  <a:extLst>
                    <a:ext uri="{9D8B030D-6E8A-4147-A177-3AD203B41FA5}">
                      <a16:colId xmlns:a16="http://schemas.microsoft.com/office/drawing/2014/main" val="20002"/>
                    </a:ext>
                  </a:extLst>
                </a:gridCol>
                <a:gridCol w="1956100">
                  <a:extLst>
                    <a:ext uri="{9D8B030D-6E8A-4147-A177-3AD203B41FA5}">
                      <a16:colId xmlns:a16="http://schemas.microsoft.com/office/drawing/2014/main" val="20003"/>
                    </a:ext>
                  </a:extLst>
                </a:gridCol>
              </a:tblGrid>
              <a:tr h="604525">
                <a:tc gridSpan="4">
                  <a:txBody>
                    <a:bodyPr/>
                    <a:lstStyle/>
                    <a:p>
                      <a:pPr marL="0" lvl="0" indent="0" algn="ctr" rtl="0">
                        <a:spcBef>
                          <a:spcPts val="0"/>
                        </a:spcBef>
                        <a:spcAft>
                          <a:spcPts val="0"/>
                        </a:spcAft>
                        <a:buNone/>
                      </a:pPr>
                      <a:r>
                        <a:rPr lang="en-US" dirty="0">
                          <a:solidFill>
                            <a:srgbClr val="FFFFFF"/>
                          </a:solidFill>
                          <a:latin typeface="Poppins SemiBold"/>
                          <a:ea typeface="Poppins SemiBold"/>
                          <a:cs typeface="Poppins SemiBold"/>
                          <a:sym typeface="Poppins SemiBold"/>
                        </a:rPr>
                        <a:t>12-week Content Cycle</a:t>
                      </a:r>
                      <a:endParaRPr dirty="0">
                        <a:solidFill>
                          <a:srgbClr val="FFFFFF"/>
                        </a:solidFill>
                        <a:latin typeface="Poppins SemiBold"/>
                        <a:ea typeface="Poppins SemiBold"/>
                        <a:cs typeface="Poppins SemiBold"/>
                        <a:sym typeface="Poppins SemiBold"/>
                      </a:endParaRPr>
                    </a:p>
                  </a:txBody>
                  <a:tcPr marL="91425" marR="91425" marT="91425" marB="91425" anchor="ctr">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solidFill>
                      <a:srgbClr val="225A76"/>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970850">
                <a:tc>
                  <a:txBody>
                    <a:bodyPr/>
                    <a:lstStyle/>
                    <a:p>
                      <a:pPr marL="0" lvl="0" indent="0" algn="ctr" rtl="0">
                        <a:spcBef>
                          <a:spcPts val="0"/>
                        </a:spcBef>
                        <a:spcAft>
                          <a:spcPts val="0"/>
                        </a:spcAft>
                        <a:buClr>
                          <a:schemeClr val="dk1"/>
                        </a:buClr>
                        <a:buSzPts val="1100"/>
                        <a:buFont typeface="Arial"/>
                        <a:buNone/>
                      </a:pPr>
                      <a:r>
                        <a:rPr lang="en-US" sz="1100">
                          <a:solidFill>
                            <a:schemeClr val="lt1"/>
                          </a:solidFill>
                          <a:latin typeface="Poppins SemiBold"/>
                          <a:ea typeface="Poppins SemiBold"/>
                          <a:cs typeface="Poppins SemiBold"/>
                          <a:sym typeface="Poppins SemiBold"/>
                        </a:rPr>
                        <a:t>Introduction to the Standards for Mathematical Practice</a:t>
                      </a:r>
                      <a:endParaRPr sz="1100">
                        <a:solidFill>
                          <a:schemeClr val="lt1"/>
                        </a:solidFill>
                        <a:latin typeface="Poppins SemiBold"/>
                        <a:ea typeface="Poppins SemiBold"/>
                        <a:cs typeface="Poppins SemiBold"/>
                        <a:sym typeface="Poppins SemiBold"/>
                      </a:endParaRPr>
                    </a:p>
                    <a:p>
                      <a:pPr marL="0" lvl="0" indent="0" algn="ctr" rtl="0">
                        <a:spcBef>
                          <a:spcPts val="0"/>
                        </a:spcBef>
                        <a:spcAft>
                          <a:spcPts val="0"/>
                        </a:spcAft>
                        <a:buNone/>
                      </a:pPr>
                      <a:r>
                        <a:rPr lang="en-US" sz="1100">
                          <a:solidFill>
                            <a:schemeClr val="lt1"/>
                          </a:solidFill>
                          <a:latin typeface="Poppins SemiBold"/>
                          <a:ea typeface="Poppins SemiBold"/>
                          <a:cs typeface="Poppins SemiBold"/>
                          <a:sym typeface="Poppins SemiBold"/>
                        </a:rPr>
                        <a:t>(SMPs)</a:t>
                      </a:r>
                      <a:endParaRPr sz="1100">
                        <a:solidFill>
                          <a:srgbClr val="FFFFFF"/>
                        </a:solidFill>
                        <a:latin typeface="Poppins SemiBold"/>
                        <a:ea typeface="Poppins SemiBold"/>
                        <a:cs typeface="Poppins SemiBold"/>
                        <a:sym typeface="Poppins SemiBold"/>
                      </a:endParaRPr>
                    </a:p>
                  </a:txBody>
                  <a:tcPr marL="91425" marR="91425" marT="91425" marB="91425" anchor="ctr">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solidFill>
                      <a:srgbClr val="3BB39F"/>
                    </a:solidFill>
                  </a:tcPr>
                </a:tc>
                <a:tc>
                  <a:txBody>
                    <a:bodyPr/>
                    <a:lstStyle/>
                    <a:p>
                      <a:pPr marL="0" lvl="0" indent="0" algn="ctr" rtl="0">
                        <a:spcBef>
                          <a:spcPts val="0"/>
                        </a:spcBef>
                        <a:spcAft>
                          <a:spcPts val="0"/>
                        </a:spcAft>
                        <a:buClr>
                          <a:srgbClr val="000000"/>
                        </a:buClr>
                        <a:buSzPts val="1100"/>
                        <a:buFont typeface="Arial"/>
                        <a:buNone/>
                      </a:pPr>
                      <a:r>
                        <a:rPr lang="en-US" sz="1100">
                          <a:solidFill>
                            <a:srgbClr val="FFFFFF"/>
                          </a:solidFill>
                          <a:latin typeface="Poppins SemiBold"/>
                          <a:ea typeface="Poppins SemiBold"/>
                          <a:cs typeface="Poppins SemiBold"/>
                          <a:sym typeface="Poppins SemiBold"/>
                        </a:rPr>
                        <a:t>SMP 1: </a:t>
                      </a:r>
                      <a:endParaRPr sz="1100">
                        <a:solidFill>
                          <a:srgbClr val="FFFFFF"/>
                        </a:solidFill>
                        <a:latin typeface="Poppins SemiBold"/>
                        <a:ea typeface="Poppins SemiBold"/>
                        <a:cs typeface="Poppins SemiBold"/>
                        <a:sym typeface="Poppins SemiBold"/>
                      </a:endParaRPr>
                    </a:p>
                    <a:p>
                      <a:pPr marL="0" lvl="0" indent="0" algn="ctr" rtl="0">
                        <a:spcBef>
                          <a:spcPts val="0"/>
                        </a:spcBef>
                        <a:spcAft>
                          <a:spcPts val="0"/>
                        </a:spcAft>
                        <a:buClr>
                          <a:srgbClr val="000000"/>
                        </a:buClr>
                        <a:buSzPts val="1100"/>
                        <a:buFont typeface="Arial"/>
                        <a:buNone/>
                      </a:pPr>
                      <a:r>
                        <a:rPr lang="en-US" sz="1100">
                          <a:solidFill>
                            <a:srgbClr val="FFFFFF"/>
                          </a:solidFill>
                          <a:latin typeface="Poppins SemiBold"/>
                          <a:ea typeface="Poppins SemiBold"/>
                          <a:cs typeface="Poppins SemiBold"/>
                          <a:sym typeface="Poppins SemiBold"/>
                        </a:rPr>
                        <a:t>Make sense of problems and persevere in solving them.</a:t>
                      </a:r>
                      <a:endParaRPr sz="1100">
                        <a:solidFill>
                          <a:srgbClr val="FFFFFF"/>
                        </a:solidFill>
                        <a:latin typeface="Poppins SemiBold"/>
                        <a:ea typeface="Poppins SemiBold"/>
                        <a:cs typeface="Poppins SemiBold"/>
                        <a:sym typeface="Poppins SemiBold"/>
                      </a:endParaRPr>
                    </a:p>
                  </a:txBody>
                  <a:tcPr marL="91425" marR="91425" marT="91425" marB="91425" anchor="ctr">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solidFill>
                      <a:srgbClr val="3BB39F"/>
                    </a:solidFill>
                  </a:tcPr>
                </a:tc>
                <a:tc>
                  <a:txBody>
                    <a:bodyPr/>
                    <a:lstStyle/>
                    <a:p>
                      <a:pPr marL="0" lvl="0" indent="0" algn="ctr" rtl="0">
                        <a:spcBef>
                          <a:spcPts val="0"/>
                        </a:spcBef>
                        <a:spcAft>
                          <a:spcPts val="0"/>
                        </a:spcAft>
                        <a:buClr>
                          <a:srgbClr val="000000"/>
                        </a:buClr>
                        <a:buSzPts val="1100"/>
                        <a:buFont typeface="Arial"/>
                        <a:buNone/>
                      </a:pPr>
                      <a:r>
                        <a:rPr lang="en-US" sz="1100">
                          <a:solidFill>
                            <a:srgbClr val="FFFFFF"/>
                          </a:solidFill>
                          <a:latin typeface="Poppins SemiBold"/>
                          <a:ea typeface="Poppins SemiBold"/>
                          <a:cs typeface="Poppins SemiBold"/>
                          <a:sym typeface="Poppins SemiBold"/>
                        </a:rPr>
                        <a:t>SMP 4:</a:t>
                      </a:r>
                      <a:endParaRPr sz="1100">
                        <a:solidFill>
                          <a:srgbClr val="FFFFFF"/>
                        </a:solidFill>
                        <a:latin typeface="Poppins SemiBold"/>
                        <a:ea typeface="Poppins SemiBold"/>
                        <a:cs typeface="Poppins SemiBold"/>
                        <a:sym typeface="Poppins SemiBold"/>
                      </a:endParaRPr>
                    </a:p>
                    <a:p>
                      <a:pPr marL="0" lvl="0" indent="0" algn="ctr" rtl="0">
                        <a:spcBef>
                          <a:spcPts val="0"/>
                        </a:spcBef>
                        <a:spcAft>
                          <a:spcPts val="0"/>
                        </a:spcAft>
                        <a:buClr>
                          <a:srgbClr val="000000"/>
                        </a:buClr>
                        <a:buSzPts val="1100"/>
                        <a:buFont typeface="Arial"/>
                        <a:buNone/>
                      </a:pPr>
                      <a:r>
                        <a:rPr lang="en-US" sz="1100">
                          <a:solidFill>
                            <a:srgbClr val="FFFFFF"/>
                          </a:solidFill>
                          <a:latin typeface="Poppins SemiBold"/>
                          <a:ea typeface="Poppins SemiBold"/>
                          <a:cs typeface="Poppins SemiBold"/>
                          <a:sym typeface="Poppins SemiBold"/>
                        </a:rPr>
                        <a:t>Model with mathematics.</a:t>
                      </a:r>
                      <a:endParaRPr sz="1100">
                        <a:solidFill>
                          <a:srgbClr val="FFFFFF"/>
                        </a:solidFill>
                        <a:latin typeface="Poppins SemiBold"/>
                        <a:ea typeface="Poppins SemiBold"/>
                        <a:cs typeface="Poppins SemiBold"/>
                        <a:sym typeface="Poppins SemiBold"/>
                      </a:endParaRPr>
                    </a:p>
                    <a:p>
                      <a:pPr marL="0" lvl="0" indent="0" algn="l" rtl="0">
                        <a:spcBef>
                          <a:spcPts val="0"/>
                        </a:spcBef>
                        <a:spcAft>
                          <a:spcPts val="0"/>
                        </a:spcAft>
                        <a:buClr>
                          <a:srgbClr val="000000"/>
                        </a:buClr>
                        <a:buSzPts val="1100"/>
                        <a:buFont typeface="Arial"/>
                        <a:buNone/>
                      </a:pPr>
                      <a:endParaRPr sz="1100">
                        <a:solidFill>
                          <a:srgbClr val="FFFFFF"/>
                        </a:solidFill>
                        <a:latin typeface="Poppins SemiBold"/>
                        <a:ea typeface="Poppins SemiBold"/>
                        <a:cs typeface="Poppins SemiBold"/>
                        <a:sym typeface="Poppins SemiBold"/>
                      </a:endParaRPr>
                    </a:p>
                  </a:txBody>
                  <a:tcPr marL="91425" marR="91425" marT="91425" marB="91425" anchor="ctr">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solidFill>
                      <a:srgbClr val="3BB39F"/>
                    </a:solidFill>
                  </a:tcPr>
                </a:tc>
                <a:tc>
                  <a:txBody>
                    <a:bodyPr/>
                    <a:lstStyle/>
                    <a:p>
                      <a:pPr marL="0" lvl="0" indent="0" algn="ctr" rtl="0">
                        <a:spcBef>
                          <a:spcPts val="0"/>
                        </a:spcBef>
                        <a:spcAft>
                          <a:spcPts val="0"/>
                        </a:spcAft>
                        <a:buClr>
                          <a:srgbClr val="000000"/>
                        </a:buClr>
                        <a:buSzPts val="1100"/>
                        <a:buFont typeface="Arial"/>
                        <a:buNone/>
                      </a:pPr>
                      <a:r>
                        <a:rPr lang="en-US" sz="1100">
                          <a:solidFill>
                            <a:srgbClr val="FFFFFF"/>
                          </a:solidFill>
                          <a:latin typeface="Poppins SemiBold"/>
                          <a:ea typeface="Poppins SemiBold"/>
                          <a:cs typeface="Poppins SemiBold"/>
                          <a:sym typeface="Poppins SemiBold"/>
                        </a:rPr>
                        <a:t>SMP 3: </a:t>
                      </a:r>
                      <a:endParaRPr sz="1100">
                        <a:solidFill>
                          <a:srgbClr val="FFFFFF"/>
                        </a:solidFill>
                        <a:latin typeface="Poppins SemiBold"/>
                        <a:ea typeface="Poppins SemiBold"/>
                        <a:cs typeface="Poppins SemiBold"/>
                        <a:sym typeface="Poppins SemiBold"/>
                      </a:endParaRPr>
                    </a:p>
                    <a:p>
                      <a:pPr marL="0" lvl="0" indent="0" algn="ctr" rtl="0">
                        <a:spcBef>
                          <a:spcPts val="0"/>
                        </a:spcBef>
                        <a:spcAft>
                          <a:spcPts val="0"/>
                        </a:spcAft>
                        <a:buClr>
                          <a:srgbClr val="000000"/>
                        </a:buClr>
                        <a:buSzPts val="1100"/>
                        <a:buFont typeface="Arial"/>
                        <a:buNone/>
                      </a:pPr>
                      <a:r>
                        <a:rPr lang="en-US" sz="1100">
                          <a:solidFill>
                            <a:srgbClr val="FFFFFF"/>
                          </a:solidFill>
                          <a:latin typeface="Poppins SemiBold"/>
                          <a:ea typeface="Poppins SemiBold"/>
                          <a:cs typeface="Poppins SemiBold"/>
                          <a:sym typeface="Poppins SemiBold"/>
                        </a:rPr>
                        <a:t>Construct viable arguments and critique the reasoning of others.</a:t>
                      </a:r>
                      <a:endParaRPr sz="1100">
                        <a:solidFill>
                          <a:srgbClr val="FFFFFF"/>
                        </a:solidFill>
                        <a:latin typeface="Poppins SemiBold"/>
                        <a:ea typeface="Poppins SemiBold"/>
                        <a:cs typeface="Poppins SemiBold"/>
                        <a:sym typeface="Poppins SemiBold"/>
                      </a:endParaRPr>
                    </a:p>
                  </a:txBody>
                  <a:tcPr marL="91425" marR="91425" marT="91425" marB="91425" anchor="ctr">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solidFill>
                      <a:srgbClr val="3BB39F"/>
                    </a:solidFill>
                  </a:tcPr>
                </a:tc>
                <a:extLst>
                  <a:ext uri="{0D108BD9-81ED-4DB2-BD59-A6C34878D82A}">
                    <a16:rowId xmlns:a16="http://schemas.microsoft.com/office/drawing/2014/main" val="10001"/>
                  </a:ext>
                </a:extLst>
              </a:tr>
              <a:tr h="1056150">
                <a:tc>
                  <a:txBody>
                    <a:bodyPr/>
                    <a:lstStyle/>
                    <a:p>
                      <a:pPr marL="0" lvl="0" indent="0" algn="l" rtl="0">
                        <a:lnSpc>
                          <a:spcPct val="150000"/>
                        </a:lnSpc>
                        <a:spcBef>
                          <a:spcPts val="0"/>
                        </a:spcBef>
                        <a:spcAft>
                          <a:spcPts val="0"/>
                        </a:spcAft>
                        <a:buNone/>
                      </a:pPr>
                      <a:r>
                        <a:rPr lang="en-US" sz="1000">
                          <a:solidFill>
                            <a:srgbClr val="FFFFFF"/>
                          </a:solidFill>
                          <a:latin typeface="Poppins SemiBold"/>
                          <a:ea typeface="Poppins SemiBold"/>
                          <a:cs typeface="Poppins SemiBold"/>
                          <a:sym typeface="Poppins SemiBold"/>
                        </a:rPr>
                        <a:t>Week 1: </a:t>
                      </a:r>
                      <a:r>
                        <a:rPr lang="en-US" sz="1000">
                          <a:solidFill>
                            <a:srgbClr val="FFFFFF"/>
                          </a:solidFill>
                          <a:latin typeface="Poppins"/>
                          <a:ea typeface="Poppins"/>
                          <a:cs typeface="Poppins"/>
                          <a:sym typeface="Poppins"/>
                        </a:rPr>
                        <a:t>Shared Learning</a:t>
                      </a:r>
                      <a:endParaRPr sz="1000">
                        <a:solidFill>
                          <a:srgbClr val="FFFFFF"/>
                        </a:solidFill>
                        <a:latin typeface="Poppins"/>
                        <a:ea typeface="Poppins"/>
                        <a:cs typeface="Poppins"/>
                        <a:sym typeface="Poppins"/>
                      </a:endParaRPr>
                    </a:p>
                    <a:p>
                      <a:pPr marL="0" lvl="0" indent="0" algn="l" rtl="0">
                        <a:lnSpc>
                          <a:spcPct val="150000"/>
                        </a:lnSpc>
                        <a:spcBef>
                          <a:spcPts val="0"/>
                        </a:spcBef>
                        <a:spcAft>
                          <a:spcPts val="0"/>
                        </a:spcAft>
                        <a:buNone/>
                      </a:pPr>
                      <a:r>
                        <a:rPr lang="en-US" sz="1000">
                          <a:solidFill>
                            <a:srgbClr val="FFFFFF"/>
                          </a:solidFill>
                          <a:latin typeface="Poppins SemiBold"/>
                          <a:ea typeface="Poppins SemiBold"/>
                          <a:cs typeface="Poppins SemiBold"/>
                          <a:sym typeface="Poppins SemiBold"/>
                        </a:rPr>
                        <a:t>Week 2:</a:t>
                      </a:r>
                      <a:r>
                        <a:rPr lang="en-US" sz="1000">
                          <a:solidFill>
                            <a:srgbClr val="FFFFFF"/>
                          </a:solidFill>
                          <a:latin typeface="Poppins"/>
                          <a:ea typeface="Poppins"/>
                          <a:cs typeface="Poppins"/>
                          <a:sym typeface="Poppins"/>
                        </a:rPr>
                        <a:t> Planning &amp; Practice</a:t>
                      </a:r>
                      <a:endParaRPr sz="1000">
                        <a:solidFill>
                          <a:srgbClr val="FFFFFF"/>
                        </a:solidFill>
                        <a:latin typeface="Poppins"/>
                        <a:ea typeface="Poppins"/>
                        <a:cs typeface="Poppins"/>
                        <a:sym typeface="Poppins"/>
                      </a:endParaRPr>
                    </a:p>
                    <a:p>
                      <a:pPr marL="0" lvl="0" indent="0" algn="l" rtl="0">
                        <a:lnSpc>
                          <a:spcPct val="150000"/>
                        </a:lnSpc>
                        <a:spcBef>
                          <a:spcPts val="0"/>
                        </a:spcBef>
                        <a:spcAft>
                          <a:spcPts val="0"/>
                        </a:spcAft>
                        <a:buNone/>
                      </a:pPr>
                      <a:r>
                        <a:rPr lang="en-US" sz="1000">
                          <a:solidFill>
                            <a:srgbClr val="FFFFFF"/>
                          </a:solidFill>
                          <a:latin typeface="Poppins SemiBold"/>
                          <a:ea typeface="Poppins SemiBold"/>
                          <a:cs typeface="Poppins SemiBold"/>
                          <a:sym typeface="Poppins SemiBold"/>
                        </a:rPr>
                        <a:t>Week 3:</a:t>
                      </a:r>
                      <a:r>
                        <a:rPr lang="en-US" sz="1000">
                          <a:solidFill>
                            <a:srgbClr val="FFFFFF"/>
                          </a:solidFill>
                          <a:latin typeface="Poppins"/>
                          <a:ea typeface="Poppins"/>
                          <a:cs typeface="Poppins"/>
                          <a:sym typeface="Poppins"/>
                        </a:rPr>
                        <a:t> Student Progress</a:t>
                      </a:r>
                      <a:endParaRPr sz="1000">
                        <a:solidFill>
                          <a:srgbClr val="FFFFFF"/>
                        </a:solidFill>
                        <a:latin typeface="Poppins"/>
                        <a:ea typeface="Poppins"/>
                        <a:cs typeface="Poppins"/>
                        <a:sym typeface="Poppins"/>
                      </a:endParaRPr>
                    </a:p>
                  </a:txBody>
                  <a:tcPr marL="91425" marR="91425" marT="91425" marB="91425" anchor="ctr">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solidFill>
                      <a:srgbClr val="397ED0"/>
                    </a:solidFill>
                  </a:tcPr>
                </a:tc>
                <a:tc>
                  <a:txBody>
                    <a:bodyPr/>
                    <a:lstStyle/>
                    <a:p>
                      <a:pPr marL="0" lvl="0" indent="0" algn="l" rtl="0">
                        <a:lnSpc>
                          <a:spcPct val="150000"/>
                        </a:lnSpc>
                        <a:spcBef>
                          <a:spcPts val="0"/>
                        </a:spcBef>
                        <a:spcAft>
                          <a:spcPts val="0"/>
                        </a:spcAft>
                        <a:buClr>
                          <a:srgbClr val="000000"/>
                        </a:buClr>
                        <a:buSzPts val="1100"/>
                        <a:buFont typeface="Arial"/>
                        <a:buNone/>
                      </a:pPr>
                      <a:r>
                        <a:rPr lang="en-US" sz="1000">
                          <a:solidFill>
                            <a:srgbClr val="FFFFFF"/>
                          </a:solidFill>
                          <a:latin typeface="Poppins SemiBold"/>
                          <a:ea typeface="Poppins SemiBold"/>
                          <a:cs typeface="Poppins SemiBold"/>
                          <a:sym typeface="Poppins SemiBold"/>
                        </a:rPr>
                        <a:t>Week 1: </a:t>
                      </a:r>
                      <a:r>
                        <a:rPr lang="en-US" sz="1000">
                          <a:solidFill>
                            <a:srgbClr val="FFFFFF"/>
                          </a:solidFill>
                          <a:latin typeface="Poppins"/>
                          <a:ea typeface="Poppins"/>
                          <a:cs typeface="Poppins"/>
                          <a:sym typeface="Poppins"/>
                        </a:rPr>
                        <a:t>Shared Learning</a:t>
                      </a:r>
                      <a:endParaRPr sz="1000">
                        <a:solidFill>
                          <a:srgbClr val="FFFFFF"/>
                        </a:solidFill>
                        <a:latin typeface="Poppins"/>
                        <a:ea typeface="Poppins"/>
                        <a:cs typeface="Poppins"/>
                        <a:sym typeface="Poppins"/>
                      </a:endParaRPr>
                    </a:p>
                    <a:p>
                      <a:pPr marL="0" lvl="0" indent="0" algn="l" rtl="0">
                        <a:lnSpc>
                          <a:spcPct val="150000"/>
                        </a:lnSpc>
                        <a:spcBef>
                          <a:spcPts val="0"/>
                        </a:spcBef>
                        <a:spcAft>
                          <a:spcPts val="0"/>
                        </a:spcAft>
                        <a:buClr>
                          <a:srgbClr val="000000"/>
                        </a:buClr>
                        <a:buSzPts val="1100"/>
                        <a:buFont typeface="Arial"/>
                        <a:buNone/>
                      </a:pPr>
                      <a:r>
                        <a:rPr lang="en-US" sz="1000">
                          <a:solidFill>
                            <a:srgbClr val="FFFFFF"/>
                          </a:solidFill>
                          <a:latin typeface="Poppins SemiBold"/>
                          <a:ea typeface="Poppins SemiBold"/>
                          <a:cs typeface="Poppins SemiBold"/>
                          <a:sym typeface="Poppins SemiBold"/>
                        </a:rPr>
                        <a:t>Week 2:</a:t>
                      </a:r>
                      <a:r>
                        <a:rPr lang="en-US" sz="1000">
                          <a:solidFill>
                            <a:srgbClr val="FFFFFF"/>
                          </a:solidFill>
                          <a:latin typeface="Poppins"/>
                          <a:ea typeface="Poppins"/>
                          <a:cs typeface="Poppins"/>
                          <a:sym typeface="Poppins"/>
                        </a:rPr>
                        <a:t> Planning &amp; Practice</a:t>
                      </a:r>
                      <a:endParaRPr sz="1000">
                        <a:solidFill>
                          <a:srgbClr val="FFFFFF"/>
                        </a:solidFill>
                        <a:latin typeface="Poppins"/>
                        <a:ea typeface="Poppins"/>
                        <a:cs typeface="Poppins"/>
                        <a:sym typeface="Poppins"/>
                      </a:endParaRPr>
                    </a:p>
                    <a:p>
                      <a:pPr marL="0" lvl="0" indent="0" algn="l" rtl="0">
                        <a:lnSpc>
                          <a:spcPct val="150000"/>
                        </a:lnSpc>
                        <a:spcBef>
                          <a:spcPts val="0"/>
                        </a:spcBef>
                        <a:spcAft>
                          <a:spcPts val="0"/>
                        </a:spcAft>
                        <a:buClr>
                          <a:srgbClr val="000000"/>
                        </a:buClr>
                        <a:buSzPts val="1100"/>
                        <a:buFont typeface="Arial"/>
                        <a:buNone/>
                      </a:pPr>
                      <a:r>
                        <a:rPr lang="en-US" sz="1000">
                          <a:solidFill>
                            <a:srgbClr val="FFFFFF"/>
                          </a:solidFill>
                          <a:latin typeface="Poppins SemiBold"/>
                          <a:ea typeface="Poppins SemiBold"/>
                          <a:cs typeface="Poppins SemiBold"/>
                          <a:sym typeface="Poppins SemiBold"/>
                        </a:rPr>
                        <a:t>Week 3:</a:t>
                      </a:r>
                      <a:r>
                        <a:rPr lang="en-US" sz="1000">
                          <a:solidFill>
                            <a:srgbClr val="FFFFFF"/>
                          </a:solidFill>
                          <a:latin typeface="Poppins"/>
                          <a:ea typeface="Poppins"/>
                          <a:cs typeface="Poppins"/>
                          <a:sym typeface="Poppins"/>
                        </a:rPr>
                        <a:t> Student Progress</a:t>
                      </a:r>
                      <a:endParaRPr sz="1000">
                        <a:solidFill>
                          <a:srgbClr val="FFFFFF"/>
                        </a:solidFill>
                        <a:latin typeface="Poppins"/>
                        <a:ea typeface="Poppins"/>
                        <a:cs typeface="Poppins"/>
                        <a:sym typeface="Poppins"/>
                      </a:endParaRPr>
                    </a:p>
                  </a:txBody>
                  <a:tcPr marL="91425" marR="91425" marT="91425" marB="91425" anchor="ctr">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solidFill>
                      <a:srgbClr val="397ED0"/>
                    </a:solidFill>
                  </a:tcPr>
                </a:tc>
                <a:tc>
                  <a:txBody>
                    <a:bodyPr/>
                    <a:lstStyle/>
                    <a:p>
                      <a:pPr marL="0" lvl="0" indent="0" algn="l" rtl="0">
                        <a:lnSpc>
                          <a:spcPct val="150000"/>
                        </a:lnSpc>
                        <a:spcBef>
                          <a:spcPts val="0"/>
                        </a:spcBef>
                        <a:spcAft>
                          <a:spcPts val="0"/>
                        </a:spcAft>
                        <a:buClr>
                          <a:srgbClr val="000000"/>
                        </a:buClr>
                        <a:buSzPts val="1100"/>
                        <a:buFont typeface="Arial"/>
                        <a:buNone/>
                      </a:pPr>
                      <a:r>
                        <a:rPr lang="en-US" sz="1000">
                          <a:solidFill>
                            <a:srgbClr val="FFFFFF"/>
                          </a:solidFill>
                          <a:latin typeface="Poppins SemiBold"/>
                          <a:ea typeface="Poppins SemiBold"/>
                          <a:cs typeface="Poppins SemiBold"/>
                          <a:sym typeface="Poppins SemiBold"/>
                        </a:rPr>
                        <a:t>Week 1: </a:t>
                      </a:r>
                      <a:r>
                        <a:rPr lang="en-US" sz="1000">
                          <a:solidFill>
                            <a:srgbClr val="FFFFFF"/>
                          </a:solidFill>
                          <a:latin typeface="Poppins"/>
                          <a:ea typeface="Poppins"/>
                          <a:cs typeface="Poppins"/>
                          <a:sym typeface="Poppins"/>
                        </a:rPr>
                        <a:t>Shared Learning</a:t>
                      </a:r>
                      <a:endParaRPr sz="1000">
                        <a:solidFill>
                          <a:srgbClr val="FFFFFF"/>
                        </a:solidFill>
                        <a:latin typeface="Poppins"/>
                        <a:ea typeface="Poppins"/>
                        <a:cs typeface="Poppins"/>
                        <a:sym typeface="Poppins"/>
                      </a:endParaRPr>
                    </a:p>
                    <a:p>
                      <a:pPr marL="0" lvl="0" indent="0" algn="l" rtl="0">
                        <a:lnSpc>
                          <a:spcPct val="150000"/>
                        </a:lnSpc>
                        <a:spcBef>
                          <a:spcPts val="0"/>
                        </a:spcBef>
                        <a:spcAft>
                          <a:spcPts val="0"/>
                        </a:spcAft>
                        <a:buClr>
                          <a:srgbClr val="000000"/>
                        </a:buClr>
                        <a:buSzPts val="1100"/>
                        <a:buFont typeface="Arial"/>
                        <a:buNone/>
                      </a:pPr>
                      <a:r>
                        <a:rPr lang="en-US" sz="1000">
                          <a:solidFill>
                            <a:srgbClr val="FFFFFF"/>
                          </a:solidFill>
                          <a:latin typeface="Poppins SemiBold"/>
                          <a:ea typeface="Poppins SemiBold"/>
                          <a:cs typeface="Poppins SemiBold"/>
                          <a:sym typeface="Poppins SemiBold"/>
                        </a:rPr>
                        <a:t>Week 2:</a:t>
                      </a:r>
                      <a:r>
                        <a:rPr lang="en-US" sz="1000">
                          <a:solidFill>
                            <a:srgbClr val="FFFFFF"/>
                          </a:solidFill>
                          <a:latin typeface="Poppins"/>
                          <a:ea typeface="Poppins"/>
                          <a:cs typeface="Poppins"/>
                          <a:sym typeface="Poppins"/>
                        </a:rPr>
                        <a:t> Planning &amp; Practice</a:t>
                      </a:r>
                      <a:endParaRPr sz="1000">
                        <a:solidFill>
                          <a:srgbClr val="FFFFFF"/>
                        </a:solidFill>
                        <a:latin typeface="Poppins"/>
                        <a:ea typeface="Poppins"/>
                        <a:cs typeface="Poppins"/>
                        <a:sym typeface="Poppins"/>
                      </a:endParaRPr>
                    </a:p>
                    <a:p>
                      <a:pPr marL="0" lvl="0" indent="0" algn="l" rtl="0">
                        <a:lnSpc>
                          <a:spcPct val="150000"/>
                        </a:lnSpc>
                        <a:spcBef>
                          <a:spcPts val="0"/>
                        </a:spcBef>
                        <a:spcAft>
                          <a:spcPts val="0"/>
                        </a:spcAft>
                        <a:buClr>
                          <a:srgbClr val="000000"/>
                        </a:buClr>
                        <a:buSzPts val="1100"/>
                        <a:buFont typeface="Arial"/>
                        <a:buNone/>
                      </a:pPr>
                      <a:r>
                        <a:rPr lang="en-US" sz="1000">
                          <a:solidFill>
                            <a:srgbClr val="FFFFFF"/>
                          </a:solidFill>
                          <a:latin typeface="Poppins SemiBold"/>
                          <a:ea typeface="Poppins SemiBold"/>
                          <a:cs typeface="Poppins SemiBold"/>
                          <a:sym typeface="Poppins SemiBold"/>
                        </a:rPr>
                        <a:t>Week 3:</a:t>
                      </a:r>
                      <a:r>
                        <a:rPr lang="en-US" sz="1000">
                          <a:solidFill>
                            <a:srgbClr val="FFFFFF"/>
                          </a:solidFill>
                          <a:latin typeface="Poppins"/>
                          <a:ea typeface="Poppins"/>
                          <a:cs typeface="Poppins"/>
                          <a:sym typeface="Poppins"/>
                        </a:rPr>
                        <a:t> Student Progress</a:t>
                      </a:r>
                      <a:endParaRPr sz="1000">
                        <a:solidFill>
                          <a:srgbClr val="FFFFFF"/>
                        </a:solidFill>
                        <a:latin typeface="Poppins"/>
                        <a:ea typeface="Poppins"/>
                        <a:cs typeface="Poppins"/>
                        <a:sym typeface="Poppins"/>
                      </a:endParaRPr>
                    </a:p>
                  </a:txBody>
                  <a:tcPr marL="91425" marR="91425" marT="91425" marB="91425" anchor="ctr">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solidFill>
                      <a:srgbClr val="397ED0"/>
                    </a:solidFill>
                  </a:tcPr>
                </a:tc>
                <a:tc>
                  <a:txBody>
                    <a:bodyPr/>
                    <a:lstStyle/>
                    <a:p>
                      <a:pPr marL="0" lvl="0" indent="0" algn="l" rtl="0">
                        <a:lnSpc>
                          <a:spcPct val="150000"/>
                        </a:lnSpc>
                        <a:spcBef>
                          <a:spcPts val="0"/>
                        </a:spcBef>
                        <a:spcAft>
                          <a:spcPts val="0"/>
                        </a:spcAft>
                        <a:buClr>
                          <a:srgbClr val="000000"/>
                        </a:buClr>
                        <a:buSzPts val="1100"/>
                        <a:buFont typeface="Arial"/>
                        <a:buNone/>
                      </a:pPr>
                      <a:r>
                        <a:rPr lang="en-US" sz="1000" dirty="0">
                          <a:solidFill>
                            <a:srgbClr val="FFFFFF"/>
                          </a:solidFill>
                          <a:latin typeface="Poppins SemiBold"/>
                          <a:ea typeface="Poppins SemiBold"/>
                          <a:cs typeface="Poppins SemiBold"/>
                          <a:sym typeface="Poppins SemiBold"/>
                        </a:rPr>
                        <a:t>Week 1: </a:t>
                      </a:r>
                      <a:r>
                        <a:rPr lang="en-US" sz="1000" dirty="0">
                          <a:solidFill>
                            <a:srgbClr val="FFFFFF"/>
                          </a:solidFill>
                          <a:latin typeface="Poppins"/>
                          <a:ea typeface="Poppins"/>
                          <a:cs typeface="Poppins"/>
                          <a:sym typeface="Poppins"/>
                        </a:rPr>
                        <a:t>Shared Learning</a:t>
                      </a:r>
                      <a:endParaRPr sz="1000" dirty="0">
                        <a:solidFill>
                          <a:srgbClr val="FFFFFF"/>
                        </a:solidFill>
                        <a:latin typeface="Poppins"/>
                        <a:ea typeface="Poppins"/>
                        <a:cs typeface="Poppins"/>
                        <a:sym typeface="Poppins"/>
                      </a:endParaRPr>
                    </a:p>
                    <a:p>
                      <a:pPr marL="0" lvl="0" indent="0" algn="l" rtl="0">
                        <a:lnSpc>
                          <a:spcPct val="150000"/>
                        </a:lnSpc>
                        <a:spcBef>
                          <a:spcPts val="0"/>
                        </a:spcBef>
                        <a:spcAft>
                          <a:spcPts val="0"/>
                        </a:spcAft>
                        <a:buClr>
                          <a:srgbClr val="000000"/>
                        </a:buClr>
                        <a:buSzPts val="1100"/>
                        <a:buFont typeface="Arial"/>
                        <a:buNone/>
                      </a:pPr>
                      <a:r>
                        <a:rPr lang="en-US" sz="1000" dirty="0">
                          <a:solidFill>
                            <a:srgbClr val="FFFFFF"/>
                          </a:solidFill>
                          <a:latin typeface="Poppins SemiBold"/>
                          <a:ea typeface="Poppins SemiBold"/>
                          <a:cs typeface="Poppins SemiBold"/>
                          <a:sym typeface="Poppins SemiBold"/>
                        </a:rPr>
                        <a:t>Week 2:</a:t>
                      </a:r>
                      <a:r>
                        <a:rPr lang="en-US" sz="1000" dirty="0">
                          <a:solidFill>
                            <a:srgbClr val="FFFFFF"/>
                          </a:solidFill>
                          <a:latin typeface="Poppins"/>
                          <a:ea typeface="Poppins"/>
                          <a:cs typeface="Poppins"/>
                          <a:sym typeface="Poppins"/>
                        </a:rPr>
                        <a:t> Planning &amp; Practice</a:t>
                      </a:r>
                      <a:endParaRPr sz="1000" dirty="0">
                        <a:solidFill>
                          <a:srgbClr val="FFFFFF"/>
                        </a:solidFill>
                        <a:latin typeface="Poppins"/>
                        <a:ea typeface="Poppins"/>
                        <a:cs typeface="Poppins"/>
                        <a:sym typeface="Poppins"/>
                      </a:endParaRPr>
                    </a:p>
                    <a:p>
                      <a:pPr marL="0" lvl="0" indent="0" algn="l" rtl="0">
                        <a:lnSpc>
                          <a:spcPct val="150000"/>
                        </a:lnSpc>
                        <a:spcBef>
                          <a:spcPts val="0"/>
                        </a:spcBef>
                        <a:spcAft>
                          <a:spcPts val="0"/>
                        </a:spcAft>
                        <a:buClr>
                          <a:srgbClr val="000000"/>
                        </a:buClr>
                        <a:buSzPts val="1100"/>
                        <a:buFont typeface="Arial"/>
                        <a:buNone/>
                      </a:pPr>
                      <a:r>
                        <a:rPr lang="en-US" sz="1000" dirty="0">
                          <a:solidFill>
                            <a:srgbClr val="FFFFFF"/>
                          </a:solidFill>
                          <a:latin typeface="Poppins SemiBold"/>
                          <a:ea typeface="Poppins SemiBold"/>
                          <a:cs typeface="Poppins SemiBold"/>
                          <a:sym typeface="Poppins SemiBold"/>
                        </a:rPr>
                        <a:t>Week 3:</a:t>
                      </a:r>
                      <a:r>
                        <a:rPr lang="en-US" sz="1000" dirty="0">
                          <a:solidFill>
                            <a:srgbClr val="FFFFFF"/>
                          </a:solidFill>
                          <a:latin typeface="Poppins"/>
                          <a:ea typeface="Poppins"/>
                          <a:cs typeface="Poppins"/>
                          <a:sym typeface="Poppins"/>
                        </a:rPr>
                        <a:t> Student Progress</a:t>
                      </a:r>
                      <a:endParaRPr sz="1000" dirty="0">
                        <a:solidFill>
                          <a:srgbClr val="FFFFFF"/>
                        </a:solidFill>
                        <a:latin typeface="Poppins"/>
                        <a:ea typeface="Poppins"/>
                        <a:cs typeface="Poppins"/>
                        <a:sym typeface="Poppins"/>
                      </a:endParaRPr>
                    </a:p>
                  </a:txBody>
                  <a:tcPr marL="91425" marR="91425" marT="91425" marB="91425" anchor="ctr">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solidFill>
                      <a:srgbClr val="397ED0"/>
                    </a:solidFill>
                  </a:tcPr>
                </a:tc>
                <a:extLst>
                  <a:ext uri="{0D108BD9-81ED-4DB2-BD59-A6C34878D82A}">
                    <a16:rowId xmlns:a16="http://schemas.microsoft.com/office/drawing/2014/main" val="10002"/>
                  </a:ext>
                </a:extLst>
              </a:tr>
            </a:tbl>
          </a:graphicData>
        </a:graphic>
      </p:graphicFrame>
      <p:sp>
        <p:nvSpPr>
          <p:cNvPr id="186" name="Google Shape;186;p32" descr="This box indicates that within the learning progression of Cycle 4: SMP3, the participant is beginning Week 3: Student Progress. "/>
          <p:cNvSpPr/>
          <p:nvPr/>
        </p:nvSpPr>
        <p:spPr>
          <a:xfrm>
            <a:off x="6556650" y="4503348"/>
            <a:ext cx="1898100" cy="227100"/>
          </a:xfrm>
          <a:prstGeom prst="rect">
            <a:avLst/>
          </a:prstGeom>
          <a:noFill/>
          <a:ln w="38100" cap="flat" cmpd="sng">
            <a:solidFill>
              <a:srgbClr val="FF575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32" descr="This star indicates that participants are within the learning progression of Cycle 4: SMP 3: Construct viable arguments and critique the reasoning of others. "/>
          <p:cNvSpPr/>
          <p:nvPr/>
        </p:nvSpPr>
        <p:spPr>
          <a:xfrm>
            <a:off x="6601725" y="2962717"/>
            <a:ext cx="175800" cy="175800"/>
          </a:xfrm>
          <a:prstGeom prst="star5">
            <a:avLst>
              <a:gd name="adj" fmla="val 19098"/>
              <a:gd name="hf" fmla="val 105146"/>
              <a:gd name="vf" fmla="val 110557"/>
            </a:avLst>
          </a:prstGeom>
          <a:solidFill>
            <a:srgbClr val="FF5758"/>
          </a:solidFill>
          <a:ln w="28575" cap="flat" cmpd="sng">
            <a:solidFill>
              <a:srgbClr val="FF575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8" name="Picture 7" descr="Kentucky Department of Education (KDE) logo.">
            <a:extLst>
              <a:ext uri="{FF2B5EF4-FFF2-40B4-BE49-F238E27FC236}">
                <a16:creationId xmlns:a16="http://schemas.microsoft.com/office/drawing/2014/main" id="{8CC88C66-BFF8-492F-B900-39EF4C74619A}"/>
              </a:ext>
            </a:extLst>
          </p:cNvPr>
          <p:cNvPicPr>
            <a:picLocks noChangeAspect="1"/>
          </p:cNvPicPr>
          <p:nvPr/>
        </p:nvPicPr>
        <p:blipFill>
          <a:blip r:embed="rId3"/>
          <a:stretch>
            <a:fillRect/>
          </a:stretch>
        </p:blipFill>
        <p:spPr>
          <a:xfrm>
            <a:off x="216036" y="245718"/>
            <a:ext cx="914400" cy="9144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86"/>
                                        </p:tgtEl>
                                        <p:attrNameLst>
                                          <p:attrName>style.visibility</p:attrName>
                                        </p:attrNameLst>
                                      </p:cBhvr>
                                      <p:to>
                                        <p:strVal val="visible"/>
                                      </p:to>
                                    </p:set>
                                    <p:anim calcmode="lin" valueType="num">
                                      <p:cBhvr additive="base">
                                        <p:cTn id="7" dur="1000"/>
                                        <p:tgtEl>
                                          <p:spTgt spid="18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pic>
        <p:nvPicPr>
          <p:cNvPr id="193" name="Google Shape;193;p33">
            <a:extLst>
              <a:ext uri="{C183D7F6-B498-43B3-948B-1728B52AA6E4}">
                <adec:decorative xmlns:adec="http://schemas.microsoft.com/office/drawing/2017/decorative" val="1"/>
              </a:ext>
            </a:extLst>
          </p:cNvPr>
          <p:cNvPicPr preferRelativeResize="0"/>
          <p:nvPr/>
        </p:nvPicPr>
        <p:blipFill rotWithShape="1">
          <a:blip r:embed="rId3">
            <a:alphaModFix/>
          </a:blip>
          <a:srcRect l="11763" t="10034" r="14156" b="-13265"/>
          <a:stretch/>
        </p:blipFill>
        <p:spPr>
          <a:xfrm>
            <a:off x="225" y="0"/>
            <a:ext cx="9144000" cy="6557700"/>
          </a:xfrm>
          <a:prstGeom prst="rect">
            <a:avLst/>
          </a:prstGeom>
          <a:noFill/>
          <a:ln>
            <a:noFill/>
          </a:ln>
        </p:spPr>
      </p:pic>
      <p:sp>
        <p:nvSpPr>
          <p:cNvPr id="194" name="Google Shape;194;p33">
            <a:extLst>
              <a:ext uri="{C183D7F6-B498-43B3-948B-1728B52AA6E4}">
                <adec:decorative xmlns:adec="http://schemas.microsoft.com/office/drawing/2017/decorative" val="1"/>
              </a:ext>
            </a:extLst>
          </p:cNvPr>
          <p:cNvSpPr/>
          <p:nvPr/>
        </p:nvSpPr>
        <p:spPr>
          <a:xfrm>
            <a:off x="0" y="0"/>
            <a:ext cx="9144000" cy="5715000"/>
          </a:xfrm>
          <a:prstGeom prst="rect">
            <a:avLst/>
          </a:prstGeom>
          <a:solidFill>
            <a:srgbClr val="004B75">
              <a:alpha val="66540"/>
            </a:srgbClr>
          </a:solidFill>
          <a:ln w="9525" cap="flat" cmpd="sng">
            <a:solidFill>
              <a:srgbClr val="225A76"/>
            </a:solidFill>
            <a:prstDash val="solid"/>
            <a:round/>
            <a:headEnd type="none" w="sm" len="sm"/>
            <a:tailEnd type="none" w="sm" len="sm"/>
          </a:ln>
        </p:spPr>
        <p:txBody>
          <a:bodyPr spcFirstLastPara="1" wrap="square" lIns="73150" tIns="73150" rIns="73150" bIns="73150" anchor="ctr" anchorCtr="0">
            <a:noAutofit/>
          </a:bodyPr>
          <a:lstStyle/>
          <a:p>
            <a:pPr marL="0" lvl="0" indent="0" algn="l" rtl="0">
              <a:lnSpc>
                <a:spcPct val="150000"/>
              </a:lnSpc>
              <a:spcBef>
                <a:spcPts val="0"/>
              </a:spcBef>
              <a:spcAft>
                <a:spcPts val="0"/>
              </a:spcAft>
              <a:buNone/>
            </a:pPr>
            <a:endParaRPr sz="2000" b="1">
              <a:solidFill>
                <a:schemeClr val="lt1"/>
              </a:solidFill>
              <a:latin typeface="Poppins"/>
              <a:ea typeface="Poppins"/>
              <a:cs typeface="Poppins"/>
              <a:sym typeface="Poppins"/>
            </a:endParaRPr>
          </a:p>
        </p:txBody>
      </p:sp>
      <p:sp>
        <p:nvSpPr>
          <p:cNvPr id="195" name="Google Shape;195;p33"/>
          <p:cNvSpPr/>
          <p:nvPr/>
        </p:nvSpPr>
        <p:spPr>
          <a:xfrm>
            <a:off x="365760" y="1371600"/>
            <a:ext cx="8919300" cy="1618500"/>
          </a:xfrm>
          <a:prstGeom prst="rect">
            <a:avLst/>
          </a:prstGeom>
          <a:noFill/>
          <a:ln>
            <a:noFill/>
          </a:ln>
        </p:spPr>
        <p:txBody>
          <a:bodyPr spcFirstLastPara="1" wrap="square" lIns="73150" tIns="36550" rIns="73150" bIns="36550" anchor="ctr" anchorCtr="0">
            <a:noAutofit/>
          </a:bodyPr>
          <a:lstStyle/>
          <a:p>
            <a:pPr marL="0" marR="0" lvl="0" indent="0" algn="l" rtl="0">
              <a:spcBef>
                <a:spcPts val="0"/>
              </a:spcBef>
              <a:spcAft>
                <a:spcPts val="0"/>
              </a:spcAft>
              <a:buNone/>
            </a:pPr>
            <a:r>
              <a:rPr lang="en-US" sz="4400">
                <a:solidFill>
                  <a:srgbClr val="FFFFFF"/>
                </a:solidFill>
                <a:latin typeface="Poppins SemiBold"/>
                <a:ea typeface="Poppins SemiBold"/>
                <a:cs typeface="Poppins SemiBold"/>
                <a:sym typeface="Poppins SemiBold"/>
              </a:rPr>
              <a:t>Our Norms</a:t>
            </a:r>
            <a:endParaRPr sz="4400">
              <a:solidFill>
                <a:srgbClr val="FFFFFF"/>
              </a:solidFill>
              <a:latin typeface="Poppins SemiBold"/>
              <a:ea typeface="Poppins SemiBold"/>
              <a:cs typeface="Poppins SemiBold"/>
              <a:sym typeface="Poppins SemiBold"/>
            </a:endParaRPr>
          </a:p>
          <a:p>
            <a:pPr marL="457200" lvl="0" indent="-419100" algn="l" rtl="0">
              <a:lnSpc>
                <a:spcPct val="150000"/>
              </a:lnSpc>
              <a:spcBef>
                <a:spcPts val="0"/>
              </a:spcBef>
              <a:spcAft>
                <a:spcPts val="0"/>
              </a:spcAft>
              <a:buClr>
                <a:schemeClr val="lt1"/>
              </a:buClr>
              <a:buSzPts val="3000"/>
              <a:buFont typeface="Poppins"/>
              <a:buChar char="●"/>
            </a:pPr>
            <a:r>
              <a:rPr lang="en-US" sz="3000" b="1">
                <a:solidFill>
                  <a:schemeClr val="lt1"/>
                </a:solidFill>
                <a:latin typeface="Poppins"/>
                <a:ea typeface="Poppins"/>
                <a:cs typeface="Poppins"/>
                <a:sym typeface="Poppins"/>
              </a:rPr>
              <a:t>Add your school or team norms here</a:t>
            </a:r>
            <a:endParaRPr sz="3000" b="1">
              <a:solidFill>
                <a:srgbClr val="FFFFFF"/>
              </a:solidFill>
              <a:latin typeface="Poppins"/>
              <a:ea typeface="Poppins"/>
              <a:cs typeface="Poppins"/>
              <a:sym typeface="Poppins"/>
            </a:endParaRPr>
          </a:p>
        </p:txBody>
      </p:sp>
      <p:pic>
        <p:nvPicPr>
          <p:cNvPr id="196" name="Google Shape;196;p33">
            <a:extLst>
              <a:ext uri="{C183D7F6-B498-43B3-948B-1728B52AA6E4}">
                <adec:decorative xmlns:adec="http://schemas.microsoft.com/office/drawing/2017/decorative" val="1"/>
              </a:ext>
            </a:extLst>
          </p:cNvPr>
          <p:cNvPicPr preferRelativeResize="0"/>
          <p:nvPr/>
        </p:nvPicPr>
        <p:blipFill rotWithShape="1">
          <a:blip r:embed="rId4">
            <a:alphaModFix/>
          </a:blip>
          <a:srcRect r="54464"/>
          <a:stretch/>
        </p:blipFill>
        <p:spPr>
          <a:xfrm>
            <a:off x="7394550" y="1001225"/>
            <a:ext cx="1749448" cy="4436850"/>
          </a:xfrm>
          <a:prstGeom prst="rect">
            <a:avLst/>
          </a:prstGeom>
          <a:noFill/>
          <a:ln>
            <a:noFill/>
          </a:ln>
        </p:spPr>
      </p:pic>
      <p:pic>
        <p:nvPicPr>
          <p:cNvPr id="197" name="Google Shape;197;p33" descr="Leading Educators logo"/>
          <p:cNvPicPr preferRelativeResize="0"/>
          <p:nvPr/>
        </p:nvPicPr>
        <p:blipFill>
          <a:blip r:embed="rId5">
            <a:alphaModFix/>
          </a:blip>
          <a:stretch>
            <a:fillRect/>
          </a:stretch>
        </p:blipFill>
        <p:spPr>
          <a:xfrm>
            <a:off x="7223760" y="181381"/>
            <a:ext cx="1722470" cy="763030"/>
          </a:xfrm>
          <a:prstGeom prst="rect">
            <a:avLst/>
          </a:prstGeom>
          <a:noFill/>
          <a:ln>
            <a:noFill/>
          </a:ln>
        </p:spPr>
      </p:pic>
      <p:sp>
        <p:nvSpPr>
          <p:cNvPr id="198" name="Google Shape;198;p33"/>
          <p:cNvSpPr txBox="1"/>
          <p:nvPr/>
        </p:nvSpPr>
        <p:spPr>
          <a:xfrm>
            <a:off x="7065454" y="5181350"/>
            <a:ext cx="2014800" cy="437400"/>
          </a:xfrm>
          <a:prstGeom prst="rect">
            <a:avLst/>
          </a:prstGeom>
          <a:noFill/>
          <a:ln>
            <a:noFill/>
          </a:ln>
        </p:spPr>
        <p:txBody>
          <a:bodyPr spcFirstLastPara="1" wrap="square" lIns="91425" tIns="91425" rIns="457200" bIns="91425" anchor="ctr" anchorCtr="0">
            <a:noAutofit/>
          </a:bodyPr>
          <a:lstStyle/>
          <a:p>
            <a:pPr marL="0" lvl="0" indent="0" algn="r" rtl="0">
              <a:spcBef>
                <a:spcPts val="0"/>
              </a:spcBef>
              <a:spcAft>
                <a:spcPts val="0"/>
              </a:spcAft>
              <a:buNone/>
            </a:pPr>
            <a:fld id="{00000000-1234-1234-1234-123412341234}" type="slidenum">
              <a:rPr lang="en-US" sz="1200" b="1">
                <a:solidFill>
                  <a:srgbClr val="40C1AC"/>
                </a:solidFill>
                <a:latin typeface="Poppins"/>
                <a:ea typeface="Poppins"/>
                <a:cs typeface="Poppins"/>
                <a:sym typeface="Poppins"/>
              </a:rPr>
              <a:t>3</a:t>
            </a:fld>
            <a:endParaRPr sz="1200" b="1">
              <a:solidFill>
                <a:srgbClr val="40C1AC"/>
              </a:solidFill>
              <a:latin typeface="Poppins"/>
              <a:ea typeface="Poppins"/>
              <a:cs typeface="Poppins"/>
              <a:sym typeface="Poppins"/>
            </a:endParaRPr>
          </a:p>
        </p:txBody>
      </p:sp>
      <p:sp>
        <p:nvSpPr>
          <p:cNvPr id="2" name="Title 1" hidden="1">
            <a:extLst>
              <a:ext uri="{FF2B5EF4-FFF2-40B4-BE49-F238E27FC236}">
                <a16:creationId xmlns:a16="http://schemas.microsoft.com/office/drawing/2014/main" id="{FC1B80D6-6E78-429C-8D71-AD202C6C5295}"/>
              </a:ext>
            </a:extLst>
          </p:cNvPr>
          <p:cNvSpPr>
            <a:spLocks noGrp="1"/>
          </p:cNvSpPr>
          <p:nvPr>
            <p:ph type="title" idx="4294967295"/>
          </p:nvPr>
        </p:nvSpPr>
        <p:spPr/>
        <p:txBody>
          <a:bodyPr/>
          <a:lstStyle/>
          <a:p>
            <a:r>
              <a:rPr lang="en-US" dirty="0"/>
              <a:t>Norms</a:t>
            </a:r>
          </a:p>
        </p:txBody>
      </p:sp>
      <p:pic>
        <p:nvPicPr>
          <p:cNvPr id="9" name="Picture 8" descr="Kentucky Department of Education (KDE) logo.">
            <a:extLst>
              <a:ext uri="{FF2B5EF4-FFF2-40B4-BE49-F238E27FC236}">
                <a16:creationId xmlns:a16="http://schemas.microsoft.com/office/drawing/2014/main" id="{0093C1D6-E237-4D24-8AD0-1441206398A2}"/>
              </a:ext>
            </a:extLst>
          </p:cNvPr>
          <p:cNvPicPr>
            <a:picLocks noChangeAspect="1"/>
          </p:cNvPicPr>
          <p:nvPr/>
        </p:nvPicPr>
        <p:blipFill>
          <a:blip r:embed="rId6"/>
          <a:stretch>
            <a:fillRect/>
          </a:stretch>
        </p:blipFill>
        <p:spPr>
          <a:xfrm>
            <a:off x="216036" y="245718"/>
            <a:ext cx="1097280" cy="109728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34"/>
          <p:cNvSpPr txBox="1">
            <a:spLocks noGrp="1"/>
          </p:cNvSpPr>
          <p:nvPr>
            <p:ph type="title"/>
          </p:nvPr>
        </p:nvSpPr>
        <p:spPr>
          <a:xfrm>
            <a:off x="1008800" y="729025"/>
            <a:ext cx="3252900" cy="7731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US" sz="3000" b="1" dirty="0">
                <a:latin typeface="Poppins"/>
                <a:ea typeface="Poppins"/>
                <a:cs typeface="Poppins"/>
                <a:sym typeface="Poppins"/>
              </a:rPr>
              <a:t>Objectives</a:t>
            </a:r>
            <a:endParaRPr sz="3000" dirty="0"/>
          </a:p>
        </p:txBody>
      </p:sp>
      <p:sp>
        <p:nvSpPr>
          <p:cNvPr id="204" name="Google Shape;204;p34"/>
          <p:cNvSpPr txBox="1">
            <a:spLocks noGrp="1"/>
          </p:cNvSpPr>
          <p:nvPr>
            <p:ph type="subTitle" idx="2"/>
          </p:nvPr>
        </p:nvSpPr>
        <p:spPr>
          <a:xfrm>
            <a:off x="6047025" y="729025"/>
            <a:ext cx="2497800" cy="864900"/>
          </a:xfrm>
          <a:prstGeom prst="rect">
            <a:avLst/>
          </a:prstGeom>
        </p:spPr>
        <p:txBody>
          <a:bodyPr spcFirstLastPara="1" wrap="square" lIns="0" tIns="0" rIns="0" bIns="0" anchor="b" anchorCtr="0">
            <a:noAutofit/>
          </a:bodyPr>
          <a:lstStyle/>
          <a:p>
            <a:pPr marL="0" lvl="0" indent="0" algn="l" rtl="0">
              <a:spcBef>
                <a:spcPts val="0"/>
              </a:spcBef>
              <a:spcAft>
                <a:spcPts val="1000"/>
              </a:spcAft>
              <a:buNone/>
            </a:pPr>
            <a:r>
              <a:rPr lang="en-US" sz="3000" b="1">
                <a:latin typeface="Poppins"/>
                <a:ea typeface="Poppins"/>
                <a:cs typeface="Poppins"/>
                <a:sym typeface="Poppins"/>
              </a:rPr>
              <a:t>Agenda</a:t>
            </a:r>
            <a:endParaRPr sz="3000" b="1">
              <a:latin typeface="Poppins"/>
              <a:ea typeface="Poppins"/>
              <a:cs typeface="Poppins"/>
              <a:sym typeface="Poppins"/>
            </a:endParaRPr>
          </a:p>
        </p:txBody>
      </p:sp>
      <p:sp>
        <p:nvSpPr>
          <p:cNvPr id="205" name="Google Shape;205;p34"/>
          <p:cNvSpPr txBox="1"/>
          <p:nvPr/>
        </p:nvSpPr>
        <p:spPr>
          <a:xfrm>
            <a:off x="6951329" y="5181350"/>
            <a:ext cx="2014800" cy="437400"/>
          </a:xfrm>
          <a:prstGeom prst="rect">
            <a:avLst/>
          </a:prstGeom>
          <a:noFill/>
          <a:ln>
            <a:noFill/>
          </a:ln>
        </p:spPr>
        <p:txBody>
          <a:bodyPr spcFirstLastPara="1" wrap="square" lIns="91425" tIns="91425" rIns="457200" bIns="91425" anchor="ctr" anchorCtr="0">
            <a:noAutofit/>
          </a:bodyPr>
          <a:lstStyle/>
          <a:p>
            <a:pPr marL="0" lvl="0" indent="0" algn="r" rtl="0">
              <a:spcBef>
                <a:spcPts val="0"/>
              </a:spcBef>
              <a:spcAft>
                <a:spcPts val="0"/>
              </a:spcAft>
              <a:buNone/>
            </a:pPr>
            <a:fld id="{00000000-1234-1234-1234-123412341234}" type="slidenum">
              <a:rPr lang="en-US" sz="1200" b="1">
                <a:solidFill>
                  <a:srgbClr val="40C1AC"/>
                </a:solidFill>
                <a:latin typeface="Poppins"/>
                <a:ea typeface="Poppins"/>
                <a:cs typeface="Poppins"/>
                <a:sym typeface="Poppins"/>
              </a:rPr>
              <a:t>4</a:t>
            </a:fld>
            <a:endParaRPr sz="1200" b="1">
              <a:solidFill>
                <a:srgbClr val="40C1AC"/>
              </a:solidFill>
              <a:latin typeface="Poppins"/>
              <a:ea typeface="Poppins"/>
              <a:cs typeface="Poppins"/>
              <a:sym typeface="Poppins"/>
            </a:endParaRPr>
          </a:p>
        </p:txBody>
      </p:sp>
      <p:sp>
        <p:nvSpPr>
          <p:cNvPr id="206" name="Google Shape;206;p34"/>
          <p:cNvSpPr txBox="1">
            <a:spLocks noGrp="1"/>
          </p:cNvSpPr>
          <p:nvPr>
            <p:ph type="body" idx="1"/>
          </p:nvPr>
        </p:nvSpPr>
        <p:spPr>
          <a:xfrm>
            <a:off x="5238225" y="1469950"/>
            <a:ext cx="3153000" cy="3833400"/>
          </a:xfrm>
          <a:prstGeom prst="rect">
            <a:avLst/>
          </a:prstGeom>
        </p:spPr>
        <p:txBody>
          <a:bodyPr spcFirstLastPara="1" wrap="square" lIns="0" tIns="0" rIns="0" bIns="0" anchor="t" anchorCtr="0">
            <a:noAutofit/>
          </a:bodyPr>
          <a:lstStyle/>
          <a:p>
            <a:pPr marL="457200" lvl="0" indent="-355600" algn="l" rtl="0">
              <a:lnSpc>
                <a:spcPct val="115000"/>
              </a:lnSpc>
              <a:spcBef>
                <a:spcPts val="1000"/>
              </a:spcBef>
              <a:spcAft>
                <a:spcPts val="0"/>
              </a:spcAft>
              <a:buClr>
                <a:srgbClr val="666666"/>
              </a:buClr>
              <a:buSzPts val="2000"/>
              <a:buChar char="●"/>
            </a:pPr>
            <a:r>
              <a:rPr lang="en-US" sz="2000">
                <a:solidFill>
                  <a:srgbClr val="666666"/>
                </a:solidFill>
              </a:rPr>
              <a:t>Opening</a:t>
            </a:r>
            <a:endParaRPr sz="2000">
              <a:solidFill>
                <a:srgbClr val="666666"/>
              </a:solidFill>
            </a:endParaRPr>
          </a:p>
          <a:p>
            <a:pPr marL="457200" lvl="0" indent="-355600" algn="l" rtl="0">
              <a:lnSpc>
                <a:spcPct val="115000"/>
              </a:lnSpc>
              <a:spcBef>
                <a:spcPts val="1000"/>
              </a:spcBef>
              <a:spcAft>
                <a:spcPts val="0"/>
              </a:spcAft>
              <a:buClr>
                <a:srgbClr val="666666"/>
              </a:buClr>
              <a:buSzPts val="2000"/>
              <a:buChar char="●"/>
            </a:pPr>
            <a:r>
              <a:rPr lang="en-US" sz="2000">
                <a:solidFill>
                  <a:srgbClr val="666666"/>
                </a:solidFill>
              </a:rPr>
              <a:t>Preparing and Analyzing Student Work</a:t>
            </a:r>
            <a:endParaRPr sz="2000">
              <a:solidFill>
                <a:srgbClr val="666666"/>
              </a:solidFill>
            </a:endParaRPr>
          </a:p>
          <a:p>
            <a:pPr marL="457200" lvl="0" indent="-355600" algn="l" rtl="0">
              <a:lnSpc>
                <a:spcPct val="115000"/>
              </a:lnSpc>
              <a:spcBef>
                <a:spcPts val="1000"/>
              </a:spcBef>
              <a:spcAft>
                <a:spcPts val="0"/>
              </a:spcAft>
              <a:buClr>
                <a:srgbClr val="666666"/>
              </a:buClr>
              <a:buSzPts val="2000"/>
              <a:buChar char="●"/>
            </a:pPr>
            <a:r>
              <a:rPr lang="en-US" sz="2000">
                <a:solidFill>
                  <a:srgbClr val="666666"/>
                </a:solidFill>
              </a:rPr>
              <a:t>Responding to Student Work</a:t>
            </a:r>
            <a:endParaRPr sz="2000">
              <a:solidFill>
                <a:srgbClr val="666666"/>
              </a:solidFill>
            </a:endParaRPr>
          </a:p>
          <a:p>
            <a:pPr marL="457200" lvl="0" indent="-355600" algn="l" rtl="0">
              <a:lnSpc>
                <a:spcPct val="115000"/>
              </a:lnSpc>
              <a:spcBef>
                <a:spcPts val="1000"/>
              </a:spcBef>
              <a:spcAft>
                <a:spcPts val="1000"/>
              </a:spcAft>
              <a:buClr>
                <a:srgbClr val="666666"/>
              </a:buClr>
              <a:buSzPts val="2000"/>
              <a:buChar char="●"/>
            </a:pPr>
            <a:r>
              <a:rPr lang="en-US" sz="2000">
                <a:solidFill>
                  <a:srgbClr val="666666"/>
                </a:solidFill>
              </a:rPr>
              <a:t>Closing</a:t>
            </a:r>
            <a:endParaRPr sz="2000">
              <a:solidFill>
                <a:srgbClr val="666666"/>
              </a:solidFill>
            </a:endParaRPr>
          </a:p>
        </p:txBody>
      </p:sp>
      <p:sp>
        <p:nvSpPr>
          <p:cNvPr id="207" name="Google Shape;207;p34"/>
          <p:cNvSpPr txBox="1">
            <a:spLocks noGrp="1"/>
          </p:cNvSpPr>
          <p:nvPr>
            <p:ph type="body" idx="1"/>
          </p:nvPr>
        </p:nvSpPr>
        <p:spPr>
          <a:xfrm>
            <a:off x="786200" y="1425925"/>
            <a:ext cx="4097400" cy="3016800"/>
          </a:xfrm>
          <a:prstGeom prst="rect">
            <a:avLst/>
          </a:prstGeom>
        </p:spPr>
        <p:txBody>
          <a:bodyPr spcFirstLastPara="1" wrap="square" lIns="0" tIns="0" rIns="0" bIns="0" anchor="t" anchorCtr="0">
            <a:noAutofit/>
          </a:bodyPr>
          <a:lstStyle/>
          <a:p>
            <a:pPr marL="457200" lvl="0" indent="-381000" algn="l" rtl="0">
              <a:lnSpc>
                <a:spcPct val="115000"/>
              </a:lnSpc>
              <a:spcBef>
                <a:spcPts val="0"/>
              </a:spcBef>
              <a:spcAft>
                <a:spcPts val="0"/>
              </a:spcAft>
              <a:buClr>
                <a:srgbClr val="666666"/>
              </a:buClr>
              <a:buSzPts val="2400"/>
              <a:buAutoNum type="arabicPeriod"/>
            </a:pPr>
            <a:r>
              <a:rPr lang="en-US" sz="2400" dirty="0">
                <a:solidFill>
                  <a:srgbClr val="666666"/>
                </a:solidFill>
              </a:rPr>
              <a:t>Identify strengths and gaps in learning outcomes for all students.</a:t>
            </a:r>
          </a:p>
          <a:p>
            <a:pPr marL="457200" lvl="0" indent="-381000" algn="l" rtl="0">
              <a:lnSpc>
                <a:spcPct val="115000"/>
              </a:lnSpc>
              <a:spcBef>
                <a:spcPts val="0"/>
              </a:spcBef>
              <a:spcAft>
                <a:spcPts val="0"/>
              </a:spcAft>
              <a:buClr>
                <a:srgbClr val="666666"/>
              </a:buClr>
              <a:buSzPts val="2400"/>
              <a:buAutoNum type="arabicPeriod"/>
            </a:pPr>
            <a:endParaRPr lang="en-US" sz="2400" dirty="0">
              <a:solidFill>
                <a:srgbClr val="666666"/>
              </a:solidFill>
            </a:endParaRPr>
          </a:p>
          <a:p>
            <a:pPr marL="457200" lvl="0" indent="-381000" algn="l" rtl="0">
              <a:lnSpc>
                <a:spcPct val="115000"/>
              </a:lnSpc>
              <a:spcBef>
                <a:spcPts val="0"/>
              </a:spcBef>
              <a:spcAft>
                <a:spcPts val="0"/>
              </a:spcAft>
              <a:buClr>
                <a:srgbClr val="666666"/>
              </a:buClr>
              <a:buSzPts val="2400"/>
              <a:buAutoNum type="arabicPeriod"/>
            </a:pPr>
            <a:r>
              <a:rPr lang="en-US" sz="2400" dirty="0">
                <a:solidFill>
                  <a:srgbClr val="666666"/>
                </a:solidFill>
              </a:rPr>
              <a:t>Prioritize instructional next steps to accelerate learning for all students.</a:t>
            </a:r>
            <a:endParaRPr sz="2400" dirty="0">
              <a:solidFill>
                <a:srgbClr val="666666"/>
              </a:solidFill>
            </a:endParaRPr>
          </a:p>
          <a:p>
            <a:pPr marL="0" lvl="0" indent="0" algn="l" rtl="0">
              <a:lnSpc>
                <a:spcPct val="115000"/>
              </a:lnSpc>
              <a:spcBef>
                <a:spcPts val="1000"/>
              </a:spcBef>
              <a:spcAft>
                <a:spcPts val="0"/>
              </a:spcAft>
              <a:buClr>
                <a:schemeClr val="dk1"/>
              </a:buClr>
              <a:buSzPts val="1100"/>
              <a:buFont typeface="Arial"/>
              <a:buNone/>
            </a:pPr>
            <a:endParaRPr sz="2400" dirty="0">
              <a:solidFill>
                <a:srgbClr val="666666"/>
              </a:solidFill>
            </a:endParaRPr>
          </a:p>
          <a:p>
            <a:pPr marL="0" lvl="0" indent="0" algn="l" rtl="0">
              <a:lnSpc>
                <a:spcPct val="115000"/>
              </a:lnSpc>
              <a:spcBef>
                <a:spcPts val="1000"/>
              </a:spcBef>
              <a:spcAft>
                <a:spcPts val="1000"/>
              </a:spcAft>
              <a:buNone/>
            </a:pPr>
            <a:endParaRPr sz="2400" dirty="0">
              <a:solidFill>
                <a:srgbClr val="666666"/>
              </a:solidFill>
            </a:endParaRPr>
          </a:p>
        </p:txBody>
      </p:sp>
      <p:pic>
        <p:nvPicPr>
          <p:cNvPr id="7" name="Picture 6" descr="Kentucky Department of Education (KDE) logo.">
            <a:extLst>
              <a:ext uri="{FF2B5EF4-FFF2-40B4-BE49-F238E27FC236}">
                <a16:creationId xmlns:a16="http://schemas.microsoft.com/office/drawing/2014/main" id="{AFA66928-8EDE-4104-945E-51642B3D14FB}"/>
              </a:ext>
            </a:extLst>
          </p:cNvPr>
          <p:cNvPicPr>
            <a:picLocks noChangeAspect="1"/>
          </p:cNvPicPr>
          <p:nvPr/>
        </p:nvPicPr>
        <p:blipFill>
          <a:blip r:embed="rId3"/>
          <a:stretch>
            <a:fillRect/>
          </a:stretch>
        </p:blipFill>
        <p:spPr>
          <a:xfrm>
            <a:off x="216036" y="245718"/>
            <a:ext cx="914400" cy="9144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Google Shape;212;p35"/>
          <p:cNvSpPr txBox="1">
            <a:spLocks noGrp="1"/>
          </p:cNvSpPr>
          <p:nvPr>
            <p:ph type="body" idx="1"/>
          </p:nvPr>
        </p:nvSpPr>
        <p:spPr>
          <a:xfrm>
            <a:off x="638350" y="1301750"/>
            <a:ext cx="4094400" cy="2025300"/>
          </a:xfrm>
          <a:prstGeom prst="rect">
            <a:avLst/>
          </a:prstGeom>
        </p:spPr>
        <p:txBody>
          <a:bodyPr spcFirstLastPara="1" wrap="square" lIns="0" tIns="0" rIns="0" bIns="0" anchor="t" anchorCtr="0">
            <a:noAutofit/>
          </a:bodyPr>
          <a:lstStyle/>
          <a:p>
            <a:pPr marL="457200" lvl="0" indent="-381000" algn="l" rtl="0">
              <a:lnSpc>
                <a:spcPct val="115000"/>
              </a:lnSpc>
              <a:spcBef>
                <a:spcPts val="0"/>
              </a:spcBef>
              <a:spcAft>
                <a:spcPts val="0"/>
              </a:spcAft>
              <a:buClr>
                <a:srgbClr val="666666"/>
              </a:buClr>
              <a:buSzPts val="2400"/>
              <a:buChar char="●"/>
            </a:pPr>
            <a:r>
              <a:rPr lang="en-US" sz="2400">
                <a:solidFill>
                  <a:srgbClr val="666666"/>
                </a:solidFill>
              </a:rPr>
              <a:t>Think of one student in your sub-group who had a “bright spot” learning moment this week. </a:t>
            </a:r>
            <a:endParaRPr sz="2400">
              <a:solidFill>
                <a:srgbClr val="666666"/>
              </a:solidFill>
            </a:endParaRPr>
          </a:p>
          <a:p>
            <a:pPr marL="457200" lvl="0" indent="-381000" algn="l" rtl="0">
              <a:lnSpc>
                <a:spcPct val="115000"/>
              </a:lnSpc>
              <a:spcBef>
                <a:spcPts val="0"/>
              </a:spcBef>
              <a:spcAft>
                <a:spcPts val="0"/>
              </a:spcAft>
              <a:buClr>
                <a:srgbClr val="666666"/>
              </a:buClr>
              <a:buSzPts val="2400"/>
              <a:buChar char="●"/>
            </a:pPr>
            <a:r>
              <a:rPr lang="en-US" sz="2400">
                <a:solidFill>
                  <a:srgbClr val="666666"/>
                </a:solidFill>
              </a:rPr>
              <a:t>Share a positive take-away about their learning with a partner.</a:t>
            </a:r>
            <a:endParaRPr sz="2400">
              <a:solidFill>
                <a:srgbClr val="666666"/>
              </a:solidFill>
            </a:endParaRPr>
          </a:p>
          <a:p>
            <a:pPr marL="0" lvl="0" indent="0" algn="l" rtl="0">
              <a:lnSpc>
                <a:spcPct val="115000"/>
              </a:lnSpc>
              <a:spcBef>
                <a:spcPts val="0"/>
              </a:spcBef>
              <a:spcAft>
                <a:spcPts val="0"/>
              </a:spcAft>
              <a:buClr>
                <a:schemeClr val="dk1"/>
              </a:buClr>
              <a:buSzPts val="1100"/>
              <a:buFont typeface="Arial"/>
              <a:buNone/>
            </a:pPr>
            <a:endParaRPr sz="2400">
              <a:solidFill>
                <a:srgbClr val="666666"/>
              </a:solidFill>
            </a:endParaRPr>
          </a:p>
          <a:p>
            <a:pPr marL="0" lvl="0" indent="0" algn="l" rtl="0">
              <a:lnSpc>
                <a:spcPct val="115000"/>
              </a:lnSpc>
              <a:spcBef>
                <a:spcPts val="0"/>
              </a:spcBef>
              <a:spcAft>
                <a:spcPts val="0"/>
              </a:spcAft>
              <a:buNone/>
            </a:pPr>
            <a:endParaRPr sz="2400">
              <a:solidFill>
                <a:srgbClr val="666666"/>
              </a:solidFill>
            </a:endParaRPr>
          </a:p>
          <a:p>
            <a:pPr marL="457200" lvl="0" indent="0" algn="l" rtl="0">
              <a:spcBef>
                <a:spcPts val="1000"/>
              </a:spcBef>
              <a:spcAft>
                <a:spcPts val="1000"/>
              </a:spcAft>
              <a:buNone/>
            </a:pPr>
            <a:endParaRPr sz="2400">
              <a:solidFill>
                <a:srgbClr val="666666"/>
              </a:solidFill>
            </a:endParaRPr>
          </a:p>
        </p:txBody>
      </p:sp>
      <p:sp>
        <p:nvSpPr>
          <p:cNvPr id="213" name="Google Shape;213;p35"/>
          <p:cNvSpPr txBox="1">
            <a:spLocks noGrp="1"/>
          </p:cNvSpPr>
          <p:nvPr>
            <p:ph type="title"/>
          </p:nvPr>
        </p:nvSpPr>
        <p:spPr>
          <a:xfrm>
            <a:off x="638350" y="219750"/>
            <a:ext cx="7674300" cy="1022100"/>
          </a:xfrm>
          <a:prstGeom prst="rect">
            <a:avLst/>
          </a:prstGeom>
        </p:spPr>
        <p:txBody>
          <a:bodyPr spcFirstLastPara="1" wrap="square" lIns="0" tIns="0" rIns="91425" bIns="0" anchor="b" anchorCtr="0">
            <a:noAutofit/>
          </a:bodyPr>
          <a:lstStyle/>
          <a:p>
            <a:pPr marL="0" lvl="0" indent="0" algn="ctr" rtl="0">
              <a:spcBef>
                <a:spcPts val="0"/>
              </a:spcBef>
              <a:spcAft>
                <a:spcPts val="0"/>
              </a:spcAft>
              <a:buNone/>
            </a:pPr>
            <a:r>
              <a:rPr lang="en-US" sz="3000" b="1">
                <a:latin typeface="Poppins"/>
                <a:ea typeface="Poppins"/>
                <a:cs typeface="Poppins"/>
                <a:sym typeface="Poppins"/>
              </a:rPr>
              <a:t>Do Now</a:t>
            </a:r>
            <a:endParaRPr sz="3000" b="1">
              <a:latin typeface="Poppins"/>
              <a:ea typeface="Poppins"/>
              <a:cs typeface="Poppins"/>
              <a:sym typeface="Poppins"/>
            </a:endParaRPr>
          </a:p>
        </p:txBody>
      </p:sp>
      <p:sp>
        <p:nvSpPr>
          <p:cNvPr id="214" name="Google Shape;214;p35"/>
          <p:cNvSpPr txBox="1"/>
          <p:nvPr/>
        </p:nvSpPr>
        <p:spPr>
          <a:xfrm>
            <a:off x="7006279" y="5181350"/>
            <a:ext cx="2014800" cy="437400"/>
          </a:xfrm>
          <a:prstGeom prst="rect">
            <a:avLst/>
          </a:prstGeom>
          <a:noFill/>
          <a:ln>
            <a:noFill/>
          </a:ln>
        </p:spPr>
        <p:txBody>
          <a:bodyPr spcFirstLastPara="1" wrap="square" lIns="91425" tIns="91425" rIns="457200" bIns="91425" anchor="ctr" anchorCtr="0">
            <a:noAutofit/>
          </a:bodyPr>
          <a:lstStyle/>
          <a:p>
            <a:pPr marL="0" lvl="0" indent="0" algn="r" rtl="0">
              <a:spcBef>
                <a:spcPts val="0"/>
              </a:spcBef>
              <a:spcAft>
                <a:spcPts val="0"/>
              </a:spcAft>
              <a:buNone/>
            </a:pPr>
            <a:fld id="{00000000-1234-1234-1234-123412341234}" type="slidenum">
              <a:rPr lang="en-US" sz="1200" b="1">
                <a:solidFill>
                  <a:srgbClr val="40C1AC"/>
                </a:solidFill>
                <a:latin typeface="Poppins"/>
                <a:ea typeface="Poppins"/>
                <a:cs typeface="Poppins"/>
                <a:sym typeface="Poppins"/>
              </a:rPr>
              <a:t>5</a:t>
            </a:fld>
            <a:endParaRPr sz="1200" b="1">
              <a:solidFill>
                <a:srgbClr val="40C1AC"/>
              </a:solidFill>
              <a:latin typeface="Poppins"/>
              <a:ea typeface="Poppins"/>
              <a:cs typeface="Poppins"/>
              <a:sym typeface="Poppins"/>
            </a:endParaRPr>
          </a:p>
        </p:txBody>
      </p:sp>
      <p:pic>
        <p:nvPicPr>
          <p:cNvPr id="215" name="Google Shape;215;p35">
            <a:extLst>
              <a:ext uri="{C183D7F6-B498-43B3-948B-1728B52AA6E4}">
                <adec:decorative xmlns:adec="http://schemas.microsoft.com/office/drawing/2017/decorative" val="1"/>
              </a:ext>
            </a:extLst>
          </p:cNvPr>
          <p:cNvPicPr preferRelativeResize="0"/>
          <p:nvPr/>
        </p:nvPicPr>
        <p:blipFill rotWithShape="1">
          <a:blip r:embed="rId3">
            <a:alphaModFix/>
          </a:blip>
          <a:srcRect l="23895" r="12721" b="7680"/>
          <a:stretch/>
        </p:blipFill>
        <p:spPr>
          <a:xfrm>
            <a:off x="4988325" y="1493700"/>
            <a:ext cx="3685950" cy="2966076"/>
          </a:xfrm>
          <a:prstGeom prst="rect">
            <a:avLst/>
          </a:prstGeom>
          <a:noFill/>
          <a:ln>
            <a:noFill/>
          </a:ln>
        </p:spPr>
      </p:pic>
      <p:sp>
        <p:nvSpPr>
          <p:cNvPr id="216" name="Google Shape;216;p35"/>
          <p:cNvSpPr/>
          <p:nvPr/>
        </p:nvSpPr>
        <p:spPr>
          <a:xfrm>
            <a:off x="6662650" y="4634075"/>
            <a:ext cx="1847700" cy="372900"/>
          </a:xfrm>
          <a:prstGeom prst="roundRect">
            <a:avLst>
              <a:gd name="adj" fmla="val 50000"/>
            </a:avLst>
          </a:prstGeom>
          <a:solidFill>
            <a:srgbClr val="FF575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a:solidFill>
                  <a:srgbClr val="FFFFFF"/>
                </a:solidFill>
                <a:latin typeface="Poppins SemiBold"/>
                <a:ea typeface="Poppins SemiBold"/>
                <a:cs typeface="Poppins SemiBold"/>
                <a:sym typeface="Poppins SemiBold"/>
              </a:rPr>
              <a:t>Handout 1</a:t>
            </a:r>
            <a:endParaRPr sz="1800">
              <a:solidFill>
                <a:srgbClr val="FFFFFF"/>
              </a:solidFill>
              <a:latin typeface="Poppins SemiBold"/>
              <a:ea typeface="Poppins SemiBold"/>
              <a:cs typeface="Poppins SemiBold"/>
              <a:sym typeface="Poppins SemiBold"/>
            </a:endParaRPr>
          </a:p>
        </p:txBody>
      </p:sp>
      <p:pic>
        <p:nvPicPr>
          <p:cNvPr id="7" name="Picture 6" descr="Kentucky Department of Education (KDE) logo.">
            <a:extLst>
              <a:ext uri="{FF2B5EF4-FFF2-40B4-BE49-F238E27FC236}">
                <a16:creationId xmlns:a16="http://schemas.microsoft.com/office/drawing/2014/main" id="{0ABE63C8-D7D0-4798-9CF6-06326FF18326}"/>
              </a:ext>
            </a:extLst>
          </p:cNvPr>
          <p:cNvPicPr>
            <a:picLocks noChangeAspect="1"/>
          </p:cNvPicPr>
          <p:nvPr/>
        </p:nvPicPr>
        <p:blipFill>
          <a:blip r:embed="rId4"/>
          <a:stretch>
            <a:fillRect/>
          </a:stretch>
        </p:blipFill>
        <p:spPr>
          <a:xfrm>
            <a:off x="216036" y="245718"/>
            <a:ext cx="914400" cy="91440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36"/>
          <p:cNvSpPr txBox="1">
            <a:spLocks noGrp="1"/>
          </p:cNvSpPr>
          <p:nvPr>
            <p:ph type="body" idx="1"/>
          </p:nvPr>
        </p:nvSpPr>
        <p:spPr>
          <a:xfrm>
            <a:off x="638350" y="1301750"/>
            <a:ext cx="4094400" cy="2025300"/>
          </a:xfrm>
          <a:prstGeom prst="rect">
            <a:avLst/>
          </a:prstGeom>
        </p:spPr>
        <p:txBody>
          <a:bodyPr spcFirstLastPara="1" wrap="square" lIns="0" tIns="0" rIns="0" bIns="0" anchor="t" anchorCtr="0">
            <a:noAutofit/>
          </a:bodyPr>
          <a:lstStyle/>
          <a:p>
            <a:pPr marL="0" lvl="0" indent="0" algn="l" rtl="0">
              <a:spcBef>
                <a:spcPts val="1000"/>
              </a:spcBef>
              <a:spcAft>
                <a:spcPts val="0"/>
              </a:spcAft>
              <a:buNone/>
            </a:pPr>
            <a:r>
              <a:rPr lang="en-US" sz="2000" b="1">
                <a:solidFill>
                  <a:srgbClr val="25282A"/>
                </a:solidFill>
              </a:rPr>
              <a:t>Gather the following:</a:t>
            </a:r>
            <a:endParaRPr sz="2000" b="1">
              <a:solidFill>
                <a:srgbClr val="25282A"/>
              </a:solidFill>
            </a:endParaRPr>
          </a:p>
          <a:p>
            <a:pPr marL="457200" lvl="0" indent="-355600" algn="l" rtl="0">
              <a:spcBef>
                <a:spcPts val="1000"/>
              </a:spcBef>
              <a:spcAft>
                <a:spcPts val="0"/>
              </a:spcAft>
              <a:buClr>
                <a:srgbClr val="25282A"/>
              </a:buClr>
              <a:buSzPts val="2000"/>
              <a:buChar char="●"/>
            </a:pPr>
            <a:r>
              <a:rPr lang="en-US" sz="2000">
                <a:solidFill>
                  <a:srgbClr val="25282A"/>
                </a:solidFill>
              </a:rPr>
              <a:t>One set of student tasks (entire class or specific subgroup)</a:t>
            </a:r>
            <a:endParaRPr sz="2000">
              <a:solidFill>
                <a:srgbClr val="25282A"/>
              </a:solidFill>
            </a:endParaRPr>
          </a:p>
          <a:p>
            <a:pPr marL="457200" lvl="0" indent="-355600" algn="l" rtl="0">
              <a:spcBef>
                <a:spcPts val="0"/>
              </a:spcBef>
              <a:spcAft>
                <a:spcPts val="0"/>
              </a:spcAft>
              <a:buClr>
                <a:srgbClr val="25282A"/>
              </a:buClr>
              <a:buSzPts val="2000"/>
              <a:buChar char="●"/>
            </a:pPr>
            <a:r>
              <a:rPr lang="en-US" sz="2000">
                <a:solidFill>
                  <a:srgbClr val="25282A"/>
                </a:solidFill>
              </a:rPr>
              <a:t>Tools to support your analysis of student works (e.g. instructional rubrics, scoring protocols, etc)</a:t>
            </a:r>
            <a:endParaRPr sz="2000" b="1">
              <a:solidFill>
                <a:srgbClr val="40C1AC"/>
              </a:solidFill>
            </a:endParaRPr>
          </a:p>
          <a:p>
            <a:pPr marL="0" lvl="0" indent="0" algn="l" rtl="0">
              <a:spcBef>
                <a:spcPts val="1000"/>
              </a:spcBef>
              <a:spcAft>
                <a:spcPts val="0"/>
              </a:spcAft>
              <a:buNone/>
            </a:pPr>
            <a:endParaRPr sz="2000"/>
          </a:p>
          <a:p>
            <a:pPr marL="457200" lvl="0" indent="0" algn="l" rtl="0">
              <a:spcBef>
                <a:spcPts val="1000"/>
              </a:spcBef>
              <a:spcAft>
                <a:spcPts val="1000"/>
              </a:spcAft>
              <a:buNone/>
            </a:pPr>
            <a:endParaRPr sz="2000"/>
          </a:p>
        </p:txBody>
      </p:sp>
      <p:sp>
        <p:nvSpPr>
          <p:cNvPr id="222" name="Google Shape;222;p36"/>
          <p:cNvSpPr txBox="1">
            <a:spLocks noGrp="1"/>
          </p:cNvSpPr>
          <p:nvPr>
            <p:ph type="title"/>
          </p:nvPr>
        </p:nvSpPr>
        <p:spPr>
          <a:xfrm>
            <a:off x="638350" y="359564"/>
            <a:ext cx="7674300" cy="1022100"/>
          </a:xfrm>
          <a:prstGeom prst="rect">
            <a:avLst/>
          </a:prstGeom>
        </p:spPr>
        <p:txBody>
          <a:bodyPr spcFirstLastPara="1" wrap="square" lIns="0" tIns="0" rIns="91425" bIns="0" anchor="b" anchorCtr="0">
            <a:noAutofit/>
          </a:bodyPr>
          <a:lstStyle/>
          <a:p>
            <a:pPr marL="0" lvl="0" indent="0" algn="ctr" rtl="0">
              <a:spcBef>
                <a:spcPts val="0"/>
              </a:spcBef>
              <a:spcAft>
                <a:spcPts val="0"/>
              </a:spcAft>
              <a:buNone/>
            </a:pPr>
            <a:r>
              <a:rPr lang="en-US" sz="3000" b="1" dirty="0">
                <a:latin typeface="Poppins"/>
                <a:ea typeface="Poppins"/>
                <a:cs typeface="Poppins"/>
                <a:sym typeface="Poppins"/>
              </a:rPr>
              <a:t>Preparing to Analyze Student Work</a:t>
            </a:r>
            <a:endParaRPr sz="3000" b="1" dirty="0">
              <a:latin typeface="Poppins"/>
              <a:ea typeface="Poppins"/>
              <a:cs typeface="Poppins"/>
              <a:sym typeface="Poppins"/>
            </a:endParaRPr>
          </a:p>
        </p:txBody>
      </p:sp>
      <p:sp>
        <p:nvSpPr>
          <p:cNvPr id="223" name="Google Shape;223;p36"/>
          <p:cNvSpPr txBox="1"/>
          <p:nvPr/>
        </p:nvSpPr>
        <p:spPr>
          <a:xfrm>
            <a:off x="7006279" y="5181350"/>
            <a:ext cx="2014800" cy="437400"/>
          </a:xfrm>
          <a:prstGeom prst="rect">
            <a:avLst/>
          </a:prstGeom>
          <a:noFill/>
          <a:ln>
            <a:noFill/>
          </a:ln>
        </p:spPr>
        <p:txBody>
          <a:bodyPr spcFirstLastPara="1" wrap="square" lIns="91425" tIns="91425" rIns="457200" bIns="91425" anchor="ctr" anchorCtr="0">
            <a:noAutofit/>
          </a:bodyPr>
          <a:lstStyle/>
          <a:p>
            <a:pPr marL="0" lvl="0" indent="0" algn="r" rtl="0">
              <a:spcBef>
                <a:spcPts val="0"/>
              </a:spcBef>
              <a:spcAft>
                <a:spcPts val="0"/>
              </a:spcAft>
              <a:buNone/>
            </a:pPr>
            <a:fld id="{00000000-1234-1234-1234-123412341234}" type="slidenum">
              <a:rPr lang="en-US" sz="1200" b="1">
                <a:solidFill>
                  <a:srgbClr val="40C1AC"/>
                </a:solidFill>
                <a:latin typeface="Poppins"/>
                <a:ea typeface="Poppins"/>
                <a:cs typeface="Poppins"/>
                <a:sym typeface="Poppins"/>
              </a:rPr>
              <a:t>6</a:t>
            </a:fld>
            <a:endParaRPr sz="1200" b="1">
              <a:solidFill>
                <a:srgbClr val="40C1AC"/>
              </a:solidFill>
              <a:latin typeface="Poppins"/>
              <a:ea typeface="Poppins"/>
              <a:cs typeface="Poppins"/>
              <a:sym typeface="Poppins"/>
            </a:endParaRPr>
          </a:p>
        </p:txBody>
      </p:sp>
      <p:sp>
        <p:nvSpPr>
          <p:cNvPr id="224" name="Google Shape;224;p36"/>
          <p:cNvSpPr/>
          <p:nvPr/>
        </p:nvSpPr>
        <p:spPr>
          <a:xfrm>
            <a:off x="6662650" y="4634075"/>
            <a:ext cx="1847700" cy="372900"/>
          </a:xfrm>
          <a:prstGeom prst="roundRect">
            <a:avLst>
              <a:gd name="adj" fmla="val 50000"/>
            </a:avLst>
          </a:prstGeom>
          <a:solidFill>
            <a:srgbClr val="FF575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a:solidFill>
                  <a:srgbClr val="FFFFFF"/>
                </a:solidFill>
                <a:latin typeface="Poppins SemiBold"/>
                <a:ea typeface="Poppins SemiBold"/>
                <a:cs typeface="Poppins SemiBold"/>
                <a:sym typeface="Poppins SemiBold"/>
              </a:rPr>
              <a:t>Handout 2</a:t>
            </a:r>
            <a:endParaRPr sz="1800">
              <a:solidFill>
                <a:srgbClr val="FFFFFF"/>
              </a:solidFill>
              <a:latin typeface="Poppins SemiBold"/>
              <a:ea typeface="Poppins SemiBold"/>
              <a:cs typeface="Poppins SemiBold"/>
              <a:sym typeface="Poppins SemiBold"/>
            </a:endParaRPr>
          </a:p>
        </p:txBody>
      </p:sp>
      <p:sp>
        <p:nvSpPr>
          <p:cNvPr id="225" name="Google Shape;225;p36"/>
          <p:cNvSpPr/>
          <p:nvPr/>
        </p:nvSpPr>
        <p:spPr>
          <a:xfrm>
            <a:off x="6662650" y="2030825"/>
            <a:ext cx="1847700" cy="372900"/>
          </a:xfrm>
          <a:prstGeom prst="roundRect">
            <a:avLst>
              <a:gd name="adj" fmla="val 50000"/>
            </a:avLst>
          </a:prstGeom>
          <a:solidFill>
            <a:srgbClr val="FF575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a:solidFill>
                  <a:srgbClr val="FFFFFF"/>
                </a:solidFill>
                <a:latin typeface="Poppins SemiBold"/>
                <a:ea typeface="Poppins SemiBold"/>
                <a:cs typeface="Poppins SemiBold"/>
                <a:sym typeface="Poppins SemiBold"/>
              </a:rPr>
              <a:t>Appendix</a:t>
            </a:r>
            <a:endParaRPr sz="1800">
              <a:solidFill>
                <a:srgbClr val="FFFFFF"/>
              </a:solidFill>
              <a:latin typeface="Poppins SemiBold"/>
              <a:ea typeface="Poppins SemiBold"/>
              <a:cs typeface="Poppins SemiBold"/>
              <a:sym typeface="Poppins SemiBold"/>
            </a:endParaRPr>
          </a:p>
        </p:txBody>
      </p:sp>
      <p:pic>
        <p:nvPicPr>
          <p:cNvPr id="226" name="Google Shape;226;p36" descr="This image indicates that participants need access to the Mathematics Assignment Review Protocol included in the Appendix materials. The protocol can also be accessed at www.kystandards.org."/>
          <p:cNvPicPr preferRelativeResize="0"/>
          <p:nvPr/>
        </p:nvPicPr>
        <p:blipFill>
          <a:blip r:embed="rId3">
            <a:alphaModFix/>
          </a:blip>
          <a:stretch>
            <a:fillRect/>
          </a:stretch>
        </p:blipFill>
        <p:spPr>
          <a:xfrm rot="-9">
            <a:off x="4386715" y="1523299"/>
            <a:ext cx="1974871" cy="1387953"/>
          </a:xfrm>
          <a:prstGeom prst="rect">
            <a:avLst/>
          </a:prstGeom>
          <a:noFill/>
          <a:ln w="28575" cap="flat" cmpd="sng">
            <a:solidFill>
              <a:srgbClr val="595959"/>
            </a:solidFill>
            <a:prstDash val="solid"/>
            <a:round/>
            <a:headEnd type="none" w="sm" len="sm"/>
            <a:tailEnd type="none" w="sm" len="sm"/>
          </a:ln>
        </p:spPr>
      </p:pic>
      <p:pic>
        <p:nvPicPr>
          <p:cNvPr id="227" name="Google Shape;227;p36" descr="This image indicates that participants should access Session 12: Handout 2. "/>
          <p:cNvPicPr preferRelativeResize="0"/>
          <p:nvPr/>
        </p:nvPicPr>
        <p:blipFill>
          <a:blip r:embed="rId4">
            <a:alphaModFix/>
          </a:blip>
          <a:stretch>
            <a:fillRect/>
          </a:stretch>
        </p:blipFill>
        <p:spPr>
          <a:xfrm>
            <a:off x="5862807" y="3093688"/>
            <a:ext cx="2031639" cy="1357949"/>
          </a:xfrm>
          <a:prstGeom prst="rect">
            <a:avLst/>
          </a:prstGeom>
          <a:noFill/>
          <a:ln w="28575" cap="flat" cmpd="sng">
            <a:solidFill>
              <a:srgbClr val="595959"/>
            </a:solidFill>
            <a:prstDash val="solid"/>
            <a:round/>
            <a:headEnd type="none" w="sm" len="sm"/>
            <a:tailEnd type="none" w="sm" len="sm"/>
          </a:ln>
        </p:spPr>
      </p:pic>
      <p:pic>
        <p:nvPicPr>
          <p:cNvPr id="9" name="Picture 8" descr="Kentucky Department of Education (KDE) logo.">
            <a:extLst>
              <a:ext uri="{FF2B5EF4-FFF2-40B4-BE49-F238E27FC236}">
                <a16:creationId xmlns:a16="http://schemas.microsoft.com/office/drawing/2014/main" id="{101C00DA-A843-42F5-98C0-238D0FD12E2C}"/>
              </a:ext>
            </a:extLst>
          </p:cNvPr>
          <p:cNvPicPr>
            <a:picLocks noChangeAspect="1"/>
          </p:cNvPicPr>
          <p:nvPr/>
        </p:nvPicPr>
        <p:blipFill>
          <a:blip r:embed="rId5"/>
          <a:stretch>
            <a:fillRect/>
          </a:stretch>
        </p:blipFill>
        <p:spPr>
          <a:xfrm>
            <a:off x="216036" y="245718"/>
            <a:ext cx="914400" cy="9144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25"/>
                                        </p:tgtEl>
                                        <p:attrNameLst>
                                          <p:attrName>style.visibility</p:attrName>
                                        </p:attrNameLst>
                                      </p:cBhvr>
                                      <p:to>
                                        <p:strVal val="visible"/>
                                      </p:to>
                                    </p:set>
                                    <p:animEffect transition="in" filter="fade">
                                      <p:cBhvr>
                                        <p:cTn id="7" dur="1000"/>
                                        <p:tgtEl>
                                          <p:spTgt spid="225"/>
                                        </p:tgtEl>
                                      </p:cBhvr>
                                    </p:animEffect>
                                  </p:childTnLst>
                                </p:cTn>
                              </p:par>
                              <p:par>
                                <p:cTn id="8" presetID="10" presetClass="entr" presetSubtype="0" fill="hold" nodeType="withEffect">
                                  <p:stCondLst>
                                    <p:cond delay="0"/>
                                  </p:stCondLst>
                                  <p:childTnLst>
                                    <p:set>
                                      <p:cBhvr>
                                        <p:cTn id="9" dur="1" fill="hold">
                                          <p:stCondLst>
                                            <p:cond delay="0"/>
                                          </p:stCondLst>
                                        </p:cTn>
                                        <p:tgtEl>
                                          <p:spTgt spid="224"/>
                                        </p:tgtEl>
                                        <p:attrNameLst>
                                          <p:attrName>style.visibility</p:attrName>
                                        </p:attrNameLst>
                                      </p:cBhvr>
                                      <p:to>
                                        <p:strVal val="visible"/>
                                      </p:to>
                                    </p:set>
                                    <p:animEffect transition="in" filter="fade">
                                      <p:cBhvr>
                                        <p:cTn id="10" dur="10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37"/>
          <p:cNvSpPr txBox="1">
            <a:spLocks noGrp="1"/>
          </p:cNvSpPr>
          <p:nvPr>
            <p:ph type="body" idx="1"/>
          </p:nvPr>
        </p:nvSpPr>
        <p:spPr>
          <a:xfrm>
            <a:off x="638350" y="1241850"/>
            <a:ext cx="7443000" cy="2025300"/>
          </a:xfrm>
          <a:prstGeom prst="rect">
            <a:avLst/>
          </a:prstGeom>
        </p:spPr>
        <p:txBody>
          <a:bodyPr spcFirstLastPara="1" wrap="square" lIns="0" tIns="0" rIns="0" bIns="0" anchor="t" anchorCtr="0">
            <a:noAutofit/>
          </a:bodyPr>
          <a:lstStyle/>
          <a:p>
            <a:pPr marL="0" lvl="0" indent="0" algn="l" rtl="0">
              <a:spcBef>
                <a:spcPts val="1000"/>
              </a:spcBef>
              <a:spcAft>
                <a:spcPts val="0"/>
              </a:spcAft>
              <a:buNone/>
            </a:pPr>
            <a:r>
              <a:rPr lang="en-US" sz="2000" b="1" u="sng">
                <a:solidFill>
                  <a:srgbClr val="666666"/>
                </a:solidFill>
              </a:rPr>
              <a:t>Step 1. Preparing to Analyze Student Work</a:t>
            </a:r>
            <a:endParaRPr sz="2000" b="1" u="sng">
              <a:solidFill>
                <a:srgbClr val="666666"/>
              </a:solidFill>
            </a:endParaRPr>
          </a:p>
          <a:p>
            <a:pPr marL="457200" lvl="0" indent="-355600" algn="l" rtl="0">
              <a:spcBef>
                <a:spcPts val="1000"/>
              </a:spcBef>
              <a:spcAft>
                <a:spcPts val="0"/>
              </a:spcAft>
              <a:buClr>
                <a:srgbClr val="666666"/>
              </a:buClr>
              <a:buSzPts val="2000"/>
              <a:buChar char="●"/>
            </a:pPr>
            <a:r>
              <a:rPr lang="en-US" sz="2000">
                <a:solidFill>
                  <a:srgbClr val="666666"/>
                </a:solidFill>
              </a:rPr>
              <a:t> Determine the targets of the aligned standard and create an exemplar response.</a:t>
            </a:r>
            <a:endParaRPr sz="2000">
              <a:solidFill>
                <a:srgbClr val="666666"/>
              </a:solidFill>
            </a:endParaRPr>
          </a:p>
          <a:p>
            <a:pPr marL="0" lvl="0" indent="0" algn="l" rtl="0">
              <a:spcBef>
                <a:spcPts val="1000"/>
              </a:spcBef>
              <a:spcAft>
                <a:spcPts val="0"/>
              </a:spcAft>
              <a:buNone/>
            </a:pPr>
            <a:r>
              <a:rPr lang="en-US" sz="2000" b="1" u="sng">
                <a:solidFill>
                  <a:srgbClr val="666666"/>
                </a:solidFill>
              </a:rPr>
              <a:t>Step 2. Analyzing Student Work</a:t>
            </a:r>
            <a:endParaRPr sz="2000" b="1" u="sng">
              <a:solidFill>
                <a:srgbClr val="666666"/>
              </a:solidFill>
            </a:endParaRPr>
          </a:p>
          <a:p>
            <a:pPr marL="457200" lvl="0" indent="-355600" algn="l" rtl="0">
              <a:spcBef>
                <a:spcPts val="1000"/>
              </a:spcBef>
              <a:spcAft>
                <a:spcPts val="0"/>
              </a:spcAft>
              <a:buClr>
                <a:srgbClr val="666666"/>
              </a:buClr>
              <a:buSzPts val="2000"/>
              <a:buChar char="●"/>
            </a:pPr>
            <a:r>
              <a:rPr lang="en-US" sz="2000">
                <a:solidFill>
                  <a:srgbClr val="666666"/>
                </a:solidFill>
              </a:rPr>
              <a:t>Analyze student work and sort students into mastery groups.</a:t>
            </a:r>
            <a:endParaRPr sz="2000">
              <a:solidFill>
                <a:srgbClr val="666666"/>
              </a:solidFill>
            </a:endParaRPr>
          </a:p>
          <a:p>
            <a:pPr marL="0" lvl="0" indent="0" algn="l" rtl="0">
              <a:spcBef>
                <a:spcPts val="1000"/>
              </a:spcBef>
              <a:spcAft>
                <a:spcPts val="0"/>
              </a:spcAft>
              <a:buNone/>
            </a:pPr>
            <a:r>
              <a:rPr lang="en-US" sz="2000" b="1" u="sng">
                <a:solidFill>
                  <a:srgbClr val="666666"/>
                </a:solidFill>
              </a:rPr>
              <a:t>Step 3. Responding to Student Work</a:t>
            </a:r>
            <a:endParaRPr sz="2000" b="1" u="sng">
              <a:solidFill>
                <a:srgbClr val="666666"/>
              </a:solidFill>
            </a:endParaRPr>
          </a:p>
          <a:p>
            <a:pPr marL="457200" lvl="0" indent="-355600" algn="l" rtl="0">
              <a:spcBef>
                <a:spcPts val="1000"/>
              </a:spcBef>
              <a:spcAft>
                <a:spcPts val="0"/>
              </a:spcAft>
              <a:buClr>
                <a:srgbClr val="666666"/>
              </a:buClr>
              <a:buSzPts val="2000"/>
              <a:buChar char="●"/>
            </a:pPr>
            <a:r>
              <a:rPr lang="en-US" sz="2000">
                <a:solidFill>
                  <a:srgbClr val="666666"/>
                </a:solidFill>
              </a:rPr>
              <a:t>Create an action plan to increase student mastery.</a:t>
            </a:r>
            <a:endParaRPr sz="2000">
              <a:solidFill>
                <a:srgbClr val="666666"/>
              </a:solidFill>
            </a:endParaRPr>
          </a:p>
          <a:p>
            <a:pPr marL="0" lvl="0" indent="0" algn="l" rtl="0">
              <a:spcBef>
                <a:spcPts val="1000"/>
              </a:spcBef>
              <a:spcAft>
                <a:spcPts val="0"/>
              </a:spcAft>
              <a:buNone/>
            </a:pPr>
            <a:endParaRPr sz="2000">
              <a:solidFill>
                <a:srgbClr val="40C1AC"/>
              </a:solidFill>
            </a:endParaRPr>
          </a:p>
          <a:p>
            <a:pPr marL="0" lvl="0" indent="0" algn="l" rtl="0">
              <a:spcBef>
                <a:spcPts val="1000"/>
              </a:spcBef>
              <a:spcAft>
                <a:spcPts val="0"/>
              </a:spcAft>
              <a:buNone/>
            </a:pPr>
            <a:endParaRPr sz="2000"/>
          </a:p>
          <a:p>
            <a:pPr marL="457200" lvl="0" indent="0" algn="l" rtl="0">
              <a:spcBef>
                <a:spcPts val="1000"/>
              </a:spcBef>
              <a:spcAft>
                <a:spcPts val="1000"/>
              </a:spcAft>
              <a:buNone/>
            </a:pPr>
            <a:endParaRPr sz="2000"/>
          </a:p>
        </p:txBody>
      </p:sp>
      <p:sp>
        <p:nvSpPr>
          <p:cNvPr id="233" name="Google Shape;233;p37"/>
          <p:cNvSpPr txBox="1">
            <a:spLocks noGrp="1"/>
          </p:cNvSpPr>
          <p:nvPr>
            <p:ph type="title"/>
          </p:nvPr>
        </p:nvSpPr>
        <p:spPr>
          <a:xfrm>
            <a:off x="638350" y="219750"/>
            <a:ext cx="7674300" cy="1022100"/>
          </a:xfrm>
          <a:prstGeom prst="rect">
            <a:avLst/>
          </a:prstGeom>
        </p:spPr>
        <p:txBody>
          <a:bodyPr spcFirstLastPara="1" wrap="square" lIns="0" tIns="0" rIns="91425" bIns="0" anchor="b" anchorCtr="0">
            <a:noAutofit/>
          </a:bodyPr>
          <a:lstStyle/>
          <a:p>
            <a:pPr marL="0" lvl="0" indent="0" algn="ctr" rtl="0">
              <a:spcBef>
                <a:spcPts val="0"/>
              </a:spcBef>
              <a:spcAft>
                <a:spcPts val="0"/>
              </a:spcAft>
              <a:buNone/>
            </a:pPr>
            <a:r>
              <a:rPr lang="en-US" sz="3000" b="1">
                <a:latin typeface="Poppins"/>
                <a:ea typeface="Poppins"/>
                <a:cs typeface="Poppins"/>
                <a:sym typeface="Poppins"/>
              </a:rPr>
              <a:t>Protocol Structure</a:t>
            </a:r>
            <a:endParaRPr sz="3000" b="1">
              <a:latin typeface="Poppins"/>
              <a:ea typeface="Poppins"/>
              <a:cs typeface="Poppins"/>
              <a:sym typeface="Poppins"/>
            </a:endParaRPr>
          </a:p>
        </p:txBody>
      </p:sp>
      <p:sp>
        <p:nvSpPr>
          <p:cNvPr id="234" name="Google Shape;234;p37"/>
          <p:cNvSpPr txBox="1"/>
          <p:nvPr/>
        </p:nvSpPr>
        <p:spPr>
          <a:xfrm>
            <a:off x="7006279" y="5181350"/>
            <a:ext cx="2014800" cy="437400"/>
          </a:xfrm>
          <a:prstGeom prst="rect">
            <a:avLst/>
          </a:prstGeom>
          <a:noFill/>
          <a:ln>
            <a:noFill/>
          </a:ln>
        </p:spPr>
        <p:txBody>
          <a:bodyPr spcFirstLastPara="1" wrap="square" lIns="91425" tIns="91425" rIns="457200" bIns="91425" anchor="ctr" anchorCtr="0">
            <a:noAutofit/>
          </a:bodyPr>
          <a:lstStyle/>
          <a:p>
            <a:pPr marL="0" lvl="0" indent="0" algn="r" rtl="0">
              <a:spcBef>
                <a:spcPts val="0"/>
              </a:spcBef>
              <a:spcAft>
                <a:spcPts val="0"/>
              </a:spcAft>
              <a:buNone/>
            </a:pPr>
            <a:fld id="{00000000-1234-1234-1234-123412341234}" type="slidenum">
              <a:rPr lang="en-US" sz="1200" b="1">
                <a:solidFill>
                  <a:srgbClr val="40C1AC"/>
                </a:solidFill>
                <a:latin typeface="Poppins"/>
                <a:ea typeface="Poppins"/>
                <a:cs typeface="Poppins"/>
                <a:sym typeface="Poppins"/>
              </a:rPr>
              <a:t>7</a:t>
            </a:fld>
            <a:endParaRPr sz="1200" b="1">
              <a:solidFill>
                <a:srgbClr val="40C1AC"/>
              </a:solidFill>
              <a:latin typeface="Poppins"/>
              <a:ea typeface="Poppins"/>
              <a:cs typeface="Poppins"/>
              <a:sym typeface="Poppins"/>
            </a:endParaRPr>
          </a:p>
        </p:txBody>
      </p:sp>
      <p:sp>
        <p:nvSpPr>
          <p:cNvPr id="235" name="Google Shape;235;p37"/>
          <p:cNvSpPr/>
          <p:nvPr/>
        </p:nvSpPr>
        <p:spPr>
          <a:xfrm>
            <a:off x="6074050" y="1318050"/>
            <a:ext cx="2444700" cy="437400"/>
          </a:xfrm>
          <a:prstGeom prst="roundRect">
            <a:avLst>
              <a:gd name="adj" fmla="val 50000"/>
            </a:avLst>
          </a:prstGeom>
          <a:solidFill>
            <a:srgbClr val="FF575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a:solidFill>
                  <a:srgbClr val="FFFFFF"/>
                </a:solidFill>
                <a:latin typeface="Poppins SemiBold"/>
                <a:ea typeface="Poppins SemiBold"/>
                <a:cs typeface="Poppins SemiBold"/>
                <a:sym typeface="Poppins SemiBold"/>
              </a:rPr>
              <a:t>Handout 2, Page  1</a:t>
            </a:r>
            <a:endParaRPr sz="1800">
              <a:solidFill>
                <a:srgbClr val="FFFFFF"/>
              </a:solidFill>
              <a:latin typeface="Poppins SemiBold"/>
              <a:ea typeface="Poppins SemiBold"/>
              <a:cs typeface="Poppins SemiBold"/>
              <a:sym typeface="Poppins SemiBold"/>
            </a:endParaRPr>
          </a:p>
        </p:txBody>
      </p:sp>
      <p:sp>
        <p:nvSpPr>
          <p:cNvPr id="236" name="Google Shape;236;p37"/>
          <p:cNvSpPr/>
          <p:nvPr/>
        </p:nvSpPr>
        <p:spPr>
          <a:xfrm>
            <a:off x="4788475" y="2753550"/>
            <a:ext cx="2444700" cy="437400"/>
          </a:xfrm>
          <a:prstGeom prst="roundRect">
            <a:avLst>
              <a:gd name="adj" fmla="val 50000"/>
            </a:avLst>
          </a:prstGeom>
          <a:solidFill>
            <a:srgbClr val="FF575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a:solidFill>
                  <a:srgbClr val="FFFFFF"/>
                </a:solidFill>
                <a:latin typeface="Poppins SemiBold"/>
                <a:ea typeface="Poppins SemiBold"/>
                <a:cs typeface="Poppins SemiBold"/>
                <a:sym typeface="Poppins SemiBold"/>
              </a:rPr>
              <a:t>Handout 2, Page  1</a:t>
            </a:r>
            <a:endParaRPr sz="1800">
              <a:solidFill>
                <a:srgbClr val="FFFFFF"/>
              </a:solidFill>
              <a:latin typeface="Poppins SemiBold"/>
              <a:ea typeface="Poppins SemiBold"/>
              <a:cs typeface="Poppins SemiBold"/>
              <a:sym typeface="Poppins SemiBold"/>
            </a:endParaRPr>
          </a:p>
        </p:txBody>
      </p:sp>
      <p:sp>
        <p:nvSpPr>
          <p:cNvPr id="237" name="Google Shape;237;p37"/>
          <p:cNvSpPr/>
          <p:nvPr/>
        </p:nvSpPr>
        <p:spPr>
          <a:xfrm>
            <a:off x="5321875" y="4201350"/>
            <a:ext cx="2444700" cy="437400"/>
          </a:xfrm>
          <a:prstGeom prst="roundRect">
            <a:avLst>
              <a:gd name="adj" fmla="val 50000"/>
            </a:avLst>
          </a:prstGeom>
          <a:solidFill>
            <a:srgbClr val="FF575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a:solidFill>
                  <a:srgbClr val="FFFFFF"/>
                </a:solidFill>
                <a:latin typeface="Poppins SemiBold"/>
                <a:ea typeface="Poppins SemiBold"/>
                <a:cs typeface="Poppins SemiBold"/>
                <a:sym typeface="Poppins SemiBold"/>
              </a:rPr>
              <a:t>Handout 2, Page  3</a:t>
            </a:r>
            <a:endParaRPr sz="1800">
              <a:solidFill>
                <a:srgbClr val="FFFFFF"/>
              </a:solidFill>
              <a:latin typeface="Poppins SemiBold"/>
              <a:ea typeface="Poppins SemiBold"/>
              <a:cs typeface="Poppins SemiBold"/>
              <a:sym typeface="Poppins SemiBold"/>
            </a:endParaRPr>
          </a:p>
        </p:txBody>
      </p:sp>
      <p:pic>
        <p:nvPicPr>
          <p:cNvPr id="8" name="Picture 7" descr="Kentucky Department of Education (KDE) logo.">
            <a:extLst>
              <a:ext uri="{FF2B5EF4-FFF2-40B4-BE49-F238E27FC236}">
                <a16:creationId xmlns:a16="http://schemas.microsoft.com/office/drawing/2014/main" id="{3EA94808-ACE1-418C-8A59-325D8DFFA5A7}"/>
              </a:ext>
            </a:extLst>
          </p:cNvPr>
          <p:cNvPicPr>
            <a:picLocks noChangeAspect="1"/>
          </p:cNvPicPr>
          <p:nvPr/>
        </p:nvPicPr>
        <p:blipFill>
          <a:blip r:embed="rId3"/>
          <a:stretch>
            <a:fillRect/>
          </a:stretch>
        </p:blipFill>
        <p:spPr>
          <a:xfrm>
            <a:off x="216036" y="245718"/>
            <a:ext cx="914400" cy="9144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35"/>
                                        </p:tgtEl>
                                        <p:attrNameLst>
                                          <p:attrName>style.visibility</p:attrName>
                                        </p:attrNameLst>
                                      </p:cBhvr>
                                      <p:to>
                                        <p:strVal val="visible"/>
                                      </p:to>
                                    </p:set>
                                    <p:animEffect transition="in" filter="fade">
                                      <p:cBhvr>
                                        <p:cTn id="7" dur="1000"/>
                                        <p:tgtEl>
                                          <p:spTgt spid="235"/>
                                        </p:tgtEl>
                                      </p:cBhvr>
                                    </p:animEffect>
                                  </p:childTnLst>
                                </p:cTn>
                              </p:par>
                              <p:par>
                                <p:cTn id="8" presetID="10" presetClass="entr" presetSubtype="0" fill="hold" nodeType="withEffect">
                                  <p:stCondLst>
                                    <p:cond delay="0"/>
                                  </p:stCondLst>
                                  <p:childTnLst>
                                    <p:set>
                                      <p:cBhvr>
                                        <p:cTn id="9" dur="1" fill="hold">
                                          <p:stCondLst>
                                            <p:cond delay="0"/>
                                          </p:stCondLst>
                                        </p:cTn>
                                        <p:tgtEl>
                                          <p:spTgt spid="236"/>
                                        </p:tgtEl>
                                        <p:attrNameLst>
                                          <p:attrName>style.visibility</p:attrName>
                                        </p:attrNameLst>
                                      </p:cBhvr>
                                      <p:to>
                                        <p:strVal val="visible"/>
                                      </p:to>
                                    </p:set>
                                    <p:animEffect transition="in" filter="fade">
                                      <p:cBhvr>
                                        <p:cTn id="10" dur="1000"/>
                                        <p:tgtEl>
                                          <p:spTgt spid="236"/>
                                        </p:tgtEl>
                                      </p:cBhvr>
                                    </p:animEffect>
                                  </p:childTnLst>
                                </p:cTn>
                              </p:par>
                              <p:par>
                                <p:cTn id="11" presetID="10" presetClass="entr" presetSubtype="0" fill="hold" nodeType="withEffect">
                                  <p:stCondLst>
                                    <p:cond delay="0"/>
                                  </p:stCondLst>
                                  <p:childTnLst>
                                    <p:set>
                                      <p:cBhvr>
                                        <p:cTn id="12" dur="1" fill="hold">
                                          <p:stCondLst>
                                            <p:cond delay="0"/>
                                          </p:stCondLst>
                                        </p:cTn>
                                        <p:tgtEl>
                                          <p:spTgt spid="237"/>
                                        </p:tgtEl>
                                        <p:attrNameLst>
                                          <p:attrName>style.visibility</p:attrName>
                                        </p:attrNameLst>
                                      </p:cBhvr>
                                      <p:to>
                                        <p:strVal val="visible"/>
                                      </p:to>
                                    </p:set>
                                    <p:animEffect transition="in" filter="fade">
                                      <p:cBhvr>
                                        <p:cTn id="13" dur="1000"/>
                                        <p:tgtEl>
                                          <p:spTgt spid="2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2" name="Google Shape;242;p38"/>
          <p:cNvSpPr txBox="1">
            <a:spLocks noGrp="1"/>
          </p:cNvSpPr>
          <p:nvPr>
            <p:ph type="title"/>
          </p:nvPr>
        </p:nvSpPr>
        <p:spPr>
          <a:xfrm>
            <a:off x="638350" y="219750"/>
            <a:ext cx="7674300" cy="1022100"/>
          </a:xfrm>
          <a:prstGeom prst="rect">
            <a:avLst/>
          </a:prstGeom>
        </p:spPr>
        <p:txBody>
          <a:bodyPr spcFirstLastPara="1" wrap="square" lIns="0" tIns="0" rIns="91425" bIns="0" anchor="b" anchorCtr="0">
            <a:noAutofit/>
          </a:bodyPr>
          <a:lstStyle/>
          <a:p>
            <a:pPr marL="0" lvl="0" indent="0" algn="ctr" rtl="0">
              <a:spcBef>
                <a:spcPts val="0"/>
              </a:spcBef>
              <a:spcAft>
                <a:spcPts val="0"/>
              </a:spcAft>
              <a:buNone/>
            </a:pPr>
            <a:r>
              <a:rPr lang="en-US" sz="3000" b="1">
                <a:latin typeface="Poppins"/>
                <a:ea typeface="Poppins"/>
                <a:cs typeface="Poppins"/>
                <a:sym typeface="Poppins"/>
              </a:rPr>
              <a:t>Steps 1 and 2 (30 minutes)</a:t>
            </a:r>
            <a:endParaRPr sz="3000" b="1">
              <a:latin typeface="Poppins"/>
              <a:ea typeface="Poppins"/>
              <a:cs typeface="Poppins"/>
              <a:sym typeface="Poppins"/>
            </a:endParaRPr>
          </a:p>
        </p:txBody>
      </p:sp>
      <p:sp>
        <p:nvSpPr>
          <p:cNvPr id="243" name="Google Shape;243;p38"/>
          <p:cNvSpPr txBox="1"/>
          <p:nvPr/>
        </p:nvSpPr>
        <p:spPr>
          <a:xfrm>
            <a:off x="7006279" y="5181350"/>
            <a:ext cx="2014800" cy="437400"/>
          </a:xfrm>
          <a:prstGeom prst="rect">
            <a:avLst/>
          </a:prstGeom>
          <a:noFill/>
          <a:ln>
            <a:noFill/>
          </a:ln>
        </p:spPr>
        <p:txBody>
          <a:bodyPr spcFirstLastPara="1" wrap="square" lIns="91425" tIns="91425" rIns="457200" bIns="91425" anchor="ctr" anchorCtr="0">
            <a:noAutofit/>
          </a:bodyPr>
          <a:lstStyle/>
          <a:p>
            <a:pPr marL="0" lvl="0" indent="0" algn="r" rtl="0">
              <a:spcBef>
                <a:spcPts val="0"/>
              </a:spcBef>
              <a:spcAft>
                <a:spcPts val="0"/>
              </a:spcAft>
              <a:buNone/>
            </a:pPr>
            <a:fld id="{00000000-1234-1234-1234-123412341234}" type="slidenum">
              <a:rPr lang="en-US" sz="1200" b="1">
                <a:solidFill>
                  <a:srgbClr val="40C1AC"/>
                </a:solidFill>
                <a:latin typeface="Poppins"/>
                <a:ea typeface="Poppins"/>
                <a:cs typeface="Poppins"/>
                <a:sym typeface="Poppins"/>
              </a:rPr>
              <a:t>8</a:t>
            </a:fld>
            <a:endParaRPr sz="1200" b="1">
              <a:solidFill>
                <a:srgbClr val="40C1AC"/>
              </a:solidFill>
              <a:latin typeface="Poppins"/>
              <a:ea typeface="Poppins"/>
              <a:cs typeface="Poppins"/>
              <a:sym typeface="Poppins"/>
            </a:endParaRPr>
          </a:p>
        </p:txBody>
      </p:sp>
      <p:sp>
        <p:nvSpPr>
          <p:cNvPr id="244" name="Google Shape;244;p38"/>
          <p:cNvSpPr txBox="1">
            <a:spLocks noGrp="1"/>
          </p:cNvSpPr>
          <p:nvPr>
            <p:ph type="body" idx="1"/>
          </p:nvPr>
        </p:nvSpPr>
        <p:spPr>
          <a:xfrm>
            <a:off x="912250" y="1863100"/>
            <a:ext cx="7512600" cy="2697000"/>
          </a:xfrm>
          <a:prstGeom prst="rect">
            <a:avLst/>
          </a:prstGeom>
        </p:spPr>
        <p:txBody>
          <a:bodyPr spcFirstLastPara="1" wrap="square" lIns="0" tIns="0" rIns="0" bIns="0" anchor="t" anchorCtr="0">
            <a:noAutofit/>
          </a:bodyPr>
          <a:lstStyle/>
          <a:p>
            <a:pPr marL="0" lvl="0" indent="0" algn="l" rtl="0">
              <a:spcBef>
                <a:spcPts val="1000"/>
              </a:spcBef>
              <a:spcAft>
                <a:spcPts val="0"/>
              </a:spcAft>
              <a:buNone/>
            </a:pPr>
            <a:r>
              <a:rPr lang="en-US" sz="2200" b="1">
                <a:solidFill>
                  <a:srgbClr val="666666"/>
                </a:solidFill>
              </a:rPr>
              <a:t>If you have a grade level partner</a:t>
            </a:r>
            <a:r>
              <a:rPr lang="en-US" sz="2200">
                <a:solidFill>
                  <a:srgbClr val="666666"/>
                </a:solidFill>
              </a:rPr>
              <a:t>, work together to complete Steps 1 and 2. </a:t>
            </a:r>
            <a:br>
              <a:rPr lang="en-US" sz="2200">
                <a:solidFill>
                  <a:srgbClr val="666666"/>
                </a:solidFill>
              </a:rPr>
            </a:br>
            <a:endParaRPr sz="2200">
              <a:solidFill>
                <a:srgbClr val="666666"/>
              </a:solidFill>
            </a:endParaRPr>
          </a:p>
          <a:p>
            <a:pPr marL="0" lvl="0" indent="0" algn="l" rtl="0">
              <a:spcBef>
                <a:spcPts val="0"/>
              </a:spcBef>
              <a:spcAft>
                <a:spcPts val="0"/>
              </a:spcAft>
              <a:buNone/>
            </a:pPr>
            <a:r>
              <a:rPr lang="en-US" sz="2200" b="1">
                <a:solidFill>
                  <a:srgbClr val="666666"/>
                </a:solidFill>
              </a:rPr>
              <a:t>If your partner teaches a different grade,</a:t>
            </a:r>
            <a:r>
              <a:rPr lang="en-US" sz="2200">
                <a:solidFill>
                  <a:srgbClr val="666666"/>
                </a:solidFill>
              </a:rPr>
              <a:t> you may use a different structure to split up the time. See sample structure on Handout 1.</a:t>
            </a:r>
            <a:endParaRPr sz="2200">
              <a:solidFill>
                <a:srgbClr val="666666"/>
              </a:solidFill>
            </a:endParaRPr>
          </a:p>
          <a:p>
            <a:pPr marL="0" lvl="0" indent="0" algn="l" rtl="0">
              <a:spcBef>
                <a:spcPts val="1000"/>
              </a:spcBef>
              <a:spcAft>
                <a:spcPts val="0"/>
              </a:spcAft>
              <a:buNone/>
            </a:pPr>
            <a:endParaRPr sz="1800">
              <a:solidFill>
                <a:srgbClr val="666666"/>
              </a:solidFill>
            </a:endParaRPr>
          </a:p>
          <a:p>
            <a:pPr marL="0" lvl="0" indent="0" algn="l" rtl="0">
              <a:spcBef>
                <a:spcPts val="1000"/>
              </a:spcBef>
              <a:spcAft>
                <a:spcPts val="0"/>
              </a:spcAft>
              <a:buNone/>
            </a:pPr>
            <a:endParaRPr sz="1800">
              <a:solidFill>
                <a:srgbClr val="40C1AC"/>
              </a:solidFill>
            </a:endParaRPr>
          </a:p>
          <a:p>
            <a:pPr marL="0" lvl="0" indent="0" algn="l" rtl="0">
              <a:spcBef>
                <a:spcPts val="1000"/>
              </a:spcBef>
              <a:spcAft>
                <a:spcPts val="0"/>
              </a:spcAft>
              <a:buNone/>
            </a:pPr>
            <a:endParaRPr sz="1800"/>
          </a:p>
          <a:p>
            <a:pPr marL="457200" lvl="0" indent="0" algn="l" rtl="0">
              <a:spcBef>
                <a:spcPts val="1000"/>
              </a:spcBef>
              <a:spcAft>
                <a:spcPts val="1000"/>
              </a:spcAft>
              <a:buNone/>
            </a:pPr>
            <a:endParaRPr sz="1800"/>
          </a:p>
        </p:txBody>
      </p:sp>
      <p:sp>
        <p:nvSpPr>
          <p:cNvPr id="245" name="Google Shape;245;p38"/>
          <p:cNvSpPr/>
          <p:nvPr/>
        </p:nvSpPr>
        <p:spPr>
          <a:xfrm>
            <a:off x="6126025" y="4294025"/>
            <a:ext cx="1847700" cy="372900"/>
          </a:xfrm>
          <a:prstGeom prst="roundRect">
            <a:avLst>
              <a:gd name="adj" fmla="val 50000"/>
            </a:avLst>
          </a:prstGeom>
          <a:solidFill>
            <a:srgbClr val="FF575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a:solidFill>
                  <a:srgbClr val="FFFFFF"/>
                </a:solidFill>
                <a:latin typeface="Poppins SemiBold"/>
                <a:ea typeface="Poppins SemiBold"/>
                <a:cs typeface="Poppins SemiBold"/>
                <a:sym typeface="Poppins SemiBold"/>
              </a:rPr>
              <a:t>Handout 1</a:t>
            </a:r>
            <a:endParaRPr sz="1800">
              <a:solidFill>
                <a:srgbClr val="FFFFFF"/>
              </a:solidFill>
              <a:latin typeface="Poppins SemiBold"/>
              <a:ea typeface="Poppins SemiBold"/>
              <a:cs typeface="Poppins SemiBold"/>
              <a:sym typeface="Poppins SemiBold"/>
            </a:endParaRPr>
          </a:p>
        </p:txBody>
      </p:sp>
      <p:sp>
        <p:nvSpPr>
          <p:cNvPr id="246" name="Google Shape;246;p38"/>
          <p:cNvSpPr/>
          <p:nvPr/>
        </p:nvSpPr>
        <p:spPr>
          <a:xfrm>
            <a:off x="6126025" y="2390075"/>
            <a:ext cx="1847700" cy="372900"/>
          </a:xfrm>
          <a:prstGeom prst="roundRect">
            <a:avLst>
              <a:gd name="adj" fmla="val 50000"/>
            </a:avLst>
          </a:prstGeom>
          <a:solidFill>
            <a:srgbClr val="FF575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a:solidFill>
                  <a:srgbClr val="FFFFFF"/>
                </a:solidFill>
                <a:latin typeface="Poppins SemiBold"/>
                <a:ea typeface="Poppins SemiBold"/>
                <a:cs typeface="Poppins SemiBold"/>
                <a:sym typeface="Poppins SemiBold"/>
              </a:rPr>
              <a:t>Handout 2</a:t>
            </a:r>
            <a:endParaRPr sz="1800">
              <a:solidFill>
                <a:srgbClr val="FFFFFF"/>
              </a:solidFill>
              <a:latin typeface="Poppins SemiBold"/>
              <a:ea typeface="Poppins SemiBold"/>
              <a:cs typeface="Poppins SemiBold"/>
              <a:sym typeface="Poppins SemiBold"/>
            </a:endParaRPr>
          </a:p>
        </p:txBody>
      </p:sp>
      <p:pic>
        <p:nvPicPr>
          <p:cNvPr id="7" name="Picture 6" descr="Kentucky Department of Education (KDE) logo.">
            <a:extLst>
              <a:ext uri="{FF2B5EF4-FFF2-40B4-BE49-F238E27FC236}">
                <a16:creationId xmlns:a16="http://schemas.microsoft.com/office/drawing/2014/main" id="{884F9D91-B69F-48A0-A39A-E4DA62A2CB46}"/>
              </a:ext>
            </a:extLst>
          </p:cNvPr>
          <p:cNvPicPr>
            <a:picLocks noChangeAspect="1"/>
          </p:cNvPicPr>
          <p:nvPr/>
        </p:nvPicPr>
        <p:blipFill>
          <a:blip r:embed="rId3"/>
          <a:stretch>
            <a:fillRect/>
          </a:stretch>
        </p:blipFill>
        <p:spPr>
          <a:xfrm>
            <a:off x="216036" y="245718"/>
            <a:ext cx="914400" cy="91440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39"/>
          <p:cNvSpPr txBox="1">
            <a:spLocks noGrp="1"/>
          </p:cNvSpPr>
          <p:nvPr>
            <p:ph type="title"/>
          </p:nvPr>
        </p:nvSpPr>
        <p:spPr>
          <a:xfrm>
            <a:off x="638350" y="219750"/>
            <a:ext cx="7674300" cy="1022100"/>
          </a:xfrm>
          <a:prstGeom prst="rect">
            <a:avLst/>
          </a:prstGeom>
        </p:spPr>
        <p:txBody>
          <a:bodyPr spcFirstLastPara="1" wrap="square" lIns="0" tIns="0" rIns="91425" bIns="0" anchor="b" anchorCtr="0">
            <a:noAutofit/>
          </a:bodyPr>
          <a:lstStyle/>
          <a:p>
            <a:pPr marL="0" lvl="0" indent="0" algn="ctr" rtl="0">
              <a:spcBef>
                <a:spcPts val="0"/>
              </a:spcBef>
              <a:spcAft>
                <a:spcPts val="0"/>
              </a:spcAft>
              <a:buNone/>
            </a:pPr>
            <a:r>
              <a:rPr lang="en-US" sz="3000" b="1">
                <a:latin typeface="Poppins"/>
                <a:ea typeface="Poppins"/>
                <a:cs typeface="Poppins"/>
                <a:sym typeface="Poppins"/>
              </a:rPr>
              <a:t>Steps 1 and 2 - Implications</a:t>
            </a:r>
            <a:endParaRPr sz="3000" b="1">
              <a:latin typeface="Poppins"/>
              <a:ea typeface="Poppins"/>
              <a:cs typeface="Poppins"/>
              <a:sym typeface="Poppins"/>
            </a:endParaRPr>
          </a:p>
        </p:txBody>
      </p:sp>
      <p:sp>
        <p:nvSpPr>
          <p:cNvPr id="252" name="Google Shape;252;p39"/>
          <p:cNvSpPr txBox="1"/>
          <p:nvPr/>
        </p:nvSpPr>
        <p:spPr>
          <a:xfrm>
            <a:off x="7006279" y="5181350"/>
            <a:ext cx="2014800" cy="437400"/>
          </a:xfrm>
          <a:prstGeom prst="rect">
            <a:avLst/>
          </a:prstGeom>
          <a:noFill/>
          <a:ln>
            <a:noFill/>
          </a:ln>
        </p:spPr>
        <p:txBody>
          <a:bodyPr spcFirstLastPara="1" wrap="square" lIns="91425" tIns="91425" rIns="457200" bIns="91425" anchor="ctr" anchorCtr="0">
            <a:noAutofit/>
          </a:bodyPr>
          <a:lstStyle/>
          <a:p>
            <a:pPr marL="0" lvl="0" indent="0" algn="r" rtl="0">
              <a:spcBef>
                <a:spcPts val="0"/>
              </a:spcBef>
              <a:spcAft>
                <a:spcPts val="0"/>
              </a:spcAft>
              <a:buNone/>
            </a:pPr>
            <a:fld id="{00000000-1234-1234-1234-123412341234}" type="slidenum">
              <a:rPr lang="en-US" sz="1200" b="1">
                <a:solidFill>
                  <a:srgbClr val="40C1AC"/>
                </a:solidFill>
                <a:latin typeface="Poppins"/>
                <a:ea typeface="Poppins"/>
                <a:cs typeface="Poppins"/>
                <a:sym typeface="Poppins"/>
              </a:rPr>
              <a:t>9</a:t>
            </a:fld>
            <a:endParaRPr sz="1200" b="1">
              <a:solidFill>
                <a:srgbClr val="40C1AC"/>
              </a:solidFill>
              <a:latin typeface="Poppins"/>
              <a:ea typeface="Poppins"/>
              <a:cs typeface="Poppins"/>
              <a:sym typeface="Poppins"/>
            </a:endParaRPr>
          </a:p>
        </p:txBody>
      </p:sp>
      <p:sp>
        <p:nvSpPr>
          <p:cNvPr id="253" name="Google Shape;253;p39"/>
          <p:cNvSpPr txBox="1">
            <a:spLocks noGrp="1"/>
          </p:cNvSpPr>
          <p:nvPr>
            <p:ph type="body" idx="1"/>
          </p:nvPr>
        </p:nvSpPr>
        <p:spPr>
          <a:xfrm>
            <a:off x="898300" y="1502525"/>
            <a:ext cx="7114800" cy="2025300"/>
          </a:xfrm>
          <a:prstGeom prst="rect">
            <a:avLst/>
          </a:prstGeom>
        </p:spPr>
        <p:txBody>
          <a:bodyPr spcFirstLastPara="1" wrap="square" lIns="0" tIns="0" rIns="0" bIns="0" anchor="t" anchorCtr="0">
            <a:noAutofit/>
          </a:bodyPr>
          <a:lstStyle/>
          <a:p>
            <a:pPr marL="457200" lvl="0" indent="-368300" algn="l" rtl="0">
              <a:lnSpc>
                <a:spcPct val="100000"/>
              </a:lnSpc>
              <a:spcBef>
                <a:spcPts val="1000"/>
              </a:spcBef>
              <a:spcAft>
                <a:spcPts val="0"/>
              </a:spcAft>
              <a:buClr>
                <a:srgbClr val="666666"/>
              </a:buClr>
              <a:buSzPts val="2200"/>
              <a:buChar char="●"/>
            </a:pPr>
            <a:r>
              <a:rPr lang="en-US" sz="2200">
                <a:solidFill>
                  <a:srgbClr val="666666"/>
                </a:solidFill>
              </a:rPr>
              <a:t>Overall, what strengths and gaps did you observe in your students’ work?</a:t>
            </a:r>
            <a:endParaRPr sz="2200">
              <a:solidFill>
                <a:srgbClr val="666666"/>
              </a:solidFill>
            </a:endParaRPr>
          </a:p>
          <a:p>
            <a:pPr marL="457200" lvl="0" indent="-368300" algn="l" rtl="0">
              <a:lnSpc>
                <a:spcPct val="100000"/>
              </a:lnSpc>
              <a:spcBef>
                <a:spcPts val="1000"/>
              </a:spcBef>
              <a:spcAft>
                <a:spcPts val="0"/>
              </a:spcAft>
              <a:buClr>
                <a:srgbClr val="666666"/>
              </a:buClr>
              <a:buSzPts val="2200"/>
              <a:buChar char="●"/>
            </a:pPr>
            <a:r>
              <a:rPr lang="en-US" sz="2200">
                <a:solidFill>
                  <a:srgbClr val="666666"/>
                </a:solidFill>
              </a:rPr>
              <a:t>Considering our content cycle look-fors, how might planning and practice have contributed to the strengths and areas for growth?</a:t>
            </a:r>
            <a:endParaRPr sz="2200">
              <a:solidFill>
                <a:srgbClr val="666666"/>
              </a:solidFill>
            </a:endParaRPr>
          </a:p>
          <a:p>
            <a:pPr marL="457200" lvl="0" indent="-368300" algn="l" rtl="0">
              <a:lnSpc>
                <a:spcPct val="100000"/>
              </a:lnSpc>
              <a:spcBef>
                <a:spcPts val="1000"/>
              </a:spcBef>
              <a:spcAft>
                <a:spcPts val="0"/>
              </a:spcAft>
              <a:buClr>
                <a:srgbClr val="666666"/>
              </a:buClr>
              <a:buSzPts val="2200"/>
              <a:buChar char="●"/>
            </a:pPr>
            <a:r>
              <a:rPr lang="en-US" sz="2200">
                <a:solidFill>
                  <a:srgbClr val="666666"/>
                </a:solidFill>
              </a:rPr>
              <a:t>How can you transfer what you learned from your sub-group of students to the larger class?</a:t>
            </a:r>
            <a:endParaRPr sz="2200">
              <a:solidFill>
                <a:srgbClr val="666666"/>
              </a:solidFill>
            </a:endParaRPr>
          </a:p>
          <a:p>
            <a:pPr marL="457200" lvl="0" indent="0" algn="l" rtl="0">
              <a:lnSpc>
                <a:spcPct val="100000"/>
              </a:lnSpc>
              <a:spcBef>
                <a:spcPts val="1000"/>
              </a:spcBef>
              <a:spcAft>
                <a:spcPts val="1000"/>
              </a:spcAft>
              <a:buNone/>
            </a:pPr>
            <a:endParaRPr sz="2200">
              <a:solidFill>
                <a:srgbClr val="666666"/>
              </a:solidFill>
            </a:endParaRPr>
          </a:p>
        </p:txBody>
      </p:sp>
      <p:sp>
        <p:nvSpPr>
          <p:cNvPr id="254" name="Google Shape;254;p39"/>
          <p:cNvSpPr/>
          <p:nvPr/>
        </p:nvSpPr>
        <p:spPr>
          <a:xfrm>
            <a:off x="6430825" y="4522625"/>
            <a:ext cx="1847700" cy="372900"/>
          </a:xfrm>
          <a:prstGeom prst="roundRect">
            <a:avLst>
              <a:gd name="adj" fmla="val 50000"/>
            </a:avLst>
          </a:prstGeom>
          <a:solidFill>
            <a:srgbClr val="FF575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a:solidFill>
                  <a:srgbClr val="FFFFFF"/>
                </a:solidFill>
                <a:latin typeface="Poppins SemiBold"/>
                <a:ea typeface="Poppins SemiBold"/>
                <a:cs typeface="Poppins SemiBold"/>
                <a:sym typeface="Poppins SemiBold"/>
              </a:rPr>
              <a:t>Handout 1</a:t>
            </a:r>
            <a:endParaRPr sz="1800">
              <a:solidFill>
                <a:srgbClr val="FFFFFF"/>
              </a:solidFill>
              <a:latin typeface="Poppins SemiBold"/>
              <a:ea typeface="Poppins SemiBold"/>
              <a:cs typeface="Poppins SemiBold"/>
              <a:sym typeface="Poppins SemiBold"/>
            </a:endParaRPr>
          </a:p>
        </p:txBody>
      </p:sp>
      <p:pic>
        <p:nvPicPr>
          <p:cNvPr id="6" name="Picture 5" descr="Kentucky Department of Education (KDE) logo.">
            <a:extLst>
              <a:ext uri="{FF2B5EF4-FFF2-40B4-BE49-F238E27FC236}">
                <a16:creationId xmlns:a16="http://schemas.microsoft.com/office/drawing/2014/main" id="{5598E86D-5B81-4407-A0B6-6FCFB052C1D7}"/>
              </a:ext>
            </a:extLst>
          </p:cNvPr>
          <p:cNvPicPr>
            <a:picLocks noChangeAspect="1"/>
          </p:cNvPicPr>
          <p:nvPr/>
        </p:nvPicPr>
        <p:blipFill>
          <a:blip r:embed="rId3"/>
          <a:stretch>
            <a:fillRect/>
          </a:stretch>
        </p:blipFill>
        <p:spPr>
          <a:xfrm>
            <a:off x="216036" y="245718"/>
            <a:ext cx="914400" cy="914400"/>
          </a:xfrm>
          <a:prstGeom prst="rect">
            <a:avLst/>
          </a:prstGeom>
        </p:spPr>
      </p:pic>
    </p:spTree>
  </p:cSld>
  <p:clrMapOvr>
    <a:masterClrMapping/>
  </p:clrMapOvr>
</p:sld>
</file>

<file path=ppt/theme/theme1.xml><?xml version="1.0" encoding="utf-8"?>
<a:theme xmlns:a="http://schemas.openxmlformats.org/drawingml/2006/main" name="Office Theme">
  <a:themeElements>
    <a:clrScheme name="Leading Educators">
      <a:dk1>
        <a:srgbClr val="000000"/>
      </a:dk1>
      <a:lt1>
        <a:srgbClr val="FFFFFF"/>
      </a:lt1>
      <a:dk2>
        <a:srgbClr val="225A76"/>
      </a:dk2>
      <a:lt2>
        <a:srgbClr val="EEECE1"/>
      </a:lt2>
      <a:accent1>
        <a:srgbClr val="AEC26B"/>
      </a:accent1>
      <a:accent2>
        <a:srgbClr val="225A76"/>
      </a:accent2>
      <a:accent3>
        <a:srgbClr val="EE3424"/>
      </a:accent3>
      <a:accent4>
        <a:srgbClr val="FDB415"/>
      </a:accent4>
      <a:accent5>
        <a:srgbClr val="4F504F"/>
      </a:accent5>
      <a:accent6>
        <a:srgbClr val="2F766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KDE Document" ma:contentTypeID="0x0101001BEB557DBE01834EAB47A683706DCD5B001CB4B9AB93836842A61C86EAD5F20BA7" ma:contentTypeVersion="28" ma:contentTypeDescription="" ma:contentTypeScope="" ma:versionID="76f2a65d80353e131b19c3852c421bb6">
  <xsd:schema xmlns:xsd="http://www.w3.org/2001/XMLSchema" xmlns:xs="http://www.w3.org/2001/XMLSchema" xmlns:p="http://schemas.microsoft.com/office/2006/metadata/properties" xmlns:ns1="http://schemas.microsoft.com/sharepoint/v3" xmlns:ns2="3a62de7d-ba57-4f43-9dae-9623ba637be0" targetNamespace="http://schemas.microsoft.com/office/2006/metadata/properties" ma:root="true" ma:fieldsID="4cc91b328d6411d390e133fd87f787b7" ns1:_="" ns2:_="">
    <xsd:import namespace="http://schemas.microsoft.com/sharepoint/v3"/>
    <xsd:import namespace="3a62de7d-ba57-4f43-9dae-9623ba637be0"/>
    <xsd:element name="properties">
      <xsd:complexType>
        <xsd:sequence>
          <xsd:element name="documentManagement">
            <xsd:complexType>
              <xsd:all>
                <xsd:element ref="ns2:Accessibility_x0020_Office" minOccurs="0"/>
                <xsd:element ref="ns2:Accessibility_x0020_Audience" minOccurs="0"/>
                <xsd:element ref="ns2:Accessibility_x0020_Audit_x0020_Date" minOccurs="0"/>
                <xsd:element ref="ns2:Accessibility_x0020_Audit_x0020_Status" minOccurs="0"/>
                <xsd:element ref="ns2:Accessibility_x0020_Target_x0020_Date" minOccurs="0"/>
                <xsd:element ref="ns2:Accessibility_x0020_Status" minOccurs="0"/>
                <xsd:element ref="ns2:Application_x0020_Status" minOccurs="0"/>
                <xsd:element ref="ns2:Application_x0020_Type" minOccurs="0"/>
                <xsd:element ref="ns1:RoutingRuleDescription" minOccurs="0"/>
                <xsd:element ref="ns2:Audience1" minOccurs="0"/>
                <xsd:element ref="ns2:Publication_x0020_Date"/>
                <xsd:element ref="ns1:PublishingStartDate" minOccurs="0"/>
                <xsd:element ref="ns1:PublishingExpirationDate" minOccurs="0"/>
                <xsd:element ref="ns2:Application_x0020_Date" minOccurs="0"/>
                <xsd:element ref="ns2:_dlc_DocId" minOccurs="0"/>
                <xsd:element ref="ns2:_dlc_DocIdUrl" minOccurs="0"/>
                <xsd:element ref="ns2:_dlc_DocIdPersistId" minOccurs="0"/>
                <xsd:element ref="ns2:SharedWithUsers" minOccurs="0"/>
                <xsd:element ref="ns2:Content_x0020_Review_x0020_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RoutingRuleDescription" ma:index="10" nillable="true" ma:displayName="Description" ma:internalName="RoutingRuleDescription" ma:readOnly="false">
      <xsd:simpleType>
        <xsd:restriction base="dms:Text">
          <xsd:maxLength value="255"/>
        </xsd:restriction>
      </xsd:simpleType>
    </xsd:element>
    <xsd:element name="PublishingStartDate" ma:index="13" nillable="true" ma:displayName="Scheduling Start Date" ma:description="" ma:hidden="true" ma:internalName="PublishingStartDate">
      <xsd:simpleType>
        <xsd:restriction base="dms:Unknown"/>
      </xsd:simpleType>
    </xsd:element>
    <xsd:element name="PublishingExpirationDate" ma:index="14" nillable="true" ma:displayName="Scheduling End Date" ma:description=""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a62de7d-ba57-4f43-9dae-9623ba637be0" elementFormDefault="qualified">
    <xsd:import namespace="http://schemas.microsoft.com/office/2006/documentManagement/types"/>
    <xsd:import namespace="http://schemas.microsoft.com/office/infopath/2007/PartnerControls"/>
    <xsd:element name="Accessibility_x0020_Office" ma:index="2" nillable="true" ma:displayName="Accessibility Office" ma:format="Dropdown" ma:internalName="Accessibility_x0020_Office">
      <xsd:simpleType>
        <xsd:restriction base="dms:Choice">
          <xsd:enumeration value="Commissioner's Office"/>
          <xsd:enumeration value="OAA - Office of Assessment and Accountability"/>
          <xsd:enumeration value="OCIS - Office of Continuous Improvement and Support"/>
          <xsd:enumeration value="OCTE - Career and Technical Education"/>
          <xsd:enumeration value="OELE- Office of Educator Licensure and Effectiveness"/>
          <xsd:enumeration value="OET - Office of Education Technology"/>
          <xsd:enumeration value="OFO - Office of Finance and Operations"/>
          <xsd:enumeration value="OLS - Office of Legal Services"/>
          <xsd:enumeration value="OSEEL - Office of Special Education and Early Learning"/>
          <xsd:enumeration value="OTL - Office of Teaching and Learning"/>
        </xsd:restriction>
      </xsd:simpleType>
    </xsd:element>
    <xsd:element name="Accessibility_x0020_Audience" ma:index="3" nillable="true" ma:displayName="Accessibility Audience" ma:format="Dropdown" ma:internalName="Accessibility_x0020_Audience">
      <xsd:simpleType>
        <xsd:restriction base="dms:Choice">
          <xsd:enumeration value="Public"/>
          <xsd:enumeration value="District"/>
        </xsd:restriction>
      </xsd:simpleType>
    </xsd:element>
    <xsd:element name="Accessibility_x0020_Audit_x0020_Date" ma:index="4" nillable="true" ma:displayName="Accessibility Audit Date" ma:format="DateOnly" ma:internalName="Accessibility_x0020_Audit_x0020_Date">
      <xsd:simpleType>
        <xsd:restriction base="dms:DateTime"/>
      </xsd:simpleType>
    </xsd:element>
    <xsd:element name="Accessibility_x0020_Audit_x0020_Status" ma:index="5" nillable="true" ma:displayName="Accessibility Audit Status" ma:format="Dropdown" ma:internalName="Accessibility_x0020_Audit_x0020_Status">
      <xsd:simpleType>
        <xsd:restriction base="dms:Choice">
          <xsd:enumeration value="OK"/>
          <xsd:enumeration value="Minor"/>
          <xsd:enumeration value="Major"/>
        </xsd:restriction>
      </xsd:simpleType>
    </xsd:element>
    <xsd:element name="Accessibility_x0020_Target_x0020_Date" ma:index="6" nillable="true" ma:displayName="Accessibility Target Date" ma:format="DateOnly" ma:internalName="Accessibility_x0020_Target_x0020_Date">
      <xsd:simpleType>
        <xsd:restriction base="dms:DateTime"/>
      </xsd:simpleType>
    </xsd:element>
    <xsd:element name="Accessibility_x0020_Status" ma:index="7" nillable="true" ma:displayName="Accessibility Status" ma:format="Dropdown" ma:internalName="Accessibility_x0020_Status1" ma:readOnly="false">
      <xsd:simpleType>
        <xsd:restriction base="dms:Choice">
          <xsd:enumeration value="Remove"/>
          <xsd:enumeration value="Remediate"/>
          <xsd:enumeration value="Update"/>
          <xsd:enumeration value="Accessible"/>
          <xsd:enumeration value="Undue Burden"/>
          <xsd:enumeration value="Not KDE Owned"/>
        </xsd:restriction>
      </xsd:simpleType>
    </xsd:element>
    <xsd:element name="Application_x0020_Status" ma:index="8" nillable="true" ma:displayName="Application Status" ma:format="Dropdown" ma:internalName="Application_x0020_Status">
      <xsd:simpleType>
        <xsd:restriction base="dms:Choice">
          <xsd:enumeration value="Approved"/>
          <xsd:enumeration value="Denied"/>
        </xsd:restriction>
      </xsd:simpleType>
    </xsd:element>
    <xsd:element name="Application_x0020_Type" ma:index="9" nillable="true" ma:displayName="Application Type" ma:format="Dropdown" ma:internalName="Application_x0020_Type">
      <xsd:simpleType>
        <xsd:restriction base="dms:Choice">
          <xsd:enumeration value="Original"/>
          <xsd:enumeration value="Amendment"/>
          <xsd:enumeration value="Year 3 Budget"/>
          <xsd:enumeration value="Addendum"/>
          <xsd:enumeration value="Budget Update"/>
        </xsd:restriction>
      </xsd:simpleType>
    </xsd:element>
    <xsd:element name="Audience1" ma:index="11" nillable="true" ma:displayName="Audience" ma:list="{9f2d68f0-dc6b-4e06-b19d-b8792e70efe6}" ma:internalName="Audience1" ma:showField="Title" ma:web="3a62de7d-ba57-4f43-9dae-9623ba637be0">
      <xsd:complexType>
        <xsd:complexContent>
          <xsd:extension base="dms:MultiChoiceLookup">
            <xsd:sequence>
              <xsd:element name="Value" type="dms:Lookup" maxOccurs="unbounded" minOccurs="0" nillable="true"/>
            </xsd:sequence>
          </xsd:extension>
        </xsd:complexContent>
      </xsd:complexType>
    </xsd:element>
    <xsd:element name="Publication_x0020_Date" ma:index="12" ma:displayName="Publication Date" ma:default="[today]" ma:format="DateOnly" ma:internalName="Publication_x0020_Date" ma:readOnly="false">
      <xsd:simpleType>
        <xsd:restriction base="dms:DateTime"/>
      </xsd:simpleType>
    </xsd:element>
    <xsd:element name="Application_x0020_Date" ma:index="15" nillable="true" ma:displayName="Application Date" ma:format="DateOnly" ma:internalName="Application_x0020_Date">
      <xsd:simpleType>
        <xsd:restriction base="dms:DateTime"/>
      </xsd:simpleType>
    </xsd:element>
    <xsd:element name="_dlc_DocId" ma:index="21" nillable="true" ma:displayName="Document ID Value" ma:description="The value of the document ID assigned to this item." ma:internalName="_dlc_DocId" ma:readOnly="true">
      <xsd:simpleType>
        <xsd:restriction base="dms:Text"/>
      </xsd:simpleType>
    </xsd:element>
    <xsd:element name="_dlc_DocIdUrl" ma:index="22"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3" nillable="true" ma:displayName="Persist ID" ma:description="Keep ID on add." ma:hidden="true" ma:internalName="_dlc_DocIdPersistId" ma:readOnly="true">
      <xsd:simpleType>
        <xsd:restriction base="dms:Boolean"/>
      </xsd:simpleType>
    </xsd:element>
    <xsd:element name="SharedWithUsers" ma:index="2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ontent_x0020_Review_x0020_Status" ma:index="26" nillable="true" ma:displayName="Content Review Status" ma:description="- Verified: Periodically checked and confirmed to still be accurate and relevant.&#10;- Revise: Identified issues require updates or factual corrections.&#10;- Obsolete: No longer relevant; delete or move to internal archive." ma:format="RadioButtons" ma:internalName="Content_x0020_Review_x0020_Status">
      <xsd:simpleType>
        <xsd:restriction base="dms:Choice">
          <xsd:enumeration value="Verified"/>
          <xsd:enumeration value="Revise"/>
          <xsd:enumeration value="Obsolete"/>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4"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Accessibility_x0020_Office xmlns="3a62de7d-ba57-4f43-9dae-9623ba637be0">OTL - Office of Teaching and Learning</Accessibility_x0020_Office>
    <Accessibility_x0020_Audit_x0020_Status xmlns="3a62de7d-ba57-4f43-9dae-9623ba637be0" xsi:nil="true"/>
    <Accessibility_x0020_Audience xmlns="3a62de7d-ba57-4f43-9dae-9623ba637be0" xsi:nil="true"/>
    <Accessibility_x0020_Status xmlns="3a62de7d-ba57-4f43-9dae-9623ba637be0">Accessible</Accessibility_x0020_Status>
    <Application_x0020_Type xmlns="3a62de7d-ba57-4f43-9dae-9623ba637be0" xsi:nil="true"/>
    <Application_x0020_Date xmlns="3a62de7d-ba57-4f43-9dae-9623ba637be0" xsi:nil="true"/>
    <Accessibility_x0020_Target_x0020_Date xmlns="3a62de7d-ba57-4f43-9dae-9623ba637be0" xsi:nil="true"/>
    <Application_x0020_Status xmlns="3a62de7d-ba57-4f43-9dae-9623ba637be0" xsi:nil="true"/>
    <Accessibility_x0020_Audit_x0020_Date xmlns="3a62de7d-ba57-4f43-9dae-9623ba637be0" xsi:nil="true"/>
    <RoutingRuleDescription xmlns="http://schemas.microsoft.com/sharepoint/v3" xsi:nil="true"/>
    <PublishingExpirationDate xmlns="http://schemas.microsoft.com/sharepoint/v3" xsi:nil="true"/>
    <PublishingStartDate xmlns="http://schemas.microsoft.com/sharepoint/v3" xsi:nil="true"/>
    <Publication_x0020_Date xmlns="3a62de7d-ba57-4f43-9dae-9623ba637be0">2020-08-17T04:00:00+00:00</Publication_x0020_Date>
    <Audience1 xmlns="3a62de7d-ba57-4f43-9dae-9623ba637be0"/>
    <_dlc_DocId xmlns="3a62de7d-ba57-4f43-9dae-9623ba637be0">KYED-536-995</_dlc_DocId>
    <_dlc_DocIdUrl xmlns="3a62de7d-ba57-4f43-9dae-9623ba637be0">
      <Url>https://www.education.ky.gov/curriculum/standards/kyacadstand/_layouts/15/DocIdRedir.aspx?ID=KYED-536-995</Url>
      <Description>KYED-536-995</Description>
    </_dlc_DocIdUrl>
    <Content_x0020_Review_x0020_Status xmlns="3a62de7d-ba57-4f43-9dae-9623ba637be0" xsi:nil="true"/>
  </documentManagement>
</p:properties>
</file>

<file path=customXml/item4.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7DB6731C-D35C-49FC-BF35-AD4A074A9475}"/>
</file>

<file path=customXml/itemProps2.xml><?xml version="1.0" encoding="utf-8"?>
<ds:datastoreItem xmlns:ds="http://schemas.openxmlformats.org/officeDocument/2006/customXml" ds:itemID="{AA4411F0-00B1-442E-B96D-916C9302BEA1}">
  <ds:schemaRefs>
    <ds:schemaRef ds:uri="http://schemas.microsoft.com/sharepoint/v3/contenttype/forms"/>
  </ds:schemaRefs>
</ds:datastoreItem>
</file>

<file path=customXml/itemProps3.xml><?xml version="1.0" encoding="utf-8"?>
<ds:datastoreItem xmlns:ds="http://schemas.openxmlformats.org/officeDocument/2006/customXml" ds:itemID="{84FE3F12-4B50-4396-8454-63E9533C9C8F}">
  <ds:schemaRefs>
    <ds:schemaRef ds:uri="http://schemas.microsoft.com/office/2006/metadata/properties"/>
    <ds:schemaRef ds:uri="http://schemas.microsoft.com/office/infopath/2007/PartnerControls"/>
  </ds:schemaRefs>
</ds:datastoreItem>
</file>

<file path=customXml/itemProps4.xml><?xml version="1.0" encoding="utf-8"?>
<ds:datastoreItem xmlns:ds="http://schemas.openxmlformats.org/officeDocument/2006/customXml" ds:itemID="{B0857AAC-D2A2-4D8D-803D-770C913F69F1}"/>
</file>

<file path=docProps/app.xml><?xml version="1.0" encoding="utf-8"?>
<Properties xmlns="http://schemas.openxmlformats.org/officeDocument/2006/extended-properties" xmlns:vt="http://schemas.openxmlformats.org/officeDocument/2006/docPropsVTypes">
  <TotalTime>99</TotalTime>
  <Words>2221</Words>
  <Application>Microsoft Office PowerPoint</Application>
  <PresentationFormat>On-screen Show (16:10)</PresentationFormat>
  <Paragraphs>157</Paragraphs>
  <Slides>12</Slides>
  <Notes>11</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12</vt:i4>
      </vt:variant>
    </vt:vector>
  </HeadingPairs>
  <TitlesOfParts>
    <vt:vector size="22" baseType="lpstr">
      <vt:lpstr>Poppins SemiBold</vt:lpstr>
      <vt:lpstr>Bitter</vt:lpstr>
      <vt:lpstr>Noto Sans Symbols</vt:lpstr>
      <vt:lpstr>Poppins ExtraBold</vt:lpstr>
      <vt:lpstr>Arial</vt:lpstr>
      <vt:lpstr>Poppins</vt:lpstr>
      <vt:lpstr>Rockwell</vt:lpstr>
      <vt:lpstr>Calibri</vt:lpstr>
      <vt:lpstr>Office Theme</vt:lpstr>
      <vt:lpstr>Simple Light</vt:lpstr>
      <vt:lpstr>All Grades BCML Session 12</vt:lpstr>
      <vt:lpstr>Building a Culture of Math Learning</vt:lpstr>
      <vt:lpstr>Norms</vt:lpstr>
      <vt:lpstr>Objectives</vt:lpstr>
      <vt:lpstr>Do Now</vt:lpstr>
      <vt:lpstr>Preparing to Analyze Student Work</vt:lpstr>
      <vt:lpstr>Protocol Structure</vt:lpstr>
      <vt:lpstr>Steps 1 and 2 (30 minutes)</vt:lpstr>
      <vt:lpstr>Steps 1 and 2 - Implications</vt:lpstr>
      <vt:lpstr>Step 3 (20 min)</vt:lpstr>
      <vt:lpstr>Please complete the reflection on Handout 1.   We’ll come back together to do a quick whip-around to share out our reflections.  </vt:lpstr>
      <vt:lpstr>Series Feedback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Doyle, Maggie - Division of Academic Program Standards</cp:lastModifiedBy>
  <cp:revision>2</cp:revision>
  <dcterms:modified xsi:type="dcterms:W3CDTF">2020-12-15T15:18:57Z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0x0101001BEB557DBE01834EAB47A683706DCD5B001CB4B9AB93836842A61C86EAD5F20BA7</vt:lpwstr>
  </property>
  <property fmtid="{D5CDD505-2E9C-101B-9397-08002B2CF9AE}" pid="3" name="_dlc_DocIdItemGuid">
    <vt:lpwstr>1d647e15-406b-4fb3-90d1-07fde467ab13</vt:lpwstr>
  </property>
</Properties>
</file>