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2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5715000" type="screen16x10"/>
  <p:notesSz cx="6858000" cy="9144000"/>
  <p:embeddedFontLst>
    <p:embeddedFont>
      <p:font typeface="Bitter" panose="020B0604020202020204" charset="0"/>
      <p:regular r:id="rId27"/>
      <p:bold r:id="rId28"/>
      <p:italic r:id="rId29"/>
    </p:embeddedFont>
    <p:embeddedFont>
      <p:font typeface="Calibri" panose="020F0502020204030204" pitchFamily="34" charset="0"/>
      <p:regular r:id="rId30"/>
      <p:bold r:id="rId31"/>
      <p:italic r:id="rId32"/>
      <p:boldItalic r:id="rId33"/>
    </p:embeddedFont>
    <p:embeddedFont>
      <p:font typeface="Poppins" panose="020B0604020202020204" charset="0"/>
      <p:regular r:id="rId34"/>
      <p:bold r:id="rId35"/>
      <p:italic r:id="rId36"/>
      <p:boldItalic r:id="rId37"/>
    </p:embeddedFont>
    <p:embeddedFont>
      <p:font typeface="Poppins ExtraBold" panose="020B0604020202020204" charset="0"/>
      <p:bold r:id="rId38"/>
      <p:boldItalic r:id="rId39"/>
    </p:embeddedFont>
    <p:embeddedFont>
      <p:font typeface="Poppins SemiBold" panose="020B0604020202020204" charset="0"/>
      <p:regular r:id="rId40"/>
      <p:bold r:id="rId41"/>
      <p:italic r:id="rId42"/>
      <p:boldItalic r:id="rId43"/>
    </p:embeddedFont>
    <p:embeddedFont>
      <p:font typeface="Rockwell" panose="02060603020205020403"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498583-3B1F-43A0-87F8-38571E235FD6}">
  <a:tblStyle styleId="{61498583-3B1F-43A0-87F8-38571E235F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57412" autoAdjust="0"/>
  </p:normalViewPr>
  <p:slideViewPr>
    <p:cSldViewPr snapToGrid="0">
      <p:cViewPr varScale="1">
        <p:scale>
          <a:sx n="59" d="100"/>
          <a:sy n="59" d="100"/>
        </p:scale>
        <p:origin x="210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3.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customXml" Target="../customXml/item4.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4.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5EC6C48C-1190-4EBC-9400-31E3D52F3A2D}"/>
    <pc:docChg chg="modSld">
      <pc:chgData name="Doyle, Maggie - Division of Academic Program Standards" userId="ec05bd37-6ff4-4486-b69e-28175b6d77b4" providerId="ADAL" clId="{5EC6C48C-1190-4EBC-9400-31E3D52F3A2D}" dt="2020-08-17T17:54:27.385" v="18" actId="6549"/>
      <pc:docMkLst>
        <pc:docMk/>
      </pc:docMkLst>
      <pc:sldChg chg="modNotesTx">
        <pc:chgData name="Doyle, Maggie - Division of Academic Program Standards" userId="ec05bd37-6ff4-4486-b69e-28175b6d77b4" providerId="ADAL" clId="{5EC6C48C-1190-4EBC-9400-31E3D52F3A2D}" dt="2020-08-17T17:52:45.277" v="0" actId="6549"/>
        <pc:sldMkLst>
          <pc:docMk/>
          <pc:sldMk cId="0" sldId="256"/>
        </pc:sldMkLst>
      </pc:sldChg>
      <pc:sldChg chg="modNotesTx">
        <pc:chgData name="Doyle, Maggie - Division of Academic Program Standards" userId="ec05bd37-6ff4-4486-b69e-28175b6d77b4" providerId="ADAL" clId="{5EC6C48C-1190-4EBC-9400-31E3D52F3A2D}" dt="2020-08-17T17:52:53.610" v="1" actId="6549"/>
        <pc:sldMkLst>
          <pc:docMk/>
          <pc:sldMk cId="0" sldId="257"/>
        </pc:sldMkLst>
      </pc:sldChg>
      <pc:sldChg chg="modNotesTx">
        <pc:chgData name="Doyle, Maggie - Division of Academic Program Standards" userId="ec05bd37-6ff4-4486-b69e-28175b6d77b4" providerId="ADAL" clId="{5EC6C48C-1190-4EBC-9400-31E3D52F3A2D}" dt="2020-08-17T17:52:57.094" v="2" actId="6549"/>
        <pc:sldMkLst>
          <pc:docMk/>
          <pc:sldMk cId="0" sldId="258"/>
        </pc:sldMkLst>
      </pc:sldChg>
      <pc:sldChg chg="modNotesTx">
        <pc:chgData name="Doyle, Maggie - Division of Academic Program Standards" userId="ec05bd37-6ff4-4486-b69e-28175b6d77b4" providerId="ADAL" clId="{5EC6C48C-1190-4EBC-9400-31E3D52F3A2D}" dt="2020-08-17T17:53:00.986" v="3" actId="6549"/>
        <pc:sldMkLst>
          <pc:docMk/>
          <pc:sldMk cId="0" sldId="259"/>
        </pc:sldMkLst>
      </pc:sldChg>
      <pc:sldChg chg="modNotesTx">
        <pc:chgData name="Doyle, Maggie - Division of Academic Program Standards" userId="ec05bd37-6ff4-4486-b69e-28175b6d77b4" providerId="ADAL" clId="{5EC6C48C-1190-4EBC-9400-31E3D52F3A2D}" dt="2020-08-17T17:53:11.009" v="4" actId="6549"/>
        <pc:sldMkLst>
          <pc:docMk/>
          <pc:sldMk cId="0" sldId="260"/>
        </pc:sldMkLst>
      </pc:sldChg>
      <pc:sldChg chg="modNotesTx">
        <pc:chgData name="Doyle, Maggie - Division of Academic Program Standards" userId="ec05bd37-6ff4-4486-b69e-28175b6d77b4" providerId="ADAL" clId="{5EC6C48C-1190-4EBC-9400-31E3D52F3A2D}" dt="2020-08-17T17:53:15.023" v="5" actId="6549"/>
        <pc:sldMkLst>
          <pc:docMk/>
          <pc:sldMk cId="0" sldId="261"/>
        </pc:sldMkLst>
      </pc:sldChg>
      <pc:sldChg chg="modNotesTx">
        <pc:chgData name="Doyle, Maggie - Division of Academic Program Standards" userId="ec05bd37-6ff4-4486-b69e-28175b6d77b4" providerId="ADAL" clId="{5EC6C48C-1190-4EBC-9400-31E3D52F3A2D}" dt="2020-08-17T17:53:19.928" v="6" actId="6549"/>
        <pc:sldMkLst>
          <pc:docMk/>
          <pc:sldMk cId="0" sldId="262"/>
        </pc:sldMkLst>
      </pc:sldChg>
      <pc:sldChg chg="modNotesTx">
        <pc:chgData name="Doyle, Maggie - Division of Academic Program Standards" userId="ec05bd37-6ff4-4486-b69e-28175b6d77b4" providerId="ADAL" clId="{5EC6C48C-1190-4EBC-9400-31E3D52F3A2D}" dt="2020-08-17T17:53:27.304" v="7" actId="6549"/>
        <pc:sldMkLst>
          <pc:docMk/>
          <pc:sldMk cId="0" sldId="263"/>
        </pc:sldMkLst>
      </pc:sldChg>
      <pc:sldChg chg="modNotesTx">
        <pc:chgData name="Doyle, Maggie - Division of Academic Program Standards" userId="ec05bd37-6ff4-4486-b69e-28175b6d77b4" providerId="ADAL" clId="{5EC6C48C-1190-4EBC-9400-31E3D52F3A2D}" dt="2020-08-17T17:53:31.677" v="8" actId="6549"/>
        <pc:sldMkLst>
          <pc:docMk/>
          <pc:sldMk cId="0" sldId="264"/>
        </pc:sldMkLst>
      </pc:sldChg>
      <pc:sldChg chg="modNotesTx">
        <pc:chgData name="Doyle, Maggie - Division of Academic Program Standards" userId="ec05bd37-6ff4-4486-b69e-28175b6d77b4" providerId="ADAL" clId="{5EC6C48C-1190-4EBC-9400-31E3D52F3A2D}" dt="2020-08-17T17:53:37.994" v="9" actId="6549"/>
        <pc:sldMkLst>
          <pc:docMk/>
          <pc:sldMk cId="0" sldId="265"/>
        </pc:sldMkLst>
      </pc:sldChg>
      <pc:sldChg chg="modNotesTx">
        <pc:chgData name="Doyle, Maggie - Division of Academic Program Standards" userId="ec05bd37-6ff4-4486-b69e-28175b6d77b4" providerId="ADAL" clId="{5EC6C48C-1190-4EBC-9400-31E3D52F3A2D}" dt="2020-08-17T17:53:44.325" v="10" actId="6549"/>
        <pc:sldMkLst>
          <pc:docMk/>
          <pc:sldMk cId="0" sldId="266"/>
        </pc:sldMkLst>
      </pc:sldChg>
      <pc:sldChg chg="modNotesTx">
        <pc:chgData name="Doyle, Maggie - Division of Academic Program Standards" userId="ec05bd37-6ff4-4486-b69e-28175b6d77b4" providerId="ADAL" clId="{5EC6C48C-1190-4EBC-9400-31E3D52F3A2D}" dt="2020-08-17T17:53:53.864" v="11" actId="6549"/>
        <pc:sldMkLst>
          <pc:docMk/>
          <pc:sldMk cId="0" sldId="267"/>
        </pc:sldMkLst>
      </pc:sldChg>
      <pc:sldChg chg="modNotesTx">
        <pc:chgData name="Doyle, Maggie - Division of Academic Program Standards" userId="ec05bd37-6ff4-4486-b69e-28175b6d77b4" providerId="ADAL" clId="{5EC6C48C-1190-4EBC-9400-31E3D52F3A2D}" dt="2020-08-17T17:53:58.033" v="12" actId="6549"/>
        <pc:sldMkLst>
          <pc:docMk/>
          <pc:sldMk cId="0" sldId="268"/>
        </pc:sldMkLst>
      </pc:sldChg>
      <pc:sldChg chg="modNotesTx">
        <pc:chgData name="Doyle, Maggie - Division of Academic Program Standards" userId="ec05bd37-6ff4-4486-b69e-28175b6d77b4" providerId="ADAL" clId="{5EC6C48C-1190-4EBC-9400-31E3D52F3A2D}" dt="2020-08-17T17:54:05.391" v="13" actId="6549"/>
        <pc:sldMkLst>
          <pc:docMk/>
          <pc:sldMk cId="0" sldId="269"/>
        </pc:sldMkLst>
      </pc:sldChg>
      <pc:sldChg chg="modNotesTx">
        <pc:chgData name="Doyle, Maggie - Division of Academic Program Standards" userId="ec05bd37-6ff4-4486-b69e-28175b6d77b4" providerId="ADAL" clId="{5EC6C48C-1190-4EBC-9400-31E3D52F3A2D}" dt="2020-08-17T17:54:08.887" v="14" actId="6549"/>
        <pc:sldMkLst>
          <pc:docMk/>
          <pc:sldMk cId="0" sldId="270"/>
        </pc:sldMkLst>
      </pc:sldChg>
      <pc:sldChg chg="modNotesTx">
        <pc:chgData name="Doyle, Maggie - Division of Academic Program Standards" userId="ec05bd37-6ff4-4486-b69e-28175b6d77b4" providerId="ADAL" clId="{5EC6C48C-1190-4EBC-9400-31E3D52F3A2D}" dt="2020-08-17T17:54:13.315" v="15" actId="6549"/>
        <pc:sldMkLst>
          <pc:docMk/>
          <pc:sldMk cId="0" sldId="271"/>
        </pc:sldMkLst>
      </pc:sldChg>
      <pc:sldChg chg="modNotesTx">
        <pc:chgData name="Doyle, Maggie - Division of Academic Program Standards" userId="ec05bd37-6ff4-4486-b69e-28175b6d77b4" providerId="ADAL" clId="{5EC6C48C-1190-4EBC-9400-31E3D52F3A2D}" dt="2020-08-17T17:54:19.326" v="16" actId="6549"/>
        <pc:sldMkLst>
          <pc:docMk/>
          <pc:sldMk cId="0" sldId="272"/>
        </pc:sldMkLst>
      </pc:sldChg>
      <pc:sldChg chg="modNotesTx">
        <pc:chgData name="Doyle, Maggie - Division of Academic Program Standards" userId="ec05bd37-6ff4-4486-b69e-28175b6d77b4" providerId="ADAL" clId="{5EC6C48C-1190-4EBC-9400-31E3D52F3A2D}" dt="2020-08-17T17:54:22.725" v="17" actId="6549"/>
        <pc:sldMkLst>
          <pc:docMk/>
          <pc:sldMk cId="0" sldId="273"/>
        </pc:sldMkLst>
      </pc:sldChg>
      <pc:sldChg chg="modNotesTx">
        <pc:chgData name="Doyle, Maggie - Division of Academic Program Standards" userId="ec05bd37-6ff4-4486-b69e-28175b6d77b4" providerId="ADAL" clId="{5EC6C48C-1190-4EBC-9400-31E3D52F3A2D}" dt="2020-08-17T17:54:27.385" v="18" actId="6549"/>
        <pc:sldMkLst>
          <pc:docMk/>
          <pc:sldMk cId="0" sldId="274"/>
        </pc:sldMkLst>
      </pc:sldChg>
    </pc:docChg>
  </pc:docChgLst>
  <pc:docChgLst>
    <pc:chgData name="Doyle, Maggie - Division of Academic Program Standards" userId="ec05bd37-6ff4-4486-b69e-28175b6d77b4" providerId="ADAL" clId="{156FB832-8794-444C-A40F-00E8E15342C7}"/>
    <pc:docChg chg="undo custSel modSld">
      <pc:chgData name="Doyle, Maggie - Division of Academic Program Standards" userId="ec05bd37-6ff4-4486-b69e-28175b6d77b4" providerId="ADAL" clId="{156FB832-8794-444C-A40F-00E8E15342C7}" dt="2020-07-30T15:25:20.556" v="2108" actId="1076"/>
      <pc:docMkLst>
        <pc:docMk/>
      </pc:docMkLst>
      <pc:sldChg chg="addSp modSp">
        <pc:chgData name="Doyle, Maggie - Division of Academic Program Standards" userId="ec05bd37-6ff4-4486-b69e-28175b6d77b4" providerId="ADAL" clId="{156FB832-8794-444C-A40F-00E8E15342C7}" dt="2020-07-30T14:12:38.437" v="2100"/>
        <pc:sldMkLst>
          <pc:docMk/>
          <pc:sldMk cId="0" sldId="256"/>
        </pc:sldMkLst>
        <pc:spChg chg="add mod">
          <ac:chgData name="Doyle, Maggie - Division of Academic Program Standards" userId="ec05bd37-6ff4-4486-b69e-28175b6d77b4" providerId="ADAL" clId="{156FB832-8794-444C-A40F-00E8E15342C7}" dt="2020-07-22T19:26:50.841" v="1979" actId="14430"/>
          <ac:spMkLst>
            <pc:docMk/>
            <pc:sldMk cId="0" sldId="256"/>
            <ac:spMk id="2" creationId="{75FA02A2-5276-4BE8-B7EA-6809171F52AF}"/>
          </ac:spMkLst>
        </pc:spChg>
        <pc:spChg chg="mod">
          <ac:chgData name="Doyle, Maggie - Division of Academic Program Standards" userId="ec05bd37-6ff4-4486-b69e-28175b6d77b4" providerId="ADAL" clId="{156FB832-8794-444C-A40F-00E8E15342C7}" dt="2020-07-22T19:14:42.577" v="1" actId="962"/>
          <ac:spMkLst>
            <pc:docMk/>
            <pc:sldMk cId="0" sldId="256"/>
            <ac:spMk id="278" creationId="{00000000-0000-0000-0000-000000000000}"/>
          </ac:spMkLst>
        </pc:spChg>
        <pc:picChg chg="add">
          <ac:chgData name="Doyle, Maggie - Division of Academic Program Standards" userId="ec05bd37-6ff4-4486-b69e-28175b6d77b4" providerId="ADAL" clId="{156FB832-8794-444C-A40F-00E8E15342C7}" dt="2020-07-30T14:12:38.437" v="2100"/>
          <ac:picMkLst>
            <pc:docMk/>
            <pc:sldMk cId="0" sldId="256"/>
            <ac:picMk id="8" creationId="{697CE1A3-F40E-4AC8-A1B7-CE3AA2FA3EB8}"/>
          </ac:picMkLst>
        </pc:picChg>
        <pc:picChg chg="mod">
          <ac:chgData name="Doyle, Maggie - Division of Academic Program Standards" userId="ec05bd37-6ff4-4486-b69e-28175b6d77b4" providerId="ADAL" clId="{156FB832-8794-444C-A40F-00E8E15342C7}" dt="2020-07-22T19:14:40.206" v="0" actId="962"/>
          <ac:picMkLst>
            <pc:docMk/>
            <pc:sldMk cId="0" sldId="256"/>
            <ac:picMk id="277" creationId="{00000000-0000-0000-0000-000000000000}"/>
          </ac:picMkLst>
        </pc:picChg>
        <pc:picChg chg="mod">
          <ac:chgData name="Doyle, Maggie - Division of Academic Program Standards" userId="ec05bd37-6ff4-4486-b69e-28175b6d77b4" providerId="ADAL" clId="{156FB832-8794-444C-A40F-00E8E15342C7}" dt="2020-07-22T19:14:45.327" v="2" actId="962"/>
          <ac:picMkLst>
            <pc:docMk/>
            <pc:sldMk cId="0" sldId="256"/>
            <ac:picMk id="279" creationId="{00000000-0000-0000-0000-000000000000}"/>
          </ac:picMkLst>
        </pc:picChg>
        <pc:picChg chg="mod">
          <ac:chgData name="Doyle, Maggie - Division of Academic Program Standards" userId="ec05bd37-6ff4-4486-b69e-28175b6d77b4" providerId="ADAL" clId="{156FB832-8794-444C-A40F-00E8E15342C7}" dt="2020-07-22T19:14:52.566" v="46"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156FB832-8794-444C-A40F-00E8E15342C7}" dt="2020-07-30T14:11:21.316" v="2076"/>
        <pc:sldMkLst>
          <pc:docMk/>
          <pc:sldMk cId="0" sldId="257"/>
        </pc:sldMkLst>
        <pc:spChg chg="add mod">
          <ac:chgData name="Doyle, Maggie - Division of Academic Program Standards" userId="ec05bd37-6ff4-4486-b69e-28175b6d77b4" providerId="ADAL" clId="{156FB832-8794-444C-A40F-00E8E15342C7}" dt="2020-07-22T19:27:00.735" v="2002" actId="14430"/>
          <ac:spMkLst>
            <pc:docMk/>
            <pc:sldMk cId="0" sldId="257"/>
            <ac:spMk id="2" creationId="{770E6E01-50FC-4827-8CCA-F1167B059FE9}"/>
          </ac:spMkLst>
        </pc:spChg>
        <pc:spChg chg="mod">
          <ac:chgData name="Doyle, Maggie - Division of Academic Program Standards" userId="ec05bd37-6ff4-4486-b69e-28175b6d77b4" providerId="ADAL" clId="{156FB832-8794-444C-A40F-00E8E15342C7}" dt="2020-07-22T19:25:16.122" v="1959" actId="962"/>
          <ac:spMkLst>
            <pc:docMk/>
            <pc:sldMk cId="0" sldId="257"/>
            <ac:spMk id="290" creationId="{00000000-0000-0000-0000-000000000000}"/>
          </ac:spMkLst>
        </pc:spChg>
        <pc:spChg chg="mod">
          <ac:chgData name="Doyle, Maggie - Division of Academic Program Standards" userId="ec05bd37-6ff4-4486-b69e-28175b6d77b4" providerId="ADAL" clId="{156FB832-8794-444C-A40F-00E8E15342C7}" dt="2020-07-22T19:24:50.079" v="1733" actId="962"/>
          <ac:spMkLst>
            <pc:docMk/>
            <pc:sldMk cId="0" sldId="257"/>
            <ac:spMk id="291" creationId="{00000000-0000-0000-0000-000000000000}"/>
          </ac:spMkLst>
        </pc:spChg>
        <pc:graphicFrameChg chg="mod modGraphic">
          <ac:chgData name="Doyle, Maggie - Division of Academic Program Standards" userId="ec05bd37-6ff4-4486-b69e-28175b6d77b4" providerId="ADAL" clId="{156FB832-8794-444C-A40F-00E8E15342C7}" dt="2020-07-22T19:25:24.048" v="1960"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156FB832-8794-444C-A40F-00E8E15342C7}" dt="2020-07-30T14:11:21.316" v="2076"/>
          <ac:picMkLst>
            <pc:docMk/>
            <pc:sldMk cId="0" sldId="257"/>
            <ac:picMk id="9" creationId="{3C396BF6-C3AF-4FBB-BCA2-6784C3C0FB7E}"/>
          </ac:picMkLst>
        </pc:picChg>
      </pc:sldChg>
      <pc:sldChg chg="addSp modSp">
        <pc:chgData name="Doyle, Maggie - Division of Academic Program Standards" userId="ec05bd37-6ff4-4486-b69e-28175b6d77b4" providerId="ADAL" clId="{156FB832-8794-444C-A40F-00E8E15342C7}" dt="2020-07-30T14:12:40.542" v="2101"/>
        <pc:sldMkLst>
          <pc:docMk/>
          <pc:sldMk cId="0" sldId="258"/>
        </pc:sldMkLst>
        <pc:spChg chg="add mod">
          <ac:chgData name="Doyle, Maggie - Division of Academic Program Standards" userId="ec05bd37-6ff4-4486-b69e-28175b6d77b4" providerId="ADAL" clId="{156FB832-8794-444C-A40F-00E8E15342C7}" dt="2020-07-22T19:27:08.209" v="2008" actId="14430"/>
          <ac:spMkLst>
            <pc:docMk/>
            <pc:sldMk cId="0" sldId="258"/>
            <ac:spMk id="2" creationId="{221A2059-0ADA-4573-A812-F12851B1A8E5}"/>
          </ac:spMkLst>
        </pc:spChg>
        <pc:spChg chg="mod">
          <ac:chgData name="Doyle, Maggie - Division of Academic Program Standards" userId="ec05bd37-6ff4-4486-b69e-28175b6d77b4" providerId="ADAL" clId="{156FB832-8794-444C-A40F-00E8E15342C7}" dt="2020-07-22T19:23:12.959" v="1149" actId="962"/>
          <ac:spMkLst>
            <pc:docMk/>
            <pc:sldMk cId="0" sldId="258"/>
            <ac:spMk id="298" creationId="{00000000-0000-0000-0000-000000000000}"/>
          </ac:spMkLst>
        </pc:spChg>
        <pc:picChg chg="add">
          <ac:chgData name="Doyle, Maggie - Division of Academic Program Standards" userId="ec05bd37-6ff4-4486-b69e-28175b6d77b4" providerId="ADAL" clId="{156FB832-8794-444C-A40F-00E8E15342C7}" dt="2020-07-30T14:12:40.542" v="2101"/>
          <ac:picMkLst>
            <pc:docMk/>
            <pc:sldMk cId="0" sldId="258"/>
            <ac:picMk id="9" creationId="{9E4CEBCF-DB00-4728-B4E8-D08DB0A5A06C}"/>
          </ac:picMkLst>
        </pc:picChg>
        <pc:picChg chg="mod">
          <ac:chgData name="Doyle, Maggie - Division of Academic Program Standards" userId="ec05bd37-6ff4-4486-b69e-28175b6d77b4" providerId="ADAL" clId="{156FB832-8794-444C-A40F-00E8E15342C7}" dt="2020-07-22T19:23:15.268" v="1150" actId="962"/>
          <ac:picMkLst>
            <pc:docMk/>
            <pc:sldMk cId="0" sldId="258"/>
            <ac:picMk id="297" creationId="{00000000-0000-0000-0000-000000000000}"/>
          </ac:picMkLst>
        </pc:picChg>
        <pc:picChg chg="mod">
          <ac:chgData name="Doyle, Maggie - Division of Academic Program Standards" userId="ec05bd37-6ff4-4486-b69e-28175b6d77b4" providerId="ADAL" clId="{156FB832-8794-444C-A40F-00E8E15342C7}" dt="2020-07-22T19:23:10.088" v="1148" actId="962"/>
          <ac:picMkLst>
            <pc:docMk/>
            <pc:sldMk cId="0" sldId="258"/>
            <ac:picMk id="300" creationId="{00000000-0000-0000-0000-000000000000}"/>
          </ac:picMkLst>
        </pc:picChg>
        <pc:picChg chg="mod">
          <ac:chgData name="Doyle, Maggie - Division of Academic Program Standards" userId="ec05bd37-6ff4-4486-b69e-28175b6d77b4" providerId="ADAL" clId="{156FB832-8794-444C-A40F-00E8E15342C7}" dt="2020-07-22T19:23:06.227" v="1147"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156FB832-8794-444C-A40F-00E8E15342C7}" dt="2020-07-30T14:11:23.749" v="2077"/>
        <pc:sldMkLst>
          <pc:docMk/>
          <pc:sldMk cId="0" sldId="259"/>
        </pc:sldMkLst>
        <pc:spChg chg="mod">
          <ac:chgData name="Doyle, Maggie - Division of Academic Program Standards" userId="ec05bd37-6ff4-4486-b69e-28175b6d77b4" providerId="ADAL" clId="{156FB832-8794-444C-A40F-00E8E15342C7}" dt="2020-07-22T19:28:14.072" v="2075" actId="20577"/>
          <ac:spMkLst>
            <pc:docMk/>
            <pc:sldMk cId="0" sldId="259"/>
            <ac:spMk id="310" creationId="{00000000-0000-0000-0000-000000000000}"/>
          </ac:spMkLst>
        </pc:spChg>
        <pc:picChg chg="add">
          <ac:chgData name="Doyle, Maggie - Division of Academic Program Standards" userId="ec05bd37-6ff4-4486-b69e-28175b6d77b4" providerId="ADAL" clId="{156FB832-8794-444C-A40F-00E8E15342C7}" dt="2020-07-30T14:11:23.749" v="2077"/>
          <ac:picMkLst>
            <pc:docMk/>
            <pc:sldMk cId="0" sldId="259"/>
            <ac:picMk id="7" creationId="{DD26BC7B-7F7C-462A-9BA2-ADB206B45222}"/>
          </ac:picMkLst>
        </pc:picChg>
      </pc:sldChg>
      <pc:sldChg chg="addSp delSp modSp">
        <pc:chgData name="Doyle, Maggie - Division of Academic Program Standards" userId="ec05bd37-6ff4-4486-b69e-28175b6d77b4" providerId="ADAL" clId="{156FB832-8794-444C-A40F-00E8E15342C7}" dt="2020-07-30T14:12:42.280" v="2102"/>
        <pc:sldMkLst>
          <pc:docMk/>
          <pc:sldMk cId="0" sldId="260"/>
        </pc:sldMkLst>
        <pc:spChg chg="mod">
          <ac:chgData name="Doyle, Maggie - Division of Academic Program Standards" userId="ec05bd37-6ff4-4486-b69e-28175b6d77b4" providerId="ADAL" clId="{156FB832-8794-444C-A40F-00E8E15342C7}" dt="2020-07-22T19:22:57.824" v="1102" actId="962"/>
          <ac:spMkLst>
            <pc:docMk/>
            <pc:sldMk cId="0" sldId="260"/>
            <ac:spMk id="318" creationId="{00000000-0000-0000-0000-000000000000}"/>
          </ac:spMkLst>
        </pc:spChg>
        <pc:spChg chg="del">
          <ac:chgData name="Doyle, Maggie - Division of Academic Program Standards" userId="ec05bd37-6ff4-4486-b69e-28175b6d77b4" providerId="ADAL" clId="{156FB832-8794-444C-A40F-00E8E15342C7}" dt="2020-07-22T19:22:53.975" v="1101" actId="478"/>
          <ac:spMkLst>
            <pc:docMk/>
            <pc:sldMk cId="0" sldId="260"/>
            <ac:spMk id="319" creationId="{00000000-0000-0000-0000-000000000000}"/>
          </ac:spMkLst>
        </pc:spChg>
        <pc:picChg chg="add">
          <ac:chgData name="Doyle, Maggie - Division of Academic Program Standards" userId="ec05bd37-6ff4-4486-b69e-28175b6d77b4" providerId="ADAL" clId="{156FB832-8794-444C-A40F-00E8E15342C7}" dt="2020-07-30T14:12:42.280" v="2102"/>
          <ac:picMkLst>
            <pc:docMk/>
            <pc:sldMk cId="0" sldId="260"/>
            <ac:picMk id="9" creationId="{83A35DFF-8817-4780-AAEE-5E1BF01822FE}"/>
          </ac:picMkLst>
        </pc:picChg>
        <pc:picChg chg="mod">
          <ac:chgData name="Doyle, Maggie - Division of Academic Program Standards" userId="ec05bd37-6ff4-4486-b69e-28175b6d77b4" providerId="ADAL" clId="{156FB832-8794-444C-A40F-00E8E15342C7}" dt="2020-07-22T19:23:00.219" v="1103" actId="962"/>
          <ac:picMkLst>
            <pc:docMk/>
            <pc:sldMk cId="0" sldId="260"/>
            <ac:picMk id="317" creationId="{00000000-0000-0000-0000-000000000000}"/>
          </ac:picMkLst>
        </pc:picChg>
        <pc:picChg chg="mod">
          <ac:chgData name="Doyle, Maggie - Division of Academic Program Standards" userId="ec05bd37-6ff4-4486-b69e-28175b6d77b4" providerId="ADAL" clId="{156FB832-8794-444C-A40F-00E8E15342C7}" dt="2020-07-22T19:22:34.535" v="1100" actId="962"/>
          <ac:picMkLst>
            <pc:docMk/>
            <pc:sldMk cId="0" sldId="260"/>
            <ac:picMk id="323" creationId="{00000000-0000-0000-0000-000000000000}"/>
          </ac:picMkLst>
        </pc:picChg>
      </pc:sldChg>
      <pc:sldChg chg="addSp modSp">
        <pc:chgData name="Doyle, Maggie - Division of Academic Program Standards" userId="ec05bd37-6ff4-4486-b69e-28175b6d77b4" providerId="ADAL" clId="{156FB832-8794-444C-A40F-00E8E15342C7}" dt="2020-07-30T14:11:28.331" v="2078"/>
        <pc:sldMkLst>
          <pc:docMk/>
          <pc:sldMk cId="0" sldId="261"/>
        </pc:sldMkLst>
        <pc:spChg chg="mod">
          <ac:chgData name="Doyle, Maggie - Division of Academic Program Standards" userId="ec05bd37-6ff4-4486-b69e-28175b6d77b4" providerId="ADAL" clId="{156FB832-8794-444C-A40F-00E8E15342C7}" dt="2020-07-22T19:22:28.342" v="1056" actId="962"/>
          <ac:spMkLst>
            <pc:docMk/>
            <pc:sldMk cId="0" sldId="261"/>
            <ac:spMk id="332" creationId="{00000000-0000-0000-0000-000000000000}"/>
          </ac:spMkLst>
        </pc:spChg>
        <pc:picChg chg="add">
          <ac:chgData name="Doyle, Maggie - Division of Academic Program Standards" userId="ec05bd37-6ff4-4486-b69e-28175b6d77b4" providerId="ADAL" clId="{156FB832-8794-444C-A40F-00E8E15342C7}" dt="2020-07-30T14:11:28.331" v="2078"/>
          <ac:picMkLst>
            <pc:docMk/>
            <pc:sldMk cId="0" sldId="261"/>
            <ac:picMk id="8" creationId="{3C738E09-9084-4736-88D4-3B282DF25BE5}"/>
          </ac:picMkLst>
        </pc:picChg>
      </pc:sldChg>
      <pc:sldChg chg="addSp">
        <pc:chgData name="Doyle, Maggie - Division of Academic Program Standards" userId="ec05bd37-6ff4-4486-b69e-28175b6d77b4" providerId="ADAL" clId="{156FB832-8794-444C-A40F-00E8E15342C7}" dt="2020-07-30T14:11:33.546" v="2079"/>
        <pc:sldMkLst>
          <pc:docMk/>
          <pc:sldMk cId="0" sldId="262"/>
        </pc:sldMkLst>
        <pc:picChg chg="add">
          <ac:chgData name="Doyle, Maggie - Division of Academic Program Standards" userId="ec05bd37-6ff4-4486-b69e-28175b6d77b4" providerId="ADAL" clId="{156FB832-8794-444C-A40F-00E8E15342C7}" dt="2020-07-30T14:11:33.546" v="2079"/>
          <ac:picMkLst>
            <pc:docMk/>
            <pc:sldMk cId="0" sldId="262"/>
            <ac:picMk id="6" creationId="{AC43AF99-AE75-4193-B6D3-D4D27FBA4E75}"/>
          </ac:picMkLst>
        </pc:picChg>
      </pc:sldChg>
      <pc:sldChg chg="addSp">
        <pc:chgData name="Doyle, Maggie - Division of Academic Program Standards" userId="ec05bd37-6ff4-4486-b69e-28175b6d77b4" providerId="ADAL" clId="{156FB832-8794-444C-A40F-00E8E15342C7}" dt="2020-07-30T14:11:35.060" v="2080"/>
        <pc:sldMkLst>
          <pc:docMk/>
          <pc:sldMk cId="0" sldId="263"/>
        </pc:sldMkLst>
        <pc:picChg chg="add">
          <ac:chgData name="Doyle, Maggie - Division of Academic Program Standards" userId="ec05bd37-6ff4-4486-b69e-28175b6d77b4" providerId="ADAL" clId="{156FB832-8794-444C-A40F-00E8E15342C7}" dt="2020-07-30T14:11:35.060" v="2080"/>
          <ac:picMkLst>
            <pc:docMk/>
            <pc:sldMk cId="0" sldId="263"/>
            <ac:picMk id="6" creationId="{66643873-FB7E-4C28-B50A-8880706F41DB}"/>
          </ac:picMkLst>
        </pc:picChg>
      </pc:sldChg>
      <pc:sldChg chg="addSp modSp">
        <pc:chgData name="Doyle, Maggie - Division of Academic Program Standards" userId="ec05bd37-6ff4-4486-b69e-28175b6d77b4" providerId="ADAL" clId="{156FB832-8794-444C-A40F-00E8E15342C7}" dt="2020-07-30T14:11:36.613" v="2081"/>
        <pc:sldMkLst>
          <pc:docMk/>
          <pc:sldMk cId="0" sldId="264"/>
        </pc:sldMkLst>
        <pc:picChg chg="add">
          <ac:chgData name="Doyle, Maggie - Division of Academic Program Standards" userId="ec05bd37-6ff4-4486-b69e-28175b6d77b4" providerId="ADAL" clId="{156FB832-8794-444C-A40F-00E8E15342C7}" dt="2020-07-30T14:11:36.613" v="2081"/>
          <ac:picMkLst>
            <pc:docMk/>
            <pc:sldMk cId="0" sldId="264"/>
            <ac:picMk id="7" creationId="{02938E5B-01B2-4DC9-BB89-9CE9A85958D5}"/>
          </ac:picMkLst>
        </pc:picChg>
        <pc:picChg chg="mod">
          <ac:chgData name="Doyle, Maggie - Division of Academic Program Standards" userId="ec05bd37-6ff4-4486-b69e-28175b6d77b4" providerId="ADAL" clId="{156FB832-8794-444C-A40F-00E8E15342C7}" dt="2020-07-22T19:22:22.478" v="1055" actId="962"/>
          <ac:picMkLst>
            <pc:docMk/>
            <pc:sldMk cId="0" sldId="264"/>
            <ac:picMk id="357" creationId="{00000000-0000-0000-0000-000000000000}"/>
          </ac:picMkLst>
        </pc:picChg>
        <pc:picChg chg="mod">
          <ac:chgData name="Doyle, Maggie - Division of Academic Program Standards" userId="ec05bd37-6ff4-4486-b69e-28175b6d77b4" providerId="ADAL" clId="{156FB832-8794-444C-A40F-00E8E15342C7}" dt="2020-07-22T19:22:14.902" v="1053" actId="962"/>
          <ac:picMkLst>
            <pc:docMk/>
            <pc:sldMk cId="0" sldId="264"/>
            <ac:picMk id="358" creationId="{00000000-0000-0000-0000-000000000000}"/>
          </ac:picMkLst>
        </pc:picChg>
      </pc:sldChg>
      <pc:sldChg chg="addSp modSp">
        <pc:chgData name="Doyle, Maggie - Division of Academic Program Standards" userId="ec05bd37-6ff4-4486-b69e-28175b6d77b4" providerId="ADAL" clId="{156FB832-8794-444C-A40F-00E8E15342C7}" dt="2020-07-30T15:25:20.556" v="2108" actId="1076"/>
        <pc:sldMkLst>
          <pc:docMk/>
          <pc:sldMk cId="0" sldId="265"/>
        </pc:sldMkLst>
        <pc:spChg chg="mod">
          <ac:chgData name="Doyle, Maggie - Division of Academic Program Standards" userId="ec05bd37-6ff4-4486-b69e-28175b6d77b4" providerId="ADAL" clId="{156FB832-8794-444C-A40F-00E8E15342C7}" dt="2020-07-30T15:25:20.556" v="2108" actId="1076"/>
          <ac:spMkLst>
            <pc:docMk/>
            <pc:sldMk cId="0" sldId="265"/>
            <ac:spMk id="366" creationId="{00000000-0000-0000-0000-000000000000}"/>
          </ac:spMkLst>
        </pc:spChg>
        <pc:spChg chg="mod">
          <ac:chgData name="Doyle, Maggie - Division of Academic Program Standards" userId="ec05bd37-6ff4-4486-b69e-28175b6d77b4" providerId="ADAL" clId="{156FB832-8794-444C-A40F-00E8E15342C7}" dt="2020-07-22T19:28:01.771" v="2070" actId="1076"/>
          <ac:spMkLst>
            <pc:docMk/>
            <pc:sldMk cId="0" sldId="265"/>
            <ac:spMk id="367" creationId="{00000000-0000-0000-0000-000000000000}"/>
          </ac:spMkLst>
        </pc:spChg>
        <pc:spChg chg="mod">
          <ac:chgData name="Doyle, Maggie - Division of Academic Program Standards" userId="ec05bd37-6ff4-4486-b69e-28175b6d77b4" providerId="ADAL" clId="{156FB832-8794-444C-A40F-00E8E15342C7}" dt="2020-07-22T19:27:56.021" v="2069" actId="1076"/>
          <ac:spMkLst>
            <pc:docMk/>
            <pc:sldMk cId="0" sldId="265"/>
            <ac:spMk id="368" creationId="{00000000-0000-0000-0000-000000000000}"/>
          </ac:spMkLst>
        </pc:spChg>
        <pc:picChg chg="add">
          <ac:chgData name="Doyle, Maggie - Division of Academic Program Standards" userId="ec05bd37-6ff4-4486-b69e-28175b6d77b4" providerId="ADAL" clId="{156FB832-8794-444C-A40F-00E8E15342C7}" dt="2020-07-30T14:11:38.113" v="2082"/>
          <ac:picMkLst>
            <pc:docMk/>
            <pc:sldMk cId="0" sldId="265"/>
            <ac:picMk id="8" creationId="{1010364A-65B9-408B-99D9-D21A97B89A4B}"/>
          </ac:picMkLst>
        </pc:picChg>
      </pc:sldChg>
      <pc:sldChg chg="addSp modSp">
        <pc:chgData name="Doyle, Maggie - Division of Academic Program Standards" userId="ec05bd37-6ff4-4486-b69e-28175b6d77b4" providerId="ADAL" clId="{156FB832-8794-444C-A40F-00E8E15342C7}" dt="2020-07-30T14:11:40.377" v="2083"/>
        <pc:sldMkLst>
          <pc:docMk/>
          <pc:sldMk cId="0" sldId="266"/>
        </pc:sldMkLst>
        <pc:picChg chg="add">
          <ac:chgData name="Doyle, Maggie - Division of Academic Program Standards" userId="ec05bd37-6ff4-4486-b69e-28175b6d77b4" providerId="ADAL" clId="{156FB832-8794-444C-A40F-00E8E15342C7}" dt="2020-07-30T14:11:40.377" v="2083"/>
          <ac:picMkLst>
            <pc:docMk/>
            <pc:sldMk cId="0" sldId="266"/>
            <ac:picMk id="7" creationId="{BDC7D2D2-8160-4908-8354-0B17C5749116}"/>
          </ac:picMkLst>
        </pc:picChg>
        <pc:picChg chg="mod">
          <ac:chgData name="Doyle, Maggie - Division of Academic Program Standards" userId="ec05bd37-6ff4-4486-b69e-28175b6d77b4" providerId="ADAL" clId="{156FB832-8794-444C-A40F-00E8E15342C7}" dt="2020-07-22T19:19:43.329" v="517" actId="962"/>
          <ac:picMkLst>
            <pc:docMk/>
            <pc:sldMk cId="0" sldId="266"/>
            <ac:picMk id="376" creationId="{00000000-0000-0000-0000-000000000000}"/>
          </ac:picMkLst>
        </pc:picChg>
        <pc:picChg chg="mod">
          <ac:chgData name="Doyle, Maggie - Division of Academic Program Standards" userId="ec05bd37-6ff4-4486-b69e-28175b6d77b4" providerId="ADAL" clId="{156FB832-8794-444C-A40F-00E8E15342C7}" dt="2020-07-22T19:18:42.287" v="343" actId="962"/>
          <ac:picMkLst>
            <pc:docMk/>
            <pc:sldMk cId="0" sldId="266"/>
            <ac:picMk id="378" creationId="{00000000-0000-0000-0000-000000000000}"/>
          </ac:picMkLst>
        </pc:picChg>
      </pc:sldChg>
      <pc:sldChg chg="addSp">
        <pc:chgData name="Doyle, Maggie - Division of Academic Program Standards" userId="ec05bd37-6ff4-4486-b69e-28175b6d77b4" providerId="ADAL" clId="{156FB832-8794-444C-A40F-00E8E15342C7}" dt="2020-07-30T14:11:41.944" v="2084"/>
        <pc:sldMkLst>
          <pc:docMk/>
          <pc:sldMk cId="0" sldId="267"/>
        </pc:sldMkLst>
        <pc:picChg chg="add">
          <ac:chgData name="Doyle, Maggie - Division of Academic Program Standards" userId="ec05bd37-6ff4-4486-b69e-28175b6d77b4" providerId="ADAL" clId="{156FB832-8794-444C-A40F-00E8E15342C7}" dt="2020-07-30T14:11:41.944" v="2084"/>
          <ac:picMkLst>
            <pc:docMk/>
            <pc:sldMk cId="0" sldId="267"/>
            <ac:picMk id="7" creationId="{37CF593E-0C12-4E6F-B70D-741C2B662C0E}"/>
          </ac:picMkLst>
        </pc:picChg>
      </pc:sldChg>
      <pc:sldChg chg="addSp">
        <pc:chgData name="Doyle, Maggie - Division of Academic Program Standards" userId="ec05bd37-6ff4-4486-b69e-28175b6d77b4" providerId="ADAL" clId="{156FB832-8794-444C-A40F-00E8E15342C7}" dt="2020-07-30T14:11:44.285" v="2085"/>
        <pc:sldMkLst>
          <pc:docMk/>
          <pc:sldMk cId="0" sldId="268"/>
        </pc:sldMkLst>
        <pc:picChg chg="add">
          <ac:chgData name="Doyle, Maggie - Division of Academic Program Standards" userId="ec05bd37-6ff4-4486-b69e-28175b6d77b4" providerId="ADAL" clId="{156FB832-8794-444C-A40F-00E8E15342C7}" dt="2020-07-30T14:11:44.285" v="2085"/>
          <ac:picMkLst>
            <pc:docMk/>
            <pc:sldMk cId="0" sldId="268"/>
            <ac:picMk id="8" creationId="{32793CD2-A431-40D5-8F66-09072CC7FE96}"/>
          </ac:picMkLst>
        </pc:picChg>
      </pc:sldChg>
      <pc:sldChg chg="addSp">
        <pc:chgData name="Doyle, Maggie - Division of Academic Program Standards" userId="ec05bd37-6ff4-4486-b69e-28175b6d77b4" providerId="ADAL" clId="{156FB832-8794-444C-A40F-00E8E15342C7}" dt="2020-07-30T14:11:45.708" v="2086"/>
        <pc:sldMkLst>
          <pc:docMk/>
          <pc:sldMk cId="0" sldId="269"/>
        </pc:sldMkLst>
        <pc:picChg chg="add">
          <ac:chgData name="Doyle, Maggie - Division of Academic Program Standards" userId="ec05bd37-6ff4-4486-b69e-28175b6d77b4" providerId="ADAL" clId="{156FB832-8794-444C-A40F-00E8E15342C7}" dt="2020-07-30T14:11:45.708" v="2086"/>
          <ac:picMkLst>
            <pc:docMk/>
            <pc:sldMk cId="0" sldId="269"/>
            <ac:picMk id="6" creationId="{59D8069B-797C-4795-A128-FFFEE34C62C1}"/>
          </ac:picMkLst>
        </pc:picChg>
      </pc:sldChg>
      <pc:sldChg chg="addSp">
        <pc:chgData name="Doyle, Maggie - Division of Academic Program Standards" userId="ec05bd37-6ff4-4486-b69e-28175b6d77b4" providerId="ADAL" clId="{156FB832-8794-444C-A40F-00E8E15342C7}" dt="2020-07-30T14:11:47.547" v="2087"/>
        <pc:sldMkLst>
          <pc:docMk/>
          <pc:sldMk cId="0" sldId="270"/>
        </pc:sldMkLst>
        <pc:picChg chg="add">
          <ac:chgData name="Doyle, Maggie - Division of Academic Program Standards" userId="ec05bd37-6ff4-4486-b69e-28175b6d77b4" providerId="ADAL" clId="{156FB832-8794-444C-A40F-00E8E15342C7}" dt="2020-07-30T14:11:47.547" v="2087"/>
          <ac:picMkLst>
            <pc:docMk/>
            <pc:sldMk cId="0" sldId="270"/>
            <ac:picMk id="6" creationId="{FEAA14CD-89C2-4BD6-ACA4-5014867FAEEA}"/>
          </ac:picMkLst>
        </pc:picChg>
      </pc:sldChg>
      <pc:sldChg chg="addSp delSp modSp">
        <pc:chgData name="Doyle, Maggie - Division of Academic Program Standards" userId="ec05bd37-6ff4-4486-b69e-28175b6d77b4" providerId="ADAL" clId="{156FB832-8794-444C-A40F-00E8E15342C7}" dt="2020-07-30T15:19:40.067" v="2107" actId="1076"/>
        <pc:sldMkLst>
          <pc:docMk/>
          <pc:sldMk cId="0" sldId="271"/>
        </pc:sldMkLst>
        <pc:spChg chg="add mod">
          <ac:chgData name="Doyle, Maggie - Division of Academic Program Standards" userId="ec05bd37-6ff4-4486-b69e-28175b6d77b4" providerId="ADAL" clId="{156FB832-8794-444C-A40F-00E8E15342C7}" dt="2020-07-22T19:27:20.444" v="2029" actId="14430"/>
          <ac:spMkLst>
            <pc:docMk/>
            <pc:sldMk cId="0" sldId="271"/>
            <ac:spMk id="2" creationId="{0B53988C-1376-46CE-8906-BF9CDC9FE043}"/>
          </ac:spMkLst>
        </pc:spChg>
        <pc:spChg chg="mod">
          <ac:chgData name="Doyle, Maggie - Division of Academic Program Standards" userId="ec05bd37-6ff4-4486-b69e-28175b6d77b4" providerId="ADAL" clId="{156FB832-8794-444C-A40F-00E8E15342C7}" dt="2020-07-30T15:19:40.067" v="2107" actId="1076"/>
          <ac:spMkLst>
            <pc:docMk/>
            <pc:sldMk cId="0" sldId="271"/>
            <ac:spMk id="420" creationId="{00000000-0000-0000-0000-000000000000}"/>
          </ac:spMkLst>
        </pc:spChg>
        <pc:spChg chg="del">
          <ac:chgData name="Doyle, Maggie - Division of Academic Program Standards" userId="ec05bd37-6ff4-4486-b69e-28175b6d77b4" providerId="ADAL" clId="{156FB832-8794-444C-A40F-00E8E15342C7}" dt="2020-07-22T19:15:28.216" v="56" actId="478"/>
          <ac:spMkLst>
            <pc:docMk/>
            <pc:sldMk cId="0" sldId="271"/>
            <ac:spMk id="421" creationId="{00000000-0000-0000-0000-000000000000}"/>
          </ac:spMkLst>
        </pc:spChg>
        <pc:spChg chg="mod">
          <ac:chgData name="Doyle, Maggie - Division of Academic Program Standards" userId="ec05bd37-6ff4-4486-b69e-28175b6d77b4" providerId="ADAL" clId="{156FB832-8794-444C-A40F-00E8E15342C7}" dt="2020-07-30T14:13:00.276" v="2104" actId="20577"/>
          <ac:spMkLst>
            <pc:docMk/>
            <pc:sldMk cId="0" sldId="271"/>
            <ac:spMk id="423" creationId="{00000000-0000-0000-0000-000000000000}"/>
          </ac:spMkLst>
        </pc:spChg>
        <pc:spChg chg="mod">
          <ac:chgData name="Doyle, Maggie - Division of Academic Program Standards" userId="ec05bd37-6ff4-4486-b69e-28175b6d77b4" providerId="ADAL" clId="{156FB832-8794-444C-A40F-00E8E15342C7}" dt="2020-07-30T14:13:05.495" v="2105" actId="20577"/>
          <ac:spMkLst>
            <pc:docMk/>
            <pc:sldMk cId="0" sldId="271"/>
            <ac:spMk id="424" creationId="{00000000-0000-0000-0000-000000000000}"/>
          </ac:spMkLst>
        </pc:spChg>
        <pc:spChg chg="mod">
          <ac:chgData name="Doyle, Maggie - Division of Academic Program Standards" userId="ec05bd37-6ff4-4486-b69e-28175b6d77b4" providerId="ADAL" clId="{156FB832-8794-444C-A40F-00E8E15342C7}" dt="2020-07-30T14:13:09.452" v="2106" actId="1076"/>
          <ac:spMkLst>
            <pc:docMk/>
            <pc:sldMk cId="0" sldId="271"/>
            <ac:spMk id="426" creationId="{00000000-0000-0000-0000-000000000000}"/>
          </ac:spMkLst>
        </pc:spChg>
        <pc:picChg chg="add">
          <ac:chgData name="Doyle, Maggie - Division of Academic Program Standards" userId="ec05bd37-6ff4-4486-b69e-28175b6d77b4" providerId="ADAL" clId="{156FB832-8794-444C-A40F-00E8E15342C7}" dt="2020-07-30T14:12:54.581" v="2103"/>
          <ac:picMkLst>
            <pc:docMk/>
            <pc:sldMk cId="0" sldId="271"/>
            <ac:picMk id="10" creationId="{4FF244D1-3EC1-4AE8-9417-991EAC53CBE0}"/>
          </ac:picMkLst>
        </pc:picChg>
        <pc:picChg chg="mod">
          <ac:chgData name="Doyle, Maggie - Division of Academic Program Standards" userId="ec05bd37-6ff4-4486-b69e-28175b6d77b4" providerId="ADAL" clId="{156FB832-8794-444C-A40F-00E8E15342C7}" dt="2020-07-22T19:15:33.801" v="58" actId="962"/>
          <ac:picMkLst>
            <pc:docMk/>
            <pc:sldMk cId="0" sldId="271"/>
            <ac:picMk id="419" creationId="{00000000-0000-0000-0000-000000000000}"/>
          </ac:picMkLst>
        </pc:picChg>
        <pc:picChg chg="mod">
          <ac:chgData name="Doyle, Maggie - Division of Academic Program Standards" userId="ec05bd37-6ff4-4486-b69e-28175b6d77b4" providerId="ADAL" clId="{156FB832-8794-444C-A40F-00E8E15342C7}" dt="2020-07-22T19:15:24.220" v="55" actId="962"/>
          <ac:picMkLst>
            <pc:docMk/>
            <pc:sldMk cId="0" sldId="271"/>
            <ac:picMk id="422" creationId="{00000000-0000-0000-0000-000000000000}"/>
          </ac:picMkLst>
        </pc:picChg>
      </pc:sldChg>
      <pc:sldChg chg="addSp">
        <pc:chgData name="Doyle, Maggie - Division of Academic Program Standards" userId="ec05bd37-6ff4-4486-b69e-28175b6d77b4" providerId="ADAL" clId="{156FB832-8794-444C-A40F-00E8E15342C7}" dt="2020-07-30T14:11:51.381" v="2088"/>
        <pc:sldMkLst>
          <pc:docMk/>
          <pc:sldMk cId="0" sldId="272"/>
        </pc:sldMkLst>
        <pc:picChg chg="add">
          <ac:chgData name="Doyle, Maggie - Division of Academic Program Standards" userId="ec05bd37-6ff4-4486-b69e-28175b6d77b4" providerId="ADAL" clId="{156FB832-8794-444C-A40F-00E8E15342C7}" dt="2020-07-30T14:11:51.381" v="2088"/>
          <ac:picMkLst>
            <pc:docMk/>
            <pc:sldMk cId="0" sldId="272"/>
            <ac:picMk id="6" creationId="{226BA609-5FE4-48AF-AD73-B68DA75B5D5F}"/>
          </ac:picMkLst>
        </pc:picChg>
      </pc:sldChg>
      <pc:sldChg chg="addSp modSp">
        <pc:chgData name="Doyle, Maggie - Division of Academic Program Standards" userId="ec05bd37-6ff4-4486-b69e-28175b6d77b4" providerId="ADAL" clId="{156FB832-8794-444C-A40F-00E8E15342C7}" dt="2020-07-30T14:12:32.243" v="2099" actId="1076"/>
        <pc:sldMkLst>
          <pc:docMk/>
          <pc:sldMk cId="0" sldId="273"/>
        </pc:sldMkLst>
        <pc:spChg chg="add mod">
          <ac:chgData name="Doyle, Maggie - Division of Academic Program Standards" userId="ec05bd37-6ff4-4486-b69e-28175b6d77b4" providerId="ADAL" clId="{156FB832-8794-444C-A40F-00E8E15342C7}" dt="2020-07-22T19:27:30.250" v="2049" actId="14430"/>
          <ac:spMkLst>
            <pc:docMk/>
            <pc:sldMk cId="0" sldId="273"/>
            <ac:spMk id="2" creationId="{D7CEDEA1-6BDF-41D8-A0A4-BCB7971CAF29}"/>
          </ac:spMkLst>
        </pc:spChg>
        <pc:spChg chg="mod">
          <ac:chgData name="Doyle, Maggie - Division of Academic Program Standards" userId="ec05bd37-6ff4-4486-b69e-28175b6d77b4" providerId="ADAL" clId="{156FB832-8794-444C-A40F-00E8E15342C7}" dt="2020-07-22T19:15:17.961" v="52" actId="962"/>
          <ac:spMkLst>
            <pc:docMk/>
            <pc:sldMk cId="0" sldId="273"/>
            <ac:spMk id="441" creationId="{00000000-0000-0000-0000-000000000000}"/>
          </ac:spMkLst>
        </pc:spChg>
        <pc:spChg chg="mod">
          <ac:chgData name="Doyle, Maggie - Division of Academic Program Standards" userId="ec05bd37-6ff4-4486-b69e-28175b6d77b4" providerId="ADAL" clId="{156FB832-8794-444C-A40F-00E8E15342C7}" dt="2020-07-30T14:12:32.243" v="2099" actId="1076"/>
          <ac:spMkLst>
            <pc:docMk/>
            <pc:sldMk cId="0" sldId="273"/>
            <ac:spMk id="443" creationId="{00000000-0000-0000-0000-000000000000}"/>
          </ac:spMkLst>
        </pc:spChg>
        <pc:picChg chg="add mod">
          <ac:chgData name="Doyle, Maggie - Division of Academic Program Standards" userId="ec05bd37-6ff4-4486-b69e-28175b6d77b4" providerId="ADAL" clId="{156FB832-8794-444C-A40F-00E8E15342C7}" dt="2020-07-30T14:12:12.458" v="2098" actId="14100"/>
          <ac:picMkLst>
            <pc:docMk/>
            <pc:sldMk cId="0" sldId="273"/>
            <ac:picMk id="8" creationId="{04E8AAD7-F4CD-41E1-87BA-278B369820D6}"/>
          </ac:picMkLst>
        </pc:picChg>
        <pc:picChg chg="mod">
          <ac:chgData name="Doyle, Maggie - Division of Academic Program Standards" userId="ec05bd37-6ff4-4486-b69e-28175b6d77b4" providerId="ADAL" clId="{156FB832-8794-444C-A40F-00E8E15342C7}" dt="2020-07-22T19:15:20.623" v="53" actId="962"/>
          <ac:picMkLst>
            <pc:docMk/>
            <pc:sldMk cId="0" sldId="273"/>
            <ac:picMk id="440" creationId="{00000000-0000-0000-0000-000000000000}"/>
          </ac:picMkLst>
        </pc:picChg>
        <pc:picChg chg="mod">
          <ac:chgData name="Doyle, Maggie - Division of Academic Program Standards" userId="ec05bd37-6ff4-4486-b69e-28175b6d77b4" providerId="ADAL" clId="{156FB832-8794-444C-A40F-00E8E15342C7}" dt="2020-07-22T19:15:13.909" v="51" actId="962"/>
          <ac:picMkLst>
            <pc:docMk/>
            <pc:sldMk cId="0" sldId="273"/>
            <ac:picMk id="442" creationId="{00000000-0000-0000-0000-000000000000}"/>
          </ac:picMkLst>
        </pc:picChg>
      </pc:sldChg>
      <pc:sldChg chg="addSp delSp modSp">
        <pc:chgData name="Doyle, Maggie - Division of Academic Program Standards" userId="ec05bd37-6ff4-4486-b69e-28175b6d77b4" providerId="ADAL" clId="{156FB832-8794-444C-A40F-00E8E15342C7}" dt="2020-07-30T14:12:00.345" v="2091" actId="1076"/>
        <pc:sldMkLst>
          <pc:docMk/>
          <pc:sldMk cId="0" sldId="274"/>
        </pc:sldMkLst>
        <pc:spChg chg="add mod">
          <ac:chgData name="Doyle, Maggie - Division of Academic Program Standards" userId="ec05bd37-6ff4-4486-b69e-28175b6d77b4" providerId="ADAL" clId="{156FB832-8794-444C-A40F-00E8E15342C7}" dt="2020-07-22T19:27:39.287" v="2068" actId="14430"/>
          <ac:spMkLst>
            <pc:docMk/>
            <pc:sldMk cId="0" sldId="274"/>
            <ac:spMk id="2" creationId="{61522007-B9CF-4237-8E45-EEC551BA6A81}"/>
          </ac:spMkLst>
        </pc:spChg>
        <pc:spChg chg="del">
          <ac:chgData name="Doyle, Maggie - Division of Academic Program Standards" userId="ec05bd37-6ff4-4486-b69e-28175b6d77b4" providerId="ADAL" clId="{156FB832-8794-444C-A40F-00E8E15342C7}" dt="2020-07-22T19:15:10.735" v="49" actId="478"/>
          <ac:spMkLst>
            <pc:docMk/>
            <pc:sldMk cId="0" sldId="274"/>
            <ac:spMk id="451" creationId="{00000000-0000-0000-0000-000000000000}"/>
          </ac:spMkLst>
        </pc:spChg>
        <pc:spChg chg="mod">
          <ac:chgData name="Doyle, Maggie - Division of Academic Program Standards" userId="ec05bd37-6ff4-4486-b69e-28175b6d77b4" providerId="ADAL" clId="{156FB832-8794-444C-A40F-00E8E15342C7}" dt="2020-07-22T19:15:07.749" v="48" actId="962"/>
          <ac:spMkLst>
            <pc:docMk/>
            <pc:sldMk cId="0" sldId="274"/>
            <ac:spMk id="452" creationId="{00000000-0000-0000-0000-000000000000}"/>
          </ac:spMkLst>
        </pc:spChg>
        <pc:spChg chg="mod">
          <ac:chgData name="Doyle, Maggie - Division of Academic Program Standards" userId="ec05bd37-6ff4-4486-b69e-28175b6d77b4" providerId="ADAL" clId="{156FB832-8794-444C-A40F-00E8E15342C7}" dt="2020-07-30T14:11:57.280" v="2090" actId="20577"/>
          <ac:spMkLst>
            <pc:docMk/>
            <pc:sldMk cId="0" sldId="274"/>
            <ac:spMk id="453" creationId="{00000000-0000-0000-0000-000000000000}"/>
          </ac:spMkLst>
        </pc:spChg>
        <pc:picChg chg="add">
          <ac:chgData name="Doyle, Maggie - Division of Academic Program Standards" userId="ec05bd37-6ff4-4486-b69e-28175b6d77b4" providerId="ADAL" clId="{156FB832-8794-444C-A40F-00E8E15342C7}" dt="2020-07-30T14:11:53.551" v="2089"/>
          <ac:picMkLst>
            <pc:docMk/>
            <pc:sldMk cId="0" sldId="274"/>
            <ac:picMk id="9" creationId="{744C167F-E92D-4CFF-9FD8-D2530B2AAD61}"/>
          </ac:picMkLst>
        </pc:picChg>
        <pc:picChg chg="mod">
          <ac:chgData name="Doyle, Maggie - Division of Academic Program Standards" userId="ec05bd37-6ff4-4486-b69e-28175b6d77b4" providerId="ADAL" clId="{156FB832-8794-444C-A40F-00E8E15342C7}" dt="2020-07-30T14:12:00.345" v="2091" actId="1076"/>
          <ac:picMkLst>
            <pc:docMk/>
            <pc:sldMk cId="0" sldId="274"/>
            <ac:picMk id="4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solidFill>
                <a:srgbClr val="000000"/>
              </a:solidFill>
            </a:endParaRPr>
          </a:p>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5c68cb24d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5c68cb24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bf60b3b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bf60b3b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bf60b3bb8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bf60b3b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bf60b3bb8_0_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bf60b3bb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6e1b58216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6e1b582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43fd9f7ea_0_17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43fd9f7ea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58c3cae7a_0_23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758c3cae7a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p:txBody>
      </p:sp>
      <p:sp>
        <p:nvSpPr>
          <p:cNvPr id="417" name="Google Shape;417;g758c3cae7a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bf60b3bb8_0_2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bf60b3bb8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5c69b56c6_0_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75c69b56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38" name="Google Shape;438;g75c69b56c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48" name="Google Shape;448;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i="1"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5bb8c391_0_9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725bb8c391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725bb8c391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bf60b3bb8_0_2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bf60b3bb8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c5c84c179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c5c84c17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u="sng" dirty="0">
              <a:solidFill>
                <a:schemeClr val="dk1"/>
              </a:solidFill>
              <a:highlight>
                <a:srgbClr val="FFFF00"/>
              </a:highlight>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c5c84c17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c5c84c17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nctm.org/profdev/half_of_a_whole/"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a:t>
            </a:r>
            <a:r>
              <a:rPr lang="en-US" sz="3700">
                <a:solidFill>
                  <a:schemeClr val="lt1"/>
                </a:solidFill>
                <a:latin typeface="Poppins SemiBold"/>
                <a:ea typeface="Poppins SemiBold"/>
                <a:cs typeface="Poppins SemiBold"/>
                <a:sym typeface="Poppins SemiBold"/>
              </a:rPr>
              <a:t>, </a:t>
            </a:r>
            <a:r>
              <a:rPr lang="en-US" sz="3000" i="1">
                <a:solidFill>
                  <a:schemeClr val="lt1"/>
                </a:solidFill>
                <a:latin typeface="Poppins SemiBold"/>
                <a:ea typeface="Poppins SemiBold"/>
                <a:cs typeface="Poppins SemiBold"/>
                <a:sym typeface="Poppins SemiBold"/>
              </a:rPr>
              <a:t>Grades K-5</a:t>
            </a: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3:</a:t>
            </a:r>
            <a:r>
              <a:rPr lang="en-US" sz="2400">
                <a:solidFill>
                  <a:srgbClr val="FFFFFF"/>
                </a:solidFill>
                <a:latin typeface="Poppins SemiBold"/>
                <a:ea typeface="Poppins SemiBold"/>
                <a:cs typeface="Poppins SemiBold"/>
                <a:sym typeface="Poppins SemiBold"/>
              </a:rPr>
              <a:t> Focusing on SMP 4</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7:</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75FA02A2-5276-4BE8-B7EA-6809171F52AF}"/>
              </a:ext>
            </a:extLst>
          </p:cNvPr>
          <p:cNvSpPr>
            <a:spLocks noGrp="1"/>
          </p:cNvSpPr>
          <p:nvPr>
            <p:ph type="title" idx="4294967295"/>
          </p:nvPr>
        </p:nvSpPr>
        <p:spPr/>
        <p:txBody>
          <a:bodyPr/>
          <a:lstStyle/>
          <a:p>
            <a:r>
              <a:rPr lang="en-US" dirty="0"/>
              <a:t>K-5 BCML Session 7</a:t>
            </a:r>
          </a:p>
        </p:txBody>
      </p:sp>
      <p:pic>
        <p:nvPicPr>
          <p:cNvPr id="8" name="Picture 7" descr="Kentucky Department of Education (KDE) logo.">
            <a:extLst>
              <a:ext uri="{FF2B5EF4-FFF2-40B4-BE49-F238E27FC236}">
                <a16:creationId xmlns:a16="http://schemas.microsoft.com/office/drawing/2014/main" id="{697CE1A3-F40E-4AC8-A1B7-CE3AA2FA3EB8}"/>
              </a:ext>
            </a:extLst>
          </p:cNvPr>
          <p:cNvPicPr>
            <a:picLocks noChangeAspect="1"/>
          </p:cNvPicPr>
          <p:nvPr/>
        </p:nvPicPr>
        <p:blipFill>
          <a:blip r:embed="rId6"/>
          <a:stretch>
            <a:fillRect/>
          </a:stretch>
        </p:blipFill>
        <p:spPr>
          <a:xfrm>
            <a:off x="216036" y="245718"/>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65" name="Google Shape;365;p59"/>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66" name="Google Shape;366;p59"/>
          <p:cNvSpPr txBox="1">
            <a:spLocks noGrp="1"/>
          </p:cNvSpPr>
          <p:nvPr>
            <p:ph type="title"/>
          </p:nvPr>
        </p:nvSpPr>
        <p:spPr>
          <a:xfrm>
            <a:off x="658850" y="908000"/>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67" name="Google Shape;367;p59"/>
          <p:cNvSpPr txBox="1"/>
          <p:nvPr/>
        </p:nvSpPr>
        <p:spPr>
          <a:xfrm>
            <a:off x="772800" y="2438961"/>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68" name="Google Shape;368;p59"/>
          <p:cNvSpPr txBox="1"/>
          <p:nvPr/>
        </p:nvSpPr>
        <p:spPr>
          <a:xfrm>
            <a:off x="658850" y="1228900"/>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69" name="Google Shape;369;p59"/>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pic>
        <p:nvPicPr>
          <p:cNvPr id="8" name="Picture 7" descr="Kentucky Department of Education (KDE) logo.">
            <a:extLst>
              <a:ext uri="{FF2B5EF4-FFF2-40B4-BE49-F238E27FC236}">
                <a16:creationId xmlns:a16="http://schemas.microsoft.com/office/drawing/2014/main" id="{1010364A-65B9-408B-99D9-D21A97B89A4B}"/>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75" name="Google Shape;375;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K-5</a:t>
            </a:r>
            <a:endParaRPr sz="3000" b="1" dirty="0">
              <a:latin typeface="Poppins"/>
              <a:ea typeface="Poppins"/>
              <a:cs typeface="Poppins"/>
              <a:sym typeface="Poppins"/>
            </a:endParaRPr>
          </a:p>
        </p:txBody>
      </p:sp>
      <p:pic>
        <p:nvPicPr>
          <p:cNvPr id="376" name="Google Shape;376;p60" descr="This image indicates participants need access to Session 7: Handout 1. "/>
          <p:cNvPicPr preferRelativeResize="0"/>
          <p:nvPr/>
        </p:nvPicPr>
        <p:blipFill>
          <a:blip r:embed="rId3">
            <a:alphaModFix/>
          </a:blip>
          <a:stretch>
            <a:fillRect/>
          </a:stretch>
        </p:blipFill>
        <p:spPr>
          <a:xfrm>
            <a:off x="4225425" y="2524675"/>
            <a:ext cx="4193200" cy="1454175"/>
          </a:xfrm>
          <a:prstGeom prst="rect">
            <a:avLst/>
          </a:prstGeom>
          <a:noFill/>
          <a:ln w="28575" cap="flat" cmpd="sng">
            <a:solidFill>
              <a:schemeClr val="dk2"/>
            </a:solidFill>
            <a:prstDash val="solid"/>
            <a:round/>
            <a:headEnd type="none" w="sm" len="sm"/>
            <a:tailEnd type="none" w="sm" len="sm"/>
          </a:ln>
        </p:spPr>
      </p:pic>
      <p:sp>
        <p:nvSpPr>
          <p:cNvPr id="377" name="Google Shape;377;p60"/>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378" name="Google Shape;378;p60" descr="This image indicates that participants need access to Session 7: Handout 1. "/>
          <p:cNvPicPr preferRelativeResize="0"/>
          <p:nvPr/>
        </p:nvPicPr>
        <p:blipFill>
          <a:blip r:embed="rId4">
            <a:alphaModFix/>
          </a:blip>
          <a:stretch>
            <a:fillRect/>
          </a:stretch>
        </p:blipFill>
        <p:spPr>
          <a:xfrm>
            <a:off x="1053646" y="1817789"/>
            <a:ext cx="3023083" cy="2326748"/>
          </a:xfrm>
          <a:prstGeom prst="rect">
            <a:avLst/>
          </a:prstGeom>
          <a:noFill/>
          <a:ln>
            <a:noFill/>
          </a:ln>
        </p:spPr>
      </p:pic>
      <p:pic>
        <p:nvPicPr>
          <p:cNvPr id="7" name="Picture 6" descr="Kentucky Department of Education (KDE) logo.">
            <a:extLst>
              <a:ext uri="{FF2B5EF4-FFF2-40B4-BE49-F238E27FC236}">
                <a16:creationId xmlns:a16="http://schemas.microsoft.com/office/drawing/2014/main" id="{BDC7D2D2-8160-4908-8354-0B17C5749116}"/>
              </a:ext>
            </a:extLst>
          </p:cNvPr>
          <p:cNvPicPr>
            <a:picLocks noChangeAspect="1"/>
          </p:cNvPicPr>
          <p:nvPr/>
        </p:nvPicPr>
        <p:blipFill>
          <a:blip r:embed="rId5"/>
          <a:stretch>
            <a:fillRect/>
          </a:stretch>
        </p:blipFill>
        <p:spPr>
          <a:xfrm>
            <a:off x="216036" y="245718"/>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4" name="Google Shape;384;p61"/>
          <p:cNvSpPr txBox="1">
            <a:spLocks noGrp="1"/>
          </p:cNvSpPr>
          <p:nvPr>
            <p:ph type="title"/>
          </p:nvPr>
        </p:nvSpPr>
        <p:spPr>
          <a:xfrm>
            <a:off x="625250" y="1112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in Action: Grades K-5</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85" name="Google Shape;385;p61"/>
          <p:cNvSpPr txBox="1"/>
          <p:nvPr/>
        </p:nvSpPr>
        <p:spPr>
          <a:xfrm>
            <a:off x="916025" y="22585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rgbClr val="0097A7"/>
                </a:solidFill>
                <a:latin typeface="Poppins"/>
                <a:ea typeface="Poppins"/>
                <a:cs typeface="Poppins"/>
                <a:sym typeface="Poppins"/>
                <a:hlinkClick r:id="rId3"/>
              </a:rPr>
              <a:t>National Council of </a:t>
            </a:r>
            <a:endParaRPr/>
          </a:p>
          <a:p>
            <a:pPr marL="0" lvl="0" indent="0" algn="ctr" rtl="0">
              <a:spcBef>
                <a:spcPts val="0"/>
              </a:spcBef>
              <a:spcAft>
                <a:spcPts val="0"/>
              </a:spcAft>
              <a:buNone/>
            </a:pPr>
            <a:r>
              <a:rPr lang="en-US" sz="2400" b="1" u="sng">
                <a:solidFill>
                  <a:srgbClr val="0097A7"/>
                </a:solidFill>
                <a:latin typeface="Poppins"/>
                <a:ea typeface="Poppins"/>
                <a:cs typeface="Poppins"/>
                <a:sym typeface="Poppins"/>
                <a:hlinkClick r:id="rId3"/>
              </a:rPr>
              <a:t>Teachers of Mathematics</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Mille Brooks, Grade 3</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Task - Half of a Whole</a:t>
            </a:r>
            <a:endParaRPr sz="2400">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(entire clip)</a:t>
            </a: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b="1">
              <a:latin typeface="Poppins"/>
              <a:ea typeface="Poppins"/>
              <a:cs typeface="Poppins"/>
              <a:sym typeface="Poppins"/>
            </a:endParaRPr>
          </a:p>
        </p:txBody>
      </p:sp>
      <p:sp>
        <p:nvSpPr>
          <p:cNvPr id="386" name="Google Shape;386;p61"/>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87" name="Google Shape;387;p61"/>
          <p:cNvSpPr/>
          <p:nvPr/>
        </p:nvSpPr>
        <p:spPr>
          <a:xfrm>
            <a:off x="6508843" y="41687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37CF593E-0C12-4E6F-B70D-741C2B662C0E}"/>
              </a:ext>
            </a:extLst>
          </p:cNvPr>
          <p:cNvPicPr>
            <a:picLocks noChangeAspect="1"/>
          </p:cNvPicPr>
          <p:nvPr/>
        </p:nvPicPr>
        <p:blipFill>
          <a:blip r:embed="rId4"/>
          <a:stretch>
            <a:fillRect/>
          </a:stretch>
        </p:blipFill>
        <p:spPr>
          <a:xfrm>
            <a:off x="216036" y="245718"/>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3" name="Google Shape;393;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K-5</a:t>
            </a:r>
            <a:endParaRPr sz="3000" b="1" dirty="0">
              <a:latin typeface="Poppins"/>
              <a:ea typeface="Poppins"/>
              <a:cs typeface="Poppins"/>
              <a:sym typeface="Poppins"/>
            </a:endParaRPr>
          </a:p>
        </p:txBody>
      </p:sp>
      <p:sp>
        <p:nvSpPr>
          <p:cNvPr id="394" name="Google Shape;394;p62"/>
          <p:cNvSpPr txBox="1"/>
          <p:nvPr/>
        </p:nvSpPr>
        <p:spPr>
          <a:xfrm>
            <a:off x="563350" y="1702750"/>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teacher moves did Ms. Brooks take to incorporate SMP 4 into her lesson? What impact did this have on students?</a:t>
            </a:r>
            <a:endParaRPr sz="2400">
              <a:solidFill>
                <a:srgbClr val="666666"/>
              </a:solidFill>
              <a:latin typeface="Poppins"/>
              <a:ea typeface="Poppins"/>
              <a:cs typeface="Poppins"/>
              <a:sym typeface="Poppins"/>
            </a:endParaRPr>
          </a:p>
        </p:txBody>
      </p:sp>
      <p:sp>
        <p:nvSpPr>
          <p:cNvPr id="395" name="Google Shape;395;p62"/>
          <p:cNvSpPr txBox="1"/>
          <p:nvPr/>
        </p:nvSpPr>
        <p:spPr>
          <a:xfrm>
            <a:off x="985225" y="3191450"/>
            <a:ext cx="7092300" cy="13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a:t>
            </a:r>
            <a:r>
              <a:rPr lang="en-US" sz="2400">
                <a:solidFill>
                  <a:srgbClr val="666666"/>
                </a:solidFill>
                <a:latin typeface="Poppins"/>
                <a:ea typeface="Poppins"/>
                <a:cs typeface="Poppins"/>
                <a:sym typeface="Poppins"/>
              </a:rPr>
              <a:t>steps did Ms. Brooks take to incorporate SMP 4 into her instruction? </a:t>
            </a:r>
            <a:endParaRPr sz="2400">
              <a:solidFill>
                <a:srgbClr val="666666"/>
              </a:solidFill>
              <a:latin typeface="Poppins"/>
              <a:ea typeface="Poppins"/>
              <a:cs typeface="Poppins"/>
              <a:sym typeface="Poppins"/>
            </a:endParaRPr>
          </a:p>
        </p:txBody>
      </p:sp>
      <p:sp>
        <p:nvSpPr>
          <p:cNvPr id="396" name="Google Shape;396;p62"/>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97" name="Google Shape;397;p62"/>
          <p:cNvSpPr/>
          <p:nvPr/>
        </p:nvSpPr>
        <p:spPr>
          <a:xfrm>
            <a:off x="6508843" y="41687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32793CD2-A431-40D5-8F66-09072CC7FE96}"/>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3" name="Google Shape;403;p63"/>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 Share Out: Grades K-5</a:t>
            </a:r>
            <a:endParaRPr sz="3000" b="1" dirty="0">
              <a:latin typeface="Poppins"/>
              <a:ea typeface="Poppins"/>
              <a:cs typeface="Poppins"/>
              <a:sym typeface="Poppins"/>
            </a:endParaRPr>
          </a:p>
        </p:txBody>
      </p:sp>
      <p:sp>
        <p:nvSpPr>
          <p:cNvPr id="404" name="Google Shape;404;p63"/>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4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405" name="Google Shape;405;p63"/>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9D8069B-797C-4795-A128-FFFEE34C62C1}"/>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1" name="Google Shape;411;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Connecting back to our “Why”- Equity</a:t>
            </a:r>
            <a:endParaRPr sz="3000" b="1" dirty="0">
              <a:latin typeface="Poppins"/>
              <a:ea typeface="Poppins"/>
              <a:cs typeface="Poppins"/>
              <a:sym typeface="Poppins"/>
            </a:endParaRPr>
          </a:p>
        </p:txBody>
      </p:sp>
      <p:sp>
        <p:nvSpPr>
          <p:cNvPr id="412" name="Google Shape;412;p64"/>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4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4 help students in accessing the target of the standard and/or task?</a:t>
            </a:r>
            <a:endParaRPr sz="2400">
              <a:solidFill>
                <a:srgbClr val="666666"/>
              </a:solidFill>
              <a:latin typeface="Poppins"/>
              <a:ea typeface="Poppins"/>
              <a:cs typeface="Poppins"/>
              <a:sym typeface="Poppins"/>
            </a:endParaRPr>
          </a:p>
        </p:txBody>
      </p:sp>
      <p:sp>
        <p:nvSpPr>
          <p:cNvPr id="413" name="Google Shape;413;p64"/>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FEAA14CD-89C2-4BD6-ACA4-5014867FAEEA}"/>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65">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20" name="Google Shape;420;p65">
            <a:extLst>
              <a:ext uri="{C183D7F6-B498-43B3-948B-1728B52AA6E4}">
                <adec:decorative xmlns:adec="http://schemas.microsoft.com/office/drawing/2017/decorative" val="1"/>
              </a:ext>
            </a:extLst>
          </p:cNvPr>
          <p:cNvSpPr/>
          <p:nvPr/>
        </p:nvSpPr>
        <p:spPr>
          <a:xfrm>
            <a:off x="0" y="-2122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22" name="Google Shape;422;p65"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23" name="Google Shape;423;p65"/>
          <p:cNvSpPr txBox="1"/>
          <p:nvPr/>
        </p:nvSpPr>
        <p:spPr>
          <a:xfrm>
            <a:off x="342075" y="8292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24" name="Google Shape;424;p65"/>
          <p:cNvSpPr txBox="1"/>
          <p:nvPr/>
        </p:nvSpPr>
        <p:spPr>
          <a:xfrm>
            <a:off x="401850" y="16869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2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200" b="1" dirty="0">
                <a:solidFill>
                  <a:schemeClr val="lt1"/>
                </a:solidFill>
                <a:latin typeface="Poppins"/>
                <a:ea typeface="Poppins"/>
                <a:cs typeface="Poppins"/>
                <a:sym typeface="Poppins"/>
              </a:rPr>
              <a:t>Read the teacher and student look-</a:t>
            </a:r>
            <a:r>
              <a:rPr lang="en-US" sz="2200" b="1" dirty="0" err="1">
                <a:solidFill>
                  <a:schemeClr val="lt1"/>
                </a:solidFill>
                <a:latin typeface="Poppins"/>
                <a:ea typeface="Poppins"/>
                <a:cs typeface="Poppins"/>
                <a:sym typeface="Poppins"/>
              </a:rPr>
              <a:t>fors</a:t>
            </a:r>
            <a:r>
              <a:rPr lang="en-US" sz="2200" b="1" dirty="0">
                <a:solidFill>
                  <a:schemeClr val="lt1"/>
                </a:solidFill>
                <a:latin typeface="Poppins"/>
                <a:ea typeface="Poppins"/>
                <a:cs typeface="Poppins"/>
                <a:sym typeface="Poppins"/>
              </a:rPr>
              <a:t> found on your handout.</a:t>
            </a:r>
            <a:endParaRPr sz="2200" b="1" dirty="0">
              <a:solidFill>
                <a:schemeClr val="lt1"/>
              </a:solidFill>
              <a:latin typeface="Poppins"/>
              <a:ea typeface="Poppins"/>
              <a:cs typeface="Poppins"/>
              <a:sym typeface="Poppins"/>
            </a:endParaRPr>
          </a:p>
          <a:p>
            <a:pPr marL="0" lvl="0" indent="0" algn="l" rtl="0">
              <a:spcBef>
                <a:spcPts val="0"/>
              </a:spcBef>
              <a:spcAft>
                <a:spcPts val="0"/>
              </a:spcAft>
              <a:buNone/>
            </a:pPr>
            <a:endParaRPr sz="2200" dirty="0">
              <a:solidFill>
                <a:schemeClr val="lt1"/>
              </a:solidFill>
              <a:latin typeface="Poppins"/>
              <a:ea typeface="Poppins"/>
              <a:cs typeface="Poppins"/>
              <a:sym typeface="Poppins"/>
            </a:endParaRPr>
          </a:p>
          <a:p>
            <a:pPr marL="0" lvl="0" indent="0" algn="l" rtl="0">
              <a:spcBef>
                <a:spcPts val="0"/>
              </a:spcBef>
              <a:spcAft>
                <a:spcPts val="0"/>
              </a:spcAft>
              <a:buNone/>
            </a:pPr>
            <a:endParaRPr sz="22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200" dirty="0">
                <a:solidFill>
                  <a:schemeClr val="lt1"/>
                </a:solidFill>
                <a:latin typeface="Poppins"/>
                <a:ea typeface="Poppins"/>
                <a:cs typeface="Poppins"/>
                <a:sym typeface="Poppins"/>
              </a:rPr>
              <a:t>How do these teacher and student look-</a:t>
            </a:r>
            <a:r>
              <a:rPr lang="en-US" sz="2200" dirty="0" err="1">
                <a:solidFill>
                  <a:schemeClr val="lt1"/>
                </a:solidFill>
                <a:latin typeface="Poppins"/>
                <a:ea typeface="Poppins"/>
                <a:cs typeface="Poppins"/>
                <a:sym typeface="Poppins"/>
              </a:rPr>
              <a:t>fors</a:t>
            </a:r>
            <a:r>
              <a:rPr lang="en-US" sz="2200" dirty="0">
                <a:solidFill>
                  <a:schemeClr val="lt1"/>
                </a:solidFill>
                <a:latin typeface="Poppins"/>
                <a:ea typeface="Poppins"/>
                <a:cs typeface="Poppins"/>
                <a:sym typeface="Poppins"/>
              </a:rPr>
              <a:t> connect to the focus for our learning this cycle? </a:t>
            </a:r>
            <a:endParaRPr sz="22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2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200" dirty="0">
                <a:solidFill>
                  <a:schemeClr val="lt1"/>
                </a:solidFill>
                <a:latin typeface="Poppins"/>
                <a:ea typeface="Poppins"/>
                <a:cs typeface="Poppins"/>
                <a:sym typeface="Poppins"/>
              </a:rPr>
              <a:t>Are there any look-</a:t>
            </a:r>
            <a:r>
              <a:rPr lang="en-US" sz="2200" dirty="0" err="1">
                <a:solidFill>
                  <a:schemeClr val="lt1"/>
                </a:solidFill>
                <a:latin typeface="Poppins"/>
                <a:ea typeface="Poppins"/>
                <a:cs typeface="Poppins"/>
                <a:sym typeface="Poppins"/>
              </a:rPr>
              <a:t>fors</a:t>
            </a:r>
            <a:r>
              <a:rPr lang="en-US" sz="2200" dirty="0">
                <a:solidFill>
                  <a:schemeClr val="lt1"/>
                </a:solidFill>
                <a:latin typeface="Poppins"/>
                <a:ea typeface="Poppins"/>
                <a:cs typeface="Poppins"/>
                <a:sym typeface="Poppins"/>
              </a:rPr>
              <a:t> you would add to the list? </a:t>
            </a:r>
            <a:endParaRPr sz="2200" b="1" dirty="0">
              <a:solidFill>
                <a:schemeClr val="lt1"/>
              </a:solidFill>
              <a:latin typeface="Poppins"/>
              <a:ea typeface="Poppins"/>
              <a:cs typeface="Poppins"/>
              <a:sym typeface="Poppins"/>
            </a:endParaRPr>
          </a:p>
        </p:txBody>
      </p:sp>
      <p:sp>
        <p:nvSpPr>
          <p:cNvPr id="425" name="Google Shape;425;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26" name="Google Shape;426;p65"/>
          <p:cNvSpPr/>
          <p:nvPr/>
        </p:nvSpPr>
        <p:spPr>
          <a:xfrm>
            <a:off x="6495375" y="4898614"/>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0B53988C-1376-46CE-8906-BF9CDC9FE043}"/>
              </a:ext>
            </a:extLst>
          </p:cNvPr>
          <p:cNvSpPr>
            <a:spLocks noGrp="1"/>
          </p:cNvSpPr>
          <p:nvPr>
            <p:ph type="title" idx="4294967295"/>
          </p:nvPr>
        </p:nvSpPr>
        <p:spPr/>
        <p:txBody>
          <a:bodyPr/>
          <a:lstStyle/>
          <a:p>
            <a:r>
              <a:rPr lang="en-US" dirty="0"/>
              <a:t>Criteria for Success</a:t>
            </a:r>
          </a:p>
        </p:txBody>
      </p:sp>
      <p:pic>
        <p:nvPicPr>
          <p:cNvPr id="10" name="Picture 9" descr="Kentucky Department of Education (KDE) logo.">
            <a:extLst>
              <a:ext uri="{FF2B5EF4-FFF2-40B4-BE49-F238E27FC236}">
                <a16:creationId xmlns:a16="http://schemas.microsoft.com/office/drawing/2014/main" id="{4FF244D1-3EC1-4AE8-9417-991EAC53CBE0}"/>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32" name="Google Shape;432;p66"/>
          <p:cNvSpPr txBox="1">
            <a:spLocks noGrp="1"/>
          </p:cNvSpPr>
          <p:nvPr>
            <p:ph type="title"/>
          </p:nvPr>
        </p:nvSpPr>
        <p:spPr>
          <a:xfrm>
            <a:off x="577925" y="11574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i="1" dirty="0">
                <a:latin typeface="Poppins"/>
                <a:ea typeface="Poppins"/>
                <a:cs typeface="Poppins"/>
                <a:sym typeface="Poppins"/>
              </a:rPr>
              <a:t>Reflection and Looking Ahead</a:t>
            </a:r>
            <a:endParaRPr sz="3000" b="1" i="1" dirty="0">
              <a:latin typeface="Poppins"/>
              <a:ea typeface="Poppins"/>
              <a:cs typeface="Poppins"/>
              <a:sym typeface="Poppins"/>
            </a:endParaRPr>
          </a:p>
        </p:txBody>
      </p:sp>
      <p:sp>
        <p:nvSpPr>
          <p:cNvPr id="433" name="Google Shape;433;p66"/>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434" name="Google Shape;434;p66"/>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226BA609-5FE4-48AF-AD73-B68DA75B5D5F}"/>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41" name="Google Shape;441;p67">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42" name="Google Shape;442;p67"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43" name="Google Shape;443;p67"/>
          <p:cNvSpPr/>
          <p:nvPr/>
        </p:nvSpPr>
        <p:spPr>
          <a:xfrm>
            <a:off x="361500" y="138772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44" name="Google Shape;444;p67"/>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4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4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D7CEDEA1-6BDF-41D8-A0A4-BCB7971CAF29}"/>
              </a:ext>
            </a:extLst>
          </p:cNvPr>
          <p:cNvSpPr>
            <a:spLocks noGrp="1"/>
          </p:cNvSpPr>
          <p:nvPr>
            <p:ph type="title" idx="4294967295"/>
          </p:nvPr>
        </p:nvSpPr>
        <p:spPr/>
        <p:txBody>
          <a:bodyPr/>
          <a:lstStyle/>
          <a:p>
            <a:r>
              <a:rPr lang="en-US" dirty="0"/>
              <a:t>Closing Whip Around</a:t>
            </a:r>
          </a:p>
        </p:txBody>
      </p:sp>
      <p:pic>
        <p:nvPicPr>
          <p:cNvPr id="8" name="Picture 7" descr="Kentucky Department of Education (KDE) logo.">
            <a:extLst>
              <a:ext uri="{FF2B5EF4-FFF2-40B4-BE49-F238E27FC236}">
                <a16:creationId xmlns:a16="http://schemas.microsoft.com/office/drawing/2014/main" id="{04E8AAD7-F4CD-41E1-87BA-278B369820D6}"/>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8"/>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19</a:t>
            </a:fld>
            <a:endParaRPr sz="1100">
              <a:solidFill>
                <a:srgbClr val="FFFFFF"/>
              </a:solidFill>
              <a:latin typeface="Rockwell"/>
              <a:ea typeface="Rockwell"/>
              <a:cs typeface="Rockwell"/>
              <a:sym typeface="Rockwell"/>
            </a:endParaRPr>
          </a:p>
        </p:txBody>
      </p:sp>
      <p:sp>
        <p:nvSpPr>
          <p:cNvPr id="452" name="Google Shape;452;p68">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53" name="Google Shape;453;p68"/>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8:  Planning and Practice</a:t>
            </a:r>
            <a:endParaRPr sz="2000" b="1" dirty="0">
              <a:solidFill>
                <a:srgbClr val="666666"/>
              </a:solidFill>
              <a:latin typeface="Poppins"/>
              <a:ea typeface="Poppins"/>
              <a:cs typeface="Poppins"/>
              <a:sym typeface="Poppins"/>
            </a:endParaRPr>
          </a:p>
        </p:txBody>
      </p:sp>
      <p:pic>
        <p:nvPicPr>
          <p:cNvPr id="454" name="Google Shape;454;p68">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538783"/>
            <a:ext cx="4260197" cy="2308501"/>
          </a:xfrm>
          <a:prstGeom prst="rect">
            <a:avLst/>
          </a:prstGeom>
          <a:noFill/>
          <a:ln>
            <a:noFill/>
          </a:ln>
        </p:spPr>
      </p:pic>
      <p:sp>
        <p:nvSpPr>
          <p:cNvPr id="455" name="Google Shape;455;p68"/>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4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456" name="Google Shape;456;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61522007-B9CF-4237-8E45-EEC551BA6A81}"/>
              </a:ext>
            </a:extLst>
          </p:cNvPr>
          <p:cNvSpPr>
            <a:spLocks noGrp="1"/>
          </p:cNvSpPr>
          <p:nvPr>
            <p:ph type="title" idx="4294967295"/>
          </p:nvPr>
        </p:nvSpPr>
        <p:spPr/>
        <p:txBody>
          <a:bodyPr/>
          <a:lstStyle/>
          <a:p>
            <a:r>
              <a:rPr lang="en-US" dirty="0"/>
              <a:t>What’s Next</a:t>
            </a:r>
          </a:p>
        </p:txBody>
      </p:sp>
      <p:pic>
        <p:nvPicPr>
          <p:cNvPr id="9" name="Picture 8" descr="Kentucky Department of Education (KDE) logo.">
            <a:extLst>
              <a:ext uri="{FF2B5EF4-FFF2-40B4-BE49-F238E27FC236}">
                <a16:creationId xmlns:a16="http://schemas.microsoft.com/office/drawing/2014/main" id="{744C167F-E92D-4CFF-9FD8-D2530B2AAD61}"/>
              </a:ext>
            </a:extLst>
          </p:cNvPr>
          <p:cNvPicPr>
            <a:picLocks noChangeAspect="1"/>
          </p:cNvPicPr>
          <p:nvPr/>
        </p:nvPicPr>
        <p:blipFill>
          <a:blip r:embed="rId4"/>
          <a:stretch>
            <a:fillRect/>
          </a:stretch>
        </p:blipFill>
        <p:spPr>
          <a:xfrm>
            <a:off x="216036" y="24571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2957015863"/>
              </p:ext>
            </p:extLst>
          </p:nvPr>
        </p:nvGraphicFramePr>
        <p:xfrm>
          <a:off x="685625" y="2271200"/>
          <a:ext cx="7824400" cy="2651035"/>
        </p:xfrm>
        <a:graphic>
          <a:graphicData uri="http://schemas.openxmlformats.org/drawingml/2006/table">
            <a:tbl>
              <a:tblPr firstRow="1">
                <a:noFill/>
                <a:tableStyleId>{61498583-3B1F-43A0-87F8-38571E235FD6}</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at participants are in the SMP 4: Model with Mathematics section of the content cycle. "/>
          <p:cNvSpPr/>
          <p:nvPr/>
        </p:nvSpPr>
        <p:spPr>
          <a:xfrm>
            <a:off x="5077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within the SMP4 section of the content cycle, participants are entering Week 1: Shared Learning. "/>
          <p:cNvSpPr/>
          <p:nvPr/>
        </p:nvSpPr>
        <p:spPr>
          <a:xfrm>
            <a:off x="4629700" y="3994675"/>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770E6E01-50FC-4827-8CCA-F1167B059FE9}"/>
              </a:ext>
            </a:extLst>
          </p:cNvPr>
          <p:cNvSpPr>
            <a:spLocks noGrp="1"/>
          </p:cNvSpPr>
          <p:nvPr>
            <p:ph type="title"/>
          </p:nvPr>
        </p:nvSpPr>
        <p:spPr/>
        <p:txBody>
          <a:bodyPr/>
          <a:lstStyle/>
          <a:p>
            <a:r>
              <a:rPr lang="en-US" dirty="0"/>
              <a:t>Content Cycle Overview</a:t>
            </a:r>
          </a:p>
        </p:txBody>
      </p:sp>
      <p:pic>
        <p:nvPicPr>
          <p:cNvPr id="9" name="Picture 8" descr="Kentucky Department of Education (KDE) logo.">
            <a:extLst>
              <a:ext uri="{FF2B5EF4-FFF2-40B4-BE49-F238E27FC236}">
                <a16:creationId xmlns:a16="http://schemas.microsoft.com/office/drawing/2014/main" id="{3C396BF6-C3AF-4FBB-BCA2-6784C3C0FB7E}"/>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221A2059-0ADA-4573-A812-F12851B1A8E5}"/>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9E4CEBCF-DB00-4728-B4E8-D08DB0A5A06C}"/>
              </a:ext>
            </a:extLst>
          </p:cNvPr>
          <p:cNvPicPr>
            <a:picLocks noChangeAspect="1"/>
          </p:cNvPicPr>
          <p:nvPr/>
        </p:nvPicPr>
        <p:blipFill>
          <a:blip r:embed="rId6"/>
          <a:stretch>
            <a:fillRect/>
          </a:stretch>
        </p:blipFill>
        <p:spPr>
          <a:xfrm>
            <a:off x="216036" y="245718"/>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4 </a:t>
            </a:r>
            <a:r>
              <a:rPr lang="en-US" sz="1800" dirty="0">
                <a:solidFill>
                  <a:srgbClr val="666666"/>
                </a:solidFill>
                <a:latin typeface="Poppins"/>
                <a:ea typeface="Poppins"/>
                <a:cs typeface="Poppins"/>
                <a:sym typeface="Poppins"/>
              </a:rPr>
              <a:t>and draw connections between SMP 4 competencies and increased student access to conceptual understanding</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4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4</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4 </a:t>
            </a:r>
            <a:r>
              <a:rPr lang="en-US" sz="1300">
                <a:solidFill>
                  <a:srgbClr val="666666"/>
                </a:solidFill>
                <a:latin typeface="Poppins"/>
                <a:ea typeface="Poppins"/>
                <a:cs typeface="Poppins"/>
                <a:sym typeface="Poppins"/>
              </a:rPr>
              <a:t>to increase student access to conceptual understanding</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DD26BC7B-7F7C-462A-9BA2-ADB206B45222}"/>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3.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dirty="0">
                <a:solidFill>
                  <a:srgbClr val="FFFFFF"/>
                </a:solidFill>
                <a:latin typeface="Poppins"/>
                <a:ea typeface="Poppins"/>
                <a:cs typeface="Poppins"/>
                <a:sym typeface="Poppins"/>
              </a:rPr>
              <a:t>Preview Criteria for Success</a:t>
            </a:r>
            <a:endParaRPr sz="3000" b="1" dirty="0">
              <a:solidFill>
                <a:srgbClr val="FFFFFF"/>
              </a:solidFill>
              <a:latin typeface="Poppins"/>
              <a:ea typeface="Poppins"/>
              <a:cs typeface="Poppins"/>
              <a:sym typeface="Poppins"/>
            </a:endParaRPr>
          </a:p>
        </p:txBody>
      </p:sp>
      <p:pic>
        <p:nvPicPr>
          <p:cNvPr id="323" name="Google Shape;323;p54"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83A35DFF-8817-4780-AAEE-5E1BF01822FE}"/>
              </a:ext>
            </a:extLst>
          </p:cNvPr>
          <p:cNvPicPr>
            <a:picLocks noChangeAspect="1"/>
          </p:cNvPicPr>
          <p:nvPr/>
        </p:nvPicPr>
        <p:blipFill>
          <a:blip r:embed="rId5"/>
          <a:stretch>
            <a:fillRect/>
          </a:stretch>
        </p:blipFill>
        <p:spPr>
          <a:xfrm>
            <a:off x="216036" y="245718"/>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Focusing on SMP 4</a:t>
            </a:r>
            <a:endParaRPr sz="3000" b="1" dirty="0">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4:</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Model with mathematics.</a:t>
            </a:r>
            <a:endParaRPr sz="2400">
              <a:solidFill>
                <a:srgbClr val="666666"/>
              </a:solidFill>
              <a:latin typeface="Poppins"/>
              <a:ea typeface="Poppins"/>
              <a:cs typeface="Poppins"/>
              <a:sym typeface="Poppins"/>
            </a:endParaRPr>
          </a:p>
        </p:txBody>
      </p:sp>
      <p:sp>
        <p:nvSpPr>
          <p:cNvPr id="332" name="Google Shape;332;p55">
            <a:extLst>
              <a:ext uri="{C183D7F6-B498-43B3-948B-1728B52AA6E4}">
                <adec:decorative xmlns:adec="http://schemas.microsoft.com/office/drawing/2017/decorative" val="1"/>
              </a:ext>
            </a:extLst>
          </p:cNvPr>
          <p:cNvSpPr txBox="1"/>
          <p:nvPr/>
        </p:nvSpPr>
        <p:spPr>
          <a:xfrm>
            <a:off x="690313" y="264937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333" name="Google Shape;333;p55"/>
          <p:cNvSpPr/>
          <p:nvPr/>
        </p:nvSpPr>
        <p:spPr>
          <a:xfrm>
            <a:off x="6476568" y="46040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34" name="Google Shape;334;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4 from our first shared learning session. What would utilizing SMP 4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pic>
        <p:nvPicPr>
          <p:cNvPr id="8" name="Picture 7" descr="Kentucky Department of Education (KDE) logo.">
            <a:extLst>
              <a:ext uri="{FF2B5EF4-FFF2-40B4-BE49-F238E27FC236}">
                <a16:creationId xmlns:a16="http://schemas.microsoft.com/office/drawing/2014/main" id="{3C738E09-9084-4736-88D4-3B282DF25BE5}"/>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1" name="Google Shape;341;p56"/>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Mathematically proficient students can apply the mathematics they know to solve problems arising in everyday life, society, and the workplace.</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In middle grades, a student might apply proportional reasoning to plan a school event or analyze a problem in the community. </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By high school, a student might use geometry to solve a design problem or use a function to describe how one quantity of interest depends on another. </a:t>
            </a:r>
            <a:endParaRPr sz="18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42" name="Google Shape;342;p56"/>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AC43AF99-AE75-4193-B6D3-D4D27FBA4E75}"/>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48" name="Google Shape;348;p57"/>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9" name="Google Shape;349;p57"/>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50" name="Google Shape;350;p57"/>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who can apply what they know are comfortable making assumptions and approximations to simplify a complicated situation, realizing that these may need revision later.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are able to identify important quantities in a practical situation and map their relationships using such tools as diagrams, two-way tables, graphs, flowcharts and formulas.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66643873-FB7E-4C28-B50A-8880706F41DB}"/>
              </a:ext>
            </a:extLst>
          </p:cNvPr>
          <p:cNvPicPr>
            <a:picLocks noChangeAspect="1"/>
          </p:cNvPicPr>
          <p:nvPr/>
        </p:nvPicPr>
        <p:blipFill>
          <a:blip r:embed="rId3"/>
          <a:stretch>
            <a:fillRect/>
          </a:stretch>
        </p:blipFill>
        <p:spPr>
          <a:xfrm>
            <a:off x="216036" y="245718"/>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56" name="Google Shape;356;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pic>
        <p:nvPicPr>
          <p:cNvPr id="357" name="Google Shape;357;p58" descr="This is a snipped of the front matter of the KAS for Mathematics, specifically the Modeling Process found on page 8. The KAS for Mathematics is available to be accessed at kystandards.org.  "/>
          <p:cNvPicPr preferRelativeResize="0"/>
          <p:nvPr/>
        </p:nvPicPr>
        <p:blipFill>
          <a:blip r:embed="rId3">
            <a:alphaModFix/>
          </a:blip>
          <a:stretch>
            <a:fillRect/>
          </a:stretch>
        </p:blipFill>
        <p:spPr>
          <a:xfrm>
            <a:off x="678288" y="1526574"/>
            <a:ext cx="7787425" cy="1278175"/>
          </a:xfrm>
          <a:prstGeom prst="rect">
            <a:avLst/>
          </a:prstGeom>
          <a:noFill/>
          <a:ln>
            <a:noFill/>
          </a:ln>
        </p:spPr>
      </p:pic>
      <p:pic>
        <p:nvPicPr>
          <p:cNvPr id="358" name="Google Shape;358;p58" descr="This is a snipped of the front matter of the KAS for Mathematics, specifically the Modeling Process found on page 8. The KAS for Mathematics is available to be accessed at kystandards.org.  "/>
          <p:cNvPicPr preferRelativeResize="0"/>
          <p:nvPr/>
        </p:nvPicPr>
        <p:blipFill>
          <a:blip r:embed="rId4">
            <a:alphaModFix/>
          </a:blip>
          <a:stretch>
            <a:fillRect/>
          </a:stretch>
        </p:blipFill>
        <p:spPr>
          <a:xfrm>
            <a:off x="2327900" y="2962313"/>
            <a:ext cx="4488199" cy="2137675"/>
          </a:xfrm>
          <a:prstGeom prst="rect">
            <a:avLst/>
          </a:prstGeom>
          <a:noFill/>
          <a:ln>
            <a:noFill/>
          </a:ln>
        </p:spPr>
      </p:pic>
      <p:sp>
        <p:nvSpPr>
          <p:cNvPr id="359" name="Google Shape;359;p58"/>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02938E5B-01B2-4DC9-BB89-9CE9A85958D5}"/>
              </a:ext>
            </a:extLst>
          </p:cNvPr>
          <p:cNvPicPr>
            <a:picLocks noChangeAspect="1"/>
          </p:cNvPicPr>
          <p:nvPr/>
        </p:nvPicPr>
        <p:blipFill>
          <a:blip r:embed="rId5"/>
          <a:stretch>
            <a:fillRect/>
          </a:stretch>
        </p:blipFill>
        <p:spPr>
          <a:xfrm>
            <a:off x="216036" y="245718"/>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KYED-536-969</_dlc_DocId>
    <_dlc_DocIdUrl xmlns="3a62de7d-ba57-4f43-9dae-9623ba637be0">
      <Url>https://www.education.ky.gov/curriculum/standards/kyacadstand/_layouts/15/DocIdRedir.aspx?ID=KYED-536-969</Url>
      <Description>KYED-536-969</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81A9DE-8196-443F-ADC5-BF43CB71545A}"/>
</file>

<file path=customXml/itemProps2.xml><?xml version="1.0" encoding="utf-8"?>
<ds:datastoreItem xmlns:ds="http://schemas.openxmlformats.org/officeDocument/2006/customXml" ds:itemID="{6FAB76DA-941A-43E0-9A70-2B59F2A6279B}">
  <ds:schemaRefs>
    <ds:schemaRef ds:uri="http://schemas.microsoft.com/sharepoint/v3/contenttype/forms"/>
  </ds:schemaRefs>
</ds:datastoreItem>
</file>

<file path=customXml/itemProps3.xml><?xml version="1.0" encoding="utf-8"?>
<ds:datastoreItem xmlns:ds="http://schemas.openxmlformats.org/officeDocument/2006/customXml" ds:itemID="{16818663-F604-4E19-BE13-ADFBA95A31D6}">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CBB55F7E-9D91-434F-B036-48909E07D090}"/>
</file>

<file path=docProps/app.xml><?xml version="1.0" encoding="utf-8"?>
<Properties xmlns="http://schemas.openxmlformats.org/officeDocument/2006/extended-properties" xmlns:vt="http://schemas.openxmlformats.org/officeDocument/2006/docPropsVTypes">
  <TotalTime>74</TotalTime>
  <Words>977</Words>
  <Application>Microsoft Office PowerPoint</Application>
  <PresentationFormat>On-screen Show (16:10)</PresentationFormat>
  <Paragraphs>167</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Rockwell</vt:lpstr>
      <vt:lpstr>Calibri</vt:lpstr>
      <vt:lpstr>Poppins SemiBold</vt:lpstr>
      <vt:lpstr>Bitter</vt:lpstr>
      <vt:lpstr>Poppins ExtraBold</vt:lpstr>
      <vt:lpstr>Poppins</vt:lpstr>
      <vt:lpstr>Office Theme</vt:lpstr>
      <vt:lpstr>Simple Light</vt:lpstr>
      <vt:lpstr>Office Theme</vt:lpstr>
      <vt:lpstr>K-5 BCML Session 7</vt:lpstr>
      <vt:lpstr>Content Cycle Overview</vt:lpstr>
      <vt:lpstr>Norms</vt:lpstr>
      <vt:lpstr>Objectives</vt:lpstr>
      <vt:lpstr>Preview Criteria for Success</vt:lpstr>
      <vt:lpstr>Focusing on SMP 4</vt:lpstr>
      <vt:lpstr>SMP 4 Share-Out</vt:lpstr>
      <vt:lpstr>SMP 4 Share-Out</vt:lpstr>
      <vt:lpstr>SMP 4 Share-Out</vt:lpstr>
      <vt:lpstr>Creating Exemplar Student Responses</vt:lpstr>
      <vt:lpstr>Task Share Out: Grades K-5</vt:lpstr>
      <vt:lpstr>SMP 4 in Action: Grades K-5 Video Observation</vt:lpstr>
      <vt:lpstr>Video Share Out: Grades K-5</vt:lpstr>
      <vt:lpstr>Instruction Share Out: Grades K-5</vt:lpstr>
      <vt:lpstr>Connecting back to our “Why”- Equity</vt:lpstr>
      <vt:lpstr>Criteria for Success</vt:lpstr>
      <vt:lpstr>Reflection and Looking Ahead</vt:lpstr>
      <vt:lpstr>Closing Whip Around</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2020-08-17T17:54:36Z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d7730856-6094-4f45-8ee7-44a5c05765e2</vt:lpwstr>
  </property>
</Properties>
</file>