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4"/>
    <p:sldMasterId id="2147483677" r:id="rId5"/>
  </p:sldMasterIdLst>
  <p:notesMasterIdLst>
    <p:notesMasterId r:id="rId21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9144000" cy="5715000" type="screen16x10"/>
  <p:notesSz cx="6858000" cy="9144000"/>
  <p:embeddedFontLst>
    <p:embeddedFont>
      <p:font typeface="Bitter" panose="020B0604020202020204" charset="0"/>
      <p:regular r:id="rId22"/>
      <p:bold r:id="rId23"/>
      <p: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Poppins" panose="020B0604020202020204" charset="0"/>
      <p:regular r:id="rId29"/>
      <p:bold r:id="rId30"/>
      <p:italic r:id="rId31"/>
      <p:boldItalic r:id="rId32"/>
    </p:embeddedFont>
    <p:embeddedFont>
      <p:font typeface="Poppins ExtraBold" panose="020B0604020202020204" charset="0"/>
      <p:bold r:id="rId33"/>
      <p:boldItalic r:id="rId34"/>
    </p:embeddedFont>
    <p:embeddedFont>
      <p:font typeface="Poppins SemiBold" panose="020B0604020202020204" charset="0"/>
      <p:regular r:id="rId35"/>
      <p:bold r:id="rId36"/>
      <p:italic r:id="rId37"/>
      <p:boldItalic r:id="rId38"/>
    </p:embeddedFont>
    <p:embeddedFont>
      <p:font typeface="Rockwell" panose="02060603020205020403" pitchFamily="18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F25C52B-295A-49BA-A40D-75182D2E08D6}">
  <a:tblStyle styleId="{2F25C52B-295A-49BA-A40D-75182D2E08D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91" autoAdjust="0"/>
    <p:restoredTop sz="65452" autoAdjust="0"/>
  </p:normalViewPr>
  <p:slideViewPr>
    <p:cSldViewPr snapToGrid="0">
      <p:cViewPr varScale="1">
        <p:scale>
          <a:sx n="67" d="100"/>
          <a:sy n="67" d="100"/>
        </p:scale>
        <p:origin x="1325" y="53"/>
      </p:cViewPr>
      <p:guideLst/>
    </p:cSldViewPr>
  </p:slideViewPr>
  <p:outlineViewPr>
    <p:cViewPr>
      <p:scale>
        <a:sx n="33" d="100"/>
        <a:sy n="33" d="100"/>
      </p:scale>
      <p:origin x="0" y="-930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47" Type="http://schemas.microsoft.com/office/2016/11/relationships/changesInfo" Target="changesInfos/changesInfo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10.fntdata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presProps" Target="presProps.xml"/><Relationship Id="rId48" Type="http://schemas.openxmlformats.org/officeDocument/2006/relationships/customXml" Target="../customXml/item4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font" Target="fonts/font20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yle, Maggie - Division of Academic Program Standards" userId="ec05bd37-6ff4-4486-b69e-28175b6d77b4" providerId="ADAL" clId="{C6CE4FC7-1607-4791-842A-7860D5AA61ED}"/>
    <pc:docChg chg="modSld">
      <pc:chgData name="Doyle, Maggie - Division of Academic Program Standards" userId="ec05bd37-6ff4-4486-b69e-28175b6d77b4" providerId="ADAL" clId="{C6CE4FC7-1607-4791-842A-7860D5AA61ED}" dt="2020-07-27T18:44:40.662" v="1794" actId="1076"/>
      <pc:docMkLst>
        <pc:docMk/>
      </pc:docMkLst>
      <pc:sldChg chg="addSp modSp">
        <pc:chgData name="Doyle, Maggie - Division of Academic Program Standards" userId="ec05bd37-6ff4-4486-b69e-28175b6d77b4" providerId="ADAL" clId="{C6CE4FC7-1607-4791-842A-7860D5AA61ED}" dt="2020-07-27T18:44:40.662" v="1794" actId="1076"/>
        <pc:sldMkLst>
          <pc:docMk/>
          <pc:sldMk cId="0" sldId="256"/>
        </pc:sldMkLst>
        <pc:spChg chg="add mod">
          <ac:chgData name="Doyle, Maggie - Division of Academic Program Standards" userId="ec05bd37-6ff4-4486-b69e-28175b6d77b4" providerId="ADAL" clId="{C6CE4FC7-1607-4791-842A-7860D5AA61ED}" dt="2020-07-18T02:59:00.166" v="1695" actId="20577"/>
          <ac:spMkLst>
            <pc:docMk/>
            <pc:sldMk cId="0" sldId="256"/>
            <ac:spMk id="2" creationId="{B5CB4B72-E103-4AE4-A9A0-D52D82D33386}"/>
          </ac:spMkLst>
        </pc:spChg>
        <pc:spChg chg="mod">
          <ac:chgData name="Doyle, Maggie - Division of Academic Program Standards" userId="ec05bd37-6ff4-4486-b69e-28175b6d77b4" providerId="ADAL" clId="{C6CE4FC7-1607-4791-842A-7860D5AA61ED}" dt="2020-07-18T02:51:20.045" v="3" actId="962"/>
          <ac:spMkLst>
            <pc:docMk/>
            <pc:sldMk cId="0" sldId="256"/>
            <ac:spMk id="175" creationId="{00000000-0000-0000-0000-000000000000}"/>
          </ac:spMkLst>
        </pc:spChg>
        <pc:picChg chg="add mod">
          <ac:chgData name="Doyle, Maggie - Division of Academic Program Standards" userId="ec05bd37-6ff4-4486-b69e-28175b6d77b4" providerId="ADAL" clId="{C6CE4FC7-1607-4791-842A-7860D5AA61ED}" dt="2020-07-27T18:44:40.662" v="1794" actId="1076"/>
          <ac:picMkLst>
            <pc:docMk/>
            <pc:sldMk cId="0" sldId="256"/>
            <ac:picMk id="8" creationId="{148F8048-D7A8-4DB7-A2B9-D0F27CC26BC6}"/>
          </ac:picMkLst>
        </pc:picChg>
        <pc:picChg chg="mod">
          <ac:chgData name="Doyle, Maggie - Division of Academic Program Standards" userId="ec05bd37-6ff4-4486-b69e-28175b6d77b4" providerId="ADAL" clId="{C6CE4FC7-1607-4791-842A-7860D5AA61ED}" dt="2020-07-18T02:51:16.347" v="2" actId="962"/>
          <ac:picMkLst>
            <pc:docMk/>
            <pc:sldMk cId="0" sldId="256"/>
            <ac:picMk id="174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C6CE4FC7-1607-4791-842A-7860D5AA61ED}" dt="2020-07-18T02:51:23.621" v="4" actId="962"/>
          <ac:picMkLst>
            <pc:docMk/>
            <pc:sldMk cId="0" sldId="256"/>
            <ac:picMk id="176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C6CE4FC7-1607-4791-842A-7860D5AA61ED}" dt="2020-07-18T02:51:30.847" v="48" actId="962"/>
          <ac:picMkLst>
            <pc:docMk/>
            <pc:sldMk cId="0" sldId="256"/>
            <ac:picMk id="178" creationId="{00000000-0000-0000-0000-000000000000}"/>
          </ac:picMkLst>
        </pc:picChg>
      </pc:sldChg>
      <pc:sldChg chg="addSp modSp">
        <pc:chgData name="Doyle, Maggie - Division of Academic Program Standards" userId="ec05bd37-6ff4-4486-b69e-28175b6d77b4" providerId="ADAL" clId="{C6CE4FC7-1607-4791-842A-7860D5AA61ED}" dt="2020-07-27T18:30:25.451" v="1772" actId="14100"/>
        <pc:sldMkLst>
          <pc:docMk/>
          <pc:sldMk cId="0" sldId="257"/>
        </pc:sldMkLst>
        <pc:spChg chg="mod">
          <ac:chgData name="Doyle, Maggie - Division of Academic Program Standards" userId="ec05bd37-6ff4-4486-b69e-28175b6d77b4" providerId="ADAL" clId="{C6CE4FC7-1607-4791-842A-7860D5AA61ED}" dt="2020-07-27T15:34:24.769" v="1764" actId="1076"/>
          <ac:spMkLst>
            <pc:docMk/>
            <pc:sldMk cId="0" sldId="257"/>
            <ac:spMk id="187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C6CE4FC7-1607-4791-842A-7860D5AA61ED}" dt="2020-07-18T02:52:57.140" v="616" actId="962"/>
          <ac:spMkLst>
            <pc:docMk/>
            <pc:sldMk cId="0" sldId="257"/>
            <ac:spMk id="188" creationId="{00000000-0000-0000-0000-000000000000}"/>
          </ac:spMkLst>
        </pc:spChg>
        <pc:graphicFrameChg chg="modGraphic">
          <ac:chgData name="Doyle, Maggie - Division of Academic Program Standards" userId="ec05bd37-6ff4-4486-b69e-28175b6d77b4" providerId="ADAL" clId="{C6CE4FC7-1607-4791-842A-7860D5AA61ED}" dt="2020-07-18T02:58:19.495" v="1653" actId="13238"/>
          <ac:graphicFrameMkLst>
            <pc:docMk/>
            <pc:sldMk cId="0" sldId="257"/>
            <ac:graphicFrameMk id="186" creationId="{00000000-0000-0000-0000-000000000000}"/>
          </ac:graphicFrameMkLst>
        </pc:graphicFrameChg>
        <pc:picChg chg="add mod">
          <ac:chgData name="Doyle, Maggie - Division of Academic Program Standards" userId="ec05bd37-6ff4-4486-b69e-28175b6d77b4" providerId="ADAL" clId="{C6CE4FC7-1607-4791-842A-7860D5AA61ED}" dt="2020-07-27T18:30:25.451" v="1772" actId="14100"/>
          <ac:picMkLst>
            <pc:docMk/>
            <pc:sldMk cId="0" sldId="257"/>
            <ac:picMk id="8" creationId="{148F8048-D7A8-4DB7-A2B9-D0F27CC26BC6}"/>
          </ac:picMkLst>
        </pc:picChg>
      </pc:sldChg>
      <pc:sldChg chg="addSp modSp">
        <pc:chgData name="Doyle, Maggie - Division of Academic Program Standards" userId="ec05bd37-6ff4-4486-b69e-28175b6d77b4" providerId="ADAL" clId="{C6CE4FC7-1607-4791-842A-7860D5AA61ED}" dt="2020-07-27T18:30:16.935" v="1770" actId="1076"/>
        <pc:sldMkLst>
          <pc:docMk/>
          <pc:sldMk cId="0" sldId="258"/>
        </pc:sldMkLst>
        <pc:spChg chg="add mod">
          <ac:chgData name="Doyle, Maggie - Division of Academic Program Standards" userId="ec05bd37-6ff4-4486-b69e-28175b6d77b4" providerId="ADAL" clId="{C6CE4FC7-1607-4791-842A-7860D5AA61ED}" dt="2020-07-18T02:59:08.029" v="1701" actId="14430"/>
          <ac:spMkLst>
            <pc:docMk/>
            <pc:sldMk cId="0" sldId="258"/>
            <ac:spMk id="2" creationId="{C1C6FFD1-641A-4CBB-B74B-D76EF0899EA0}"/>
          </ac:spMkLst>
        </pc:spChg>
        <pc:spChg chg="mod">
          <ac:chgData name="Doyle, Maggie - Division of Academic Program Standards" userId="ec05bd37-6ff4-4486-b69e-28175b6d77b4" providerId="ADAL" clId="{C6CE4FC7-1607-4791-842A-7860D5AA61ED}" dt="2020-07-18T02:53:17.119" v="618" actId="962"/>
          <ac:spMkLst>
            <pc:docMk/>
            <pc:sldMk cId="0" sldId="258"/>
            <ac:spMk id="195" creationId="{00000000-0000-0000-0000-000000000000}"/>
          </ac:spMkLst>
        </pc:spChg>
        <pc:picChg chg="add mod">
          <ac:chgData name="Doyle, Maggie - Division of Academic Program Standards" userId="ec05bd37-6ff4-4486-b69e-28175b6d77b4" providerId="ADAL" clId="{C6CE4FC7-1607-4791-842A-7860D5AA61ED}" dt="2020-07-27T18:30:16.935" v="1770" actId="1076"/>
          <ac:picMkLst>
            <pc:docMk/>
            <pc:sldMk cId="0" sldId="258"/>
            <ac:picMk id="9" creationId="{148F8048-D7A8-4DB7-A2B9-D0F27CC26BC6}"/>
          </ac:picMkLst>
        </pc:picChg>
        <pc:picChg chg="mod">
          <ac:chgData name="Doyle, Maggie - Division of Academic Program Standards" userId="ec05bd37-6ff4-4486-b69e-28175b6d77b4" providerId="ADAL" clId="{C6CE4FC7-1607-4791-842A-7860D5AA61ED}" dt="2020-07-18T02:53:01.972" v="617" actId="962"/>
          <ac:picMkLst>
            <pc:docMk/>
            <pc:sldMk cId="0" sldId="258"/>
            <ac:picMk id="194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C6CE4FC7-1607-4791-842A-7860D5AA61ED}" dt="2020-07-18T02:53:21.227" v="619" actId="962"/>
          <ac:picMkLst>
            <pc:docMk/>
            <pc:sldMk cId="0" sldId="258"/>
            <ac:picMk id="197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C6CE4FC7-1607-4791-842A-7860D5AA61ED}" dt="2020-07-18T02:53:36.408" v="663" actId="962"/>
          <ac:picMkLst>
            <pc:docMk/>
            <pc:sldMk cId="0" sldId="258"/>
            <ac:picMk id="198" creationId="{00000000-0000-0000-0000-000000000000}"/>
          </ac:picMkLst>
        </pc:picChg>
      </pc:sldChg>
      <pc:sldChg chg="addSp modSp">
        <pc:chgData name="Doyle, Maggie - Division of Academic Program Standards" userId="ec05bd37-6ff4-4486-b69e-28175b6d77b4" providerId="ADAL" clId="{C6CE4FC7-1607-4791-842A-7860D5AA61ED}" dt="2020-07-27T18:30:31.544" v="1773"/>
        <pc:sldMkLst>
          <pc:docMk/>
          <pc:sldMk cId="0" sldId="259"/>
        </pc:sldMkLst>
        <pc:picChg chg="add">
          <ac:chgData name="Doyle, Maggie - Division of Academic Program Standards" userId="ec05bd37-6ff4-4486-b69e-28175b6d77b4" providerId="ADAL" clId="{C6CE4FC7-1607-4791-842A-7860D5AA61ED}" dt="2020-07-27T18:30:31.544" v="1773"/>
          <ac:picMkLst>
            <pc:docMk/>
            <pc:sldMk cId="0" sldId="259"/>
            <ac:picMk id="7" creationId="{77E12E65-E301-43D2-BA66-D3A76DE8FE22}"/>
          </ac:picMkLst>
        </pc:picChg>
        <pc:picChg chg="mod">
          <ac:chgData name="Doyle, Maggie - Division of Academic Program Standards" userId="ec05bd37-6ff4-4486-b69e-28175b6d77b4" providerId="ADAL" clId="{C6CE4FC7-1607-4791-842A-7860D5AA61ED}" dt="2020-07-18T02:53:43.876" v="664" actId="962"/>
          <ac:picMkLst>
            <pc:docMk/>
            <pc:sldMk cId="0" sldId="259"/>
            <ac:picMk id="207" creationId="{00000000-0000-0000-0000-000000000000}"/>
          </ac:picMkLst>
        </pc:picChg>
      </pc:sldChg>
      <pc:sldChg chg="addSp modSp">
        <pc:chgData name="Doyle, Maggie - Division of Academic Program Standards" userId="ec05bd37-6ff4-4486-b69e-28175b6d77b4" providerId="ADAL" clId="{C6CE4FC7-1607-4791-842A-7860D5AA61ED}" dt="2020-07-27T18:30:40.999" v="1779" actId="20577"/>
        <pc:sldMkLst>
          <pc:docMk/>
          <pc:sldMk cId="0" sldId="260"/>
        </pc:sldMkLst>
        <pc:spChg chg="mod">
          <ac:chgData name="Doyle, Maggie - Division of Academic Program Standards" userId="ec05bd37-6ff4-4486-b69e-28175b6d77b4" providerId="ADAL" clId="{C6CE4FC7-1607-4791-842A-7860D5AA61ED}" dt="2020-07-27T18:30:40.999" v="1779" actId="20577"/>
          <ac:spMkLst>
            <pc:docMk/>
            <pc:sldMk cId="0" sldId="260"/>
            <ac:spMk id="213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C6CE4FC7-1607-4791-842A-7860D5AA61ED}" dt="2020-07-27T18:30:35.321" v="1774"/>
          <ac:picMkLst>
            <pc:docMk/>
            <pc:sldMk cId="0" sldId="260"/>
            <ac:picMk id="7" creationId="{0F582235-18F2-4B3B-9CC4-9F736FB02F38}"/>
          </ac:picMkLst>
        </pc:picChg>
      </pc:sldChg>
      <pc:sldChg chg="addSp modSp">
        <pc:chgData name="Doyle, Maggie - Division of Academic Program Standards" userId="ec05bd37-6ff4-4486-b69e-28175b6d77b4" providerId="ADAL" clId="{C6CE4FC7-1607-4791-842A-7860D5AA61ED}" dt="2020-07-27T18:30:43.764" v="1780"/>
        <pc:sldMkLst>
          <pc:docMk/>
          <pc:sldMk cId="0" sldId="261"/>
        </pc:sldMkLst>
        <pc:spChg chg="mod">
          <ac:chgData name="Doyle, Maggie - Division of Academic Program Standards" userId="ec05bd37-6ff4-4486-b69e-28175b6d77b4" providerId="ADAL" clId="{C6CE4FC7-1607-4791-842A-7860D5AA61ED}" dt="2020-07-18T02:56:40.800" v="1643" actId="20577"/>
          <ac:spMkLst>
            <pc:docMk/>
            <pc:sldMk cId="0" sldId="261"/>
            <ac:spMk id="228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C6CE4FC7-1607-4791-842A-7860D5AA61ED}" dt="2020-07-18T02:53:54.716" v="665" actId="114"/>
          <ac:spMkLst>
            <pc:docMk/>
            <pc:sldMk cId="0" sldId="261"/>
            <ac:spMk id="229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C6CE4FC7-1607-4791-842A-7860D5AA61ED}" dt="2020-07-27T18:30:43.764" v="1780"/>
          <ac:picMkLst>
            <pc:docMk/>
            <pc:sldMk cId="0" sldId="261"/>
            <ac:picMk id="13" creationId="{0F8C3417-B532-4DF6-8DEC-41DFDFBE95C4}"/>
          </ac:picMkLst>
        </pc:picChg>
        <pc:picChg chg="mod">
          <ac:chgData name="Doyle, Maggie - Division of Academic Program Standards" userId="ec05bd37-6ff4-4486-b69e-28175b6d77b4" providerId="ADAL" clId="{C6CE4FC7-1607-4791-842A-7860D5AA61ED}" dt="2020-07-18T02:55:05.658" v="1071" actId="962"/>
          <ac:picMkLst>
            <pc:docMk/>
            <pc:sldMk cId="0" sldId="261"/>
            <ac:picMk id="226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C6CE4FC7-1607-4791-842A-7860D5AA61ED}" dt="2020-07-18T02:55:58.006" v="1451" actId="962"/>
          <ac:picMkLst>
            <pc:docMk/>
            <pc:sldMk cId="0" sldId="261"/>
            <ac:picMk id="230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C6CE4FC7-1607-4791-842A-7860D5AA61ED}" dt="2020-07-18T02:56:22.202" v="1641" actId="962"/>
          <ac:picMkLst>
            <pc:docMk/>
            <pc:sldMk cId="0" sldId="261"/>
            <ac:picMk id="232" creationId="{00000000-0000-0000-0000-000000000000}"/>
          </ac:picMkLst>
        </pc:picChg>
      </pc:sldChg>
      <pc:sldChg chg="addSp">
        <pc:chgData name="Doyle, Maggie - Division of Academic Program Standards" userId="ec05bd37-6ff4-4486-b69e-28175b6d77b4" providerId="ADAL" clId="{C6CE4FC7-1607-4791-842A-7860D5AA61ED}" dt="2020-07-27T18:30:46.489" v="1781"/>
        <pc:sldMkLst>
          <pc:docMk/>
          <pc:sldMk cId="0" sldId="262"/>
        </pc:sldMkLst>
        <pc:picChg chg="add">
          <ac:chgData name="Doyle, Maggie - Division of Academic Program Standards" userId="ec05bd37-6ff4-4486-b69e-28175b6d77b4" providerId="ADAL" clId="{C6CE4FC7-1607-4791-842A-7860D5AA61ED}" dt="2020-07-27T18:30:46.489" v="1781"/>
          <ac:picMkLst>
            <pc:docMk/>
            <pc:sldMk cId="0" sldId="262"/>
            <ac:picMk id="5" creationId="{C279C60B-F4D0-4181-8A1B-A2C84816802F}"/>
          </ac:picMkLst>
        </pc:picChg>
      </pc:sldChg>
      <pc:sldChg chg="addSp modSp">
        <pc:chgData name="Doyle, Maggie - Division of Academic Program Standards" userId="ec05bd37-6ff4-4486-b69e-28175b6d77b4" providerId="ADAL" clId="{C6CE4FC7-1607-4791-842A-7860D5AA61ED}" dt="2020-07-27T18:30:48.839" v="1782"/>
        <pc:sldMkLst>
          <pc:docMk/>
          <pc:sldMk cId="0" sldId="263"/>
        </pc:sldMkLst>
        <pc:spChg chg="add mod">
          <ac:chgData name="Doyle, Maggie - Division of Academic Program Standards" userId="ec05bd37-6ff4-4486-b69e-28175b6d77b4" providerId="ADAL" clId="{C6CE4FC7-1607-4791-842A-7860D5AA61ED}" dt="2020-07-18T02:59:28.889" v="1716" actId="14430"/>
          <ac:spMkLst>
            <pc:docMk/>
            <pc:sldMk cId="0" sldId="263"/>
            <ac:spMk id="2" creationId="{2806C714-9410-4609-9F61-13A0BE005439}"/>
          </ac:spMkLst>
        </pc:spChg>
        <pc:picChg chg="add">
          <ac:chgData name="Doyle, Maggie - Division of Academic Program Standards" userId="ec05bd37-6ff4-4486-b69e-28175b6d77b4" providerId="ADAL" clId="{C6CE4FC7-1607-4791-842A-7860D5AA61ED}" dt="2020-07-27T18:30:48.839" v="1782"/>
          <ac:picMkLst>
            <pc:docMk/>
            <pc:sldMk cId="0" sldId="263"/>
            <ac:picMk id="7" creationId="{F38BF151-16E4-431E-8DD0-30F7236FA316}"/>
          </ac:picMkLst>
        </pc:picChg>
      </pc:sldChg>
      <pc:sldChg chg="addSp">
        <pc:chgData name="Doyle, Maggie - Division of Academic Program Standards" userId="ec05bd37-6ff4-4486-b69e-28175b6d77b4" providerId="ADAL" clId="{C6CE4FC7-1607-4791-842A-7860D5AA61ED}" dt="2020-07-27T18:30:51.109" v="1783"/>
        <pc:sldMkLst>
          <pc:docMk/>
          <pc:sldMk cId="0" sldId="264"/>
        </pc:sldMkLst>
        <pc:picChg chg="add">
          <ac:chgData name="Doyle, Maggie - Division of Academic Program Standards" userId="ec05bd37-6ff4-4486-b69e-28175b6d77b4" providerId="ADAL" clId="{C6CE4FC7-1607-4791-842A-7860D5AA61ED}" dt="2020-07-27T18:30:51.109" v="1783"/>
          <ac:picMkLst>
            <pc:docMk/>
            <pc:sldMk cId="0" sldId="264"/>
            <ac:picMk id="6" creationId="{7036642D-DB01-46B8-84D9-432C77117426}"/>
          </ac:picMkLst>
        </pc:picChg>
      </pc:sldChg>
      <pc:sldChg chg="addSp modSp">
        <pc:chgData name="Doyle, Maggie - Division of Academic Program Standards" userId="ec05bd37-6ff4-4486-b69e-28175b6d77b4" providerId="ADAL" clId="{C6CE4FC7-1607-4791-842A-7860D5AA61ED}" dt="2020-07-27T18:30:53.966" v="1784"/>
        <pc:sldMkLst>
          <pc:docMk/>
          <pc:sldMk cId="0" sldId="265"/>
        </pc:sldMkLst>
        <pc:picChg chg="add">
          <ac:chgData name="Doyle, Maggie - Division of Academic Program Standards" userId="ec05bd37-6ff4-4486-b69e-28175b6d77b4" providerId="ADAL" clId="{C6CE4FC7-1607-4791-842A-7860D5AA61ED}" dt="2020-07-27T18:30:53.966" v="1784"/>
          <ac:picMkLst>
            <pc:docMk/>
            <pc:sldMk cId="0" sldId="265"/>
            <ac:picMk id="6" creationId="{9F4C47B3-AD44-4F9E-BBBB-76346EAC7234}"/>
          </ac:picMkLst>
        </pc:picChg>
        <pc:picChg chg="mod">
          <ac:chgData name="Doyle, Maggie - Division of Academic Program Standards" userId="ec05bd37-6ff4-4486-b69e-28175b6d77b4" providerId="ADAL" clId="{C6CE4FC7-1607-4791-842A-7860D5AA61ED}" dt="2020-07-18T02:56:26.102" v="1642" actId="962"/>
          <ac:picMkLst>
            <pc:docMk/>
            <pc:sldMk cId="0" sldId="265"/>
            <ac:picMk id="263" creationId="{00000000-0000-0000-0000-000000000000}"/>
          </ac:picMkLst>
        </pc:picChg>
      </pc:sldChg>
      <pc:sldChg chg="addSp modSp">
        <pc:chgData name="Doyle, Maggie - Division of Academic Program Standards" userId="ec05bd37-6ff4-4486-b69e-28175b6d77b4" providerId="ADAL" clId="{C6CE4FC7-1607-4791-842A-7860D5AA61ED}" dt="2020-07-27T18:30:55.974" v="1785"/>
        <pc:sldMkLst>
          <pc:docMk/>
          <pc:sldMk cId="0" sldId="266"/>
        </pc:sldMkLst>
        <pc:spChg chg="add mod">
          <ac:chgData name="Doyle, Maggie - Division of Academic Program Standards" userId="ec05bd37-6ff4-4486-b69e-28175b6d77b4" providerId="ADAL" clId="{C6CE4FC7-1607-4791-842A-7860D5AA61ED}" dt="2020-07-18T02:59:48.136" v="1733" actId="14430"/>
          <ac:spMkLst>
            <pc:docMk/>
            <pc:sldMk cId="0" sldId="266"/>
            <ac:spMk id="2" creationId="{DD011DE9-0F1D-478C-9214-1549D66B92D3}"/>
          </ac:spMkLst>
        </pc:spChg>
        <pc:spChg chg="mod">
          <ac:chgData name="Doyle, Maggie - Division of Academic Program Standards" userId="ec05bd37-6ff4-4486-b69e-28175b6d77b4" providerId="ADAL" clId="{C6CE4FC7-1607-4791-842A-7860D5AA61ED}" dt="2020-07-18T02:57:18.513" v="1646" actId="6549"/>
          <ac:spMkLst>
            <pc:docMk/>
            <pc:sldMk cId="0" sldId="266"/>
            <ac:spMk id="269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C6CE4FC7-1607-4791-842A-7860D5AA61ED}" dt="2020-07-27T18:30:55.974" v="1785"/>
          <ac:picMkLst>
            <pc:docMk/>
            <pc:sldMk cId="0" sldId="266"/>
            <ac:picMk id="8" creationId="{250A1BBB-7658-4A88-8DFE-23FF104D04C7}"/>
          </ac:picMkLst>
        </pc:picChg>
        <pc:picChg chg="mod">
          <ac:chgData name="Doyle, Maggie - Division of Academic Program Standards" userId="ec05bd37-6ff4-4486-b69e-28175b6d77b4" providerId="ADAL" clId="{C6CE4FC7-1607-4791-842A-7860D5AA61ED}" dt="2020-07-18T02:57:05.696" v="1645" actId="962"/>
          <ac:picMkLst>
            <pc:docMk/>
            <pc:sldMk cId="0" sldId="266"/>
            <ac:picMk id="270" creationId="{00000000-0000-0000-0000-000000000000}"/>
          </ac:picMkLst>
        </pc:picChg>
      </pc:sldChg>
      <pc:sldChg chg="addSp">
        <pc:chgData name="Doyle, Maggie - Division of Academic Program Standards" userId="ec05bd37-6ff4-4486-b69e-28175b6d77b4" providerId="ADAL" clId="{C6CE4FC7-1607-4791-842A-7860D5AA61ED}" dt="2020-07-27T18:30:58.312" v="1786"/>
        <pc:sldMkLst>
          <pc:docMk/>
          <pc:sldMk cId="0" sldId="267"/>
        </pc:sldMkLst>
        <pc:picChg chg="add">
          <ac:chgData name="Doyle, Maggie - Division of Academic Program Standards" userId="ec05bd37-6ff4-4486-b69e-28175b6d77b4" providerId="ADAL" clId="{C6CE4FC7-1607-4791-842A-7860D5AA61ED}" dt="2020-07-27T18:30:58.312" v="1786"/>
          <ac:picMkLst>
            <pc:docMk/>
            <pc:sldMk cId="0" sldId="267"/>
            <ac:picMk id="5" creationId="{EE93D4EF-A1C0-44A8-A11A-81A3CFC8C7BC}"/>
          </ac:picMkLst>
        </pc:picChg>
      </pc:sldChg>
      <pc:sldChg chg="addSp modSp">
        <pc:chgData name="Doyle, Maggie - Division of Academic Program Standards" userId="ec05bd37-6ff4-4486-b69e-28175b6d77b4" providerId="ADAL" clId="{C6CE4FC7-1607-4791-842A-7860D5AA61ED}" dt="2020-07-27T18:31:04.500" v="1787"/>
        <pc:sldMkLst>
          <pc:docMk/>
          <pc:sldMk cId="0" sldId="268"/>
        </pc:sldMkLst>
        <pc:spChg chg="add mod">
          <ac:chgData name="Doyle, Maggie - Division of Academic Program Standards" userId="ec05bd37-6ff4-4486-b69e-28175b6d77b4" providerId="ADAL" clId="{C6CE4FC7-1607-4791-842A-7860D5AA61ED}" dt="2020-07-18T03:00:00.869" v="1749" actId="14430"/>
          <ac:spMkLst>
            <pc:docMk/>
            <pc:sldMk cId="0" sldId="268"/>
            <ac:spMk id="2" creationId="{483432B6-832D-4DC1-80B8-840847ADC7A4}"/>
          </ac:spMkLst>
        </pc:spChg>
        <pc:picChg chg="add">
          <ac:chgData name="Doyle, Maggie - Division of Academic Program Standards" userId="ec05bd37-6ff4-4486-b69e-28175b6d77b4" providerId="ADAL" clId="{C6CE4FC7-1607-4791-842A-7860D5AA61ED}" dt="2020-07-27T18:31:04.500" v="1787"/>
          <ac:picMkLst>
            <pc:docMk/>
            <pc:sldMk cId="0" sldId="268"/>
            <ac:picMk id="8" creationId="{3425502F-3839-4E17-BD54-6DE7A556756B}"/>
          </ac:picMkLst>
        </pc:picChg>
        <pc:picChg chg="mod">
          <ac:chgData name="Doyle, Maggie - Division of Academic Program Standards" userId="ec05bd37-6ff4-4486-b69e-28175b6d77b4" providerId="ADAL" clId="{C6CE4FC7-1607-4791-842A-7860D5AA61ED}" dt="2020-07-18T02:57:29.812" v="1647" actId="962"/>
          <ac:picMkLst>
            <pc:docMk/>
            <pc:sldMk cId="0" sldId="268"/>
            <ac:picMk id="288" creationId="{00000000-0000-0000-0000-000000000000}"/>
          </ac:picMkLst>
        </pc:picChg>
      </pc:sldChg>
      <pc:sldChg chg="addSp modSp">
        <pc:chgData name="Doyle, Maggie - Division of Academic Program Standards" userId="ec05bd37-6ff4-4486-b69e-28175b6d77b4" providerId="ADAL" clId="{C6CE4FC7-1607-4791-842A-7860D5AA61ED}" dt="2020-07-27T18:31:07.046" v="1788"/>
        <pc:sldMkLst>
          <pc:docMk/>
          <pc:sldMk cId="0" sldId="269"/>
        </pc:sldMkLst>
        <pc:spChg chg="mod">
          <ac:chgData name="Doyle, Maggie - Division of Academic Program Standards" userId="ec05bd37-6ff4-4486-b69e-28175b6d77b4" providerId="ADAL" clId="{C6CE4FC7-1607-4791-842A-7860D5AA61ED}" dt="2020-07-18T02:57:37.012" v="1648" actId="962"/>
          <ac:spMkLst>
            <pc:docMk/>
            <pc:sldMk cId="0" sldId="269"/>
            <ac:spMk id="293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C6CE4FC7-1607-4791-842A-7860D5AA61ED}" dt="2020-07-18T02:57:40.735" v="1649" actId="962"/>
          <ac:spMkLst>
            <pc:docMk/>
            <pc:sldMk cId="0" sldId="269"/>
            <ac:spMk id="297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C6CE4FC7-1607-4791-842A-7860D5AA61ED}" dt="2020-07-27T18:31:07.046" v="1788"/>
          <ac:picMkLst>
            <pc:docMk/>
            <pc:sldMk cId="0" sldId="269"/>
            <ac:picMk id="9" creationId="{E9F6FA5F-4F09-489A-9CC4-6C1076313C93}"/>
          </ac:picMkLst>
        </pc:picChg>
      </pc:sldChg>
      <pc:sldChg chg="addSp modSp">
        <pc:chgData name="Doyle, Maggie - Division of Academic Program Standards" userId="ec05bd37-6ff4-4486-b69e-28175b6d77b4" providerId="ADAL" clId="{C6CE4FC7-1607-4791-842A-7860D5AA61ED}" dt="2020-07-27T18:32:41.394" v="1793" actId="1076"/>
        <pc:sldMkLst>
          <pc:docMk/>
          <pc:sldMk cId="0" sldId="270"/>
        </pc:sldMkLst>
        <pc:spChg chg="add mod">
          <ac:chgData name="Doyle, Maggie - Division of Academic Program Standards" userId="ec05bd37-6ff4-4486-b69e-28175b6d77b4" providerId="ADAL" clId="{C6CE4FC7-1607-4791-842A-7860D5AA61ED}" dt="2020-07-18T03:00:14.596" v="1763" actId="14430"/>
          <ac:spMkLst>
            <pc:docMk/>
            <pc:sldMk cId="0" sldId="270"/>
            <ac:spMk id="2" creationId="{7EF48C95-0527-4651-BAF9-6995CEBFD727}"/>
          </ac:spMkLst>
        </pc:spChg>
        <pc:spChg chg="mod">
          <ac:chgData name="Doyle, Maggie - Division of Academic Program Standards" userId="ec05bd37-6ff4-4486-b69e-28175b6d77b4" providerId="ADAL" clId="{C6CE4FC7-1607-4791-842A-7860D5AA61ED}" dt="2020-07-18T02:57:53.722" v="1650" actId="962"/>
          <ac:spMkLst>
            <pc:docMk/>
            <pc:sldMk cId="0" sldId="270"/>
            <ac:spMk id="306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C6CE4FC7-1607-4791-842A-7860D5AA61ED}" dt="2020-07-18T02:58:06.231" v="1651" actId="962"/>
          <ac:spMkLst>
            <pc:docMk/>
            <pc:sldMk cId="0" sldId="270"/>
            <ac:spMk id="307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C6CE4FC7-1607-4791-842A-7860D5AA61ED}" dt="2020-07-27T18:32:41.394" v="1793" actId="1076"/>
          <ac:spMkLst>
            <pc:docMk/>
            <pc:sldMk cId="0" sldId="270"/>
            <ac:spMk id="308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C6CE4FC7-1607-4791-842A-7860D5AA61ED}" dt="2020-07-27T18:31:09.969" v="1789"/>
          <ac:picMkLst>
            <pc:docMk/>
            <pc:sldMk cId="0" sldId="270"/>
            <ac:picMk id="10" creationId="{18686989-0443-43A9-BB08-C158DC24A2F2}"/>
          </ac:picMkLst>
        </pc:picChg>
        <pc:picChg chg="mod">
          <ac:chgData name="Doyle, Maggie - Division of Academic Program Standards" userId="ec05bd37-6ff4-4486-b69e-28175b6d77b4" providerId="ADAL" clId="{C6CE4FC7-1607-4791-842A-7860D5AA61ED}" dt="2020-07-27T18:31:25.313" v="1792" actId="1076"/>
          <ac:picMkLst>
            <pc:docMk/>
            <pc:sldMk cId="0" sldId="270"/>
            <ac:picMk id="309" creationId="{00000000-0000-0000-0000-000000000000}"/>
          </ac:picMkLst>
        </pc:picChg>
      </pc:sldChg>
    </pc:docChg>
  </pc:docChgLst>
  <pc:docChgLst>
    <pc:chgData name="Doyle, Maggie - Division of Academic Program Standards" userId="ec05bd37-6ff4-4486-b69e-28175b6d77b4" providerId="ADAL" clId="{AA815FCF-6BFC-4826-8E5B-1289E68FD348}"/>
    <pc:docChg chg="modSld">
      <pc:chgData name="Doyle, Maggie - Division of Academic Program Standards" userId="ec05bd37-6ff4-4486-b69e-28175b6d77b4" providerId="ADAL" clId="{AA815FCF-6BFC-4826-8E5B-1289E68FD348}" dt="2020-08-14T18:34:46.050" v="14" actId="6549"/>
      <pc:docMkLst>
        <pc:docMk/>
      </pc:docMkLst>
      <pc:sldChg chg="modNotesTx">
        <pc:chgData name="Doyle, Maggie - Division of Academic Program Standards" userId="ec05bd37-6ff4-4486-b69e-28175b6d77b4" providerId="ADAL" clId="{AA815FCF-6BFC-4826-8E5B-1289E68FD348}" dt="2020-08-14T18:32:58.943" v="0" actId="6549"/>
        <pc:sldMkLst>
          <pc:docMk/>
          <pc:sldMk cId="0" sldId="256"/>
        </pc:sldMkLst>
      </pc:sldChg>
      <pc:sldChg chg="modNotesTx">
        <pc:chgData name="Doyle, Maggie - Division of Academic Program Standards" userId="ec05bd37-6ff4-4486-b69e-28175b6d77b4" providerId="ADAL" clId="{AA815FCF-6BFC-4826-8E5B-1289E68FD348}" dt="2020-08-14T18:33:06.917" v="1" actId="6549"/>
        <pc:sldMkLst>
          <pc:docMk/>
          <pc:sldMk cId="0" sldId="257"/>
        </pc:sldMkLst>
      </pc:sldChg>
      <pc:sldChg chg="modNotesTx">
        <pc:chgData name="Doyle, Maggie - Division of Academic Program Standards" userId="ec05bd37-6ff4-4486-b69e-28175b6d77b4" providerId="ADAL" clId="{AA815FCF-6BFC-4826-8E5B-1289E68FD348}" dt="2020-08-14T18:33:12.179" v="2" actId="6549"/>
        <pc:sldMkLst>
          <pc:docMk/>
          <pc:sldMk cId="0" sldId="258"/>
        </pc:sldMkLst>
      </pc:sldChg>
      <pc:sldChg chg="modNotesTx">
        <pc:chgData name="Doyle, Maggie - Division of Academic Program Standards" userId="ec05bd37-6ff4-4486-b69e-28175b6d77b4" providerId="ADAL" clId="{AA815FCF-6BFC-4826-8E5B-1289E68FD348}" dt="2020-08-14T18:33:18.373" v="3" actId="6549"/>
        <pc:sldMkLst>
          <pc:docMk/>
          <pc:sldMk cId="0" sldId="259"/>
        </pc:sldMkLst>
      </pc:sldChg>
      <pc:sldChg chg="modNotesTx">
        <pc:chgData name="Doyle, Maggie - Division of Academic Program Standards" userId="ec05bd37-6ff4-4486-b69e-28175b6d77b4" providerId="ADAL" clId="{AA815FCF-6BFC-4826-8E5B-1289E68FD348}" dt="2020-08-14T18:33:23.953" v="4" actId="6549"/>
        <pc:sldMkLst>
          <pc:docMk/>
          <pc:sldMk cId="0" sldId="260"/>
        </pc:sldMkLst>
      </pc:sldChg>
      <pc:sldChg chg="modNotesTx">
        <pc:chgData name="Doyle, Maggie - Division of Academic Program Standards" userId="ec05bd37-6ff4-4486-b69e-28175b6d77b4" providerId="ADAL" clId="{AA815FCF-6BFC-4826-8E5B-1289E68FD348}" dt="2020-08-14T18:33:35.156" v="5" actId="6549"/>
        <pc:sldMkLst>
          <pc:docMk/>
          <pc:sldMk cId="0" sldId="261"/>
        </pc:sldMkLst>
      </pc:sldChg>
      <pc:sldChg chg="modNotesTx">
        <pc:chgData name="Doyle, Maggie - Division of Academic Program Standards" userId="ec05bd37-6ff4-4486-b69e-28175b6d77b4" providerId="ADAL" clId="{AA815FCF-6BFC-4826-8E5B-1289E68FD348}" dt="2020-08-14T18:33:49.587" v="6" actId="6549"/>
        <pc:sldMkLst>
          <pc:docMk/>
          <pc:sldMk cId="0" sldId="262"/>
        </pc:sldMkLst>
      </pc:sldChg>
      <pc:sldChg chg="modNotesTx">
        <pc:chgData name="Doyle, Maggie - Division of Academic Program Standards" userId="ec05bd37-6ff4-4486-b69e-28175b6d77b4" providerId="ADAL" clId="{AA815FCF-6BFC-4826-8E5B-1289E68FD348}" dt="2020-08-14T18:33:56.537" v="7" actId="6549"/>
        <pc:sldMkLst>
          <pc:docMk/>
          <pc:sldMk cId="0" sldId="263"/>
        </pc:sldMkLst>
      </pc:sldChg>
      <pc:sldChg chg="modNotesTx">
        <pc:chgData name="Doyle, Maggie - Division of Academic Program Standards" userId="ec05bd37-6ff4-4486-b69e-28175b6d77b4" providerId="ADAL" clId="{AA815FCF-6BFC-4826-8E5B-1289E68FD348}" dt="2020-08-14T18:34:04.501" v="8" actId="6549"/>
        <pc:sldMkLst>
          <pc:docMk/>
          <pc:sldMk cId="0" sldId="264"/>
        </pc:sldMkLst>
      </pc:sldChg>
      <pc:sldChg chg="modNotesTx">
        <pc:chgData name="Doyle, Maggie - Division of Academic Program Standards" userId="ec05bd37-6ff4-4486-b69e-28175b6d77b4" providerId="ADAL" clId="{AA815FCF-6BFC-4826-8E5B-1289E68FD348}" dt="2020-08-14T18:34:11.872" v="9" actId="6549"/>
        <pc:sldMkLst>
          <pc:docMk/>
          <pc:sldMk cId="0" sldId="265"/>
        </pc:sldMkLst>
      </pc:sldChg>
      <pc:sldChg chg="modNotesTx">
        <pc:chgData name="Doyle, Maggie - Division of Academic Program Standards" userId="ec05bd37-6ff4-4486-b69e-28175b6d77b4" providerId="ADAL" clId="{AA815FCF-6BFC-4826-8E5B-1289E68FD348}" dt="2020-08-14T18:34:16.886" v="10" actId="6549"/>
        <pc:sldMkLst>
          <pc:docMk/>
          <pc:sldMk cId="0" sldId="266"/>
        </pc:sldMkLst>
      </pc:sldChg>
      <pc:sldChg chg="modNotesTx">
        <pc:chgData name="Doyle, Maggie - Division of Academic Program Standards" userId="ec05bd37-6ff4-4486-b69e-28175b6d77b4" providerId="ADAL" clId="{AA815FCF-6BFC-4826-8E5B-1289E68FD348}" dt="2020-08-14T18:34:22.976" v="11" actId="6549"/>
        <pc:sldMkLst>
          <pc:docMk/>
          <pc:sldMk cId="0" sldId="267"/>
        </pc:sldMkLst>
      </pc:sldChg>
      <pc:sldChg chg="modNotesTx">
        <pc:chgData name="Doyle, Maggie - Division of Academic Program Standards" userId="ec05bd37-6ff4-4486-b69e-28175b6d77b4" providerId="ADAL" clId="{AA815FCF-6BFC-4826-8E5B-1289E68FD348}" dt="2020-08-14T18:34:28.417" v="12" actId="6549"/>
        <pc:sldMkLst>
          <pc:docMk/>
          <pc:sldMk cId="0" sldId="268"/>
        </pc:sldMkLst>
      </pc:sldChg>
      <pc:sldChg chg="modNotesTx">
        <pc:chgData name="Doyle, Maggie - Division of Academic Program Standards" userId="ec05bd37-6ff4-4486-b69e-28175b6d77b4" providerId="ADAL" clId="{AA815FCF-6BFC-4826-8E5B-1289E68FD348}" dt="2020-08-14T18:34:40.204" v="13" actId="6549"/>
        <pc:sldMkLst>
          <pc:docMk/>
          <pc:sldMk cId="0" sldId="269"/>
        </pc:sldMkLst>
      </pc:sldChg>
      <pc:sldChg chg="modNotesTx">
        <pc:chgData name="Doyle, Maggie - Division of Academic Program Standards" userId="ec05bd37-6ff4-4486-b69e-28175b6d77b4" providerId="ADAL" clId="{AA815FCF-6BFC-4826-8E5B-1289E68FD348}" dt="2020-08-14T18:34:46.050" v="14" actId="6549"/>
        <pc:sldMkLst>
          <pc:docMk/>
          <pc:sldMk cId="0" sldId="27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60120" y="1143000"/>
            <a:ext cx="493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758b62de6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g758b62de69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i="1" u="sng" dirty="0">
              <a:solidFill>
                <a:srgbClr val="000000"/>
              </a:solidFill>
              <a:highlight>
                <a:srgbClr val="FFFF00"/>
              </a:highlight>
            </a:endParaRPr>
          </a:p>
        </p:txBody>
      </p:sp>
      <p:sp>
        <p:nvSpPr>
          <p:cNvPr id="172" name="Google Shape;172;g758b62de69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6b74f2fe3e_1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6b74f2fe3e_1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6b74f2fe3e_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6b74f2fe3e_1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6b74f2fe3e_1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6b74f2fe3e_1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6b74f2fe3e_1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6b74f2fe3e_1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5a8f7e8170_0_7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5a8f7e8170_0_7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709f171a21_0_4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2" name="Google Shape;302;g709f171a21_0_4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dirty="0"/>
          </a:p>
        </p:txBody>
      </p:sp>
      <p:sp>
        <p:nvSpPr>
          <p:cNvPr id="303" name="Google Shape;303;g709f171a21_0_4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6b74f2fe3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6b74f2fe3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709f171a21_0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1" name="Google Shape;191;g709f171a21_0_2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2" name="Google Shape;192;g709f171a21_0_2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6b74f2fe3e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6b74f2fe3e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709f171a21_0_3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709f171a21_0_3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5a8f7e8170_0_4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5a8f7e8170_0_4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6b74f2fe3e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6b74f2fe3e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5a8f7e8170_0_5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5a8f7e8170_0_5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7f71a5f7f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7f71a5f7f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b="1" i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758950" y="-608946"/>
            <a:ext cx="36261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5107950" y="1740071"/>
            <a:ext cx="48432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107375" y="-174529"/>
            <a:ext cx="48432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Full Page">
  <p:cSld name="SECTION_TITLE_AND_DESCRI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2D68C4"/>
              </a:buClr>
              <a:buSzPts val="28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1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2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715002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6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3">
  <p:cSld name="CUSTOM_1_1">
    <p:bg>
      <p:bgPr>
        <a:solidFill>
          <a:srgbClr val="FFFFFF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715002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7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7"/>
          <p:cNvSpPr txBox="1">
            <a:spLocks noGrp="1"/>
          </p:cNvSpPr>
          <p:nvPr>
            <p:ph type="subTitle" idx="2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7"/>
          <p:cNvSpPr txBox="1">
            <a:spLocks noGrp="1"/>
          </p:cNvSpPr>
          <p:nvPr>
            <p:ph type="subTitle" idx="3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4">
  <p:cSld name="CUSTOM_1_1_1">
    <p:bg>
      <p:bgPr>
        <a:solidFill>
          <a:srgbClr val="004B75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8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8"/>
          <p:cNvSpPr txBox="1">
            <a:spLocks noGrp="1"/>
          </p:cNvSpPr>
          <p:nvPr>
            <p:ph type="subTitle" idx="1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8"/>
          <p:cNvSpPr txBox="1">
            <a:spLocks noGrp="1"/>
          </p:cNvSpPr>
          <p:nvPr>
            <p:ph type="subTitle" idx="2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 2">
  <p:cSld name="CUSTOM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114" name="Google Shape;114;p19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">
  <p:cSld name="CUSTOM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0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0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Full Page">
  <p:cSld name="SECTION_TITLE_AND_DESCRIPTION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685800" y="935302"/>
            <a:ext cx="7772400" cy="19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Half Page ">
  <p:cSld name="SECTION_TITLE_AND_DESCRIPTION_4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2"/>
          <p:cNvSpPr txBox="1">
            <a:spLocks noGrp="1"/>
          </p:cNvSpPr>
          <p:nvPr>
            <p:ph type="body" idx="1"/>
          </p:nvPr>
        </p:nvSpPr>
        <p:spPr>
          <a:xfrm>
            <a:off x="4598200" y="2321750"/>
            <a:ext cx="36435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7" name="Google Shape;127;p22"/>
          <p:cNvSpPr txBox="1">
            <a:spLocks noGrp="1"/>
          </p:cNvSpPr>
          <p:nvPr>
            <p:ph type="title"/>
          </p:nvPr>
        </p:nvSpPr>
        <p:spPr>
          <a:xfrm>
            <a:off x="45981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8" name="Google Shape;128;p22"/>
          <p:cNvSpPr txBox="1">
            <a:spLocks noGrp="1"/>
          </p:cNvSpPr>
          <p:nvPr>
            <p:ph type="title" idx="2"/>
          </p:nvPr>
        </p:nvSpPr>
        <p:spPr>
          <a:xfrm>
            <a:off x="4598200" y="1979013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CUSTOM_2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1" name="Google Shape;131;p23"/>
          <p:cNvSpPr/>
          <p:nvPr/>
        </p:nvSpPr>
        <p:spPr>
          <a:xfrm>
            <a:off x="3603300" y="1656100"/>
            <a:ext cx="1937400" cy="1133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Place Video Here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Make Video box much larger than this one 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sual anchor">
  <p:cSld name="CUSTOM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4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pic>
        <p:nvPicPr>
          <p:cNvPr id="134" name="Google Shape;13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89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4_1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5"/>
          <p:cNvSpPr txBox="1">
            <a:spLocks noGrp="1"/>
          </p:cNvSpPr>
          <p:nvPr>
            <p:ph type="title"/>
          </p:nvPr>
        </p:nvSpPr>
        <p:spPr>
          <a:xfrm>
            <a:off x="1143000" y="579500"/>
            <a:ext cx="6827100" cy="3672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 b="1"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7" name="Google Shape;137;p25"/>
          <p:cNvSpPr txBox="1">
            <a:spLocks noGrp="1"/>
          </p:cNvSpPr>
          <p:nvPr>
            <p:ph type="subTitle" idx="1"/>
          </p:nvPr>
        </p:nvSpPr>
        <p:spPr>
          <a:xfrm>
            <a:off x="2703900" y="4409150"/>
            <a:ext cx="3705300" cy="515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8" name="Google Shape;138;p25"/>
          <p:cNvSpPr/>
          <p:nvPr/>
        </p:nvSpPr>
        <p:spPr>
          <a:xfrm>
            <a:off x="1540100" y="4252050"/>
            <a:ext cx="633900" cy="633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1">
  <p:cSld name="SECTION_TITLE_AND_DESCRIPTION_3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6"/>
          <p:cNvSpPr txBox="1">
            <a:spLocks noGrp="1"/>
          </p:cNvSpPr>
          <p:nvPr>
            <p:ph type="body" idx="1"/>
          </p:nvPr>
        </p:nvSpPr>
        <p:spPr>
          <a:xfrm>
            <a:off x="5513625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41" name="Google Shape;141;p26"/>
          <p:cNvSpPr txBox="1">
            <a:spLocks noGrp="1"/>
          </p:cNvSpPr>
          <p:nvPr>
            <p:ph type="title"/>
          </p:nvPr>
        </p:nvSpPr>
        <p:spPr>
          <a:xfrm>
            <a:off x="1143000" y="1152000"/>
            <a:ext cx="32529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42" name="Google Shape;142;p26"/>
          <p:cNvSpPr txBox="1">
            <a:spLocks noGrp="1"/>
          </p:cNvSpPr>
          <p:nvPr>
            <p:ph type="subTitle" idx="2"/>
          </p:nvPr>
        </p:nvSpPr>
        <p:spPr>
          <a:xfrm>
            <a:off x="551365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143" name="Google Shape;143;p26"/>
          <p:cNvCxnSpPr/>
          <p:nvPr/>
        </p:nvCxnSpPr>
        <p:spPr>
          <a:xfrm>
            <a:off x="5139500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2">
  <p:cSld name="SECTION_TITLE_AND_DESCRIPTION_3_1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 txBox="1">
            <a:spLocks noGrp="1"/>
          </p:cNvSpPr>
          <p:nvPr>
            <p:ph type="body" idx="1"/>
          </p:nvPr>
        </p:nvSpPr>
        <p:spPr>
          <a:xfrm>
            <a:off x="1143000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46" name="Google Shape;146;p27"/>
          <p:cNvSpPr txBox="1">
            <a:spLocks noGrp="1"/>
          </p:cNvSpPr>
          <p:nvPr>
            <p:ph type="subTitle" idx="2"/>
          </p:nvPr>
        </p:nvSpPr>
        <p:spPr>
          <a:xfrm>
            <a:off x="114300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147" name="Google Shape;147;p27"/>
          <p:cNvCxnSpPr/>
          <p:nvPr/>
        </p:nvCxnSpPr>
        <p:spPr>
          <a:xfrm>
            <a:off x="3851225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8" name="Google Shape;148;p27"/>
          <p:cNvSpPr txBox="1">
            <a:spLocks noGrp="1"/>
          </p:cNvSpPr>
          <p:nvPr>
            <p:ph type="title"/>
          </p:nvPr>
        </p:nvSpPr>
        <p:spPr>
          <a:xfrm>
            <a:off x="4416775" y="1152000"/>
            <a:ext cx="35682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&amp; Footer">
  <p:cSld name="SECTION_TITLE_AND_DESCRIPTION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8"/>
          <p:cNvSpPr txBox="1">
            <a:spLocks noGrp="1"/>
          </p:cNvSpPr>
          <p:nvPr>
            <p:ph type="title"/>
          </p:nvPr>
        </p:nvSpPr>
        <p:spPr>
          <a:xfrm>
            <a:off x="11429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1" name="Google Shape;151;p28"/>
          <p:cNvSpPr txBox="1">
            <a:spLocks noGrp="1"/>
          </p:cNvSpPr>
          <p:nvPr>
            <p:ph type="title" idx="2"/>
          </p:nvPr>
        </p:nvSpPr>
        <p:spPr>
          <a:xfrm>
            <a:off x="1143000" y="1826625"/>
            <a:ext cx="3109800" cy="3597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2" name="Google Shape;152;p28"/>
          <p:cNvSpPr txBox="1">
            <a:spLocks noGrp="1"/>
          </p:cNvSpPr>
          <p:nvPr>
            <p:ph type="body" idx="1"/>
          </p:nvPr>
        </p:nvSpPr>
        <p:spPr>
          <a:xfrm>
            <a:off x="1143000" y="2321750"/>
            <a:ext cx="4303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53" name="Google Shape;153;p28"/>
          <p:cNvSpPr txBox="1">
            <a:spLocks noGrp="1"/>
          </p:cNvSpPr>
          <p:nvPr>
            <p:ph type="subTitle" idx="3"/>
          </p:nvPr>
        </p:nvSpPr>
        <p:spPr>
          <a:xfrm>
            <a:off x="5995600" y="2321750"/>
            <a:ext cx="22461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54" name="Google Shape;154;p28"/>
          <p:cNvSpPr txBox="1"/>
          <p:nvPr/>
        </p:nvSpPr>
        <p:spPr>
          <a:xfrm>
            <a:off x="1525" y="5241950"/>
            <a:ext cx="5956500" cy="2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CAPTIONS AND CREDITS</a:t>
            </a:r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5" name="Google Shape;155;p28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‹#›</a:t>
            </a:fld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6" name="Google Shape;156;p28"/>
          <p:cNvSpPr txBox="1"/>
          <p:nvPr/>
        </p:nvSpPr>
        <p:spPr>
          <a:xfrm>
            <a:off x="11266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7" name="Google Shape;157;p28"/>
          <p:cNvSpPr txBox="1"/>
          <p:nvPr/>
        </p:nvSpPr>
        <p:spPr>
          <a:xfrm>
            <a:off x="24802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8" name="Google Shape;158;p28"/>
          <p:cNvSpPr txBox="1"/>
          <p:nvPr/>
        </p:nvSpPr>
        <p:spPr>
          <a:xfrm>
            <a:off x="38338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397ED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397ED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59" name="Google Shape;15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050" y="227788"/>
            <a:ext cx="219456" cy="164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 Full Page">
  <p:cSld name="SECTION_TITLE_AND_DESCRIPTION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9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62" name="Google Shape;162;p29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2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63" name="Google Shape;163;p29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oppins SemiBold"/>
              <a:buNone/>
              <a:defRPr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64" name="Google Shape;164;p29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0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7" name="Google Shape;167;p30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8" name="Google Shape;168;p30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623888" y="1424783"/>
            <a:ext cx="7886700" cy="23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46291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629841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629842" y="1400969"/>
            <a:ext cx="38682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629842" y="2087563"/>
            <a:ext cx="38682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4629150" y="1400969"/>
            <a:ext cx="38874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4629150" y="2087563"/>
            <a:ext cx="38874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29841" y="1714500"/>
            <a:ext cx="2949300" cy="3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629841" y="1714500"/>
            <a:ext cx="2949300" cy="3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8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>
            <a:spLocks noGrp="1"/>
          </p:cNvSpPr>
          <p:nvPr>
            <p:ph type="title"/>
          </p:nvPr>
        </p:nvSpPr>
        <p:spPr>
          <a:xfrm>
            <a:off x="935325" y="967625"/>
            <a:ext cx="5149800" cy="15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4400"/>
              <a:buFont typeface="Poppins SemiBold"/>
              <a:buNone/>
              <a:defRPr sz="440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body" idx="1"/>
          </p:nvPr>
        </p:nvSpPr>
        <p:spPr>
          <a:xfrm>
            <a:off x="935325" y="2600950"/>
            <a:ext cx="5369700" cy="22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29845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7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3279" r="10" b="3279"/>
          <a:stretch/>
        </p:blipFill>
        <p:spPr>
          <a:xfrm>
            <a:off x="-131225" y="0"/>
            <a:ext cx="9275225" cy="5714999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31225" y="0"/>
            <a:ext cx="9275100" cy="57150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6" name="Google Shape;176;p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2803" t="15331" r="22260" b="15421"/>
          <a:stretch/>
        </p:blipFill>
        <p:spPr>
          <a:xfrm>
            <a:off x="60450" y="3039425"/>
            <a:ext cx="1722474" cy="2171215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31"/>
          <p:cNvSpPr/>
          <p:nvPr/>
        </p:nvSpPr>
        <p:spPr>
          <a:xfrm>
            <a:off x="2475000" y="864850"/>
            <a:ext cx="6603300" cy="43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Building a Culture of Math Learning</a:t>
            </a:r>
            <a:endParaRPr sz="37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Topic 1:</a:t>
            </a:r>
            <a:r>
              <a:rPr lang="en-US" sz="24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Introduction to Standards for Mathematical Practice (SMPs)</a:t>
            </a:r>
            <a:endParaRPr sz="24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Session 2:</a:t>
            </a:r>
            <a:r>
              <a:rPr lang="en-US" sz="24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Planning &amp; Practice</a:t>
            </a:r>
            <a:endParaRPr sz="24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178" name="Google Shape;178;p31" descr="Leading Educators Log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5CB4B72-E103-4AE4-A9A0-D52D82D33386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All Grades BCML Session 2</a:t>
            </a:r>
          </a:p>
        </p:txBody>
      </p:sp>
      <p:pic>
        <p:nvPicPr>
          <p:cNvPr id="8" name="Picture 7" descr="Kentucky Department of Education (KDE) logo">
            <a:extLst>
              <a:ext uri="{FF2B5EF4-FFF2-40B4-BE49-F238E27FC236}">
                <a16:creationId xmlns:a16="http://schemas.microsoft.com/office/drawing/2014/main" id="{148F8048-D7A8-4DB7-A2B9-D0F27CC26B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0460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0"/>
          <p:cNvSpPr txBox="1">
            <a:spLocks noGrp="1"/>
          </p:cNvSpPr>
          <p:nvPr>
            <p:ph type="title"/>
          </p:nvPr>
        </p:nvSpPr>
        <p:spPr>
          <a:xfrm>
            <a:off x="638350" y="219750"/>
            <a:ext cx="76743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“Why practice?”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1" name="Google Shape;261;p40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10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2" name="Google Shape;262;p40"/>
          <p:cNvSpPr txBox="1">
            <a:spLocks noGrp="1"/>
          </p:cNvSpPr>
          <p:nvPr>
            <p:ph type="body" idx="1"/>
          </p:nvPr>
        </p:nvSpPr>
        <p:spPr>
          <a:xfrm>
            <a:off x="833775" y="1808050"/>
            <a:ext cx="3363300" cy="25158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Why is lesson rehearsal important? </a:t>
            </a:r>
            <a:endParaRPr sz="2400">
              <a:solidFill>
                <a:srgbClr val="66666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How does it connect to equity?</a:t>
            </a:r>
            <a:endParaRPr sz="2400">
              <a:solidFill>
                <a:srgbClr val="66666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1800"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263" name="Google Shape;263;p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5360" r="9856" b="2572"/>
          <a:stretch/>
        </p:blipFill>
        <p:spPr>
          <a:xfrm>
            <a:off x="4516525" y="1519175"/>
            <a:ext cx="4274124" cy="309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9F4C47B3-AD44-4F9E-BBBB-76346EAC72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48" y="198019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1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11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9" name="Google Shape;269;p41"/>
          <p:cNvSpPr txBox="1">
            <a:spLocks noGrp="1"/>
          </p:cNvSpPr>
          <p:nvPr>
            <p:ph type="body" idx="1"/>
          </p:nvPr>
        </p:nvSpPr>
        <p:spPr>
          <a:xfrm>
            <a:off x="838200" y="1351500"/>
            <a:ext cx="4464900" cy="33777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Poppins SemiBold"/>
              <a:buChar char="●"/>
            </a:pPr>
            <a:r>
              <a:rPr lang="en-US" sz="2400" b="1" u="sng" dirty="0">
                <a:solidFill>
                  <a:srgbClr val="666666"/>
                </a:solidFill>
              </a:rPr>
              <a:t>5 min:</a:t>
            </a:r>
            <a:r>
              <a:rPr lang="en-US" sz="2400" dirty="0">
                <a:solidFill>
                  <a:srgbClr val="666666"/>
                </a:solidFill>
              </a:rPr>
              <a:t> Partner 1 delivers lesson segment.</a:t>
            </a:r>
            <a:endParaRPr sz="2400" dirty="0">
              <a:solidFill>
                <a:srgbClr val="666666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Poppins SemiBold"/>
              <a:buChar char="●"/>
            </a:pPr>
            <a:r>
              <a:rPr lang="en-US" sz="2400" b="1" u="sng" dirty="0">
                <a:solidFill>
                  <a:srgbClr val="666666"/>
                </a:solidFill>
              </a:rPr>
              <a:t>2-3 min: </a:t>
            </a:r>
            <a:r>
              <a:rPr lang="en-US" sz="2400" dirty="0">
                <a:solidFill>
                  <a:srgbClr val="666666"/>
                </a:solidFill>
              </a:rPr>
              <a:t>Partner 2 provides feedback; Partner 1 records feedback on                          .</a:t>
            </a:r>
            <a:br>
              <a:rPr lang="en-US" sz="2400" dirty="0">
                <a:solidFill>
                  <a:srgbClr val="666666"/>
                </a:solidFill>
              </a:rPr>
            </a:br>
            <a:r>
              <a:rPr lang="en-US" sz="2400" b="1" dirty="0">
                <a:solidFill>
                  <a:srgbClr val="666666"/>
                </a:solidFill>
              </a:rPr>
              <a:t>Repeat with Partner 2.</a:t>
            </a:r>
            <a:endParaRPr sz="2400" b="1" dirty="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400" dirty="0">
              <a:solidFill>
                <a:srgbClr val="999999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400" dirty="0">
              <a:solidFill>
                <a:srgbClr val="999999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2400" dirty="0">
              <a:solidFill>
                <a:srgbClr val="999999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270" name="Google Shape;270;p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3121" y="2145029"/>
            <a:ext cx="3308203" cy="1424935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1"/>
          <p:cNvSpPr/>
          <p:nvPr/>
        </p:nvSpPr>
        <p:spPr>
          <a:xfrm>
            <a:off x="3273600" y="3558050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72" name="Google Shape;272;p41"/>
          <p:cNvSpPr txBox="1"/>
          <p:nvPr/>
        </p:nvSpPr>
        <p:spPr>
          <a:xfrm>
            <a:off x="662875" y="609600"/>
            <a:ext cx="7891800" cy="8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Begin Practicing (15 min)</a:t>
            </a:r>
            <a:endParaRPr sz="3000" b="1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D011DE9-0F1D-478C-9214-1549D66B9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Begin Practicing</a:t>
            </a:r>
          </a:p>
        </p:txBody>
      </p:sp>
      <p:pic>
        <p:nvPicPr>
          <p:cNvPr id="8" name="Picture 7" descr="Kentucky Department of Education (KDE) logo">
            <a:extLst>
              <a:ext uri="{FF2B5EF4-FFF2-40B4-BE49-F238E27FC236}">
                <a16:creationId xmlns:a16="http://schemas.microsoft.com/office/drawing/2014/main" id="{250A1BBB-7658-4A88-8DFE-23FF104D04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48" y="198019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2"/>
          <p:cNvSpPr txBox="1">
            <a:spLocks noGrp="1"/>
          </p:cNvSpPr>
          <p:nvPr>
            <p:ph type="title"/>
          </p:nvPr>
        </p:nvSpPr>
        <p:spPr>
          <a:xfrm>
            <a:off x="714550" y="600750"/>
            <a:ext cx="76743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Whole Group Share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78" name="Google Shape;278;p42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12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79" name="Google Shape;279;p42"/>
          <p:cNvSpPr txBox="1">
            <a:spLocks noGrp="1"/>
          </p:cNvSpPr>
          <p:nvPr>
            <p:ph type="body" idx="1"/>
          </p:nvPr>
        </p:nvSpPr>
        <p:spPr>
          <a:xfrm>
            <a:off x="833775" y="1808050"/>
            <a:ext cx="7479000" cy="25158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666666"/>
                </a:solidFill>
              </a:rPr>
              <a:t>What are my next steps, based on feedback received, that would ensure effective implementation of this lesson for all learners?</a:t>
            </a:r>
            <a:endParaRPr sz="1800"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1800"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5" name="Picture 4" descr="Kentucky Department of Education (KDE) logo">
            <a:extLst>
              <a:ext uri="{FF2B5EF4-FFF2-40B4-BE49-F238E27FC236}">
                <a16:creationId xmlns:a16="http://schemas.microsoft.com/office/drawing/2014/main" id="{EE93D4EF-A1C0-44A8-A11A-81A3CFC8C7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48" y="198019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3"/>
          <p:cNvSpPr txBox="1">
            <a:spLocks noGrp="1"/>
          </p:cNvSpPr>
          <p:nvPr>
            <p:ph type="body" idx="1"/>
          </p:nvPr>
        </p:nvSpPr>
        <p:spPr>
          <a:xfrm>
            <a:off x="877850" y="1197725"/>
            <a:ext cx="4622100" cy="359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 b="1" dirty="0"/>
              <a:t>During this time, independently:</a:t>
            </a:r>
            <a:endParaRPr sz="2200" b="1" dirty="0"/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US" sz="2200" dirty="0"/>
              <a:t>Use the feedback provided to revise your instructional plan to better support student progress toward the intended learning outcome.</a:t>
            </a:r>
            <a:endParaRPr sz="2200" dirty="0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200" dirty="0"/>
          </a:p>
        </p:txBody>
      </p:sp>
      <p:sp>
        <p:nvSpPr>
          <p:cNvPr id="285" name="Google Shape;285;p43"/>
          <p:cNvSpPr/>
          <p:nvPr/>
        </p:nvSpPr>
        <p:spPr>
          <a:xfrm>
            <a:off x="3684925" y="4265000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2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86" name="Google Shape;286;p43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13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7" name="Google Shape;287;p43"/>
          <p:cNvSpPr txBox="1"/>
          <p:nvPr/>
        </p:nvSpPr>
        <p:spPr>
          <a:xfrm>
            <a:off x="662875" y="609600"/>
            <a:ext cx="7891800" cy="8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Begin Revising (15 min)</a:t>
            </a:r>
            <a:endParaRPr sz="3000" b="1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88" name="Google Shape;288;p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0825" y="1230350"/>
            <a:ext cx="2793825" cy="34075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83432B6-832D-4DC1-80B8-840847ADC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Begin Revising </a:t>
            </a:r>
          </a:p>
        </p:txBody>
      </p:sp>
      <p:pic>
        <p:nvPicPr>
          <p:cNvPr id="8" name="Picture 7" descr="Kentucky Department of Education (KDE) logo">
            <a:extLst>
              <a:ext uri="{FF2B5EF4-FFF2-40B4-BE49-F238E27FC236}">
                <a16:creationId xmlns:a16="http://schemas.microsoft.com/office/drawing/2014/main" id="{3425502F-3839-4E17-BD54-6DE7A55675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48" y="198019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3800" y="1046250"/>
            <a:ext cx="3406500" cy="3127500"/>
          </a:xfrm>
          <a:prstGeom prst="rect">
            <a:avLst/>
          </a:prstGeom>
          <a:solidFill>
            <a:schemeClr val="lt2"/>
          </a:solidFill>
          <a:ln w="114300" cap="flat" cmpd="sng">
            <a:solidFill>
              <a:srgbClr val="3BB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44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14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95" name="Google Shape;295;p44"/>
          <p:cNvSpPr txBox="1">
            <a:spLocks noGrp="1"/>
          </p:cNvSpPr>
          <p:nvPr>
            <p:ph type="title"/>
          </p:nvPr>
        </p:nvSpPr>
        <p:spPr>
          <a:xfrm>
            <a:off x="1842900" y="1105950"/>
            <a:ext cx="1822200" cy="812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000000"/>
                </a:solidFill>
              </a:rPr>
              <a:t>Partners</a:t>
            </a:r>
            <a:endParaRPr sz="3200" dirty="0">
              <a:solidFill>
                <a:srgbClr val="000000"/>
              </a:solidFill>
            </a:endParaRPr>
          </a:p>
        </p:txBody>
      </p:sp>
      <p:sp>
        <p:nvSpPr>
          <p:cNvPr id="296" name="Google Shape;296;p44"/>
          <p:cNvSpPr txBox="1">
            <a:spLocks noGrp="1"/>
          </p:cNvSpPr>
          <p:nvPr>
            <p:ph type="body" idx="2"/>
          </p:nvPr>
        </p:nvSpPr>
        <p:spPr>
          <a:xfrm>
            <a:off x="1461900" y="2167975"/>
            <a:ext cx="2670300" cy="9501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</a:rPr>
              <a:t>How did you apply your partner’s feedback?</a:t>
            </a:r>
            <a:endParaRPr sz="20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1800" dirty="0">
              <a:solidFill>
                <a:srgbClr val="000000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97" name="Google Shape;297;p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1000" y="1046250"/>
            <a:ext cx="3406500" cy="3127500"/>
          </a:xfrm>
          <a:prstGeom prst="rect">
            <a:avLst/>
          </a:prstGeom>
          <a:solidFill>
            <a:schemeClr val="lt2"/>
          </a:solidFill>
          <a:ln w="114300" cap="flat" cmpd="sng">
            <a:solidFill>
              <a:srgbClr val="40C1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44"/>
          <p:cNvSpPr txBox="1">
            <a:spLocks noGrp="1"/>
          </p:cNvSpPr>
          <p:nvPr>
            <p:ph type="title"/>
          </p:nvPr>
        </p:nvSpPr>
        <p:spPr>
          <a:xfrm>
            <a:off x="5183700" y="1105950"/>
            <a:ext cx="2758500" cy="812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0000"/>
                </a:solidFill>
              </a:rPr>
              <a:t>Whole Group</a:t>
            </a:r>
            <a:endParaRPr sz="3200">
              <a:solidFill>
                <a:srgbClr val="000000"/>
              </a:solidFill>
            </a:endParaRPr>
          </a:p>
        </p:txBody>
      </p:sp>
      <p:sp>
        <p:nvSpPr>
          <p:cNvPr id="299" name="Google Shape;299;p44"/>
          <p:cNvSpPr txBox="1">
            <a:spLocks noGrp="1"/>
          </p:cNvSpPr>
          <p:nvPr>
            <p:ph type="body" idx="2"/>
          </p:nvPr>
        </p:nvSpPr>
        <p:spPr>
          <a:xfrm>
            <a:off x="5195700" y="2167975"/>
            <a:ext cx="2670300" cy="9501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</a:rPr>
              <a:t>What did you learn from engaging in the practice and feedback loop today?</a:t>
            </a:r>
            <a:endParaRPr sz="2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1800">
              <a:solidFill>
                <a:srgbClr val="000000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9" name="Picture 8" descr="Kentucky Department of Education (KDE) logo">
            <a:extLst>
              <a:ext uri="{FF2B5EF4-FFF2-40B4-BE49-F238E27FC236}">
                <a16:creationId xmlns:a16="http://schemas.microsoft.com/office/drawing/2014/main" id="{E9F6FA5F-4F09-489A-9CC4-6C1076313C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48" y="198019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5"/>
          <p:cNvSpPr txBox="1"/>
          <p:nvPr/>
        </p:nvSpPr>
        <p:spPr>
          <a:xfrm>
            <a:off x="7016911" y="5413797"/>
            <a:ext cx="20370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rPr>
              <a:t>15</a:t>
            </a:fld>
            <a:endParaRPr sz="1100">
              <a:solidFill>
                <a:srgbClr val="FFFFFF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306" name="Google Shape;306;p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1894" y="-381600"/>
            <a:ext cx="262500" cy="67800"/>
          </a:xfrm>
          <a:prstGeom prst="rect">
            <a:avLst/>
          </a:prstGeom>
          <a:solidFill>
            <a:srgbClr val="EEECE1"/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0800" y="622168"/>
            <a:ext cx="7922400" cy="4545900"/>
          </a:xfrm>
          <a:prstGeom prst="rect">
            <a:avLst/>
          </a:prstGeom>
          <a:solidFill>
            <a:srgbClr val="E8E8E3"/>
          </a:solidFill>
          <a:ln>
            <a:noFill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45"/>
          <p:cNvSpPr txBox="1"/>
          <p:nvPr/>
        </p:nvSpPr>
        <p:spPr>
          <a:xfrm>
            <a:off x="715560" y="655219"/>
            <a:ext cx="4681800" cy="15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73150" rIns="73150" bIns="73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000" dirty="0"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What's Next?</a:t>
            </a:r>
            <a:endParaRPr sz="20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Session 3: Student Progress</a:t>
            </a:r>
            <a:endParaRPr sz="22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09" name="Google Shape;309;p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488" r="7668"/>
          <a:stretch/>
        </p:blipFill>
        <p:spPr>
          <a:xfrm>
            <a:off x="829525" y="2597059"/>
            <a:ext cx="4260197" cy="2308501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45"/>
          <p:cNvSpPr txBox="1"/>
          <p:nvPr/>
        </p:nvSpPr>
        <p:spPr>
          <a:xfrm>
            <a:off x="5377175" y="595100"/>
            <a:ext cx="2937300" cy="39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Char char="●"/>
            </a:pPr>
            <a:r>
              <a:rPr lang="en-US" sz="22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Identify strengths and gaps in student outcomes for all students</a:t>
            </a:r>
            <a:endParaRPr sz="22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Char char="●"/>
            </a:pPr>
            <a:r>
              <a:rPr lang="en-US" sz="22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Prioritize instructional next steps to accelerate learning for all students</a:t>
            </a:r>
            <a:endParaRPr sz="22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45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15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EF48C95-0527-4651-BAF9-6995CEBFD727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What’s Next?</a:t>
            </a:r>
          </a:p>
        </p:txBody>
      </p:sp>
      <p:pic>
        <p:nvPicPr>
          <p:cNvPr id="10" name="Picture 9" descr="Kentucky Department of Education (KDE) logo">
            <a:extLst>
              <a:ext uri="{FF2B5EF4-FFF2-40B4-BE49-F238E27FC236}">
                <a16:creationId xmlns:a16="http://schemas.microsoft.com/office/drawing/2014/main" id="{18686989-0443-43A9-BB08-C158DC24A2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48" y="198019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2"/>
          <p:cNvSpPr txBox="1">
            <a:spLocks noGrp="1"/>
          </p:cNvSpPr>
          <p:nvPr>
            <p:ph type="title"/>
          </p:nvPr>
        </p:nvSpPr>
        <p:spPr>
          <a:xfrm>
            <a:off x="904725" y="690533"/>
            <a:ext cx="7681500" cy="678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Building a Culture of Math Learning</a:t>
            </a:r>
            <a:endParaRPr dirty="0"/>
          </a:p>
        </p:txBody>
      </p:sp>
      <p:sp>
        <p:nvSpPr>
          <p:cNvPr id="184" name="Google Shape;184;p32"/>
          <p:cNvSpPr txBox="1">
            <a:spLocks noGrp="1"/>
          </p:cNvSpPr>
          <p:nvPr>
            <p:ph type="subTitle" idx="2"/>
          </p:nvPr>
        </p:nvSpPr>
        <p:spPr>
          <a:xfrm>
            <a:off x="689250" y="1098102"/>
            <a:ext cx="7765500" cy="1012500"/>
          </a:xfrm>
          <a:prstGeom prst="rect">
            <a:avLst/>
          </a:prstGeom>
          <a:solidFill>
            <a:srgbClr val="FFFF00"/>
          </a:solidFill>
          <a:ln w="19050" cap="flat" cmpd="sng">
            <a:solidFill>
              <a:srgbClr val="004B75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/>
              <a:t>The Standards for Mathematical Practice support a culture of math learning where students feel empowered to take academic risks, persevere in problem solving, make meaning of mathematics,  explain their thinking, and reflect on their own learning.</a:t>
            </a:r>
            <a:endParaRPr sz="1400"/>
          </a:p>
        </p:txBody>
      </p:sp>
      <p:sp>
        <p:nvSpPr>
          <p:cNvPr id="185" name="Google Shape;185;p32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2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aphicFrame>
        <p:nvGraphicFramePr>
          <p:cNvPr id="186" name="Google Shape;186;p32"/>
          <p:cNvGraphicFramePr/>
          <p:nvPr>
            <p:extLst>
              <p:ext uri="{D42A27DB-BD31-4B8C-83A1-F6EECF244321}">
                <p14:modId xmlns:p14="http://schemas.microsoft.com/office/powerpoint/2010/main" val="3080266788"/>
              </p:ext>
            </p:extLst>
          </p:nvPr>
        </p:nvGraphicFramePr>
        <p:xfrm>
          <a:off x="685625" y="2271200"/>
          <a:ext cx="7824400" cy="2631525"/>
        </p:xfrm>
        <a:graphic>
          <a:graphicData uri="http://schemas.openxmlformats.org/drawingml/2006/table">
            <a:tbl>
              <a:tblPr firstRow="1">
                <a:noFill/>
                <a:tableStyleId>{2F25C52B-295A-49BA-A40D-75182D2E08D6}</a:tableStyleId>
              </a:tblPr>
              <a:tblGrid>
                <a:gridCol w="195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4525">
                <a:tc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12-week Content Cycle</a:t>
                      </a:r>
                      <a:endParaRPr dirty="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25A7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0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chemeClr val="lt1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Introduction to the Standards for Mathematical Practice</a:t>
                      </a:r>
                      <a:endParaRPr sz="1100">
                        <a:solidFill>
                          <a:schemeClr val="lt1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chemeClr val="lt1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(SMPs)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1: 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Make sense of problems and persevere in solving them.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4: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Model with mathematics.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3: 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Construct viable arguments and critique the reasoning of others.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61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32" descr="This box is to indicate where the participant is in the learning progression. Week 2: Planning &amp; Practice"/>
          <p:cNvSpPr/>
          <p:nvPr/>
        </p:nvSpPr>
        <p:spPr>
          <a:xfrm>
            <a:off x="685625" y="4266818"/>
            <a:ext cx="1898100" cy="227100"/>
          </a:xfrm>
          <a:prstGeom prst="rect">
            <a:avLst/>
          </a:prstGeom>
          <a:noFill/>
          <a:ln w="38100" cap="flat" cmpd="sng">
            <a:solidFill>
              <a:srgbClr val="FF57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32" descr="This star indicates where the participant is within the learning progression: Introduction to the Standards for Mathematical Practice (SMPs)."/>
          <p:cNvSpPr/>
          <p:nvPr/>
        </p:nvSpPr>
        <p:spPr>
          <a:xfrm>
            <a:off x="810525" y="3115117"/>
            <a:ext cx="175800" cy="175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5758"/>
          </a:solidFill>
          <a:ln w="28575" cap="flat" cmpd="sng">
            <a:solidFill>
              <a:srgbClr val="FF57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Picture 7" descr="Kentucky Department of Education (KDE) logo">
            <a:extLst>
              <a:ext uri="{FF2B5EF4-FFF2-40B4-BE49-F238E27FC236}">
                <a16:creationId xmlns:a16="http://schemas.microsoft.com/office/drawing/2014/main" id="{148F8048-D7A8-4DB7-A2B9-D0F27CC26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48" y="198019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763" t="10034" r="14156" b="-13265"/>
          <a:stretch/>
        </p:blipFill>
        <p:spPr>
          <a:xfrm>
            <a:off x="225" y="0"/>
            <a:ext cx="9144000" cy="65577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6" name="Google Shape;196;p33"/>
          <p:cNvSpPr/>
          <p:nvPr/>
        </p:nvSpPr>
        <p:spPr>
          <a:xfrm>
            <a:off x="365760" y="1371600"/>
            <a:ext cx="8919300" cy="16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Our Norms</a:t>
            </a:r>
            <a:endParaRPr sz="44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457200" lvl="0" indent="-419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Char char="●"/>
            </a:pPr>
            <a:r>
              <a:rPr lang="en-US" sz="30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Add your school or team norms here</a:t>
            </a:r>
            <a:endParaRPr sz="3000" b="1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97" name="Google Shape;197;p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54464"/>
          <a:stretch/>
        </p:blipFill>
        <p:spPr>
          <a:xfrm>
            <a:off x="7394550" y="1001225"/>
            <a:ext cx="1749448" cy="443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3" descr="Leading Educators Log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33"/>
          <p:cNvSpPr txBox="1"/>
          <p:nvPr/>
        </p:nvSpPr>
        <p:spPr>
          <a:xfrm>
            <a:off x="7065454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3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1C6FFD1-641A-4CBB-B74B-D76EF0899EA0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Norms</a:t>
            </a:r>
          </a:p>
        </p:txBody>
      </p:sp>
      <p:pic>
        <p:nvPicPr>
          <p:cNvPr id="9" name="Picture 8" descr="Kentucky Department of Education (KDE) logo">
            <a:extLst>
              <a:ext uri="{FF2B5EF4-FFF2-40B4-BE49-F238E27FC236}">
                <a16:creationId xmlns:a16="http://schemas.microsoft.com/office/drawing/2014/main" id="{148F8048-D7A8-4DB7-A2B9-D0F27CC26B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770" y="181381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4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4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5" name="Google Shape;205;p34"/>
          <p:cNvSpPr txBox="1">
            <a:spLocks noGrp="1"/>
          </p:cNvSpPr>
          <p:nvPr>
            <p:ph type="title"/>
          </p:nvPr>
        </p:nvSpPr>
        <p:spPr>
          <a:xfrm>
            <a:off x="886150" y="754725"/>
            <a:ext cx="7599600" cy="7389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Do Now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6" name="Google Shape;206;p34"/>
          <p:cNvSpPr txBox="1">
            <a:spLocks noGrp="1"/>
          </p:cNvSpPr>
          <p:nvPr>
            <p:ph type="body" idx="1"/>
          </p:nvPr>
        </p:nvSpPr>
        <p:spPr>
          <a:xfrm>
            <a:off x="717550" y="1294800"/>
            <a:ext cx="4280700" cy="25158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</a:rPr>
              <a:t>Reflect on the past week using your </a:t>
            </a:r>
            <a:r>
              <a:rPr lang="en-US" sz="2000" b="1" i="1" u="sng">
                <a:solidFill>
                  <a:srgbClr val="666666"/>
                </a:solidFill>
              </a:rPr>
              <a:t>Reflection and Looking Ahead</a:t>
            </a:r>
            <a:r>
              <a:rPr lang="en-US" sz="2000" i="1">
                <a:solidFill>
                  <a:srgbClr val="666666"/>
                </a:solidFill>
              </a:rPr>
              <a:t> </a:t>
            </a:r>
            <a:r>
              <a:rPr lang="en-US" sz="2000">
                <a:solidFill>
                  <a:srgbClr val="666666"/>
                </a:solidFill>
              </a:rPr>
              <a:t>document:</a:t>
            </a:r>
            <a:endParaRPr sz="2000">
              <a:solidFill>
                <a:srgbClr val="666666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000"/>
              <a:buChar char="●"/>
            </a:pPr>
            <a:r>
              <a:rPr lang="en-US" sz="2000">
                <a:solidFill>
                  <a:srgbClr val="666666"/>
                </a:solidFill>
              </a:rPr>
              <a:t>What progress have you made in your goals?</a:t>
            </a:r>
            <a:endParaRPr sz="2000">
              <a:solidFill>
                <a:srgbClr val="666666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Char char="●"/>
            </a:pPr>
            <a:r>
              <a:rPr lang="en-US" sz="2000">
                <a:solidFill>
                  <a:srgbClr val="666666"/>
                </a:solidFill>
              </a:rPr>
              <a:t>What impact are you noticing on student learning?</a:t>
            </a:r>
            <a:endParaRPr sz="2000">
              <a:solidFill>
                <a:srgbClr val="666666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Char char="●"/>
            </a:pPr>
            <a:r>
              <a:rPr lang="en-US" sz="2000">
                <a:solidFill>
                  <a:srgbClr val="666666"/>
                </a:solidFill>
              </a:rPr>
              <a:t>What are some ways you want to continue to grow?</a:t>
            </a:r>
            <a:endParaRPr sz="200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2000">
              <a:solidFill>
                <a:srgbClr val="666666"/>
              </a:solidFill>
            </a:endParaRPr>
          </a:p>
        </p:txBody>
      </p:sp>
      <p:pic>
        <p:nvPicPr>
          <p:cNvPr id="207" name="Google Shape;207;p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9370" r="10878"/>
          <a:stretch/>
        </p:blipFill>
        <p:spPr>
          <a:xfrm>
            <a:off x="5213250" y="1682750"/>
            <a:ext cx="3602625" cy="2349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34"/>
          <p:cNvSpPr/>
          <p:nvPr/>
        </p:nvSpPr>
        <p:spPr>
          <a:xfrm>
            <a:off x="6638150" y="4644275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7" name="Picture 6" descr="Kentucky Department of Education (KDE) logo">
            <a:extLst>
              <a:ext uri="{FF2B5EF4-FFF2-40B4-BE49-F238E27FC236}">
                <a16:creationId xmlns:a16="http://schemas.microsoft.com/office/drawing/2014/main" id="{77E12E65-E301-43D2-BA66-D3A76DE8FE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48" y="198019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5"/>
          <p:cNvSpPr txBox="1">
            <a:spLocks noGrp="1"/>
          </p:cNvSpPr>
          <p:nvPr>
            <p:ph type="body" idx="1"/>
          </p:nvPr>
        </p:nvSpPr>
        <p:spPr>
          <a:xfrm>
            <a:off x="750775" y="1405125"/>
            <a:ext cx="4167600" cy="3220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Poppins"/>
              <a:buAutoNum type="arabicPeriod"/>
            </a:pPr>
            <a:r>
              <a:rPr lang="en-US" sz="2400" dirty="0">
                <a:solidFill>
                  <a:srgbClr val="666666"/>
                </a:solidFill>
              </a:rPr>
              <a:t>Apply learning to curricular planning and practice</a:t>
            </a: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Poppins"/>
              <a:buAutoNum type="arabicPeriod"/>
            </a:pPr>
            <a:endParaRPr lang="en-US" sz="2400" dirty="0">
              <a:solidFill>
                <a:srgbClr val="666666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Poppins"/>
              <a:buAutoNum type="arabicPeriod"/>
            </a:pPr>
            <a:r>
              <a:rPr lang="en-US" sz="2400" dirty="0">
                <a:solidFill>
                  <a:srgbClr val="666666"/>
                </a:solidFill>
              </a:rPr>
              <a:t>Give and receive feedback from colleagues in order to revise plans and refine practices</a:t>
            </a:r>
            <a:endParaRPr sz="2400" dirty="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sz="2400" b="1" dirty="0">
              <a:solidFill>
                <a:srgbClr val="666666"/>
              </a:solidFill>
            </a:endParaRPr>
          </a:p>
        </p:txBody>
      </p:sp>
      <p:sp>
        <p:nvSpPr>
          <p:cNvPr id="214" name="Google Shape;214;p35"/>
          <p:cNvSpPr txBox="1">
            <a:spLocks noGrp="1"/>
          </p:cNvSpPr>
          <p:nvPr>
            <p:ph type="body" idx="1"/>
          </p:nvPr>
        </p:nvSpPr>
        <p:spPr>
          <a:xfrm>
            <a:off x="5226075" y="1405125"/>
            <a:ext cx="3252900" cy="2776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 SemiBold"/>
              <a:buChar char="●"/>
            </a:pPr>
            <a:r>
              <a:rPr lang="en-US" sz="2200">
                <a:solidFill>
                  <a:srgbClr val="666666"/>
                </a:solidFill>
              </a:rPr>
              <a:t>Opening</a:t>
            </a:r>
            <a:endParaRPr sz="2200">
              <a:solidFill>
                <a:srgbClr val="666666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666666"/>
              </a:solidFill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 SemiBold"/>
              <a:buChar char="●"/>
            </a:pPr>
            <a:r>
              <a:rPr lang="en-US" sz="2200">
                <a:solidFill>
                  <a:srgbClr val="666666"/>
                </a:solidFill>
              </a:rPr>
              <a:t>Planning</a:t>
            </a:r>
            <a:endParaRPr sz="220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666666"/>
              </a:solidFill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Arial"/>
              <a:buChar char="●"/>
            </a:pPr>
            <a:r>
              <a:rPr lang="en-US" sz="2200">
                <a:solidFill>
                  <a:srgbClr val="666666"/>
                </a:solidFill>
              </a:rPr>
              <a:t>Practicing</a:t>
            </a:r>
            <a:endParaRPr sz="2200">
              <a:solidFill>
                <a:srgbClr val="666666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666666"/>
              </a:solidFill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Arial"/>
              <a:buChar char="●"/>
            </a:pPr>
            <a:r>
              <a:rPr lang="en-US" sz="2200">
                <a:solidFill>
                  <a:srgbClr val="666666"/>
                </a:solidFill>
              </a:rPr>
              <a:t>Revising</a:t>
            </a:r>
            <a:endParaRPr sz="2200">
              <a:solidFill>
                <a:srgbClr val="666666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666666"/>
              </a:solidFill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Arial"/>
              <a:buChar char="●"/>
            </a:pPr>
            <a:r>
              <a:rPr lang="en-US" sz="2200">
                <a:solidFill>
                  <a:srgbClr val="666666"/>
                </a:solidFill>
              </a:rPr>
              <a:t>Closing and next steps</a:t>
            </a:r>
            <a:endParaRPr sz="2200">
              <a:solidFill>
                <a:srgbClr val="666666"/>
              </a:solidFill>
            </a:endParaRPr>
          </a:p>
        </p:txBody>
      </p:sp>
      <p:sp>
        <p:nvSpPr>
          <p:cNvPr id="215" name="Google Shape;215;p35"/>
          <p:cNvSpPr txBox="1">
            <a:spLocks noGrp="1"/>
          </p:cNvSpPr>
          <p:nvPr>
            <p:ph type="title"/>
          </p:nvPr>
        </p:nvSpPr>
        <p:spPr>
          <a:xfrm>
            <a:off x="1008800" y="652825"/>
            <a:ext cx="3252900" cy="773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Objectives</a:t>
            </a:r>
            <a:endParaRPr sz="3000"/>
          </a:p>
        </p:txBody>
      </p:sp>
      <p:sp>
        <p:nvSpPr>
          <p:cNvPr id="216" name="Google Shape;216;p35"/>
          <p:cNvSpPr txBox="1">
            <a:spLocks noGrp="1"/>
          </p:cNvSpPr>
          <p:nvPr>
            <p:ph type="subTitle" idx="2"/>
          </p:nvPr>
        </p:nvSpPr>
        <p:spPr>
          <a:xfrm>
            <a:off x="6047025" y="6528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Agenda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7" name="Google Shape;217;p35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5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7" name="Picture 6" descr="Kentucky Department of Education (KDE) logo">
            <a:extLst>
              <a:ext uri="{FF2B5EF4-FFF2-40B4-BE49-F238E27FC236}">
                <a16:creationId xmlns:a16="http://schemas.microsoft.com/office/drawing/2014/main" id="{0F582235-18F2-4B3B-9CC4-9F736FB02F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48" y="198019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6"/>
          <p:cNvSpPr txBox="1">
            <a:spLocks noGrp="1"/>
          </p:cNvSpPr>
          <p:nvPr>
            <p:ph type="body" idx="1"/>
          </p:nvPr>
        </p:nvSpPr>
        <p:spPr>
          <a:xfrm>
            <a:off x="714550" y="1301750"/>
            <a:ext cx="4449600" cy="1022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25282A"/>
                </a:solidFill>
              </a:rPr>
              <a:t>Gather the following:</a:t>
            </a:r>
            <a:endParaRPr sz="2000" b="1">
              <a:solidFill>
                <a:srgbClr val="25282A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b="1">
              <a:solidFill>
                <a:srgbClr val="40C1AC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/>
          </a:p>
          <a:p>
            <a:pPr marL="45720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000"/>
          </a:p>
        </p:txBody>
      </p:sp>
      <p:sp>
        <p:nvSpPr>
          <p:cNvPr id="223" name="Google Shape;223;p36"/>
          <p:cNvSpPr txBox="1">
            <a:spLocks noGrp="1"/>
          </p:cNvSpPr>
          <p:nvPr>
            <p:ph type="title"/>
          </p:nvPr>
        </p:nvSpPr>
        <p:spPr>
          <a:xfrm>
            <a:off x="638350" y="219750"/>
            <a:ext cx="76743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Preparing for Planning &amp; Practice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4" name="Google Shape;224;p36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6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5" name="Google Shape;225;p36"/>
          <p:cNvSpPr/>
          <p:nvPr/>
        </p:nvSpPr>
        <p:spPr>
          <a:xfrm>
            <a:off x="6588150" y="4233300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2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226" name="Google Shape;226;p36" descr="Participants will need Handout 2 from the Session Materials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57357" y="3616726"/>
            <a:ext cx="2031639" cy="1357949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27" name="Google Shape;227;p36"/>
          <p:cNvSpPr txBox="1">
            <a:spLocks noGrp="1"/>
          </p:cNvSpPr>
          <p:nvPr>
            <p:ph type="body" idx="1"/>
          </p:nvPr>
        </p:nvSpPr>
        <p:spPr>
          <a:xfrm>
            <a:off x="638350" y="2437275"/>
            <a:ext cx="3414000" cy="54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Clr>
                <a:srgbClr val="25282A"/>
              </a:buClr>
              <a:buSzPts val="2000"/>
              <a:buChar char="●"/>
            </a:pPr>
            <a:r>
              <a:rPr lang="en-US" sz="2000">
                <a:solidFill>
                  <a:srgbClr val="25282A"/>
                </a:solidFill>
              </a:rPr>
              <a:t>Curriculum and/or resources</a:t>
            </a:r>
            <a:endParaRPr sz="2000">
              <a:solidFill>
                <a:srgbClr val="25282A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b="1">
              <a:solidFill>
                <a:srgbClr val="40C1AC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/>
          </a:p>
          <a:p>
            <a:pPr marL="45720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000"/>
          </a:p>
        </p:txBody>
      </p:sp>
      <p:sp>
        <p:nvSpPr>
          <p:cNvPr id="228" name="Google Shape;228;p36"/>
          <p:cNvSpPr txBox="1">
            <a:spLocks noGrp="1"/>
          </p:cNvSpPr>
          <p:nvPr>
            <p:ph type="body" idx="1"/>
          </p:nvPr>
        </p:nvSpPr>
        <p:spPr>
          <a:xfrm>
            <a:off x="638350" y="3375300"/>
            <a:ext cx="3506100" cy="1022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Clr>
                <a:srgbClr val="25282A"/>
              </a:buClr>
              <a:buSzPts val="2000"/>
              <a:buChar char="●"/>
            </a:pPr>
            <a:r>
              <a:rPr lang="en-US" sz="2000" dirty="0">
                <a:solidFill>
                  <a:srgbClr val="25282A"/>
                </a:solidFill>
              </a:rPr>
              <a:t>Lesson internalization, planning and review tools</a:t>
            </a:r>
            <a:endParaRPr sz="2000" dirty="0">
              <a:solidFill>
                <a:srgbClr val="40C1AC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b="1" dirty="0">
              <a:solidFill>
                <a:srgbClr val="40C1AC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dirty="0"/>
          </a:p>
          <a:p>
            <a:pPr marL="45720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000" dirty="0"/>
          </a:p>
        </p:txBody>
      </p:sp>
      <p:sp>
        <p:nvSpPr>
          <p:cNvPr id="229" name="Google Shape;229;p36"/>
          <p:cNvSpPr txBox="1">
            <a:spLocks noGrp="1"/>
          </p:cNvSpPr>
          <p:nvPr>
            <p:ph type="body" idx="1"/>
          </p:nvPr>
        </p:nvSpPr>
        <p:spPr>
          <a:xfrm>
            <a:off x="634900" y="1795763"/>
            <a:ext cx="3414000" cy="54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Clr>
                <a:srgbClr val="25282A"/>
              </a:buClr>
              <a:buSzPts val="2000"/>
              <a:buChar char="●"/>
            </a:pPr>
            <a:r>
              <a:rPr lang="en-US" sz="2000" i="1" dirty="0">
                <a:solidFill>
                  <a:srgbClr val="25282A"/>
                </a:solidFill>
              </a:rPr>
              <a:t>KAS for Mathematics</a:t>
            </a:r>
            <a:endParaRPr sz="2000" i="1" dirty="0">
              <a:solidFill>
                <a:srgbClr val="25282A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b="1" dirty="0">
              <a:solidFill>
                <a:srgbClr val="40C1AC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dirty="0"/>
          </a:p>
          <a:p>
            <a:pPr marL="45720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000" dirty="0"/>
          </a:p>
        </p:txBody>
      </p:sp>
      <p:pic>
        <p:nvPicPr>
          <p:cNvPr id="230" name="Google Shape;230;p36" descr="Participants will need a copy of the Mathematics Assignment Review Protocol from kystandards.org. The document is also posted here in the Appendix for participants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41789">
            <a:off x="6640115" y="1735299"/>
            <a:ext cx="1974872" cy="1387952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31" name="Google Shape;231;p36"/>
          <p:cNvSpPr/>
          <p:nvPr/>
        </p:nvSpPr>
        <p:spPr>
          <a:xfrm>
            <a:off x="6601900" y="3616725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Appendix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232" name="Google Shape;232;p36" descr="Participants will need access to the Kentucky Academic Standards (KAS) for Mathematics.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406077">
            <a:off x="3895262" y="1489388"/>
            <a:ext cx="2388830" cy="1804899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" name="Picture 12" descr="Kentucky Department of Education (KDE) logo">
            <a:extLst>
              <a:ext uri="{FF2B5EF4-FFF2-40B4-BE49-F238E27FC236}">
                <a16:creationId xmlns:a16="http://schemas.microsoft.com/office/drawing/2014/main" id="{0F8C3417-B532-4DF6-8DEC-41DFDFBE95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348" y="198019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7"/>
          <p:cNvSpPr txBox="1">
            <a:spLocks noGrp="1"/>
          </p:cNvSpPr>
          <p:nvPr>
            <p:ph type="body" idx="1"/>
          </p:nvPr>
        </p:nvSpPr>
        <p:spPr>
          <a:xfrm>
            <a:off x="638350" y="1301750"/>
            <a:ext cx="7674300" cy="202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666666"/>
                </a:solidFill>
              </a:rPr>
              <a:t>Share with a partner:</a:t>
            </a:r>
            <a:endParaRPr sz="2400" b="1">
              <a:solidFill>
                <a:srgbClr val="666666"/>
              </a:solidFill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400"/>
              <a:buChar char="●"/>
            </a:pPr>
            <a:r>
              <a:rPr lang="en-US" sz="2400">
                <a:solidFill>
                  <a:srgbClr val="666666"/>
                </a:solidFill>
              </a:rPr>
              <a:t>What is the intended student learning outcome for the lesson?</a:t>
            </a:r>
            <a:endParaRPr sz="2400">
              <a:solidFill>
                <a:srgbClr val="666666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Char char="●"/>
            </a:pPr>
            <a:r>
              <a:rPr lang="en-US" sz="2400">
                <a:solidFill>
                  <a:srgbClr val="666666"/>
                </a:solidFill>
              </a:rPr>
              <a:t>What should students know and be able to say and do?</a:t>
            </a:r>
            <a:endParaRPr sz="2400">
              <a:solidFill>
                <a:srgbClr val="666666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Char char="●"/>
            </a:pPr>
            <a:r>
              <a:rPr lang="en-US" sz="2400">
                <a:solidFill>
                  <a:srgbClr val="666666"/>
                </a:solidFill>
              </a:rPr>
              <a:t>What barriers might exist for students to reach the learning outcome?</a:t>
            </a:r>
            <a:endParaRPr sz="2400"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/>
          </a:p>
          <a:p>
            <a:pPr marL="45720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000"/>
          </a:p>
        </p:txBody>
      </p:sp>
      <p:sp>
        <p:nvSpPr>
          <p:cNvPr id="238" name="Google Shape;238;p37"/>
          <p:cNvSpPr txBox="1">
            <a:spLocks noGrp="1"/>
          </p:cNvSpPr>
          <p:nvPr>
            <p:ph type="title"/>
          </p:nvPr>
        </p:nvSpPr>
        <p:spPr>
          <a:xfrm>
            <a:off x="638350" y="219750"/>
            <a:ext cx="76743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“Planning with the end in mind”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9" name="Google Shape;239;p37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7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5" name="Picture 4" descr="Kentucky Department of Education (KDE) logo">
            <a:extLst>
              <a:ext uri="{FF2B5EF4-FFF2-40B4-BE49-F238E27FC236}">
                <a16:creationId xmlns:a16="http://schemas.microsoft.com/office/drawing/2014/main" id="{C279C60B-F4D0-4181-8A1B-A2C8481680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48" y="198019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8"/>
          <p:cNvSpPr txBox="1">
            <a:spLocks noGrp="1"/>
          </p:cNvSpPr>
          <p:nvPr>
            <p:ph type="body" idx="1"/>
          </p:nvPr>
        </p:nvSpPr>
        <p:spPr>
          <a:xfrm>
            <a:off x="877850" y="1197725"/>
            <a:ext cx="7363800" cy="202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 b="1" dirty="0"/>
              <a:t>During this time, independently:</a:t>
            </a:r>
            <a:endParaRPr sz="2200" b="1" dirty="0"/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US" sz="2200" b="1" u="sng" dirty="0"/>
              <a:t>Script/design </a:t>
            </a:r>
            <a:r>
              <a:rPr lang="en-US" sz="2200" dirty="0"/>
              <a:t>a portion of an upcoming lesson using your curricular resources and planning tools </a:t>
            </a:r>
            <a:r>
              <a:rPr lang="en-US" sz="2200" i="1" dirty="0"/>
              <a:t>OR </a:t>
            </a:r>
            <a:r>
              <a:rPr lang="en-US" sz="2200" b="1" u="sng" dirty="0"/>
              <a:t>analyze and adapt </a:t>
            </a:r>
            <a:r>
              <a:rPr lang="en-US" sz="2200" dirty="0"/>
              <a:t>an existing lesson utilizing curricular alignment tools</a:t>
            </a:r>
            <a:endParaRPr sz="2200" dirty="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 b="1" u="sng" dirty="0"/>
              <a:t>Select</a:t>
            </a:r>
            <a:r>
              <a:rPr lang="en-US" sz="2200" dirty="0"/>
              <a:t> a 5-minute segment of your lesson you will “rehearse” in front of a partner to get feedback. </a:t>
            </a:r>
            <a:endParaRPr sz="2200" dirty="0"/>
          </a:p>
        </p:txBody>
      </p:sp>
      <p:sp>
        <p:nvSpPr>
          <p:cNvPr id="245" name="Google Shape;245;p38"/>
          <p:cNvSpPr/>
          <p:nvPr/>
        </p:nvSpPr>
        <p:spPr>
          <a:xfrm>
            <a:off x="6485750" y="4949075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2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46" name="Google Shape;246;p38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8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7" name="Google Shape;247;p38"/>
          <p:cNvSpPr txBox="1"/>
          <p:nvPr/>
        </p:nvSpPr>
        <p:spPr>
          <a:xfrm>
            <a:off x="662875" y="609600"/>
            <a:ext cx="7891800" cy="8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Begin Planning (15 min)</a:t>
            </a:r>
            <a:endParaRPr sz="3000" b="1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806C714-9410-4609-9F61-13A0BE005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Begin Planning</a:t>
            </a:r>
          </a:p>
        </p:txBody>
      </p:sp>
      <p:pic>
        <p:nvPicPr>
          <p:cNvPr id="7" name="Picture 6" descr="Kentucky Department of Education (KDE) logo">
            <a:extLst>
              <a:ext uri="{FF2B5EF4-FFF2-40B4-BE49-F238E27FC236}">
                <a16:creationId xmlns:a16="http://schemas.microsoft.com/office/drawing/2014/main" id="{F38BF151-16E4-431E-8DD0-30F7236FA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48" y="198019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9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9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3" name="Google Shape;253;p39"/>
          <p:cNvSpPr txBox="1">
            <a:spLocks noGrp="1"/>
          </p:cNvSpPr>
          <p:nvPr>
            <p:ph type="title"/>
          </p:nvPr>
        </p:nvSpPr>
        <p:spPr>
          <a:xfrm>
            <a:off x="625250" y="960124"/>
            <a:ext cx="7864200" cy="5529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Guiding questions for planning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4" name="Google Shape;254;p39"/>
          <p:cNvSpPr txBox="1"/>
          <p:nvPr/>
        </p:nvSpPr>
        <p:spPr>
          <a:xfrm>
            <a:off x="625250" y="1348175"/>
            <a:ext cx="7864200" cy="7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Based on the Assignment Review Protocol, does my lesson/ task meet the target of the standard?</a:t>
            </a:r>
            <a:endParaRPr sz="2000" b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5" name="Google Shape;255;p39"/>
          <p:cNvSpPr txBox="1"/>
          <p:nvPr/>
        </p:nvSpPr>
        <p:spPr>
          <a:xfrm>
            <a:off x="726075" y="2172250"/>
            <a:ext cx="7763400" cy="23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F8080"/>
              </a:buClr>
              <a:buSzPts val="1800"/>
              <a:buFont typeface="Poppins"/>
              <a:buChar char="●"/>
            </a:pPr>
            <a:r>
              <a:rPr lang="en-US" sz="18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Do the content demands of this assignment align with the expectations defined by </a:t>
            </a:r>
            <a:r>
              <a:rPr lang="en-US" sz="18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grade-appropriate standards?</a:t>
            </a:r>
            <a:endParaRPr sz="18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rgbClr val="7F8080"/>
              </a:buClr>
              <a:buSzPts val="1800"/>
              <a:buFont typeface="Poppins"/>
              <a:buChar char="●"/>
            </a:pPr>
            <a:r>
              <a:rPr lang="en-US" sz="18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To what extent does the assignment provide meaningful practice opportunities with the </a:t>
            </a:r>
            <a:r>
              <a:rPr lang="en-US" sz="18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Standards for Mathematical Practice?</a:t>
            </a:r>
            <a:endParaRPr sz="18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rgbClr val="7F8080"/>
              </a:buClr>
              <a:buSzPts val="1800"/>
              <a:buFont typeface="Poppins"/>
              <a:buChar char="●"/>
            </a:pPr>
            <a:r>
              <a:rPr lang="en-US" sz="18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To what extent does the assignment give students an authentic opportunity to </a:t>
            </a:r>
            <a:r>
              <a:rPr lang="en-US" sz="18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connect content standards to real-world issues and/or contexts?</a:t>
            </a:r>
            <a:endParaRPr sz="18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7036642D-DB01-46B8-84D9-432C77117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48" y="198019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Leading Educators">
      <a:dk1>
        <a:srgbClr val="000000"/>
      </a:dk1>
      <a:lt1>
        <a:srgbClr val="FFFFFF"/>
      </a:lt1>
      <a:dk2>
        <a:srgbClr val="225A76"/>
      </a:dk2>
      <a:lt2>
        <a:srgbClr val="EEECE1"/>
      </a:lt2>
      <a:accent1>
        <a:srgbClr val="AEC26B"/>
      </a:accent1>
      <a:accent2>
        <a:srgbClr val="225A76"/>
      </a:accent2>
      <a:accent3>
        <a:srgbClr val="EE3424"/>
      </a:accent3>
      <a:accent4>
        <a:srgbClr val="FDB415"/>
      </a:accent4>
      <a:accent5>
        <a:srgbClr val="4F504F"/>
      </a:accent5>
      <a:accent6>
        <a:srgbClr val="2F766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KDE Document" ma:contentTypeID="0x0101001BEB557DBE01834EAB47A683706DCD5B001CB4B9AB93836842A61C86EAD5F20BA7" ma:contentTypeVersion="28" ma:contentTypeDescription="" ma:contentTypeScope="" ma:versionID="76f2a65d80353e131b19c3852c421bb6">
  <xsd:schema xmlns:xsd="http://www.w3.org/2001/XMLSchema" xmlns:xs="http://www.w3.org/2001/XMLSchema" xmlns:p="http://schemas.microsoft.com/office/2006/metadata/properties" xmlns:ns1="http://schemas.microsoft.com/sharepoint/v3" xmlns:ns2="3a62de7d-ba57-4f43-9dae-9623ba637be0" targetNamespace="http://schemas.microsoft.com/office/2006/metadata/properties" ma:root="true" ma:fieldsID="4cc91b328d6411d390e133fd87f787b7" ns1:_="" ns2:_="">
    <xsd:import namespace="http://schemas.microsoft.com/sharepoint/v3"/>
    <xsd:import namespace="3a62de7d-ba57-4f43-9dae-9623ba637be0"/>
    <xsd:element name="properties">
      <xsd:complexType>
        <xsd:sequence>
          <xsd:element name="documentManagement">
            <xsd:complexType>
              <xsd:all>
                <xsd:element ref="ns2:Accessibility_x0020_Office" minOccurs="0"/>
                <xsd:element ref="ns2:Accessibility_x0020_Audience" minOccurs="0"/>
                <xsd:element ref="ns2:Accessibility_x0020_Audit_x0020_Date" minOccurs="0"/>
                <xsd:element ref="ns2:Accessibility_x0020_Audit_x0020_Status" minOccurs="0"/>
                <xsd:element ref="ns2:Accessibility_x0020_Target_x0020_Date" minOccurs="0"/>
                <xsd:element ref="ns2:Accessibility_x0020_Status" minOccurs="0"/>
                <xsd:element ref="ns2:Application_x0020_Status" minOccurs="0"/>
                <xsd:element ref="ns2:Application_x0020_Type" minOccurs="0"/>
                <xsd:element ref="ns1:RoutingRuleDescription" minOccurs="0"/>
                <xsd:element ref="ns2:Audience1" minOccurs="0"/>
                <xsd:element ref="ns2:Publication_x0020_Date"/>
                <xsd:element ref="ns1:PublishingStartDate" minOccurs="0"/>
                <xsd:element ref="ns1:PublishingExpirationDate" minOccurs="0"/>
                <xsd:element ref="ns2:Application_x0020_Date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Content_x0020_Review_x0020_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10" nillable="true" ma:displayName="Description" ma:internalName="RoutingRuleDescription" ma:readOnly="false">
      <xsd:simpleType>
        <xsd:restriction base="dms:Text">
          <xsd:maxLength value="255"/>
        </xsd:restriction>
      </xsd:simpleType>
    </xsd:element>
    <xsd:element name="PublishingStartDate" ma:index="13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14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62de7d-ba57-4f43-9dae-9623ba637be0" elementFormDefault="qualified">
    <xsd:import namespace="http://schemas.microsoft.com/office/2006/documentManagement/types"/>
    <xsd:import namespace="http://schemas.microsoft.com/office/infopath/2007/PartnerControls"/>
    <xsd:element name="Accessibility_x0020_Office" ma:index="2" nillable="true" ma:displayName="Accessibility Office" ma:format="Dropdown" ma:internalName="Accessibility_x0020_Office">
      <xsd:simpleType>
        <xsd:restriction base="dms:Choice">
          <xsd:enumeration value="Commissioner's Office"/>
          <xsd:enumeration value="OAA - Office of Assessment and Accountability"/>
          <xsd:enumeration value="OCIS - Office of Continuous Improvement and Support"/>
          <xsd:enumeration value="OCTE - Career and Technical Education"/>
          <xsd:enumeration value="OELE- Office of Educator Licensure and Effectiveness"/>
          <xsd:enumeration value="OET - Office of Education Technology"/>
          <xsd:enumeration value="OFO - Office of Finance and Operations"/>
          <xsd:enumeration value="OLS - Office of Legal Services"/>
          <xsd:enumeration value="OSEEL - Office of Special Education and Early Learning"/>
          <xsd:enumeration value="OTL - Office of Teaching and Learning"/>
        </xsd:restriction>
      </xsd:simpleType>
    </xsd:element>
    <xsd:element name="Accessibility_x0020_Audience" ma:index="3" nillable="true" ma:displayName="Accessibility Audience" ma:format="Dropdown" ma:internalName="Accessibility_x0020_Audience">
      <xsd:simpleType>
        <xsd:restriction base="dms:Choice">
          <xsd:enumeration value="Public"/>
          <xsd:enumeration value="District"/>
        </xsd:restriction>
      </xsd:simpleType>
    </xsd:element>
    <xsd:element name="Accessibility_x0020_Audit_x0020_Date" ma:index="4" nillable="true" ma:displayName="Accessibility Audit Date" ma:format="DateOnly" ma:internalName="Accessibility_x0020_Audit_x0020_Date">
      <xsd:simpleType>
        <xsd:restriction base="dms:DateTime"/>
      </xsd:simpleType>
    </xsd:element>
    <xsd:element name="Accessibility_x0020_Audit_x0020_Status" ma:index="5" nillable="true" ma:displayName="Accessibility Audit Status" ma:format="Dropdown" ma:internalName="Accessibility_x0020_Audit_x0020_Status">
      <xsd:simpleType>
        <xsd:restriction base="dms:Choice">
          <xsd:enumeration value="OK"/>
          <xsd:enumeration value="Minor"/>
          <xsd:enumeration value="Major"/>
        </xsd:restriction>
      </xsd:simpleType>
    </xsd:element>
    <xsd:element name="Accessibility_x0020_Target_x0020_Date" ma:index="6" nillable="true" ma:displayName="Accessibility Target Date" ma:format="DateOnly" ma:internalName="Accessibility_x0020_Target_x0020_Date">
      <xsd:simpleType>
        <xsd:restriction base="dms:DateTime"/>
      </xsd:simpleType>
    </xsd:element>
    <xsd:element name="Accessibility_x0020_Status" ma:index="7" nillable="true" ma:displayName="Accessibility Status" ma:format="Dropdown" ma:internalName="Accessibility_x0020_Status1" ma:readOnly="false">
      <xsd:simpleType>
        <xsd:restriction base="dms:Choice">
          <xsd:enumeration value="Remove"/>
          <xsd:enumeration value="Remediate"/>
          <xsd:enumeration value="Update"/>
          <xsd:enumeration value="Accessible"/>
          <xsd:enumeration value="Undue Burden"/>
          <xsd:enumeration value="Not KDE Owned"/>
        </xsd:restriction>
      </xsd:simpleType>
    </xsd:element>
    <xsd:element name="Application_x0020_Status" ma:index="8" nillable="true" ma:displayName="Application Status" ma:format="Dropdown" ma:internalName="Application_x0020_Status">
      <xsd:simpleType>
        <xsd:restriction base="dms:Choice">
          <xsd:enumeration value="Approved"/>
          <xsd:enumeration value="Denied"/>
        </xsd:restriction>
      </xsd:simpleType>
    </xsd:element>
    <xsd:element name="Application_x0020_Type" ma:index="9" nillable="true" ma:displayName="Application Type" ma:format="Dropdown" ma:internalName="Application_x0020_Type">
      <xsd:simpleType>
        <xsd:restriction base="dms:Choice">
          <xsd:enumeration value="Original"/>
          <xsd:enumeration value="Amendment"/>
          <xsd:enumeration value="Year 3 Budget"/>
          <xsd:enumeration value="Addendum"/>
          <xsd:enumeration value="Budget Update"/>
        </xsd:restriction>
      </xsd:simpleType>
    </xsd:element>
    <xsd:element name="Audience1" ma:index="11" nillable="true" ma:displayName="Audience" ma:list="{9f2d68f0-dc6b-4e06-b19d-b8792e70efe6}" ma:internalName="Audience1" ma:showField="Title" ma:web="3a62de7d-ba57-4f43-9dae-9623ba637b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cation_x0020_Date" ma:index="12" ma:displayName="Publication Date" ma:default="[today]" ma:format="DateOnly" ma:internalName="Publication_x0020_Date" ma:readOnly="false">
      <xsd:simpleType>
        <xsd:restriction base="dms:DateTime"/>
      </xsd:simpleType>
    </xsd:element>
    <xsd:element name="Application_x0020_Date" ma:index="15" nillable="true" ma:displayName="Application Date" ma:format="DateOnly" ma:internalName="Application_x0020_Date">
      <xsd:simpleType>
        <xsd:restriction base="dms:DateTime"/>
      </xsd:simpleType>
    </xsd:element>
    <xsd:element name="_dlc_DocId" ma:index="2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tent_x0020_Review_x0020_Status" ma:index="26" nillable="true" ma:displayName="Content Review Status" ma:description="- Verified: Periodically checked and confirmed to still be accurate and relevant.&#10;- Revise: Identified issues require updates or factual corrections.&#10;- Obsolete: No longer relevant; delete or move to internal archive." ma:format="RadioButtons" ma:internalName="Content_x0020_Review_x0020_Status">
      <xsd:simpleType>
        <xsd:restriction base="dms:Choice">
          <xsd:enumeration value="Verified"/>
          <xsd:enumeration value="Revise"/>
          <xsd:enumeration value="Obsolet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cessibility_x0020_Office xmlns="3a62de7d-ba57-4f43-9dae-9623ba637be0">OTL - Office of Teaching and Learning</Accessibility_x0020_Office>
    <Accessibility_x0020_Audit_x0020_Status xmlns="3a62de7d-ba57-4f43-9dae-9623ba637be0" xsi:nil="true"/>
    <Accessibility_x0020_Audience xmlns="3a62de7d-ba57-4f43-9dae-9623ba637be0" xsi:nil="true"/>
    <Accessibility_x0020_Status xmlns="3a62de7d-ba57-4f43-9dae-9623ba637be0">Accessible</Accessibility_x0020_Status>
    <Application_x0020_Type xmlns="3a62de7d-ba57-4f43-9dae-9623ba637be0" xsi:nil="true"/>
    <Application_x0020_Date xmlns="3a62de7d-ba57-4f43-9dae-9623ba637be0" xsi:nil="true"/>
    <Accessibility_x0020_Target_x0020_Date xmlns="3a62de7d-ba57-4f43-9dae-9623ba637be0" xsi:nil="true"/>
    <Application_x0020_Status xmlns="3a62de7d-ba57-4f43-9dae-9623ba637be0" xsi:nil="true"/>
    <Accessibility_x0020_Audit_x0020_Date xmlns="3a62de7d-ba57-4f43-9dae-9623ba637be0" xsi:nil="true"/>
    <RoutingRuleDescription xmlns="http://schemas.microsoft.com/sharepoint/v3" xsi:nil="true"/>
    <PublishingExpirationDate xmlns="http://schemas.microsoft.com/sharepoint/v3" xsi:nil="true"/>
    <PublishingStartDate xmlns="http://schemas.microsoft.com/sharepoint/v3" xsi:nil="true"/>
    <Publication_x0020_Date xmlns="3a62de7d-ba57-4f43-9dae-9623ba637be0">2020-08-14T04:00:00+00:00</Publication_x0020_Date>
    <Audience1 xmlns="3a62de7d-ba57-4f43-9dae-9623ba637be0"/>
    <_dlc_DocId xmlns="3a62de7d-ba57-4f43-9dae-9623ba637be0">KYED-536-951</_dlc_DocId>
    <_dlc_DocIdUrl xmlns="3a62de7d-ba57-4f43-9dae-9623ba637be0">
      <Url>https://www.education.ky.gov/curriculum/standards/kyacadstand/_layouts/15/DocIdRedir.aspx?ID=KYED-536-951</Url>
      <Description>KYED-536-951</Description>
    </_dlc_DocIdUrl>
    <Content_x0020_Review_x0020_Status xmlns="3a62de7d-ba57-4f43-9dae-9623ba637be0" xsi:nil="true"/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58D52BE1-7382-40DE-BD63-C0D6E8AA8C9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68FB69F-240D-4037-904A-23CAF7610E22}"/>
</file>

<file path=customXml/itemProps3.xml><?xml version="1.0" encoding="utf-8"?>
<ds:datastoreItem xmlns:ds="http://schemas.openxmlformats.org/officeDocument/2006/customXml" ds:itemID="{B6AE239E-3D32-47DD-85EA-2F6EC96E680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3B39DBC3-0A8E-406B-A15F-7B3687501ABA}"/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677</Words>
  <Application>Microsoft Office PowerPoint</Application>
  <PresentationFormat>On-screen Show (16:10)</PresentationFormat>
  <Paragraphs>132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Poppins ExtraBold</vt:lpstr>
      <vt:lpstr>Arial</vt:lpstr>
      <vt:lpstr>Poppins SemiBold</vt:lpstr>
      <vt:lpstr>Calibri</vt:lpstr>
      <vt:lpstr>Rockwell</vt:lpstr>
      <vt:lpstr>Poppins</vt:lpstr>
      <vt:lpstr>Bitter</vt:lpstr>
      <vt:lpstr>Office Theme</vt:lpstr>
      <vt:lpstr>Simple Light</vt:lpstr>
      <vt:lpstr>All Grades BCML Session 2</vt:lpstr>
      <vt:lpstr>Building a Culture of Math Learning</vt:lpstr>
      <vt:lpstr>Norms</vt:lpstr>
      <vt:lpstr>Do Now</vt:lpstr>
      <vt:lpstr>Objectives</vt:lpstr>
      <vt:lpstr>Preparing for Planning &amp; Practice</vt:lpstr>
      <vt:lpstr>“Planning with the end in mind”</vt:lpstr>
      <vt:lpstr>Begin Planning</vt:lpstr>
      <vt:lpstr>Guiding questions for planning </vt:lpstr>
      <vt:lpstr>“Why practice?”</vt:lpstr>
      <vt:lpstr>Begin Practicing</vt:lpstr>
      <vt:lpstr>Whole Group Share</vt:lpstr>
      <vt:lpstr>Begin Revising </vt:lpstr>
      <vt:lpstr>Partners</vt:lpstr>
      <vt:lpstr>What’s Next?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Doyle, Maggie - Division of Academic Program Standards</cp:lastModifiedBy>
  <cp:revision>1</cp:revision>
  <dcterms:modified xsi:type="dcterms:W3CDTF">2020-08-14T18:34:51Z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0x0101001BEB557DBE01834EAB47A683706DCD5B001CB4B9AB93836842A61C86EAD5F20BA7</vt:lpwstr>
  </property>
  <property fmtid="{D5CDD505-2E9C-101B-9397-08002B2CF9AE}" pid="3" name="_dlc_DocIdItemGuid">
    <vt:lpwstr>208ffacf-712a-46da-9a4b-c071daa79ffb</vt:lpwstr>
  </property>
</Properties>
</file>