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68" r:id="rId6"/>
  </p:sldMasterIdLst>
  <p:notesMasterIdLst>
    <p:notesMasterId r:id="rId45"/>
  </p:notesMasterIdLst>
  <p:sldIdLst>
    <p:sldId id="256" r:id="rId7"/>
    <p:sldId id="257" r:id="rId8"/>
    <p:sldId id="258" r:id="rId9"/>
    <p:sldId id="259" r:id="rId10"/>
    <p:sldId id="297" r:id="rId11"/>
    <p:sldId id="296" r:id="rId12"/>
    <p:sldId id="261" r:id="rId13"/>
    <p:sldId id="262" r:id="rId14"/>
    <p:sldId id="263" r:id="rId15"/>
    <p:sldId id="264" r:id="rId16"/>
    <p:sldId id="265" r:id="rId17"/>
    <p:sldId id="266" r:id="rId18"/>
    <p:sldId id="267" r:id="rId19"/>
    <p:sldId id="268" r:id="rId20"/>
    <p:sldId id="293" r:id="rId21"/>
    <p:sldId id="302" r:id="rId22"/>
    <p:sldId id="287" r:id="rId23"/>
    <p:sldId id="294" r:id="rId24"/>
    <p:sldId id="295" r:id="rId25"/>
    <p:sldId id="298" r:id="rId26"/>
    <p:sldId id="299" r:id="rId27"/>
    <p:sldId id="304" r:id="rId28"/>
    <p:sldId id="317" r:id="rId29"/>
    <p:sldId id="269" r:id="rId30"/>
    <p:sldId id="305" r:id="rId31"/>
    <p:sldId id="306" r:id="rId32"/>
    <p:sldId id="312" r:id="rId33"/>
    <p:sldId id="313" r:id="rId34"/>
    <p:sldId id="308" r:id="rId35"/>
    <p:sldId id="309" r:id="rId36"/>
    <p:sldId id="315" r:id="rId37"/>
    <p:sldId id="310" r:id="rId38"/>
    <p:sldId id="311" r:id="rId39"/>
    <p:sldId id="307" r:id="rId40"/>
    <p:sldId id="316" r:id="rId41"/>
    <p:sldId id="318" r:id="rId42"/>
    <p:sldId id="319" r:id="rId43"/>
    <p:sldId id="291" r:id="rId44"/>
  </p:sldIdLst>
  <p:sldSz cx="12192000" cy="6858000"/>
  <p:notesSz cx="6858000" cy="9313863"/>
  <p:embeddedFontLst>
    <p:embeddedFont>
      <p:font typeface="Franklin Gothic Book" panose="020B0503020102020204" pitchFamily="34" charset="0"/>
      <p:regular r:id="rId46"/>
      <p:italic r:id="rId47"/>
    </p:embeddedFont>
    <p:embeddedFont>
      <p:font typeface="Franklin Gothic Medium" panose="020B0603020102020204" pitchFamily="34" charset="0"/>
      <p:regular r:id="rId48"/>
      <p:italic r:id="rId49"/>
    </p:embeddedFont>
    <p:embeddedFont>
      <p:font typeface="Georgia" panose="02040502050405020303" pitchFamily="18" charset="0"/>
      <p:regular r:id="rId50"/>
      <p:bold r:id="rId51"/>
      <p:italic r:id="rId52"/>
      <p:boldItalic r:id="rId53"/>
    </p:embeddedFont>
    <p:embeddedFont>
      <p:font typeface="Libre Franklin" pitchFamily="2" charset="0"/>
      <p:regular r:id="rId54"/>
      <p:bold r:id="rId55"/>
      <p:italic r:id="rId56"/>
      <p:boldItalic r:id="rId57"/>
    </p:embeddedFont>
    <p:embeddedFont>
      <p:font typeface="Libre Franklin Medium"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816">
          <p15:clr>
            <a:srgbClr val="A4A3A4"/>
          </p15:clr>
        </p15:guide>
        <p15:guide id="2" orient="horz" pos="168">
          <p15:clr>
            <a:srgbClr val="A4A3A4"/>
          </p15:clr>
        </p15:guide>
        <p15:guide id="3" orient="horz" pos="110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gNbOZxe37+d3Zg/HN6O25heeN4d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D90D4C-25CF-D8C0-EF06-27663B70180B}" name="Perkins, Jacob - Division of Communications" initials="JP" userId="S::Jacob.Perkins@education.ky.gov::c40ba2c0-b4ef-4c71-9781-8024fdc37b7e" providerId="AD"/>
  <p188:author id="{C3D873E3-4DC4-748B-D574-646FE133D5AE}" name="Turner, Rosalind - Division of Communications" initials="RT" userId="S::rosalind.turner@education.ky.gov::7c9c7ca7-1d99-46ec-ad67-a660f1da40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4A9C2E-9151-4E8B-BE2D-5DD7111BD6B1}" v="5" dt="2024-04-24T20:42:33.682"/>
  </p1510:revLst>
</p1510:revInfo>
</file>

<file path=ppt/tableStyles.xml><?xml version="1.0" encoding="utf-8"?>
<a:tblStyleLst xmlns:a="http://schemas.openxmlformats.org/drawingml/2006/main" def="{7536AE7E-8A28-43DD-9494-68CC7674C8D5}">
  <a:tblStyle styleId="{7536AE7E-8A28-43DD-9494-68CC7674C8D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F31529D-DBB5-4C4C-9A0D-C3F6803BE88B}" styleName="Table_1">
    <a:wholeTbl>
      <a:tcTxStyle b="off" i="off">
        <a:font>
          <a:latin typeface="Franklin Gothic Medium"/>
          <a:ea typeface="Franklin Gothic Medium"/>
          <a:cs typeface="Franklin Gothic Medium"/>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b="off" i="off"/>
      <a:tcStyle>
        <a:tcBdr/>
        <a:fill>
          <a:solidFill>
            <a:srgbClr val="CED2E2"/>
          </a:solidFill>
        </a:fill>
      </a:tcStyle>
    </a:band1H>
    <a:band2H>
      <a:tcTxStyle b="off" i="off"/>
      <a:tcStyle>
        <a:tcBdr/>
      </a:tcStyle>
    </a:band2H>
    <a:band1V>
      <a:tcTxStyle b="off" i="off"/>
      <a:tcStyle>
        <a:tcBdr/>
        <a:fill>
          <a:solidFill>
            <a:srgbClr val="CED2E2"/>
          </a:solidFill>
        </a:fill>
      </a:tcStyle>
    </a:band1V>
    <a:band2V>
      <a:tcTxStyle b="off" i="off"/>
      <a:tcStyle>
        <a:tcBdr/>
      </a:tcStyle>
    </a:band2V>
    <a:lastCol>
      <a:tcTxStyle b="on" i="off">
        <a:font>
          <a:latin typeface="Franklin Gothic Medium"/>
          <a:ea typeface="Franklin Gothic Medium"/>
          <a:cs typeface="Franklin Gothic Medium"/>
        </a:font>
        <a:schemeClr val="lt1"/>
      </a:tcTxStyle>
      <a:tcStyle>
        <a:tcBdr/>
        <a:fill>
          <a:solidFill>
            <a:schemeClr val="accent1"/>
          </a:solidFill>
        </a:fill>
      </a:tcStyle>
    </a:lastCol>
    <a:firstCol>
      <a:tcTxStyle b="on" i="off">
        <a:font>
          <a:latin typeface="Franklin Gothic Medium"/>
          <a:ea typeface="Franklin Gothic Medium"/>
          <a:cs typeface="Franklin Gothic Medium"/>
        </a:font>
        <a:schemeClr val="lt1"/>
      </a:tcTxStyle>
      <a:tcStyle>
        <a:tcBdr/>
        <a:fill>
          <a:solidFill>
            <a:schemeClr val="accent1"/>
          </a:solidFill>
        </a:fill>
      </a:tcStyle>
    </a:firstCol>
    <a:lastRow>
      <a:tcTxStyle b="on" i="off">
        <a:font>
          <a:latin typeface="Franklin Gothic Medium"/>
          <a:ea typeface="Franklin Gothic Medium"/>
          <a:cs typeface="Franklin Gothic Medium"/>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Franklin Gothic Medium"/>
          <a:ea typeface="Franklin Gothic Medium"/>
          <a:cs typeface="Franklin Gothic Medium"/>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62954" autoAdjust="0"/>
  </p:normalViewPr>
  <p:slideViewPr>
    <p:cSldViewPr snapToGrid="0">
      <p:cViewPr varScale="1">
        <p:scale>
          <a:sx n="48" d="100"/>
          <a:sy n="48" d="100"/>
        </p:scale>
        <p:origin x="677" y="38"/>
      </p:cViewPr>
      <p:guideLst>
        <p:guide pos="816"/>
        <p:guide orient="horz" pos="168"/>
        <p:guide orient="horz" pos="1104"/>
      </p:guideLst>
    </p:cSldViewPr>
  </p:slideViewPr>
  <p:outlineViewPr>
    <p:cViewPr>
      <p:scale>
        <a:sx n="33" d="100"/>
        <a:sy n="33" d="100"/>
      </p:scale>
      <p:origin x="0" y="-37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Master" Target="slideMasters/slideMaster1.xml"/><Relationship Id="rId61" Type="http://schemas.openxmlformats.org/officeDocument/2006/relationships/font" Target="fonts/font16.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3.fntdata"/><Relationship Id="rId56"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6.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1.fntdata"/><Relationship Id="rId59" Type="http://schemas.openxmlformats.org/officeDocument/2006/relationships/font" Target="fonts/font14.fntdata"/><Relationship Id="rId67" Type="http://customschemas.google.com/relationships/presentationmetadata" Target="meta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9.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7.fntdata"/><Relationship Id="rId60" Type="http://schemas.openxmlformats.org/officeDocument/2006/relationships/font" Target="fonts/font15.fntdata"/><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58"/>
    </inkml:context>
    <inkml:brush xml:id="br0">
      <inkml:brushProperty name="width" value="0.1" units="cm"/>
      <inkml:brushProperty name="height" value="0.1" units="cm"/>
      <inkml:brushProperty name="color" value="#002060"/>
    </inkml:brush>
  </inkml:definitions>
  <inkml:trace contextRef="#ctx0" brushRef="#br0">1 236 24575,'24'-42'0,"-21"21"0,-3 17 0,0 1 0,0-1 0,1 0 0,-1 1 0,1-1 0,0 0 0,0 1 0,0-1 0,1 1 0,-1 0 0,1-1 0,0 1 0,0 0 0,0 0 0,0 0 0,0 0 0,1 0 0,0 1 0,2-3 0,-2 1 0,0 1 0,0-1 0,0 1 0,-1-1 0,0 0 0,0 0 0,0 0 0,0 0 0,-1 0 0,1-1 0,0-4 0,-2 6 0,0 1 0,1 0 0,-1-1 0,1 1 0,-1 0 0,1 0 0,0-1 0,0 1 0,0 0 0,0 0 0,0 0 0,0 0 0,1 0 0,-1 0 0,1 1 0,-1-1 0,1 0 0,0 1 0,-1-1 0,1 1 0,0-1 0,0 1 0,0 0 0,0 0 0,0 0 0,1 0 0,-1 0 0,0 0 0,0 1 0,1-1 0,-1 1 0,0 0 0,1-1 0,3 1 0,3 1 0,0 0 0,0 1 0,0-1 0,0 2 0,10 3 0,-13-4 0,1 1 0,-1-1 0,0-1 0,1 1 0,-1-1 0,1 0 0,-1-1 0,1 1 0,0-1 0,-1-1 0,1 1 0,8-3 0,38-18-1365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7"/>
    </inkml:context>
    <inkml:brush xml:id="br0">
      <inkml:brushProperty name="width" value="0.1" units="cm"/>
      <inkml:brushProperty name="height" value="0.1" units="cm"/>
      <inkml:brushProperty name="color" value="#002060"/>
    </inkml:brush>
  </inkml:definitions>
  <inkml:trace contextRef="#ctx0" brushRef="#br0">1 0 24575,'4'4'0,"1"-1"0,0 0 0,-1 0 0,1-1 0,1 1 0,-1-1 0,0 0 0,6 1 0,-9-3 0,0 1 0,0-1 0,0 0 0,0 1 0,0 0 0,-1-1 0,1 1 0,0 0 0,0 0 0,-1 0 0,1 0 0,-1 0 0,1 1 0,-1-1 0,1 0 0,-1 1 0,0-1 0,0 1 0,1-1 0,-1 1 0,0 0 0,-1-1 0,1 1 0,0 0 0,0 0 0,-1-1 0,1 1 0,-1 0 0,1 0 0,-1 0 0,0 0 0,0 0 0,0 0 0,0 0 0,0 0 0,-1 2 0,1-1 0,0 0 0,0 0 0,0 0 0,1 0 0,-1 0 0,1 0 0,-1 0 0,1 0 0,0 0 0,0 0 0,1 0 0,-1-1 0,0 1 0,3 2 0,14 13 0,-16-15 0,1-1 0,0 1 0,0 0 0,-1-1 0,1 1 0,-1 1 0,4 5 0,-6-7 0,1-1 0,-1 1 0,0 0 0,1 0 0,-1 0 0,0 0 0,0-1 0,0 1 0,0 0 0,-1 0 0,1 0 0,0-1 0,-1 1 0,1 0 0,-1 0 0,0-1 0,1 1 0,-1 0 0,0-1 0,0 1 0,-2 2 0,1-2 0,0 0 0,1 1 0,-1 0 0,1-1 0,-1 1 0,1 0 0,0 0 0,0-1 0,0 1 0,1 0 0,-1 0 0,1 0 0,-1 0 0,1 0 0,0 0 0,0 0 0,0 0 0,1 0 0,-1 0 0,2 4 0,-1 4 0,0-4 0,-1 1 0,0-1 0,-1 1 0,-2 14 0,-1 18 0,4-37 0,1 1 0,-1-1 0,1 1 0,-1-1 0,1 1 0,0-1 0,0 1 0,1-1 0,-1 0 0,1 0 0,-1 0 0,5 6 0,-5-8 0,0 1 0,1-1 0,-1 0 0,0 0 0,1 0 0,-1 0 0,1 0 0,-1 0 0,1 0 0,-1 0 0,1-1 0,0 1 0,-1 0 0,1-1 0,0 0 0,-1 1 0,1-1 0,0 0 0,0 0 0,0 0 0,-1 0 0,1 0 0,0 0 0,0-1 0,3 0 0,-1 0 0,0 0 0,0 0 0,0 0 0,0 0 0,0 1 0,1 0 0,-1 0 0,0 0 0,0 0 0,7 2 0,-10-2 0,1 1 0,-1-1 0,1 1 0,-1 0 0,0 0 0,0 0 0,0 0 0,1 0 0,-1 0 0,0 0 0,0 0 0,0 0 0,0 1 0,-1-1 0,1 0 0,0 1 0,0-1 0,-1 1 0,1-1 0,-1 0 0,0 1 0,1-1 0,-1 1 0,0-1 0,0 1 0,1 0 0,-1-1 0,-1 1 0,1-1 0,0 3 0,0-1 0,-1 1 0,2-1 0,-1 0 0,0 1 0,1-1 0,0 0 0,-1 1 0,1-1 0,0 0 0,1 0 0,-1 0 0,1 1 0,3 3 0,-4-5 0,0-1 0,0 0 0,1 1 0,-1-1 0,0 0 0,1 0 0,-1 0 0,1 0 0,0 0 0,-1-1 0,1 1 0,0 0 0,-1-1 0,1 1 0,0-1 0,0 0 0,-1 1 0,1-1 0,0 0 0,0 0 0,0 0 0,0 0 0,-1-1 0,1 1 0,0 0 0,2-1 0,-3 0 0,1 1 0,-1-1 0,1 1 0,-1 0 0,1 0 0,-1 0 0,1-1 0,-1 2 0,1-1 0,0 0 0,-1 0 0,1 0 0,-1 1 0,1-1 0,-1 1 0,1-1 0,-1 1 0,0 0 0,1-1 0,-1 1 0,0 0 0,1 0 0,-1 0 0,0 0 0,0 0 0,0 0 0,0 0 0,0 0 0,1 2 0,2 4 0,-1-1 0,0 1 0,-1 0 0,1-1 0,1 11 0,-3-12 0,0 0 0,1 0 0,-1 0 0,1-1 0,0 1 0,0 0 0,1-1 0,3 7 0,3-4 0,0-1 0,1 1 0,0-2 0,0 1 0,0-1 0,0-1 0,18 6 0,5 2 0,2 6 0,-26-13 0,1 0 0,0 0 0,0-1 0,15 4 0,-23-8 0,0 0 0,0 0 0,0 0 0,0-1 0,0 1 0,0-1 0,0 0 0,0 0 0,-1 1 0,1-1 0,0 0 0,0-1 0,-1 1 0,1 0 0,0 0 0,-1-1 0,1 1 0,-1-1 0,0 1 0,1-1 0,-1 0 0,1-2 0,0 1 0,0 0 0,0 1 0,1-1 0,-1 1 0,0 0 0,1-1 0,0 1 0,-1 0 0,1 1 0,0-1 0,0 0 0,3-1 0,4 1 0,-1-1 0,1 2 0,0-1 0,-1 1 0,1 1 0,11 0 0,-17 0 0,0 1 0,-1 0 0,1 0 0,-1 0 0,1 0 0,-1 1 0,0-1 0,1 1 0,-1 0 0,0 0 0,0 0 0,0 0 0,-1 1 0,1-1 0,0 1 0,-1 0 0,0 0 0,1 0 0,1 4 0,-2-3 0,1-1 0,-1 0 0,0 1 0,1-1 0,-1 0 0,1 0 0,0 0 0,0-1 0,1 1 0,-1-1 0,0 0 0,1 0 0,3 2 0,-5-3 0,0-1 0,0 0 0,0 0 0,-1 0 0,1 0 0,0 0 0,0 0 0,0-1 0,0 1 0,-1 0 0,1-1 0,0 0 0,0 1 0,-1-1 0,1 0 0,0 0 0,-1 0 0,1 0 0,-1 0 0,1 0 0,-1 0 0,1-1 0,-1 1 0,0-1 0,0 1 0,0-1 0,0 1 0,0-1 0,1-1 0,-1 2-72,0 0 1,0 0-1,0 0 0,0 0 0,0 1 0,0-1 0,0 0 0,0 1 1,0-1-1,0 0 0,1 1 0,-1 0 0,0-1 0,0 1 0,1 0 1,-1-1-1,0 1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8"/>
    </inkml:context>
    <inkml:brush xml:id="br0">
      <inkml:brushProperty name="width" value="0.1" units="cm"/>
      <inkml:brushProperty name="height" value="0.1" units="cm"/>
      <inkml:brushProperty name="color" value="#002060"/>
    </inkml:brush>
  </inkml:definitions>
  <inkml:trace contextRef="#ctx0" brushRef="#br0">32 1 24575,'0'16'0,"-1"-1"0,-1 1 0,0 0 0,-1-1 0,-1 0 0,-1 1 0,-6 14 0,10-28 0,1-1 0,-1 0 0,1 1 0,0 0 0,-1-1 0,1 1 0,0-1 0,0 1 0,0-1 0,0 1 0,0-1 0,0 1 0,1 0 0,-1-1 0,0 1 0,1-1 0,-1 1 0,1-1 0,0 0 0,-1 1 0,1-1 0,0 0 0,0 1 0,0-1 0,0 0 0,0 0 0,0 0 0,0 0 0,1 0 0,-1 0 0,0 0 0,0 0 0,1 0 0,1 1 0,-1-1 0,0 0 0,0 0 0,0 0 0,0 1 0,-1-1 0,1 1 0,-1-1 0,1 1 0,-1-1 0,0 1 0,1 0 0,-1 0 0,0 0 0,0 0 0,0 0 0,0 0 0,-1 0 0,1 0 0,-1 0 0,1 4 0,-1-3 0,0-1 0,0 1 0,0 0 0,0 0 0,0 0 0,0-1 0,1 1 0,-1 0 0,1 0 0,0-1 0,0 1 0,0-1 0,0 1 0,0-1 0,1 1 0,-1-1 0,1 1 0,-1-1 0,1 0 0,0 0 0,0 0 0,0 0 0,0 0 0,0-1 0,1 1 0,-1 0 0,0-1 0,1 0 0,-1 1 0,1-1 0,3 1 0,25 11 0,-27-12 0,0 0 0,1 1 0,-1 0 0,0 0 0,0 0 0,0 0 0,0 1 0,0-1 0,-1 1 0,1 0 0,-1 0 0,0 1 0,1-1 0,-2 0 0,1 1 0,0 0 0,3 7 0,-4-7 0,1 0 0,-1-1 0,1 1 0,0-1 0,0 1 0,0-1 0,1 0 0,-1 0 0,1 0 0,-1 0 0,1-1 0,0 0 0,0 0 0,0 0 0,1 0 0,-1 0 0,0-1 0,1 0 0,6 1 0,-4 0 0,1 1 0,-1-1 0,0 1 0,0 0 0,12 7 0,-14-5 0,0-1 0,0 1 0,0 0 0,-1 0 0,0 0 0,7 11 0,-10-13 0,1 0 0,0 1 0,0-1 0,0 0 0,0 0 0,1-1 0,-1 1 0,1 0 0,-1-1 0,1 0 0,0 1 0,0-1 0,0 0 0,0 0 0,1-1 0,-1 1 0,0-1 0,1 0 0,-1 1 0,1-2 0,-1 1 0,1 0 0,0-1 0,4 1 0,22-2 0,-25 0 0,0 0 0,0 0 0,0 1 0,0 0 0,0 0 0,0 0 0,0 1 0,0-1 0,0 1 0,0 0 0,0 1 0,-1-1 0,1 1 0,0 0 0,-1 0 0,1 1 0,-1-1 0,8 7 0,3 8 0,0 1 0,-2 0 0,20 37 0,-21-47 120,-11-8-151,-1 0 0,0 0 0,0 0 0,1-1 0,-1 1 0,0 0 0,0 0 0,1 0 1,-1 0-1,0-1 0,0 1 0,0 0 0,1 0 0,-1-1 0,0 1 0,0 0 0,0 0 0,0-1 0,0 1 0,0 0 0,1 0 0,-1-1 0,0 1 0,0 0 1,0 0-1,0-1 0,0 1 0,0 0 0,0-1 0,0 1 0,0 0 0,0 0 0,0-1 0,-1 1 0,1 0 0,0 0 0,0-1 0,0 1 0,0 0 0,0 0 1,0-1-1,-1 1 0,1 0 0,0 0 0,0-1 0,0 1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9"/>
    </inkml:context>
    <inkml:brush xml:id="br0">
      <inkml:brushProperty name="width" value="0.025" units="cm"/>
      <inkml:brushProperty name="height" value="0.025" units="cm"/>
      <inkml:brushProperty name="color" value="#002060"/>
    </inkml:brush>
  </inkml:definitions>
  <inkml:trace contextRef="#ctx0" brushRef="#br0">137 0 24575,'-2'1'0,"-1"0"0,1 0 0,0 0 0,0 1 0,0-1 0,0 0 0,0 1 0,0 0 0,0-1 0,0 1 0,1 0 0,-1 0 0,1 0 0,-1 0 0,1 0 0,0 1 0,0-1 0,0 0 0,-1 3 0,0-1 0,0-1 0,0 1 0,0-1 0,0 1 0,-1-1 0,1 0 0,-1 0 0,0 0 0,-3 3 0,2-5 14,0 1 0,0 0 0,0-1 0,0 0 0,0 0 0,0 0 1,0-1-1,-5 1 0,-19 3-1506,23-2-5334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70"/>
    </inkml:context>
    <inkml:brush xml:id="br0">
      <inkml:brushProperty name="width" value="0.025" units="cm"/>
      <inkml:brushProperty name="height" value="0.025" units="cm"/>
      <inkml:brushProperty name="color" value="#002060"/>
    </inkml:brush>
  </inkml:definitions>
  <inkml:trace contextRef="#ctx0" brushRef="#br0">35 0 24575,'0'2'0,"0"1"0,0 2 0,-1 2 0,-3-1 0,1 1 0,-2-2 0,-1-1 0,1 0 0,-1-1 0,1 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71"/>
    </inkml:context>
    <inkml:brush xml:id="br0">
      <inkml:brushProperty name="width" value="0.025" units="cm"/>
      <inkml:brushProperty name="height" value="0.025" units="cm"/>
      <inkml:brushProperty name="color" value="#002060"/>
    </inkml:brush>
  </inkml:definitions>
  <inkml:trace contextRef="#ctx0" brushRef="#br0">15 0 24575,'-1'0'0,"-1"2"0,-1-1 0,-1 0 0,3-2 0,2 1 0,1 0 0,1 3 0,-1 2 0,0 1 0,-3 0 0,-1-1 0,-3-2 0,0-2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4"/>
    </inkml:context>
    <inkml:brush xml:id="br0">
      <inkml:brushProperty name="width" value="0.1" units="cm"/>
      <inkml:brushProperty name="height" value="0.1" units="cm"/>
      <inkml:brushProperty name="color" value="#FFC114"/>
    </inkml:brush>
  </inkml:definitions>
  <inkml:trace contextRef="#ctx0" brushRef="#br0">1251 0 24575,'1'2'0,"-1"0"0,0 0 0,0 1 0,0-1 0,0 0 0,-1 0 0,1 0 0,0 0 0,-1 0 0,0 0 0,1 0 0,-1 0 0,0 0 0,0 0 0,0 0 0,0-1 0,0 1 0,-1 0 0,1-1 0,0 1 0,-1-1 0,1 1 0,-1-1 0,0 0 0,1 1 0,-4 1 0,-1-2 0,0 1 0,0-1 0,1 0 0,-1 0 0,0-1 0,0 0 0,-10-1 0,10 1 0,0 0 0,0 0 0,0 0 0,0 1 0,0-1 0,0 1 0,-9 3 0,12-2 0,-1 0 0,1 1 0,0-1 0,0 0 0,0 1 0,0 0 0,1 0 0,-1 0 0,1 0 0,0 0 0,0 0 0,0 1 0,0-1 0,-2 6 0,3-7 0,0 1 0,0 0 0,0 0 0,-1 0 0,1-1 0,-1 1 0,0-1 0,1 1 0,-1-1 0,0 1 0,-1-1 0,1 0 0,0 0 0,-1 0 0,1-1 0,-1 1 0,0 0 0,1-1 0,-1 0 0,0 1 0,0-1 0,0-1 0,0 1 0,0 0 0,-6 0 0,-26 2 0,30-2 0,0 0 0,0 0 0,0-1 0,0 1 0,-1-1 0,1 0 0,0-1 0,0 1 0,0-1 0,0 0 0,0 0 0,0-1 0,0 0 0,0 0 0,0 0 0,1 0 0,-1-1 0,1 1 0,-7-6 0,-16-21 0,24 25 0,0 1 0,1-1 0,-1 1 0,-1 0 0,1 0 0,0 0 0,-1 0 0,1 0 0,-1 1 0,0 0 0,0 0 0,0 0 0,0 0 0,0 0 0,-1 1 0,-5-2 0,-17-1 0,19 2 0,-1 0 0,1 1 0,0-1 0,-1 2 0,1-1 0,0 1 0,-1 0 0,1 1 0,-1 0 0,1 0 0,0 1 0,0 0 0,0 1 0,0 0 0,0 0 0,0 0 0,-10 8 0,16-10 0,1 0 0,-1 0 0,1 1 0,-1-1 0,0 0 0,1-1 0,-1 1 0,0 0 0,1 0 0,-1-1 0,0 1 0,0-1 0,0 1 0,0-1 0,0 0 0,1 0 0,-1 0 0,0 0 0,0 0 0,0 0 0,0 0 0,0-1 0,0 1 0,1-1 0,-1 1 0,0-1 0,0 0 0,1 0 0,-1 0 0,0 0 0,1 0 0,-1 0 0,1 0 0,-1 0 0,1-1 0,0 1 0,-2-3 0,-29-19 0,29 22 0,0 0 0,0 0 0,0 0 0,-1 0 0,1 0 0,-1 1 0,1 0 0,0-1 0,-1 1 0,1 1 0,-1-1 0,1 0 0,-1 1 0,1-1 0,0 1 0,-1 0 0,-3 2 0,-52 31 0,48-27 0,-34 29 0,40-31 0,0 0 0,0 0 0,0-1 0,-1 0 0,0 0 0,0 0 0,0-1 0,0 0 0,0 0 0,0 0 0,-1-1 0,0 0 0,1 0 0,-1-1 0,0 0 0,0 0 0,-7 0 0,6-1 0,-1 0 0,1-1 0,-1 0 0,0 0 0,1-1 0,0 0 0,0-1 0,-1 0 0,-13-7 0,16 7 0,1-1 0,0 0 0,0 0 0,0-1 0,1 1 0,-1-1 0,1 0 0,0 0 0,1 0 0,-1-1 0,1 0 0,0 1 0,-3-11 0,4 12 5,0 1 0,0 0 1,0 0-1,0 0 0,0 0 0,-1 1 0,1-1 0,-4-2 0,-5-7-1416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5"/>
    </inkml:context>
    <inkml:brush xml:id="br0">
      <inkml:brushProperty name="width" value="0.1" units="cm"/>
      <inkml:brushProperty name="height" value="0.1" units="cm"/>
      <inkml:brushProperty name="color" value="#FFC114"/>
    </inkml:brush>
  </inkml:definitions>
  <inkml:trace contextRef="#ctx0" brushRef="#br0">2116 1271 24575,'0'-2'0,"-1"0"0,1 0 0,-1 0 0,0 0 0,0 0 0,0 0 0,0 0 0,0 0 0,-1 0 0,1 0 0,0 0 0,-1 0 0,1 1 0,-1-1 0,0 1 0,0-1 0,1 1 0,-1 0 0,0 0 0,0 0 0,0 0 0,0 0 0,-1 0 0,1 0 0,0 1 0,0-1 0,0 1 0,-1-1 0,-1 1 0,-71-8 0,73 8 0,-6-1 0,0 0 0,0-1 0,0 0 0,0-1 0,0 0 0,0 0 0,1 0 0,-1-1 0,-12-9 0,15 7 0,0-1 0,0 0 0,1-1 0,-1 1 0,2-1 0,-1 0 0,1 0 0,0 0 0,-3-16 0,9-18 0,-2 40 0,0-1 0,0 1 0,-1-1 0,1 1 0,-1-1 0,0 0 0,0 1 0,0-1 0,0 1 0,0-1 0,0 0 0,-1 1 0,1-1 0,-1 0 0,0 1 0,1-1 0,-1 1 0,-1 0 0,1-1 0,0 1 0,0 0 0,-1 0 0,0-1 0,1 1 0,-1 0 0,0 1 0,0-1 0,0 0 0,0 0 0,0 1 0,-3-2 0,-51-40 0,50 37 0,1 1 0,-1 0 0,0 0 0,0 0 0,-1 1 0,1 0 0,-1 0 0,0 1 0,0 0 0,0 0 0,-1 0 0,1 1 0,-1 0 0,1 1 0,-14-2 0,17 3 0,0 0 0,-1 0 0,1 0 0,0 0 0,0 1 0,-1 0 0,1 0 0,0 0 0,0 0 0,-4 2 0,6-1 0,0 0 0,-1 0 0,1 0 0,0 0 0,0 0 0,1 0 0,-1 0 0,0 0 0,1 1 0,-1-1 0,1 1 0,0-1 0,0 1 0,0 0 0,-1 4 0,0-1 0,0 0 0,0 0 0,-1 0 0,0 0 0,0-1 0,0 1 0,-1-1 0,-6 8 0,9-12 0,0 0 0,-1 1 0,1-1 0,-1 0 0,1 0 0,-1 0 0,0 0 0,1-1 0,-1 1 0,0 0 0,1-1 0,-1 1 0,0-1 0,0 1 0,0-1 0,1 0 0,-1 0 0,0 0 0,0 0 0,0 0 0,0 0 0,1 0 0,-1-1 0,0 1 0,0-1 0,0 1 0,1-1 0,-1 0 0,0 0 0,1 0 0,-1 0 0,1 0 0,-3-1 0,2 1 0,0 0 0,0 0 0,-1 1 0,1-1 0,0 1 0,0 0 0,-1 0 0,1 0 0,0 0 0,0 0 0,-1 0 0,1 0 0,0 1 0,0-1 0,0 1 0,-1 0 0,1 0 0,0-1 0,0 1 0,0 1 0,0-1 0,0 0 0,1 0 0,-1 1 0,0-1 0,-1 2 0,-1 0 0,1 0 0,-1-1 0,0 0 0,0 0 0,0 0 0,0 0 0,0-1 0,-8 2 0,-61-4 0,59-1 0,-1 1 0,0 1 0,0 1 0,-27 4 0,40-5 0,0 1 0,0 0 0,0 0 0,1 0 0,-1 1 0,0-1 0,0 0 0,1 1 0,-1-1 0,1 1 0,0-1 0,-1 1 0,1 0 0,0 0 0,0 0 0,0-1 0,0 1 0,0 0 0,0 0 0,0 3 0,0-3 0,0 1 0,0-1 0,0 0 0,0 0 0,0 0 0,0 1 0,0-1 0,-1 0 0,1 0 0,-1-1 0,0 1 0,1 0 0,-1-1 0,0 1 0,0-1 0,0 1 0,0-1 0,-4 2 0,-16 4 0,-29 6 0,46-12 0,-1 0 0,1-1 0,0 1 0,0-1 0,-1 0 0,1-1 0,0 1 0,-10-3 0,12 2 0,0-1 0,1 0 0,-1 1 0,1-1 0,-1 0 0,1 0 0,0-1 0,0 1 0,0 0 0,0-1 0,0 0 0,0 1 0,1-1 0,-1 0 0,-1-4 0,0-1 0,1 5 0,1 0 0,-1 0 0,1 0 0,-1 0 0,0 0 0,0 0 0,0 0 0,0 1 0,-1-1 0,-2-2 0,4 5 0,-1-1 0,1 1 0,-1 0 0,1-1 0,-1 1 0,0 0 0,1 0 0,-1 0 0,1 0 0,-1 0 0,0 1 0,1-1 0,-1 0 0,1 1 0,-1-1 0,1 1 0,-1 0 0,1-1 0,0 1 0,-1 0 0,1 0 0,0 0 0,-1 0 0,1 0 0,0 0 0,0 0 0,-1 2 0,-5 3 0,0 0 0,0 0 0,-1-1 0,1 0 0,-1 0 0,0 0 0,-1-1 0,1-1 0,-1 1 0,-10 2 0,13-5 0,1 0 0,0 0 0,-1-1 0,1 1 0,-1-1 0,1 0 0,-1-1 0,1 0 0,-1 1 0,1-2 0,0 1 0,-9-3 0,0-3 0,0 0 0,1-1 0,-14-9 0,-35-20 0,56 34 0,2 2 0,-1-1 0,1 1 0,0-1 0,0 0 0,0 0 0,1-1 0,-1 1 0,0-1 0,1 0 0,0 0 0,0 0 0,-1 0 0,2 0 0,-1-1 0,0 1 0,1-1 0,0 0 0,-1 0 0,2 0 0,-3-4 0,-1-9 0,-1 1 0,0 0 0,-1 0 0,-15-22 0,17 30 0,0 1 0,-1 0 0,0 0 0,0 1 0,-1-1 0,0 2 0,0-1 0,-1 1 0,1 0 0,-12-6 0,14 9 0,0 0 0,0 0 0,1-1 0,-1 1 0,1-1 0,0 0 0,-7-7 0,10 9 0,0 0 0,1 0 0,-1 0 0,1 0 0,-1 0 0,1 0 0,-1 0 0,1 0 0,0 0 0,-1 0 0,1 0 0,0-1 0,0 1 0,0 0 0,0 0 0,0 0 0,0 0 0,0-1 0,1 1 0,-1 0 0,0 0 0,1 0 0,-1 0 0,0 0 0,1 0 0,0 0 0,-1 0 0,1 0 0,-1 0 0,1 0 0,0 0 0,0 0 0,0 0 0,-1 1 0,1-1 0,2-1 0,14-30 0,-15 28 0,-1 1 0,0-1 0,1 1 0,0-1 0,0 1 0,0 0 0,5-6 0,0 1 0,-1-1 0,0 1 0,0-1 0,-1 0 0,0-1 0,-1 1 0,0-1 0,0 0 0,-1 0 0,0 0 0,-1-1 0,0 1 0,-1-1 0,0-13 0,-1 20 0,-1 1 0,0 0 0,0 0 0,0 0 0,0 0 0,-1-1 0,1 2 0,-1-1 0,0 0 0,0 0 0,0 0 0,0 1 0,0-1 0,-1 1 0,1 0 0,-1 0 0,0 0 0,1 0 0,-1 0 0,0 0 0,0 1 0,0-1 0,-4 0 0,-2-1 0,0 0 0,1 0 0,-1 1 0,0 0 0,-1 1 0,1 0 0,-10 1 0,16 0 0,0 0 0,0-1 0,0 1 0,0 0 0,1-1 0,-1 0 0,0 1 0,0-1 0,1 0 0,-1-1 0,1 1 0,-1 0 0,1-1 0,-1 1 0,1-1 0,0 0 0,-4-3 0,-26-44 0,29 43 0,-1-1 0,0 1 0,0-1 0,0 1 0,0 1 0,-1-1 0,0 1 0,0-1 0,-7-4 0,5 5 0,1-1 0,-1 1 0,1-1 0,1-1 0,-1 1 0,1-1 0,0 0 0,1 0 0,0-1 0,0 1 0,0-1 0,1 0 0,0 0 0,1 0 0,-2-9 0,-18-44 0,19 57 11,0-1-1,0 1 0,0 0 0,0 0 1,-1 1-1,0-1 0,1 1 0,-1-1 1,-1 1-1,1 1 0,-7-5 1,6 4-147,0 1 1,0-2 0,1 1-1,-1 0 1,1-1 0,0 0-1,0 0 1,0 0 0,1 0-1,-4-7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6"/>
    </inkml:context>
    <inkml:brush xml:id="br0">
      <inkml:brushProperty name="width" value="0.1" units="cm"/>
      <inkml:brushProperty name="height" value="0.1" units="cm"/>
      <inkml:brushProperty name="color" value="#FFC114"/>
    </inkml:brush>
  </inkml:definitions>
  <inkml:trace contextRef="#ctx0" brushRef="#br0">1 1 24575,'17'50'0,"-8"28"0,-2 130 0,-5-200 0,0 0 0,0 0 0,1 0 0,0 0 0,0 0 0,1-1 0,0 1 0,1-1 0,-1 0 0,1 0 0,1-1 0,6 8 0,17 24 0,-13-8 0,-1 1 0,-2 1 0,0 0 0,-3 0 0,0 1 0,4 38 0,-13-70-68,-1 1 0,1 0-1,-1-1 1,1 1 0,0-1 0,0 1-1,-1-1 1,1 1 0,0-1 0,0 1-1,1-1 1,-1 0 0,0 0 0,0 1-1,0-1 1,1 0 0,-1 0-1,1 0 1,2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7"/>
    </inkml:context>
    <inkml:brush xml:id="br0">
      <inkml:brushProperty name="width" value="0.1" units="cm"/>
      <inkml:brushProperty name="height" value="0.1" units="cm"/>
      <inkml:brushProperty name="color" value="#FFC114"/>
    </inkml:brush>
  </inkml:definitions>
  <inkml:trace contextRef="#ctx0" brushRef="#br0">110 0 24575,'1'6'0,"-1"-1"0,1 0 0,1 0 0,-1 0 0,1 0 0,0-1 0,0 1 0,0 0 0,1-1 0,0 1 0,0-1 0,0 0 0,5 6 0,-3-4 0,0-1 0,-1 2 0,0-1 0,0 0 0,-1 1 0,5 11 0,4 15 0,-10-26 0,1-1 0,-1 1 0,0 0 0,0 0 0,-1 0 0,0 0 0,1 12 0,-2 9 0,1-16 0,-1-1 0,0 0 0,-1 0 0,-2 12 0,3-20 0,-1 0 0,0-1 0,0 1 0,0-1 0,0 1 0,0 0 0,-1-1 0,1 0 0,-1 1 0,1-1 0,-1 0 0,0 0 0,0 0 0,0 0 0,0 0 0,0 0 0,0-1 0,-1 1 0,1-1 0,-1 1 0,-2 0 0,3-1 0,0 0 0,0-1 0,-1 2 0,1-1 0,0 0 0,0 0 0,0 1 0,1-1 0,-1 1 0,0-1 0,0 1 0,1 0 0,-1 0 0,1 0 0,0 0 0,-1 0 0,1 0 0,0 0 0,0 0 0,0 0 0,1 0 0,-1 1 0,0-1 0,1 0 0,-1 1 0,1-1 0,0 0 0,0 4 0,-7 28 0,6-34 0,1 1 0,-1 0 0,0-1 0,0 1 0,0-1 0,1 1 0,-1-1 0,0 1 0,0-1 0,0 0 0,0 1 0,0-1 0,0 0 0,0 0 0,0 0 0,0 1 0,0-1 0,0 0 0,0 0 0,0-1 0,-1 1 0,-33-3 0,18 1 0,15 2 0,1 0 0,-1 0 0,0 0 0,1 1 0,-1-1 0,1 0 0,-1 1 0,1-1 0,0 0 0,-1 1 0,1 0 0,-1-1 0,1 1 0,0 0 0,-1 0 0,1 0 0,0 0 0,0 0 0,0 0 0,0 0 0,0 0 0,0 1 0,0-1 0,0 0 0,0 0 0,1 1 0,-1-1 0,-1 3 0,1 2 0,0-1 0,-1 1 0,2 0 0,-1 0 0,1 0 0,0 10 0,1-14 0,-1 0 0,0 0 0,1-1 0,0 1 0,-1 0 0,1-1 0,0 1 0,0 0 0,0-1 0,0 1 0,0-1 0,0 1 0,0-1 0,1 0 0,-1 0 0,0 1 0,1-1 0,1 1 0,37 21 0,-1 1 0,-19-2 0,-2 1 0,0 1 0,17 30 0,3 4 0,-20-20 0,-17-33 0,1 0 0,0 0 0,0 0 0,1 0 0,0-1 0,-1 1 0,1-1 0,7 8 0,1-2 0,4 6 0,0-2 0,1 0 0,1 0 0,29 16 0,77 41 0,-99-50 0,-22-19 0,-1 0 0,1 0 0,0 0 0,0 0 0,0-1 0,0 1 0,0 0 0,0-1 0,0 0 0,0 1 0,1-1 0,-1 0 0,1 0 0,-1 0 0,0-1 0,1 1 0,-1 0 0,1-1 0,0 0 0,-1 1 0,1-1 0,-1 0 0,1-1 0,0 1 0,-1 0 0,1-1 0,2 0 0,-4 1 0,-1-1 0,1 1 0,-1 0 0,1 0 0,0 0 0,-1 0 0,1 0 0,-1 0 0,1 0 0,-1 0 0,1 0 0,0 0 0,-1 0 0,1 0 0,-1 0 0,1 1 0,-1-1 0,1 0 0,-1 0 0,1 1 0,-1-1 0,1 0 0,-1 0 0,1 1 0,-1-1 0,0 1 0,1-1 0,-1 0 0,1 1 0,-1-1 0,1 1 0,7 21 0,-8-19 0,1-1 0,-1 0 0,1 0 0,-1 1 0,1-1 0,0 0 0,0 0 0,0 0 0,0 0 0,0 0 0,1 0 0,-1 0 0,0 0 0,1-1 0,0 1 0,-1 0 0,1-1 0,3 3 0,-3-3 0,0 0 0,0 0 0,0 0 0,1-1 0,-1 1 0,0-1 0,0 1 0,1-1 0,-1 0 0,0 1 0,1-1 0,-1 0 0,0-1 0,1 1 0,-1 0 0,0-1 0,0 1 0,1-1 0,-1 0 0,0 1 0,0-1 0,0 0 0,4-3 0,-5 2 0,1 0 0,0 0 0,0-1 0,-1 1 0,0-1 0,1 1 0,-1-1 0,0 0 0,0 0 0,-1 1 0,1-1 0,0 0 0,-1 0 0,0 0 0,1 0 0,-1 1 0,-1-7 0,1-1 0,1 1 0,0-1 0,0 0 0,1 1 0,0-1 0,0 1 0,7-14 0,-9 21 0,1 0 0,-1 0 0,1 0 0,0 0 0,0 0 0,0 0 0,0 0 0,1 1 0,-1-1 0,0 0 0,1 1 0,-1-1 0,1 1 0,-1-1 0,1 1 0,0 0 0,0-1 0,0 1 0,0 0 0,0 0 0,-1 0 0,2 1 0,-1-1 0,0 0 0,0 1 0,0 0 0,0-1 0,0 1 0,0 0 0,1 0 0,-1 0 0,0 0 0,0 0 0,0 1 0,0-1 0,0 1 0,0-1 0,0 1 0,3 1 0,-3 0 0,1 0 0,-1 1 0,0-1 0,1 1 0,-1-1 0,0 1 0,-1 0 0,1 0 0,0 0 0,-1 0 0,0 0 0,1 0 0,0 5 0,13 47 0,-14-52 0,3 48 0,-4-46 0,0 1 0,0-1 0,0 0 0,0 1 0,1-1 0,0 0 0,0 0 0,1 0 0,-1 0 0,1 0 0,0 0 0,0 0 0,1 0 0,0-1 0,4 7 0,-1-5 0,-1 1 0,0-1 0,-1 1 0,0 0 0,0 0 0,0 1 0,-1-1 0,0 1 0,0-1 0,-1 1 0,0 0 0,0 0 0,-1 0 0,0 0 0,0 0 0,-1 1 0,0-1 0,-1 0 0,0 0 0,0 0 0,-4 13 0,4 0 0,0 0 0,1 0 0,2 0 0,0 1 0,1-1 0,9 32 0,-6-26 0,-5-16 0,1 0 0,1 1 0,-1-1 0,2 0 0,0 0 0,0-1 0,1 1 0,0-1 0,7 10 0,-9-18 0,0 0 0,0 0 0,0 0 0,0 0 0,0 0 0,0-1 0,0 0 0,6 2 0,-6-2 0,1 1 0,0-1 0,-1 1 0,1-1 0,-1 1 0,0 0 0,1 0 0,5 6 0,11 12 0,-12-12 0,0 0 0,-1 1 0,0-1 0,0 1 0,-1 1 0,10 17 0,-12-21 0,0 0 0,0 0 0,1-1 0,0 1 0,0-1 0,1 0 0,-1 0 0,1-1 0,0 1 0,0-1 0,1-1 0,-1 1 0,1-1 0,0 0 0,12 3 0,-9-2 0,-1-1 0,1 2 0,-1 0 0,0 0 0,0 0 0,-1 1 0,11 9 0,-1 5 0,-15-16 0,-1 0 0,1-1 0,0 1 0,0-1 0,1 0 0,-1 0 0,1 0 0,-1 0 0,1-1 0,0 0 0,0 1 0,0-1 0,0-1 0,1 1 0,-1-1 0,6 2 0,-3-2 0,-1 1 0,1 0 0,-1 0 0,0 0 0,1 1 0,-1 0 0,-1 0 0,1 1 0,0 0 0,-1 0 0,0 0 0,8 8 0,2 4 0,-1 1 0,19 26 0,-23-32 0,0 0 0,1-1 0,0 0 0,1-1 0,0-1 0,25 14 0,-26-16 0,1 0 0,-1-1 0,1-1 0,19 5 0,-25-8 0,-1 0 0,1 0 0,0 0 0,0 0 0,0-1 0,-1 0 0,1 0 0,0-1 0,0 0 0,0 0 0,-1 0 0,7-3 0,97-46 0,-93 46 0,-1 2 0,1 0 0,0 0 0,0 2 0,0 0 0,24 3 0,13-1 0,81 7 0,-127-10 0,-1 1 0,0 0 0,0 0 0,0 0 0,0 1 0,0 0 0,0 0 0,0 1 0,0 0 0,0 0 0,0 0 0,-1 1 0,1 0 0,-1 0 0,0 0 0,0 0 0,0 1 0,0 0 0,0 0 0,-1 1 0,0-1 0,7 10 0,-9-11 0,1 0 0,-1-1 0,1 1 0,0-1 0,0 1 0,0-1 0,0 0 0,0 0 0,0 0 0,0-1 0,1 1 0,-1-1 0,1 0 0,-1 0 0,1 0 0,0 0 0,-1-1 0,1 1 0,0-1 0,-1 0 0,1 0 0,0 0 0,0-1 0,-1 1 0,1-1 0,-1 0 0,6-2 0,-2 2 0,1 0 0,-1 0 0,1 0 0,-1 1 0,1 0 0,9 2 0,-6 2 0,0 0 0,-1 2 0,0-1 0,0 1 0,-1 0 0,0 1 0,0 0 0,0 1 0,11 12 0,16 13 0,-26-24 0,-1-1 0,-1 1 0,0 1 0,0 0 0,-1 0 0,0 0 0,-1 1 0,7 14 0,-11-20 0,0-2 0,0 0 0,0 0 0,0 0 0,0-1 0,0 1 0,0-1 0,1 1 0,0-1 0,-1 0 0,1 0 0,0 0 0,0 0 0,0-1 0,0 1 0,0-1 0,6 2 0,-4-1 0,0 0 0,0 0 0,0 1 0,-1-1 0,1 1 0,6 5 0,-10-5 0,1-1 0,-1 0 0,1 0 0,-1 1 0,0-1 0,0 0 0,0 1 0,0-1 0,-1 1 0,1 0 0,-1-1 0,1 1 0,-1-1 0,0 1 0,0 0 0,0-1 0,0 1 0,-1 0 0,1-1 0,-1 1 0,0 2 0,-1 32 0,3-36 0,-1 0 0,0 1 0,1-1 0,0 1 0,-1-1 0,1 0 0,0 1 0,-1-1 0,1 0 0,0 0 0,0 1 0,0-1 0,0 0 0,0 0 0,0 0 0,1 0 0,-1 0 0,0-1 0,0 1 0,1 0 0,-1-1 0,2 2 0,1-1 0,-1 0 0,0 1 0,1-1 0,-1 1 0,0 0 0,0 0 0,0 0 0,0 1 0,0-1 0,-1 1 0,1-1 0,-1 1 0,0 0 0,1 0 0,2 6 0,-2-1 0,-1-1 0,0 0 0,-1 1 0,0-1 0,0 1 0,0 8 0,0-3 0,2 3 0,1-1 0,0 1 0,1-1 0,1 0 0,0 0 0,1 0 0,15 22 0,-7-19 0,-13-16 0,0 0 0,0-1 0,0 1 0,-1 0 0,1 1 0,-1-1 0,0 0 0,1 0 0,-1 1 0,0-1 0,0 0 0,-1 1 0,1-1 0,0 1 0,0 3 0,2 23 0,-3-22 0,0 0 0,1 0 0,-1 0 0,2 1 0,-1-1 0,1 0 0,0 0 0,1 0 0,-1-1 0,1 1 0,1-1 0,-1 1 0,8 9 0,-3-7 0,-1 0 0,0 0 0,0 1 0,-1 0 0,0 0 0,-1 1 0,0 0 0,-1 0 0,0 0 0,-1 0 0,0 0 0,0 1 0,-2-1 0,1 1 0,-1 0 0,-1 0 0,-1 15 0,1-23 0,1-1 0,-1 1 0,1 0 0,0-1 0,0 1 0,0-1 0,1 0 0,-1 1 0,1-1 0,0 0 0,0 0 0,0 0 0,0 0 0,0 0 0,1 0 0,-1-1 0,1 1 0,0-1 0,3 3 0,-3-3 0,0 0 0,0 1 0,0-1 0,0 1 0,-1 0 0,1 0 0,-1 0 0,0 1 0,0-1 0,0 0 0,0 1 0,0-1 0,-1 1 0,0 0 0,1-1 0,-1 1 0,-1 0 0,1 0 0,0 4 0,-1-4 0,0 0 0,0 0 0,0 0 0,1 0 0,-1 0 0,1 0 0,0 0 0,2 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8"/>
    </inkml:context>
    <inkml:brush xml:id="br0">
      <inkml:brushProperty name="width" value="0.1" units="cm"/>
      <inkml:brushProperty name="height" value="0.1" units="cm"/>
      <inkml:brushProperty name="color" value="#FFC114"/>
    </inkml:brush>
  </inkml:definitions>
  <inkml:trace contextRef="#ctx0" brushRef="#br0">1 1 24575,'0'4'0,"1"1"0,0-1 0,0 1 0,1-1 0,-1 1 0,1-1 0,0 0 0,5 7 0,9 27 0,-12-26 0,-1 0 0,2-1 0,0 0 0,0 0 0,1 0 0,9 13 0,-14-22 0,0-1 0,1 0 0,-1 1 0,0-1 0,1 0 0,0 1 0,-1-1 0,1 0 0,0 0 0,0 0 0,0-1 0,-1 1 0,1 0 0,0-1 0,0 1 0,0-1 0,0 1 0,3-1 0,38-6 0,-37 5 0,0 0 0,-1 0 0,1 0 0,0 0 0,0 1 0,7 1 0,-11-1 0,0 0 0,0 1 0,0 0 0,0-1 0,0 1 0,-1 0 0,1 0 0,0 0 0,0 0 0,-1 0 0,1 1 0,-1-1 0,1 0 0,-1 1 0,1-1 0,-1 1 0,0-1 0,0 1 0,0 0 0,0 0 0,0-1 0,1 5 0,-1-5 0,0 1 0,0 0 0,0-1 0,0 1 0,1 0 0,-1-1 0,0 0 0,1 1 0,-1-1 0,1 0 0,-1 1 0,4 1 0,-3-3 0,-1 1 0,0 0 0,0-1 0,0 1 0,1 0 0,-1 0 0,0 0 0,0 0 0,0 0 0,0 0 0,-1 0 0,1 1 0,0-1 0,0 0 0,-1 0 0,1 1 0,0-1 0,-1 0 0,0 1 0,1-1 0,-1 1 0,0-1 0,0 0 0,1 1 0,-1 1 0,-1 1 0,1-1 0,0 0 0,0 0 0,0 1 0,0-1 0,0 0 0,1 0 0,-1 0 0,1 1 0,0-1 0,0 0 0,0 0 0,1 0 0,-1 0 0,1-1 0,-1 1 0,1 0 0,0-1 0,0 1 0,0-1 0,1 1 0,-1-1 0,0 0 0,1 0 0,0 0 0,5 3 0,-6-3 0,1 0 0,0 0 0,-1 1 0,1-1 0,-1 1 0,0-1 0,0 1 0,0 0 0,0 0 0,0 0 0,0 0 0,-1 0 0,0 0 0,1 0 0,-1 1 0,-1-1 0,1 0 0,0 1 0,0 5 0,-2 1 0,0-1 0,-1 1 0,0-1 0,0 0 0,-6 15 0,2-6 0,1 1 0,1 1 0,1 0 0,1-1 0,1 1 0,1 0 0,3 35 0,-2-52 0,0 1 0,-1-1 0,1 0 0,1 0 0,-1 1 0,0-1 0,1 0 0,0 0 0,-1 0 0,1 0 0,0-1 0,1 1 0,-1 0 0,0-1 0,1 1 0,-1-1 0,1 0 0,0 0 0,0 0 0,0 0 0,0-1 0,0 1 0,0-1 0,0 0 0,1 0 0,-1 0 0,0 0 0,1 0 0,5 0 0,-5 0 0,0 0 0,-1 1 0,1-1 0,0 1 0,-1 0 0,1 0 0,-1 0 0,0 1 0,1-1 0,-1 1 0,0 0 0,-1-1 0,1 2 0,0-1 0,-1 0 0,0 0 0,0 1 0,0-1 0,0 1 0,2 4 0,4 11 0,0 0 0,9 31 0,-14-32 0,0 0 0,-2 1 0,0-1 0,-1 1 0,-2 18 0,0 14 0,-1 1 0,1-39 0,1-1 0,0 1 0,1 0 0,1-1 0,2 15 0,-1-10 0,-1 0 0,0 0 0,-1 0 0,-1 0 0,-4 21 0,2-24 0,2 0 0,-1 0 0,2 1 0,0-1 0,1 1 0,0-1 0,5 23 0,28 50 0,-26-61 0,-7-24 0,0 1 0,0-1 0,0 0 0,0 1 0,0-1 0,-1 1 0,1-1 0,-1 1 0,0-1 0,0 1 0,0 0 0,0-1 0,0 1 0,-1-1 0,1 1 0,-1-1 0,1 1 0,-1-1 0,0 1 0,0-1 0,0 0 0,0 1 0,-1-1 0,-1 2 0,1 1 0,0-1 0,-1 0 0,0 0 0,1 0 0,-1 0 0,-1-1 0,1 1 0,0-1 0,-1 0 0,0 0 0,0 0 0,0 0 0,0-1 0,0 0 0,0 0 0,-1 0 0,1 0 0,-8 1 0,10-1 0,0-1 0,0 1 0,0 0 0,0-1 0,0 1 0,0 0 0,0 0 0,1 0 0,-1 0 0,1 1 0,0-1 0,-1 0 0,1 0 0,0 1 0,1-1 0,-1 1 0,0-1 0,1 1 0,-1-1 0,1 1 0,-1 3 0,1 1 0,-1-1 0,1 0 0,-1 0 0,2 0 0,-1 0 0,1 0 0,0 0 0,2 9 0,2-6 0,1-1 0,0 1 0,0-1 0,1 0 0,0-1 0,0 0 0,13 10 0,13 14 0,-27-25 0,-1 1 0,1 0 0,-2 0 0,1 1 0,-1-1 0,0 1 0,0 0 0,-1 0 0,0 0 0,-1 0 0,0 1 0,0-1 0,1 16 0,9 40 0,-9-52 0,0 1 0,0-1 0,-1 1 0,0 16 0,-3-21-1365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59"/>
    </inkml:context>
    <inkml:brush xml:id="br0">
      <inkml:brushProperty name="width" value="0.1" units="cm"/>
      <inkml:brushProperty name="height" value="0.1" units="cm"/>
      <inkml:brushProperty name="color" value="#002060"/>
    </inkml:brush>
  </inkml:definitions>
  <inkml:trace contextRef="#ctx0" brushRef="#br0">126 0 24575,'3'1'0,"-1"0"0,-1 1 0,1-1 0,0 0 0,0 1 0,0-1 0,-1 1 0,1 0 0,-1-1 0,3 5 0,5 23 0,-8-25 0,0 0 0,0 0 0,0 0 0,0 0 0,1-1 0,-1 1 0,1-1 0,4 6 0,-4-7 0,0-1 0,-1 1 0,1-1 0,0 0 0,1 0 0,-1 1 0,0-2 0,0 1 0,0 0 0,1 0 0,-1-1 0,0 1 0,1-1 0,-1 1 0,0-1 0,1 0 0,-1 0 0,4-1 0,-4 1 0,-1 0 0,0-1 0,1 1 0,-1 0 0,0 0 0,1 0 0,-1 0 0,0 0 0,1 0 0,-1 0 0,0 1 0,1-1 0,-1 1 0,0-1 0,1 0 0,-1 1 0,0 0 0,0-1 0,0 1 0,0 0 0,1 0 0,-1-1 0,0 1 0,0 0 0,0 0 0,-1 0 0,1 0 0,0 1 0,0-1 0,-1 0 0,1 0 0,0 0 0,-1 1 0,1-1 0,-1 0 0,0 0 0,1 1 0,-1-1 0,0 0 0,0 1 0,0 1 0,7 20 0,-7-22 0,1 0 0,-1 0 0,1 0 0,-1 0 0,1 0 0,-1 0 0,1-1 0,0 1 0,-1 0 0,1 0 0,0 0 0,0-1 0,0 1 0,-1 0 0,1-1 0,0 1 0,0-1 0,0 1 0,0-1 0,0 1 0,0-1 0,0 0 0,0 0 0,0 1 0,0-1 0,0 0 0,1 0 0,-1 0 0,0 0 0,0 0 0,0 0 0,0 0 0,1-1 0,40-16 0,-10 5 0,-28 12 0,0 1 0,0 1 0,-1-1 0,1 0 0,0 1 0,-1 0 0,1 0 0,-1 0 0,0 0 0,0 0 0,0 1 0,6 5 0,-6-5 0,1 1 0,0-1 0,1 0 0,-1 0 0,0 0 0,1-1 0,-1 0 0,8 3 0,-7-3 0,1 0 0,-1 1 0,0-1 0,0 1 0,0 0 0,0 0 0,0 1 0,-1 0 0,1-1 0,-1 2 0,0-1 0,0 0 0,-1 1 0,1 0 0,-1-1 0,0 1 0,0 1 0,-1-1 0,1 0 0,1 9 0,22 34 0,-24-45 0,0 0 0,0 0 0,0 0 0,0 0 0,0 0 0,-1 0 0,1 1 0,-1-1 0,0 1 0,0-1 0,0 1 0,-1-1 0,1 1 0,-1-1 0,0 5 0,-1-4 0,0 0 0,-1 0 0,0 0 0,1 0 0,-1 0 0,0-1 0,-1 1 0,1-1 0,-1 1 0,0-1 0,1 0 0,-8 5 0,9-6 0,0-1 0,-1 1 0,1-1 0,0 1 0,0-1 0,0 1 0,0 0 0,1-1 0,-1 1 0,0 0 0,1 0 0,-1 0 0,1 0 0,-1-1 0,1 1 0,0 0 0,0 0 0,0 0 0,0 3 0,12 37 0,-11-40 0,1 1 0,-1-1 0,0 1 0,0-1 0,0 1 0,0 0 0,0 0 0,-1 0 0,1 0 0,-1-1 0,1 1 0,-1 0 0,0 0 0,-1 0 0,1 0 0,0 0 0,-1 0 0,1 0 0,-1-1 0,0 1 0,0 0 0,0-1 0,-3 5 0,2-5 0,0 0 0,0 0 0,-1-1 0,1 1 0,-1-1 0,1 0 0,-1 0 0,1 0 0,-1 0 0,0 0 0,0 0 0,-4 0 0,5-1 0,-1 1 0,0-1 0,1 1 0,-1-1 0,1 1 0,-1 0 0,1 0 0,-1 0 0,1 1 0,0-1 0,-1 0 0,1 1 0,0 0 0,0-1 0,0 1 0,0 0 0,1 0 0,-4 4 0,-19 45 0,20-42 0,1 0 0,-2 0 0,1 0 0,-1-1 0,-11 15 0,13-20 0,0 0 0,-1 0 0,1-1 0,0 1 0,-1-1 0,0 0 0,1 0 0,-1 0 0,0-1 0,0 1 0,0-1 0,0 0 0,0 0 0,0 0 0,-1-1 0,1 1 0,-8-1 0,-19-1 0,21 1 0,-1-1 0,0 2 0,0-1 0,-19 5 0,27-4 0,-1 0 0,1 1 0,-1-1 0,1 1 0,-1 0 0,1 0 0,0 0 0,0 0 0,0 0 0,0 1 0,0 0 0,0-1 0,1 1 0,-1 0 0,1 0 0,0 1 0,-3 4 0,-4 10 0,-2 0 0,0-1 0,-1 0 0,0-1 0,-23 22 0,27-30 0,0 0 0,0 1 0,0 0 0,1 0 0,1 1 0,-1 0 0,2 0 0,-1 1 0,1-1 0,-4 15 0,4-5 0,1 1 0,1 0 0,0-1 0,2 41 0,2-42 0,1-1 0,7 35 0,-4-35 0,-2 1 0,0-1 0,-1 21 0,0-26 0,0 1 0,0-1 0,1 0 0,1 0 0,1-1 0,-1 1 0,2-1 0,6 12 0,19 12 0,-27-32 0,0-1 0,0 1 0,0 0 0,-1 0 0,1 1 0,-1-1 0,0 1 0,0 0 0,-1-1 0,1 1 0,-1 0 0,0 1 0,-1-1 0,1 0 0,-1 0 0,1 10 0,-2-9 0,-1 1 0,1-1 0,1 0 0,-1 0 0,1 0 0,0 0 0,1 0 0,-1 0 0,1 0 0,1 0 0,-1 0 0,1-1 0,0 1 0,0-1 0,0 0 0,1 0 0,0 0 0,0 0 0,0-1 0,0 0 0,1 1 0,0-2 0,0 1 0,0 0 0,8 4 0,-5-5 0,0 1 0,-1 1 0,0-1 0,0 1 0,0 1 0,0-1 0,9 11 0,-2-2 0,2 2 0,1-1 0,1-1 0,0 0 0,23 11 0,-31-19 0,1-1 0,0-1 0,0 0 0,0-1 0,1 0 0,-1-1 0,1 0 0,-1 0 0,23-1 0,-22-1 0,-1 1 0,1 0 0,0 1 0,-1 0 0,1 1 0,-1 0 0,0 1 0,14 6 0,-21-4-9,1-1 0,-1 1 1,0 0-1,0 0 0,0 0 0,-1 0 0,0 1 0,2 6 0,4 6-1276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9"/>
    </inkml:context>
    <inkml:brush xml:id="br0">
      <inkml:brushProperty name="width" value="0.1" units="cm"/>
      <inkml:brushProperty name="height" value="0.1" units="cm"/>
      <inkml:brushProperty name="color" value="#FFC114"/>
    </inkml:brush>
  </inkml:definitions>
  <inkml:trace contextRef="#ctx0" brushRef="#br0">145 0 24575,'1'0'0,"1"0"0,-1 0 0,1 1 0,-1-1 0,1 0 0,-1 1 0,1-1 0,-1 1 0,1-1 0,-1 1 0,1 0 0,-1 0 0,0 0 0,0 0 0,1-1 0,-1 2 0,0-1 0,0 0 0,0 0 0,0 0 0,1 2 0,0 1 0,0 0 0,0 0 0,0 0 0,0 0 0,-1 0 0,1 1 0,0 5 0,1 9 0,-2 1 0,0 29 0,-1-41 0,1 56 0,-2 56 0,1-118 0,0 0 0,-1 1 0,1-1 0,-1 0 0,1 1 0,-1-1 0,0 0 0,0 0 0,0 0 0,0 0 0,0 0 0,0 0 0,-1 0 0,1 0 0,-1 0 0,1-1 0,-1 1 0,0 0 0,0-1 0,1 0 0,-1 1 0,0-1 0,0 0 0,0 0 0,0 0 0,-1 0 0,1 0 0,0-1 0,-5 2 0,-4-1 0,0 0 0,0 0 0,0-1 0,0-1 0,-12-1 0,13 1 0,5 0-105,0 0 0,0-1 0,1 1 0,-1-1 0,1 0 0,-1 0 0,1-1 0,0 1 0,0-1 0,0 0 0,0 0 0,-3-4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0"/>
    </inkml:context>
    <inkml:brush xml:id="br0">
      <inkml:brushProperty name="width" value="0.1" units="cm"/>
      <inkml:brushProperty name="height" value="0.1" units="cm"/>
      <inkml:brushProperty name="color" value="#FFC114"/>
    </inkml:brush>
  </inkml:definitions>
  <inkml:trace contextRef="#ctx0" brushRef="#br0">375 0 24575,'2'1'0,"0"-1"0,1 0 0,-1 1 0,0 0 0,1-1 0,-1 1 0,0 0 0,0 0 0,0 1 0,0-1 0,0 0 0,0 0 0,0 1 0,0 0 0,0-1 0,-1 1 0,1 0 0,-1 0 0,1-1 0,-1 1 0,0 1 0,0-1 0,0 0 0,0 0 0,0 0 0,0 0 0,1 5 0,0 2 0,0 1 0,0-1 0,0 1 0,-1-1 0,-1 17 0,-1-24 0,0 0 0,0 0 0,-1 0 0,1-1 0,0 1 0,-1 0 0,0-1 0,1 0 0,-1 1 0,0-1 0,0 0 0,0 0 0,1 1 0,-1-2 0,-1 1 0,1 0 0,0 0 0,0-1 0,0 1 0,0-1 0,-5 1 0,4 0 0,-1 0 0,0 0 0,1 0 0,-1 0 0,0 1 0,1 0 0,0-1 0,-1 1 0,1 1 0,-5 3 0,6-3 0,0 0 0,0 0 0,0 0 0,0 0 0,0 0 0,0 1 0,1-1 0,0 0 0,0 1 0,0-1 0,0 1 0,0 0 0,1-1 0,-1 1 0,1 0 0,0-1 0,0 1 0,1 0 0,-1-1 0,1 1 0,-1 0 0,3 4 0,-45 17 0,38-22 0,1 0 0,0 1 0,0-1 0,0 1 0,0 0 0,1 0 0,-1 0 0,1 0 0,0 0 0,-2 6 0,4-8 0,-1 0 0,1-1 0,0 1 0,-1 0 0,1 0 0,0 0 0,0-1 0,0 1 0,0 0 0,1 0 0,-1 0 0,0-1 0,1 1 0,-1 0 0,1 0 0,-1-1 0,1 1 0,0 0 0,0-1 0,0 1 0,0-1 0,0 1 0,0-1 0,0 0 0,1 1 0,-1-1 0,3 2 0,3 3 0,-1 1 0,0 0 0,0 0 0,-1 0 0,0 1 0,0 0 0,-1 0 0,0 0 0,0 0 0,-1 1 0,0-1 0,0 1 0,-1 0 0,-1 0 0,2 10 0,-2-13 0,1-2 0,0 0 0,0 0 0,1 0 0,0 0 0,-1-1 0,1 1 0,0-1 0,1 0 0,-1 0 0,1 0 0,-1 0 0,1 0 0,0-1 0,0 1 0,0-1 0,0 0 0,0-1 0,1 1 0,-1-1 0,1 1 0,-1-1 0,1-1 0,7 2 0,-11-3 0,0 0 0,-1 1 0,1-1 0,0 0 0,0 1 0,0-1 0,-1 0 0,1 0 0,0 0 0,-1 1 0,1-1 0,0 0 0,-1 0 0,1 0 0,-1 0 0,0 0 0,1 0 0,-1 0 0,0-1 0,0 1 0,1 0 0,-1 0 0,0 0 0,0 0 0,0 0 0,0 0 0,-1 0 0,1 0 0,0 0 0,0 0 0,-1 0 0,1-1 0,0 1 0,-1 0 0,0 0 0,-17-37 0,5 22 0,6 8 0,1 0 0,-2 1 0,1 0 0,-1 0 0,0 0 0,0 1 0,-1 0 0,-11-5 0,16 8 0,0 0 0,0 1 0,1-1 0,-1-1 0,1 1 0,-1 0 0,1-1 0,0 1 0,1-1 0,-5-8 0,4 7 0,0 1 0,0 0 0,0-1 0,0 1 0,0 1 0,-1-1 0,0 0 0,0 1 0,0 0 0,-6-4 0,-1 1 0,8 4 0,0 0 0,0 0 0,-1 1 0,1-1 0,-1 1 0,1 0 0,-1 0 0,1 0 0,-7-1 0,8 3 0,0-1 0,0 1 0,0 0 0,0 0 0,0-1 0,0 1 0,1 0 0,-1 1 0,0-1 0,0 0 0,1 0 0,-1 1 0,1-1 0,-1 1 0,1 0 0,0-1 0,0 1 0,-1 0 0,1-1 0,-1 5 0,0-4 0,1 0 0,-1 0 0,1 0 0,-1 0 0,0-1 0,0 1 0,0-1 0,0 1 0,0-1 0,0 1 0,0-1 0,-1 0 0,1 0 0,0 0 0,-1-1 0,1 1 0,0 0 0,-1-1 0,1 0 0,-1 1 0,1-1 0,-1 0 0,1 0 0,-6-1 0,-5-1 0,0-1 0,0 0 0,-20-8 0,4 2 0,38 10 0,0 1 0,-1-2 0,1 1 0,0-1 0,0-1 0,-1 1 0,1-1 0,0-1 0,-1 0 0,1 0 0,9-4 0,-16 3 0,0 1 0,0 0 0,-1 0 0,1-1 0,-1 1 0,1-1 0,-1 0 0,0 1 0,0-1 0,0 0 0,0 0 0,0-4 0,-1 5 0,1-1 0,-1 1 0,0 0 0,1 0 0,0 0 0,-1 0 0,1 0 0,0 0 0,0 0 0,0 0 0,0 0 0,0 0 0,1 1 0,-1-1 0,0 0 0,1 1 0,-1-1 0,1 1 0,0 0 0,0-1 0,-1 1 0,1 0 0,0 0 0,0 0 0,2-1 0,9-1-273,-1 1 0,1 0 0,-1 1 0,22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1"/>
    </inkml:context>
    <inkml:brush xml:id="br0">
      <inkml:brushProperty name="width" value="0.1" units="cm"/>
      <inkml:brushProperty name="height" value="0.1" units="cm"/>
      <inkml:brushProperty name="color" value="#FFC114"/>
    </inkml:brush>
  </inkml:definitions>
  <inkml:trace contextRef="#ctx0" brushRef="#br0">71 129 24575,'1'5'0,"0"0"0,1 0 0,-1 0 0,1 0 0,0 0 0,0 0 0,6 8 0,6 16 0,-13-27 0,1 0 0,-1-1 0,1 1 0,0 0 0,0-1 0,0 0 0,0 1 0,0-1 0,0 0 0,0 0 0,0 0 0,0 0 0,0 0 0,1-1 0,-1 1 0,0-1 0,1 1 0,-1-1 0,4 0 0,27 10 0,-16 2 0,-6-4 0,0-1 0,0 0 0,1 0 0,0-1 0,0-1 0,14 5 0,-29-15 0,1-1 0,1 1 0,-1 0 0,1-1 0,0 1 0,0-1 0,0 1 0,1-9 0,-1 10 0,1-8 0,-2 0 0,1 0 0,-2 1 0,0-1 0,0 0 0,-1 1 0,0 0 0,-10-19 0,11 22 0,1 0 0,0-1 0,1 1 0,-1-1 0,2 1 0,-1-1 0,1 1 0,1-1 0,-1 0 0,1 1 0,3-9 0,1 12 0,-1 16 0,3 18 0,-6-26 0,7 73 0,-8-63 0,0 0 0,2 0 0,-1 0 0,2 0 0,7 24 0,3-12 0,-9-18 0,0-1 0,0 1 0,-1 0 0,0 0 0,2 8 0,-5-13 0,1 0 0,-1 0 0,0 0 0,0 1 0,0-1 0,0 0 0,0 0 0,0 0 0,-1 0 0,1 0 0,-1 0 0,1 0 0,-1 0 0,0 0 0,0 0 0,0 0 0,0-1 0,0 1 0,0 0 0,0 0 0,0-1 0,-1 1 0,-2 2 0,-25 23 0,18-15 0,0-2 0,0 1 0,-1-2 0,0 1 0,-1-2 0,0 0 0,-21 10 0,10-7 0,17-7 0,-1-1 0,1 1 0,-1-1 0,0-1 0,0 0 0,-10 2 0,16-4 0,0 0 0,0 0 0,0 0 0,0 0 0,0-1 0,0 1 0,0-1 0,0 1 0,0-1 0,0 0 0,0 1 0,0-1 0,0 0 0,1-1 0,-1 1 0,0 0 0,1 0 0,-1-1 0,0 1 0,1-1 0,0 1 0,-1-1 0,1 0 0,0 1 0,0-1 0,0 0 0,0 0 0,0 0 0,-1-3 0,1 0-120,0 3 24,0 0 1,1 0-1,-1 0 0,0 0 0,0 1 0,0-1 1,0 0-1,-1 0 0,1 1 0,0-1 1,-1 1-1,-1-2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2"/>
    </inkml:context>
    <inkml:brush xml:id="br0">
      <inkml:brushProperty name="width" value="0.1" units="cm"/>
      <inkml:brushProperty name="height" value="0.1" units="cm"/>
      <inkml:brushProperty name="color" value="#FFC114"/>
    </inkml:brush>
  </inkml:definitions>
  <inkml:trace contextRef="#ctx0" brushRef="#br0">749 2556 24575,'-7'-1'0,"-1"0"0,1-1 0,-1 1 0,1-1 0,0-1 0,0 1 0,-12-7 0,12 5 0,0 1 0,-1 0 0,1 0 0,-1 1 0,0 0 0,0 0 0,-11-1 0,-37 3 0,0 2 0,-69 12 0,114-12 0,0 1 0,0 1 0,-19 8 0,22-8 0,0 0 0,0-1 0,0 0 0,-1-1 0,1 0 0,-1 0 0,1-1 0,-12 1 0,17-2 0,-1 0 0,0 0 0,0 0 0,1-1 0,-1 0 0,0 1 0,1-1 0,-1 0 0,1-1 0,-1 1 0,1-1 0,-1 1 0,1-1 0,0 0 0,0 0 0,0 0 0,0-1 0,-3-2 0,2-1 0,0-1 0,0 1 0,0-1 0,1 0 0,0 0 0,0-1 0,-3-13 0,1 4 0,1-1 0,0 0 0,2 0 0,0 0 0,1-26 0,-1 28 0,-1 0 0,-1 0 0,0 0 0,-1 0 0,-1 0 0,0 1 0,-1 0 0,-1 0 0,-17-25 0,20 34 0,1 0 0,-1-1 0,2 1 0,-1-1 0,1 0 0,0 0 0,-4-15 0,7 19 0,0-1 0,0 1 0,0 0 0,1-1 0,0 1 0,-1 0 0,1-1 0,0 1 0,0 0 0,1 0 0,-1-1 0,1 1 0,-1 0 0,1 1 0,0-1 0,0 0 0,0 0 0,1 1 0,-1 0 0,5-4 0,63-51 0,-42 36 0,-16 11 0,0-2 0,0 1 0,19-27 0,9-10 0,-8 10 0,-24 28 0,0 0 0,1 0 0,16-14 0,-22 22 0,0-1 0,0 0 0,1 1 0,-1-1 0,1 0 0,0 1 0,0 0 0,0 0 0,0 0 0,0 0 0,0 1 0,1 0 0,-1 0 0,1 0 0,8-1 0,-12 2 0,13-1 0,0 0 0,1-1 0,-1-1 0,0 0 0,26-10 0,-37 11 0,-1 0 0,0-1 0,0 1 0,0-1 0,0 1 0,0-1 0,0 0 0,-1 0 0,1 0 0,-1 1 0,0-2 0,0 1 0,0 0 0,0 0 0,0 0 0,-1 0 0,0 0 0,1-7 0,-1 5 0,1 0 0,-1 0 0,1 0 0,1 1 0,-1-1 0,1 0 0,-1 0 0,4-5 0,-2 5 0,-1 1 0,1-1 0,0 1 0,0 0 0,0-1 0,1 1 0,-1 1 0,1-1 0,0 1 0,0-1 0,0 1 0,1 0 0,-1 1 0,1-1 0,-1 1 0,1 0 0,0 0 0,0 0 0,0 1 0,9-2 0,3 0 0,-1 2 0,1 0 0,18 1 0,-20 1 0,0-1 0,1-1 0,27-4 0,-35 1 0,0 0 0,0 0 0,0-1 0,-1 0 0,1 0 0,-1-1 0,0 0 0,-1 0 0,12-15 0,7-4 0,-18 15 0,0 1 0,-1-1 0,0 0 0,-1 0 0,0-1 0,0 1 0,-1-1 0,-1 0 0,0-1 0,0 1 0,-1 0 0,0-1 0,-1 1 0,-1-1 0,0-11 0,-1 18 0,0 0 0,-1 0 0,1 0 0,-1 0 0,0 1 0,0-1 0,0 1 0,-6-8 0,5 7 0,0 1 0,1-1 0,-1 1 0,1-1 0,0 0 0,1 0 0,-1 0 0,-1-9 0,-5-28 0,5 33 0,1 0 0,0 0 0,1 0 0,0-13 0,1 1 0,1 5 0,-1 0 0,0 0 0,-1 0 0,-1 0 0,-1 0 0,-5-21 0,2 19 0,5 14 0,0 0 0,0 0 0,0 0 0,-1 0 0,0 0 0,0 0 0,0 0 0,0 0 0,0 1 0,-1-1 0,0 1 0,1 0 0,-1 0 0,0 0 0,-1 0 0,1 0 0,-5-2 0,-3-5 0,0 0 0,0 0 0,-14-19 0,17 20 0,-7-9 0,0 3 0,2-2 0,0 1 0,-16-29 0,25 39 0,2-1 0,-1 1 0,1 0 0,0-1 0,0 1 0,0-1 0,1 1 0,0-1 0,1 0 0,-1 0 0,1 1 0,1-1 0,-1 0 0,1 0 0,2-8 0,-2 10 0,0 1 0,-1 0 0,0-1 0,0 1 0,0 0 0,0-1 0,-1 1 0,0 0 0,0 0 0,-1-5 0,0 6 0,1 0 0,1 1 0,-1-1 0,0 0 0,1 0 0,-1 1 0,1-1 0,0 0 0,0 0 0,0 0 0,0 1 0,0-1 0,1 0 0,-1 0 0,1 0 0,0 1 0,0-1 0,0 0 0,0 1 0,0-1 0,1 1 0,-1-1 0,1 1 0,-1 0 0,5-4 0,4-4 0,0 0 0,1 0 0,0 2 0,1-1 0,25-12 0,-28 16 0,1 0 0,-1 0 0,0-1 0,0 0 0,-1-1 0,0 0 0,0 0 0,-1 0 0,1-1 0,-2-1 0,1 1 0,-1-1 0,0 0 0,6-15 0,-11 22 0,0 0 0,-1 0 0,1 0 0,0-1 0,1 1 0,-1 0 0,0 1 0,1-1 0,-1 0 0,1 0 0,-1 0 0,1 1 0,0-1 0,-1 1 0,1-1 0,0 1 0,0 0 0,3-2 0,-1 3 0,-1 0 0,1-1 0,-1 1 0,1 1 0,0-1 0,-1 0 0,1 1 0,-1 0 0,6 1 0,4 2 0,-2-2 0,0-1 0,0 1 0,0-2 0,0 0 0,0 0 0,0-1 0,18-3 0,-27 3 0,0 0 0,0 0 0,0 0 0,0 0 0,0 0 0,-1 0 0,1-1 0,0 1 0,-1 0 0,1-1 0,-1 1 0,1-1 0,-1 0 0,0 0 0,0 1 0,0-1 0,0 0 0,1-3 0,5-38 0,-7 37 0,1 0 0,-1 0 0,1 0 0,0 0 0,1 0 0,2-7 0,4-13-1365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3"/>
    </inkml:context>
    <inkml:brush xml:id="br0">
      <inkml:brushProperty name="width" value="0.1" units="cm"/>
      <inkml:brushProperty name="height" value="0.1" units="cm"/>
      <inkml:brushProperty name="color" value="#FFC114"/>
    </inkml:brush>
  </inkml:definitions>
  <inkml:trace contextRef="#ctx0" brushRef="#br0">0 344 24575,'11'0'0,"0"0"0,0-1 0,0 0 0,18-5 0,-25 5 0,-1 0 0,0 0 0,0 0 0,0-1 0,-1 1 0,1-1 0,0 0 0,0 0 0,-1 0 0,1 0 0,-1 0 0,0 0 0,0-1 0,0 1 0,0-1 0,0 0 0,0 1 0,-1-1 0,3-5 0,-3 7 0,-1-1 0,1 1 0,0-1 0,0 1 0,1-1 0,-1 1 0,0 0 0,0 0 0,1-1 0,-1 1 0,0 0 0,1 0 0,0 0 0,-1 1 0,1-1 0,-1 0 0,1 0 0,0 1 0,-1-1 0,1 1 0,0 0 0,0-1 0,-1 1 0,1 0 0,0 0 0,3 0 0,-3 1 0,-1-1 0,1 0 0,0 0 0,-1-1 0,1 1 0,0 0 0,0 0 0,-1-1 0,1 1 0,0-1 0,-1 0 0,1 1 0,-1-1 0,1 0 0,-1 0 0,1 0 0,-1 0 0,1 0 0,-1 0 0,0 0 0,0-1 0,0 1 0,2-3 0,-2 2 0,0 0 0,-1-1 0,1 1 0,0 0 0,-1-1 0,0 1 0,1-1 0,-1 1 0,0-1 0,-1-3 0,1 5 0,0-1 0,0 1 0,0-1 0,0 0 0,0 1 0,0-1 0,0 1 0,0-1 0,1 0 0,-1 1 0,0-1 0,1 1 0,0-1 0,-1 1 0,1-1 0,0 1 0,0 0 0,0-1 0,0 1 0,0 0 0,0 0 0,0-1 0,0 1 0,0 0 0,0 0 0,1 0 0,-1 0 0,1 1 0,1-2 0,69-28 0,-8 4 0,-50 17 0,-1 0 0,0 0 0,12-12 0,-15 12 0,0 0 0,1 1 0,0 1 0,1-1 0,14-6 0,-16 10 0,-1 1 0,1 0 0,0 0 0,0 1 0,0 0 0,0 1 0,0 0 0,0 0 0,11 2 0,-19-1 0,0 0 0,0 0 0,0 0 0,0 0 0,0 1 0,0-1 0,1 1 0,-1-1 0,-1 1 0,1 0 0,0 0 0,0 0 0,0 0 0,0 0 0,-1 0 0,1 1 0,0-1 0,-1 1 0,1-1 0,1 3 0,17 40 0,-19-39 0,0 0 0,1 0 0,0-1 0,0 1 0,0 0 0,0-1 0,1 0 0,0 1 0,0-1 0,0 0 0,0 0 0,1-1 0,-1 1 0,5 3 0,-3-3 0,0-1 0,-1 2 0,0-1 0,0 0 0,0 1 0,0 0 0,-1 0 0,1 0 0,-1 0 0,-1 1 0,4 7 0,-4-7 0,1 0 0,0 0 0,0 0 0,1-1 0,0 1 0,0-1 0,0 0 0,9 8 0,-5-9 0,0 0 0,1-1 0,-1 0 0,1-1 0,0 0 0,0 0 0,0-1 0,0 0 0,0 0 0,0-1 0,0 0 0,14-3 0,-19 2 0,1-1 0,-1 0 0,1 0 0,-1-1 0,0 1 0,8-7 0,-9 7 0,0-1 0,0 1 0,1 0 0,0 0 0,-1 0 0,1 0 0,0 1 0,5-2 0,-7 3 0,0 0 0,0 0 0,-1 0 0,1 0 0,0 0 0,0 1 0,0-1 0,0 1 0,-1-1 0,1 1 0,0 0 0,0 0 0,-1 0 0,1 0 0,-1 0 0,1 0 0,-1 0 0,1 0 0,-1 1 0,0-1 0,1 0 0,-1 1 0,2 2 0,-2-2 0,1 1 0,0-1 0,0 0 0,0 0 0,0 0 0,0 0 0,0-1 0,1 1 0,-1 0 0,1-1 0,-1 0 0,1 1 0,-1-1 0,1 0 0,0-1 0,-1 1 0,7 1 0,-7-3 0,1 1 0,-1 0 0,0-1 0,1 0 0,-1 1 0,0-1 0,1 0 0,-1 0 0,0 0 0,0-1 0,0 1 0,0 0 0,0-1 0,0 0 0,0 1 0,0-1 0,-1 0 0,1 0 0,-1 0 0,1 0 0,1-4 0,1 3 0,-1 0 0,0 0 0,1 0 0,0 1 0,-1 0 0,1-1 0,0 1 0,0 1 0,0-1 0,1 0 0,-1 1 0,0 0 0,1 0 0,-1 0 0,0 1 0,1 0 0,-1-1 0,5 2 0,0-2 0,-1 1 0,0 1 0,0-1 0,1 2 0,-1-1 0,0 1 0,0 0 0,0 0 0,10 6 0,9 6 0,-21-12 0,-1 1 0,0-1 0,0 1 0,0 0 0,0 1 0,-1-1 0,1 1 0,-1 0 0,6 7 0,-3-5 0,0 1 0,1-1 0,0 0 0,0-1 0,0 0 0,1 0 0,0 0 0,-1-1 0,2-1 0,-1 0 0,0 0 0,1-1 0,17 3 0,19 6 0,53 34 0,-49-27 0,80 18 0,-127-35 0,1-1 0,-1 1 0,1 0 0,-1 1 0,1-1 0,-1 0 0,1 1 0,-1 0 0,0 0 0,0 0 0,0 0 0,0 0 0,0 1 0,-1-1 0,1 1 0,2 3 0,-3-1 0,1 0 0,-1 0 0,0 0 0,0 0 0,-1 0 0,0 0 0,0 0 0,0 0 0,0 1 0,-1 5 0,16 62 0,-17-86 0,0 0 0,0 1 0,1-1 0,1 0 0,0 1 0,3-16 0,-3 25 0,-1-1 0,1 1 0,0 0 0,0 0 0,0 1 0,1-1 0,-1 0 0,1 0 0,-1 1 0,1-1 0,0 1 0,0-1 0,0 1 0,0 0 0,0-1 0,1 1 0,-1 0 0,1 1 0,-1-1 0,1 0 0,0 1 0,0 0 0,0-1 0,-1 1 0,1 0 0,0 0 0,1 1 0,-1-1 0,0 1 0,0-1 0,4 1 0,195 9 0,-201-9 0,0 0 0,0 0 0,0 0 0,-1 0 0,1 0 0,0 0 0,0 0 0,0 0 0,-1 0 0,1 0 0,0 0 0,0 0 0,-1-1 0,1 1 0,0 0 0,0 0 0,-1-1 0,1 1 0,0-1 0,0 1 0,-1-1 0,1 1 0,-1-1 0,1 1 0,0-1 0,-1 1 0,1-1 0,-1 0 0,0 1 0,1-1 0,-1 0 0,1 0 0,-1 0 0,2-32 0,1-5 0,-3 37 0,1 0 0,-1 0 0,1 0 0,-1 0 0,1 0 0,0 0 0,-1 0 0,1 0 0,0 0 0,0 0 0,0 0 0,0 0 0,0 1 0,0-1 0,0 0 0,0 1 0,0-1 0,0 1 0,0-1 0,0 1 0,0-1 0,1 1 0,-1 0 0,0 0 0,0-1 0,0 1 0,1 0 0,1 0 0,5 0 0,1 0 0,0 0 0,-1 1 0,1 0 0,-1 0 0,0 1 0,1 0 0,-1 1 0,0 0 0,0 0 0,-1 1 0,11 5 0,-11-5 0,0 0 0,1-1 0,0 0 0,-1 0 0,1-1 0,0 0 0,1 0 0,-1-1 0,0 0 0,9 0 0,-13-1 0,0 0 0,-1-1 0,1 1 0,0-1 0,-1 1 0,1-1 0,-1 0 0,1 0 0,-1-1 0,1 1 0,-1-1 0,0 1 0,0-1 0,0 0 0,0 0 0,0-1 0,0 1 0,-1-1 0,1 1 0,-1-1 0,1 0 0,-1 0 0,0 0 0,3-6 0,-3 7 0,-1-1 0,2 0 0,-1 1 0,0 0 0,0-1 0,1 1 0,-1 0 0,1 0 0,-1 0 0,1 1 0,0-1 0,0 1 0,0-1 0,0 1 0,0 0 0,0 0 0,0 0 0,5 0 0,-4 0 0,1 0 0,-1 0 0,1 1 0,-1 0 0,1 0 0,-1 0 0,1 0 0,-1 1 0,1 0 0,-1 0 0,1 0 0,5 2 0,-9-3 0,0 0 0,0-1 0,0 0 0,-1 1 0,1-1 0,0 1 0,0-1 0,-1 0 0,1 0 0,-1 1 0,1-1 0,0 0 0,-1 0 0,1 0 0,-1 0 0,0 1 0,1-1 0,-1 0 0,0 0 0,0 0 0,1 0 0,-1 0 0,0 0 0,0 0 0,0 0 0,0 0 0,0-1 0,8-23 0,12 10 0,1 0 0,43-22 0,-56 33 0,-9 4 0,1 0 0,-1 0 0,1-1 0,0 1 0,-1 0 0,1 0 0,-1 0 0,1 0 0,0 0 0,-1-1 0,1 1 0,0 0 0,-1 0 0,1 0 0,0-1 0,-1 1 0,1 0 0,0-1 0,-1 1 0,1 0 0,0-1 0,0 1 0,-1 0 0,1-1 0,0 1 0,0 0 0,0-1 0,0 1 0,0-1 0,-1 1 0,1-1 0,0 1 0,0 0 0,0-1 0,0 1 0,0-1 0,0 1 0,0 0 0,0-1 0,1 1 0,-1-1 0,0 1 0,0 0 0,0-1 0,0 1 0,0-1 0,1 1 0,-1 0 0,0-1 0,0 1 0,1 0 0,-1-1 0,0 1 0,1 0 0,-1-1 0,0 1 0,1 0 0,-1 0 0,0 0 0,1-1 0,-1 1 0,0 0 0,1 0 0,-1 0 0,1 0 0,-1 0 0,1-1 0,-4 1 0,1-1 0,-1 0 0,1 1 0,-1-1 0,0 1 0,1 0 0,-1 0 0,0 0 0,1 0 0,-1 1 0,-3 0 0,3 1 0,0-1 0,0 1 0,1 1 0,-1-1 0,0 0 0,1 1 0,-1-1 0,1 1 0,0 0 0,0 0 0,0 0 0,1 0 0,-1 0 0,-2 6 0,3-5 0,0-1 0,-1 0 0,1 0 0,-1 0 0,1 0 0,-1-1 0,0 1 0,0 0 0,0-1 0,-1 1 0,1-1 0,0 0 0,-1 0 0,0 0 0,1 0 0,-1 0 0,0 0 0,0-1 0,0 0 0,-5 2 0,-32 0 0,37-3 0,-1 0 0,1 0 0,-1 0 0,1 0 0,0 0 0,-1 1 0,1-1 0,-1 1 0,1 0 0,0 0 0,-1 0 0,1 1 0,0-1 0,0 1 0,0 0 0,-5 3 0,2 1 0,2-2 0,-1 1 0,0-1 0,0 0 0,0 0 0,0-1 0,0 1 0,-1-1 0,1 0 0,-1-1 0,0 0 0,0 1 0,-8 0 0,14-2 0,0-1 0,0 0 0,0 0 0,0 0 0,0 0 0,0 0 0,0 0 0,0 0 0,0 0 0,0 0 0,0 1 0,0-1 0,0 0 0,-1 0 0,1 0 0,0 0 0,0 0 0,0 0 0,0 0 0,0 0 0,0 0 0,0 0 0,0 1 0,0-1 0,0 0 0,0 0 0,0 0 0,0 0 0,-1 0 0,1 0 0,0 0 0,0 0 0,0 0 0,0 0 0,0 0 0,0 0 0,0 0 0,0 0 0,0 0 0,-1 0 0,1 0 0,0 0 0,16 3 0,26-4 0,-32-2 0,-9 2 0,1 0 0,0 0 0,-1 1 0,1-1 0,-1 0 0,1 1 0,0-1 0,0 1 0,-1 0 0,1-1 0,0 1 0,0 0 0,-1 0 0,1 0 0,0 0 0,0 1 0,0-1 0,-1 0 0,1 1 0,0-1 0,-1 1 0,1 0 0,0-1 0,-1 1 0,1 0 0,-1 0 0,1 0 0,-1 0 0,0 0 0,1 1 0,-1-1 0,0 0 0,2 2 0,-3-2 0,0-1 0,0 1 0,1-1 0,-1 1 0,0-1 0,1 1 0,-1-1 0,0 1 0,1-1 0,-1 1 0,1-1 0,-1 0 0,1 1 0,-1-1 0,1 0 0,-1 1 0,1-1 0,-1 0 0,1 0 0,-1 1 0,1-1 0,0 0 0,-1 0 0,1 0 0,-1 0 0,1 0 0,-1 0 0,1 0 0,0 0 0,-1 0 0,1 0 0,-1 0 0,1 0 0,0-1 0,-1 1 0,1 0 0,-1 0 0,1 0 0,-1-1 0,1 1 0,-1 0 0,1-1 0,-1 1 0,1-1 0,-1 1 0,0 0 0,1-1 0,-1 1 0,1-1 0,-1 1 0,0-1 0,0 1 0,1-1 0,-1 1 0,0-1 0,21-42 0,-13 23 0,-4 16 0,0 0 0,0 0 0,1 1 0,-1 0 0,1 0 0,-1 0 0,1 0 0,0 1 0,0 0 0,0 0 0,1 0 0,-1 1 0,10-2 0,3-3 0,-15 6 0,-1 0 0,0-1 0,0 1 0,0 0 0,0 0 0,0 0 0,0 1 0,0-1 0,1 0 0,-1 1 0,0 0 0,0-1 0,0 1 0,0 0 0,-1 0 0,1 0 0,0 0 0,0 0 0,0 0 0,-1 1 0,1-1 0,-1 1 0,1-1 0,-1 1 0,1-1 0,-1 1 0,0 0 0,0 0 0,0 0 0,0-1 0,0 1 0,0 0 0,0 4 0,3 2 0,-1 1 0,-1-1 0,0 1 0,0-1 0,0 1 0,0 16 0,-3 77 0,1-59 0,0-33 0,0-12 0,9-135 0,-9 126 0,2 0 0,-1 0 0,6-19 0,3-20 0,-10 48 0,0-1 0,0 1 0,0-1 0,0 1 0,-1-1 0,1 1 0,-1-1 0,1 1 0,-1-1 0,0 1 0,0-1 0,0 1 0,0 0 0,-1 0 0,1 0 0,-1-1 0,1 1 0,-1 1 0,0-1 0,1 0 0,-1 0 0,0 0 0,-4-2 0,-3-1 0,-1 0 0,1 1 0,-1 0 0,-16-4 0,-17-8 0,42 15 0,1 1 0,-1-1 0,0 0 0,0 1 0,0-1 0,0 1 0,0 0 0,0-1 0,0 1 0,-1 0 0,1 0 0,0-1 0,0 1 0,0 0 0,0 0 0,0 0 0,0 0 0,0 0 0,0 1 0,0-1 0,-1 0 0,1 0 0,0 1 0,0-1 0,0 1 0,0-1 0,0 1 0,0-1 0,1 1 0,-1 0 0,-1 0 0,-13 34 0,2-2 0,13-33 0,0 0 0,-1 0 0,1 0 0,0 1 0,0-1 0,0 0 0,0 0 0,0 0 0,0 0 0,0 0 0,0 0 0,0 0 0,0 0 0,0 0 0,0 0 0,0 0 0,0 1 0,0-1 0,0 0 0,0 0 0,0 0 0,0 0 0,-1 0 0,1 0 0,0 0 0,0 0 0,1 1 0,-1-1 0,0 0 0,0 0 0,0 0 0,0 0 0,0 0 0,0 0 0,0 0 0,0 0 0,0 1 0,0-1 0,0 0 0,0 0 0,0 0 0,0 0 0,0 0 0,0 0 0,0 0 0,0 0 0,1 0 0,-1 0 0,0 0 0,0 0 0,0 0 0,0 0 0,0 0 0,0 1 0,0-1 0,0 0 0,0 0 0,1 0 0,-1 0 0,0 0 0,0 0 0,0 0 0,0 0 0,0 0 0,0 0 0,0 0 0,1-1 0,12 0 0,15-9 0,-21 5 0,0-1 0,0 0 0,-1-1 0,0 0 0,0 0 0,0 0 0,-1 0 0,0-1 0,-1 0 0,7-14 0,-9 18 0,1-1 0,0 1 0,0 0 0,0 0 0,0 0 0,1 0 0,-1 0 0,1 1 0,0 0 0,0 0 0,0 0 0,1 0 0,-1 0 0,1 1 0,-1 0 0,1 0 0,0 0 0,6-1 0,-4 2 0,1-1 0,-1 1 0,1 0 0,0 0 0,-1 1 0,1 0 0,0 1 0,-1-1 0,1 2 0,0-1 0,9 4 0,-7-3 0,-1 0 0,0 0 0,1-1 0,-1 0 0,1-1 0,-1 0 0,1-1 0,-1 1 0,1-2 0,-1 0 0,0 0 0,1 0 0,-1-1 0,16-8 0,-21 10 0,1-1 0,0 1 0,0 0 0,-1 0 0,1 1 0,0-1 0,0 1 0,0 0 0,0 0 0,0 1 0,-1 0 0,1 0 0,0 0 0,8 3 0,-8-2 0,0-1 0,0 1 0,0-1 0,1 0 0,-1-1 0,0 1 0,0-1 0,1 0 0,-1-1 0,0 1 0,0-1 0,0 0 0,9-2 0,8-5 0,0 2 0,1 0 0,-1 2 0,1 0 0,0 1 0,0 2 0,43 2 0,46-4 0,-4-22 0,-57 19 0,-34 3 0,0 1 0,1 0 0,-1 2 0,1 0 0,23 3 0,-18 1 0,0 1 0,-1 0 0,0 2 0,1 1 0,35 18 0,-50-22 0,0 1 0,0-2 0,0 1 0,1-1 0,-1-1 0,1 0 0,0 0 0,-1 0 0,1-1 0,0 0 0,0-1 0,0 0 0,0-1 0,0 1 0,10-3 0,-18 2 0,0 1 0,0 0 0,0 0 0,0 0 0,1 0 0,-1 0 0,0 0 0,0 1 0,0-1 0,0 0 0,0 1 0,1-1 0,-1 1 0,0-1 0,0 1 0,0-1 0,0 1 0,0 0 0,-1-1 0,1 1 0,0 0 0,0 0 0,0 0 0,0 0 0,-1-1 0,1 1 0,-1 0 0,1 0 0,0 1 0,-1-1 0,0 0 0,1 0 0,-1 0 0,0 0 0,1 0 0,-1 0 0,0 2 0,0-1 0,1-1 0,-1 1 0,0 0 0,1-1 0,-1 0 0,1 1 0,-1-1 0,1 1 0,0-1 0,0 0 0,0 1 0,0-1 0,0 0 0,0 0 0,0 0 0,0 0 0,0 1 0,0-2 0,1 1 0,-1 0 0,0 0 0,1 0 0,-1-1 0,0 1 0,1 0 0,-1-1 0,1 0 0,-1 1 0,4-1 0,1 1 0,1 0 0,-1-1 0,0 0 0,1-1 0,-1 1 0,1-1 0,-1 0 0,0-1 0,0 0 0,0 0 0,1 0 0,-2-1 0,1 1 0,0-2 0,9-6 0,-6 4 0,-1-1 0,0 2 0,0-1 0,0 1 0,0 0 0,1 1 0,12-5 0,-19 9 0,0-1 0,0 1 0,1-1 0,-1 1 0,0 0 0,0 0 0,0 0 0,1 1 0,-1-1 0,0 0 0,0 1 0,0 0 0,0-1 0,1 1 0,-1 0 0,0 0 0,0 0 0,-1 0 0,1 0 0,0 1 0,0-1 0,0 1 0,-1-1 0,1 1 0,-1-1 0,1 1 0,-1 0 0,0 0 0,0 0 0,0 0 0,0 0 0,0 0 0,1 3 0,0-3 0,-1 0 0,1 1 0,-1-1 0,1 0 0,0 0 0,0 0 0,0 0 0,0 0 0,0 0 0,0 0 0,1-1 0,-1 1 0,1-1 0,-1 0 0,1 1 0,-1-1 0,1 0 0,0-1 0,-1 1 0,1 0 0,0-1 0,0 0 0,0 1 0,-1-1 0,1 0 0,0-1 0,0 1 0,0 0 0,5-2 0,-2 0 0,0 1 0,1-1 0,-1-1 0,0 1 0,0-1 0,0 0 0,-1-1 0,1 1 0,-1-1 0,1 0 0,6-8 0,-6 7 0,-1 1 0,0 0 0,1 0 0,-1 0 0,1 1 0,0 0 0,0 0 0,1 0 0,-1 1 0,1 0 0,11-3 0,0 2 0,0 0 0,1 1 0,19 1 0,-26 1 0,1 0 0,-1 1 0,0 0 0,1 0 0,21 7 0,-32-7 0,1 0 0,0 1 0,0-1 0,-1 1 0,1-1 0,0 1 0,-1 0 0,0 0 0,1 0 0,-1 0 0,0 0 0,0 1 0,0-1 0,-1 1 0,1-1 0,0 1 0,-1 0 0,0 0 0,0-1 0,0 1 0,0 0 0,0 0 0,0 0 0,-1 0 0,1 0 0,-1 0 0,0 0 0,0 5 0,-1 26 0,0-24 0,1 0 0,0 0 0,0 0 0,1 0 0,0 0 0,1 0 0,0 0 0,0 0 0,1-1 0,7 16 0,-6-20 0,0 0 0,1-1 0,0 1 0,0-1 0,0 0 0,0 0 0,1 0 0,0-1 0,-1 0 0,1 0 0,7 2 0,35 22 0,-28-17-55,9 5 209,-28-15-183,-1 1-1,1-1 1,-1 0 0,0 1 0,1-1-1,-1 1 1,0-1 0,0 0 0,1 1-1,-1-1 1,0 1 0,0-1-1,0 1 1,0-1 0,1 1 0,-1-1-1,0 1 1,0-1 0,0 1-1,0-1 1,0 1 0,0-1 0,0 1-1,-1 0 1,1-1 0,0 1-1,0-1 1,0 1 0,0-1 0,-1 0-1,1 1 1,0-1 0,0 1-1,-1-1 1,1 1 0,0-1 0,-1 0-1,1 1 1,0-1 0,-1 0-1,1 1 1,-1-1 0,1 0 0,-1 1-1,1-1 1,-1 0 0,1 0-1,-1 0 1,0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4"/>
    </inkml:context>
    <inkml:brush xml:id="br0">
      <inkml:brushProperty name="width" value="0.1" units="cm"/>
      <inkml:brushProperty name="height" value="0.1" units="cm"/>
      <inkml:brushProperty name="color" value="#FFC114"/>
    </inkml:brush>
  </inkml:definitions>
  <inkml:trace contextRef="#ctx0" brushRef="#br0">162 1 24575,'-12'2'0,"-1"1"0,1 0 0,1 1 0,-1 0 0,0 1 0,1 0 0,0 1 0,0 0 0,1 0 0,-12 10 0,19-14 0,-19 18-1365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5"/>
    </inkml:context>
    <inkml:brush xml:id="br0">
      <inkml:brushProperty name="width" value="0.1" units="cm"/>
      <inkml:brushProperty name="height" value="0.1" units="cm"/>
      <inkml:brushProperty name="color" value="#FFC114"/>
    </inkml:brush>
  </inkml:definitions>
  <inkml:trace contextRef="#ctx0" brushRef="#br0">1 0 24575,'1'3'0,"0"0"0,1-1 0,0 1 0,-1 0 0,1-1 0,0 1 0,0-1 0,1 0 0,-1 0 0,0 0 0,1 0 0,-1 0 0,1 0 0,0-1 0,-1 1 0,1-1 0,5 2 0,13 10 0,-12-6 0,0 1 0,1-1 0,0-1 0,0 0 0,0 0 0,1-1 0,21 8 0,-27-11 0,1 0 0,-1 0 0,0 1 0,-1 0 0,1 0 0,0 0 0,-1 1 0,0-1 0,0 1 0,0 0 0,0 0 0,4 7 0,-6-9 0,0 1 0,0 0 0,0 0 0,-1 0 0,1 0 0,-1 0 0,0 0 0,0 1 0,0-1 0,0 0 0,-1 0 0,1 1 0,-1-1 0,0 1 0,0-1 0,0 0 0,0 1 0,-1-1 0,1 0 0,-1 1 0,-1 3 0,2-7 0,0 1 0,0-1 0,-1 0 0,1 1 0,0-1 0,0 0 0,0 0 0,0 1 0,0-1 0,0 0 0,0 0 0,0 1 0,0-1 0,-1 0 0,1 0 0,0 1 0,0-1 0,0 0 0,-1 0 0,1 0 0,0 0 0,0 1 0,0-1 0,-1 0 0,1 0 0,0 0 0,0 0 0,-1 0 0,1 0 0,0 1 0,0-1 0,-1 0 0,1 0 0,0 0 0,-1 0 0,1 0 0,0 0 0,0 0 0,-1 0 0,1 0 0,0 0 0,0 0 0,-1-1 0,1 1 0,0 0 0,0 0 0,-1 0 0,1 0 0,-11-17 0,-1-20 0,9 32 0,0 0 0,-1 1 0,1 0 0,-1 0 0,0 0 0,0 0 0,0 0 0,0 1 0,-1 0 0,-8-5 0,-8-7 0,16 10 0,-1 1 0,0-1 0,-1 1 0,1 1 0,-1-1 0,0 1 0,0 0 0,0 1 0,0-1 0,0 1 0,0 1 0,-11-2 0,-2-1 0,57 5 0,-33-2 0,0 1 0,0-1 0,0 1 0,0 0 0,0 0 0,0 1 0,0-1 0,0 1 0,0 0 0,0 0 0,0 0 0,0 0 0,0 1 0,-1 0 0,1 0 0,3 2 0,9 8 0,-1 0 0,2-2 0,-1 0 0,1-1 0,30 12 0,-35-19 0,0 1 0,0-2 0,0 0 0,0 0 0,14-2 0,-16 0 0,1 1 0,0 1 0,-1-1 0,1 1 0,-1 1 0,17 4 0,-6 4 0,-15-7 0,0 0 0,0-1 0,0 1 0,0-1 0,0 0 0,8 0 0,-13-2 0,0 0 0,0 0 0,0 0 0,0 0 0,0 0 0,1 0 0,-1-1 0,0 1 0,0 0 0,0-1 0,0 1 0,0-1 0,0 0 0,0 1 0,0-1 0,0 0 0,0 1 0,0-1 0,-1 0 0,1 0 0,0 0 0,0 0 0,-1 0 0,1 0 0,0 0 0,-1 0 0,1 0 0,-1 0 0,0 0 0,1 0 0,-1 0 0,0 0 0,1 0 0,-1 0 0,0-1 0,0 1 0,0 0 0,0-2 0,0 0 0,0 1 0,1 0 0,-1 0 0,1-1 0,0 1 0,0 0 0,0 0 0,0 0 0,0 0 0,0 0 0,0 0 0,1 0 0,-1 0 0,1 1 0,-1-1 0,1 1 0,0-1 0,0 1 0,0-1 0,-1 1 0,1 0 0,1 0 0,-1 0 0,0 0 0,0 0 0,4-1 0,6-1 0,0 1 0,1 0 0,24 0 0,-3-1 0,-27 5 0,-16 7 0,-34 18 0,12-7 0,15-11 0,16-16 0,1 4 0,1 0 0,0 0 0,0 0 0,0 0 0,1 1 0,-1-1 0,1 1 0,4-4 0,-3 4 0,41-30 0,-43 31 0,0-1 0,0 1 0,-1-1 0,1 1 0,0-1 0,-1 0 0,1 0 0,-1 0 0,1 0 0,-1 0 0,0 0 0,0 0 0,0 0 0,0 0 0,0-1 0,-1 1 0,1 0 0,0-5 0,-40 49 0,-55 40-1365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0"/>
    </inkml:context>
    <inkml:brush xml:id="br0">
      <inkml:brushProperty name="width" value="0.1" units="cm"/>
      <inkml:brushProperty name="height" value="0.1" units="cm"/>
      <inkml:brushProperty name="color" value="#FF0000"/>
    </inkml:brush>
  </inkml:definitions>
  <inkml:trace contextRef="#ctx0" brushRef="#br0">1 1301 24575,'0'-3'0,"0"0"0,0 0 0,0 0 0,0 0 0,0 0 0,1 0 0,-1-1 0,1 1 0,0 0 0,0 1 0,0-1 0,0 0 0,1 0 0,-1 0 0,1 1 0,3-6 0,-2 6 0,0 0 0,1 0 0,-1 1 0,0-1 0,0 1 0,1 0 0,-1 0 0,1 0 0,-1 0 0,1 0 0,0 1 0,-1 0 0,7-1 0,-8 1 0,0 0 0,0-1 0,0 1 0,0-1 0,0 1 0,0-1 0,0 0 0,0 0 0,0 0 0,-1 0 0,1 0 0,0-1 0,-1 1 0,1-1 0,2-1 0,-3 1 0,1 0 0,-1 1 0,1-1 0,0 1 0,0 0 0,0-1 0,0 1 0,0 0 0,0 0 0,0 0 0,0 1 0,0-1 0,0 0 0,0 1 0,0-1 0,1 1 0,1 0 0,1 0 0,-1 1 0,1 1 0,-1-1 0,0 1 0,1-1 0,-1 1 0,0 0 0,0 1 0,-1-1 0,1 1 0,0 0 0,-1-1 0,1 2 0,4 5 0,-3-4 0,-1-1 0,1 0 0,-1 0 0,1 0 0,0-1 0,1 1 0,-1-1 0,0-1 0,9 4 0,39 12 0,-47-14 0,0-1 0,1-1 0,-1 1 0,1-1 0,0 0 0,0 0 0,0-1 0,0 0 0,0 0 0,0-1 0,0 0 0,0 0 0,0-1 0,0 1 0,0-2 0,9-2 0,-13 3 0,0-1 0,-1 1 0,1-1 0,-1 0 0,0 0 0,0 0 0,0-1 0,0 1 0,0 0 0,0-1 0,0 1 0,-1-1 0,1 0 0,-1 0 0,0 1 0,0-1 0,0 0 0,0 0 0,0 0 0,-1 0 0,1 0 0,-1 0 0,0 0 0,0 0 0,0 0 0,0 0 0,-2-6 0,1-3 0,-1 1 0,0-1 0,-1 1 0,0 0 0,-10-21 0,-5 0 0,-14-27 0,30 56 0,1 0 0,0 0 0,0 0 0,0 0 0,0 0 0,1 0 0,-1 0 0,1 0 0,0-1 0,-1 1 0,2 0 0,-1 0 0,0 0 0,1-1 0,-1 1 0,2-3 0,0 3 0,0 1 0,0-1 0,0 1 0,0 0 0,0-1 0,1 1 0,-1 0 0,1 0 0,-1 1 0,1-1 0,0 1 0,4-2 0,-4 1 0,1 0 0,0 0 0,-1 0 0,1-1 0,-1 1 0,0-1 0,0 0 0,4-4 0,-5 4 0,1 1 0,-1 0 0,1 0 0,-1 0 0,1 0 0,0 0 0,-1 1 0,1-1 0,0 1 0,0 0 0,0-1 0,0 2 0,0-1 0,1 0 0,-1 0 0,0 1 0,0 0 0,0 0 0,1 0 0,-1 0 0,0 0 0,5 2 0,-4-2 0,-1 1 0,1-1 0,-1 1 0,1-1 0,-1 0 0,1-1 0,-1 1 0,1 0 0,-1-1 0,1 0 0,-1 0 0,0 0 0,1 0 0,-1-1 0,0 1 0,0-1 0,0 1 0,0-1 0,0 0 0,0-1 0,-1 1 0,1 0 0,-1-1 0,5-5 0,-4 1 0,0 0 0,0-1 0,0 1 0,-1-1 0,0 0 0,0 0 0,-1 0 0,0 0 0,-1 0 0,0 0 0,0 0 0,0-1 0,-1 1 0,-1 0 0,1 0 0,-4-9 0,-10-10 0,11 20 0,0 0 0,0-1 0,1 1 0,-1-1 0,-2-11 0,6 17 0,-1 0 0,1 1 0,0-1 0,0 0 0,0 0 0,0 0 0,0 1 0,0-1 0,1 0 0,-1 0 0,1 0 0,-1 1 0,1-1 0,-1 0 0,1 1 0,0-1 0,0 1 0,0-1 0,0 1 0,0-1 0,0 1 0,0-1 0,1 1 0,-1 0 0,0 0 0,1 0 0,-1 0 0,1 0 0,-1 0 0,4-1 0,30-6 0,-33 8 0,0 1 0,0-1 0,-1 0 0,1 0 0,0 0 0,0 0 0,0-1 0,-1 1 0,1 0 0,0-1 0,-1 1 0,1-1 0,0 0 0,-1 0 0,1 1 0,0-1 0,-1 0 0,1 0 0,-1 0 0,0-1 0,1 1 0,-1 0 0,0 0 0,0-1 0,0 1 0,0-1 0,0 1 0,0-1 0,0 1 0,0-1 0,-1 0 0,1 1 0,0-3 0,0 2 0,0 0 0,-1 1 0,1-1 0,0 0 0,0 1 0,0-1 0,1 1 0,-1-1 0,0 1 0,1-1 0,-1 1 0,1 0 0,-1 0 0,1-1 0,-1 1 0,1 0 0,0 1 0,0-1 0,0 0 0,-1 0 0,1 1 0,0-1 0,0 1 0,2-1 0,-1 1 0,-1-1 0,1 0 0,0 1 0,-1-1 0,1-1 0,-1 1 0,1 0 0,-1-1 0,0 1 0,1-1 0,-1 1 0,0-1 0,0 0 0,0 0 0,0 0 0,-1 0 0,3-4 0,-3 6 0,-1-1 0,1 0 0,-1 0 0,0 1 0,1-1 0,-1 0 0,0 0 0,1 0 0,-1 0 0,0 0 0,0 1 0,0-1 0,0 0 0,0 0 0,0 0 0,0 0 0,0 0 0,0 0 0,0 0 0,-1 1 0,1-1 0,0 0 0,-1 0 0,1 0 0,0 0 0,-1 1 0,1-1 0,-1 0 0,1 0 0,-1 1 0,1-1 0,-1 0 0,0 1 0,1-1 0,-1 1 0,0-1 0,0 1 0,1-1 0,-1 1 0,0-1 0,0 1 0,0 0 0,0-1 0,1 1 0,-1 0 0,-1 0 0,1-1 0,0 1 0,-1 0 0,1-1 0,0 1 0,0-1 0,0 0 0,0 1 0,0-1 0,0 0 0,0 1 0,0-1 0,1 0 0,-1 0 0,0 0 0,0 0 0,1 0 0,-1 0 0,0 0 0,0-2 0,1 2 0,1 0 0,0 1 0,0-1 0,-1 1 0,1-1 0,0 0 0,0 1 0,0 0 0,0-1 0,0 1 0,0-1 0,0 1 0,0 0 0,0 0 0,-1-1 0,1 1 0,0 0 0,0 0 0,0 0 0,0 0 0,0 0 0,0 0 0,0 1 0,1-1 0,28 2 0,-24 0 0,0 0 0,0 1 0,0 0 0,0 0 0,-1 0 0,7 5 0,-7-4 0,0-1 0,0 0 0,0 0 0,0 0 0,1-1 0,9 4 0,-15-6 0,1 0 0,0 0 0,-1 0 0,1 0 0,-1-1 0,1 1 0,0 0 0,-1 0 0,1 0 0,-1-1 0,1 1 0,-1 0 0,1-1 0,-1 1 0,1 0 0,-1-1 0,1 1 0,-1-1 0,0 1 0,1 0 0,-1-1 0,0 1 0,1-1 0,-1 1 0,0-1 0,1 0 0,-1 1 0,0-1 0,0 1 0,0-1 0,0 1 0,1-1 0,-1 0 0,0 1 0,0-2 0,3-32 0,0 13 0,-3 19 0,1 0 0,-1 1 0,1-1 0,-1 1 0,1-1 0,0 0 0,0 1 0,0-1 0,0 1 0,0 0 0,0-1 0,0 1 0,0 0 0,1 0 0,-1 0 0,0 0 0,1 0 0,-1 0 0,1 0 0,-1 0 0,1 0 0,-1 1 0,1-1 0,0 1 0,-1-1 0,4 0 0,-3 1 0,1 1 0,-1-1 0,1 1 0,-1-1 0,0 1 0,0 0 0,1 0 0,-1 0 0,0 0 0,0 0 0,0 0 0,0 0 0,0 1 0,0-1 0,0 1 0,-1 0 0,1-1 0,2 5 0,-3-5 0,0 0 0,0 0 0,0 1 0,0-1 0,0 0 0,0 0 0,0 0 0,0 0 0,0 0 0,1 0 0,-1 0 0,0 0 0,1-1 0,-1 1 0,4 1 0,-4-3 0,-1 1 0,1-1 0,0 1 0,0 0 0,0-1 0,-1 1 0,1-1 0,0 0 0,0 1 0,-1-1 0,1 0 0,0 1 0,-1-1 0,1 0 0,-1 0 0,1 1 0,-1-1 0,1 0 0,-1 0 0,0 0 0,0 0 0,1 0 0,-1-1 0,1 1 0,0 0 0,0-1 0,0 1 0,0 0 0,0-1 0,1 1 0,-1 0 0,0 0 0,1 0 0,-1 0 0,1 0 0,-1 0 0,1 1 0,-1-1 0,1 0 0,-1 1 0,1-1 0,0 1 0,-1 0 0,1-1 0,0 1 0,-1 0 0,1 0 0,0 0 0,0 0 0,-1 0 0,1 1 0,0-1 0,-1 0 0,3 2 0,2-1 0,0 1 0,0-1 0,-1 1 0,1 1 0,0-1 0,-1 1 0,6 4 0,10 9 0,-18-12 0,2-1 0,-1 1 0,0-1 0,1 0 0,-1 0 0,1 0 0,0-1 0,0 0 0,0 0 0,0 0 0,0 0 0,7 0 0,-10-1 0,0-1 0,-1 1 0,1-1 0,-1 1 0,1-1 0,-1 1 0,1 0 0,-1 0 0,0-1 0,1 1 0,-1 0 0,0 1 0,0-1 0,1 0 0,-1 0 0,1 2 0,12 9 0,-12-16 0,0 1 0,0-1 0,0 1 0,0 0 0,1-1 0,-1 1 0,1 0 0,4-4 0,-2 5 0,0 0 0,-1-1 0,1 0 0,-1 0 0,0 0 0,0 0 0,0 0 0,0-1 0,-1 0 0,6-7 0,10-10 0,-17 18 0,1 1 0,0 0 0,0 0 0,0 0 0,0 0 0,1 1 0,-1-1 0,0 1 0,1 0 0,3-1 0,-4 1 0,0 1 0,0-1 0,-1 0 0,1 0 0,0-1 0,-1 1 0,1 0 0,-1-1 0,1 1 0,-1-1 0,1 0 0,-1 0 0,0 0 0,0 0 0,0 0 0,2-4 0,-3 4 0,0 1 0,-1-1 0,1 0 0,0 1 0,0-1 0,0 1 0,1 0 0,-1-1 0,0 1 0,0 0 0,1 0 0,-1-1 0,1 1 0,-1 0 0,1 0 0,-1 1 0,1-1 0,0 0 0,-1 1 0,1-1 0,0 1 0,0-1 0,-1 1 0,1 0 0,0-1 0,0 1 0,0 0 0,0 0 0,-1 0 0,1 1 0,0-1 0,0 0 0,-1 1 0,1-1 0,0 1 0,0 0 0,-1-1 0,1 1 0,1 2 0,2 0 0,-1 0 0,0 0 0,0 1 0,0-1 0,0 1 0,-1 0 0,0 0 0,0 1 0,0-1 0,0 1 0,0-1 0,1 6 0,-4-9 0,0 0 0,1 0 0,-1 0 0,0 0 0,1-1 0,-1 1 0,1 0 0,-1 0 0,1 0 0,-1-1 0,1 1 0,-1 0 0,1-1 0,0 1 0,-1-1 0,1 1 0,0-1 0,0 1 0,-1-1 0,1 1 0,0-1 0,0 1 0,0-1 0,0 0 0,-1 0 0,1 0 0,0 1 0,0-1 0,0 0 0,0 0 0,0 0 0,0 0 0,0 0 0,-1 0 0,1-1 0,0 1 0,0 0 0,0 0 0,0-1 0,0 1 0,-1 0 0,1-1 0,0 1 0,0-1 0,0 1 0,-1-1 0,1 1 0,0-1 0,-1 0 0,2-1 0,40-43 0,-28 28 0,-12 14 0,1 0 0,-1-1 0,0 0 0,0 1 0,0-1 0,0 0 0,0 0 0,-1 0 0,0 0 0,0 0 0,0 0 0,0-1 0,-1 1 0,0 0 0,1-5 0,-1 4 0,0-1 0,1 1 0,-1 0 0,1-1 0,1 1 0,-1 0 0,1 0 0,0 0 0,4-8 0,4-3 0,-7 11 0,0 0 0,0 1 0,0-1 0,1 1 0,-1-1 0,8-6 0,-8 10 0,-1 0 0,0 0 0,0-1 0,1 2 0,-1-1 0,0 0 0,1 0 0,-1 1 0,1-1 0,-1 1 0,1 0 0,0-1 0,-1 1 0,1 1 0,-1-1 0,1 0 0,-1 0 0,1 1 0,3 1 0,-1 0 0,0 0 0,-1 0 0,1 1 0,-1-1 0,1 1 0,-1 0 0,0 1 0,0-1 0,6 7 0,-6-6 0,0 0 0,0 0 0,1-1 0,-1 1 0,1-1 0,0 0 0,0 0 0,8 3 0,-2-2 0,51 11 0,-59-15 0,0 0 0,1 0 0,-1 1 0,0-2 0,0 1 0,0 0 0,0-1 0,0 1 0,0-1 0,0 0 0,0 0 0,0 0 0,0-1 0,-1 1 0,1-1 0,0 1 0,-1-1 0,3-2 0,-3 1 0,1 0 0,-1 0 0,-1 0 0,1-1 0,0 1 0,-1-1 0,0 1 0,2-8 0,12-25 0,-1 20 0,-10 12 0,0 1 0,-1-1 0,0 0 0,0-1 0,0 1 0,-1 0 0,4-8 0,-6 11 0,0-1 0,0 0 0,1 1 0,-1-1 0,0 0 0,0 0 0,-1 1 0,1-1 0,0 0 0,0 1 0,-1-1 0,1 0 0,-1 1 0,0-1 0,1 1 0,-1-1 0,0 1 0,0-1 0,0 1 0,0-1 0,0 1 0,0 0 0,0 0 0,-1-1 0,1 1 0,0 0 0,-3-1 0,3 1-26,0 1 1,0-1-1,0 0 0,0 0 0,0 0 1,0 0-1,0 0 0,1 0 0,-1-1 1,0 1-1,1 0 0,-1 0 0,1-1 1,-1 1-1,1 0 0,-1 0 0,1-1 1,0 1-1,0 0 0,-1-1 0,1 1 1,0-1-1,0 1 0,1 0 0,-1-1 0,0 1 1,0 0-1,1-1 0,-1 1 0,0 0 1,1 0-1,0-1 0,-1 1 0,1 0 1,0 0-1,-1 0 0,1 0 0,0-1 1,0 1-1,0 0 0,0 1 0,0-1 1,0 0-1,0 0 0,0 0 0,1 1 0,-1-1 1,0 0-1,0 1 0,1-1 0,-1 1 1,2-1-1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1"/>
    </inkml:context>
    <inkml:brush xml:id="br0">
      <inkml:brushProperty name="width" value="0.1" units="cm"/>
      <inkml:brushProperty name="height" value="0.1" units="cm"/>
      <inkml:brushProperty name="color" value="#FF0000"/>
    </inkml:brush>
  </inkml:definitions>
  <inkml:trace contextRef="#ctx0" brushRef="#br0">586 19 24575,'-87'-18'0,"84"18"0,1 0 0,-1 0 0,1 0 0,-1 0 0,0 1 0,1-1 0,-1 1 0,1 0 0,-1-1 0,1 1 0,-1 1 0,1-1 0,-1 0 0,1 0 0,0 1 0,0-1 0,0 1 0,0 0 0,0 0 0,0 0 0,0 0 0,1 0 0,-1 0 0,1 0 0,-1 0 0,1 1 0,0-1 0,0 1 0,0-1 0,0 1 0,0-1 0,1 1 0,-1-1 0,1 1 0,0-1 0,-1 1 0,1 0 0,0-1 0,1 1 0,-1 0 0,0-1 0,1 1 0,0-1 0,-1 1 0,3 4 0,1 8 0,-4-12 0,1 1 0,-1 0 0,1-1 0,0 1 0,0-1 0,0 1 0,0-1 0,1 0 0,0 1 0,-1-1 0,1 0 0,0 0 0,1 0 0,-1 0 0,0 0 0,1-1 0,0 1 0,-1-1 0,1 0 0,0 1 0,0-1 0,0-1 0,5 3 0,-7-4 0,0 1 0,0-1 0,0 1 0,-1-1 0,1 1 0,0-1 0,0 1 0,0-1 0,-1 1 0,1 0 0,0-1 0,0 1 0,-1 0 0,1 0 0,-1 0 0,1-1 0,-1 1 0,1 0 0,-1 0 0,0 0 0,1 0 0,-1 0 0,0 0 0,1 0 0,-1 0 0,0 0 0,0 1 0,0 2 0,-1-1 0,1 0 0,-1 0 0,0 1 0,0-1 0,0 0 0,0 0 0,-3 5 0,-2 3 0,0-1 0,-1 0 0,-13 15 0,-57 64 0,73-84 0,-1-1 0,0 1 0,0-1 0,0 0 0,-1-1 0,0 1 0,1-1 0,-1 0 0,0 0 0,0-1 0,-1 0 0,1 0 0,0 0 0,-1-1 0,1 0 0,-1 0 0,0-1 0,1 1 0,-1-2 0,1 1 0,-1-1 0,1 0 0,-10-2 0,-19-18 0,31 17 0,-1 1 0,1 0 0,-1 0 0,0 0 0,0 0 0,-8-2 0,11 4 0,1 1 0,-1 0 0,0 0 0,1 0 0,-1 0 0,0 0 0,1 0 0,-1 0 0,1 0 0,-1 1 0,1-1 0,-1 0 0,0 1 0,1 0 0,0-1 0,-1 1 0,1 0 0,-1 0 0,1 0 0,0 0 0,-1 0 0,1 0 0,0 0 0,0 0 0,0 0 0,0 0 0,0 1 0,-1 1 0,0 4 0,0 0 0,0 0 0,0 0 0,1 0 0,0 0 0,0 1 0,1-1 0,0 0 0,0 0 0,1 1 0,2 7 0,-2 16 0,-1-28 0,1 6 0,-1 0 0,0-1 0,-1 1 0,0 0 0,-1 0 0,1 0 0,-2-1 0,-3 11 0,6-17 0,-1 1 0,0-1 0,1 1 0,0 0 0,-1-1 0,1 1 0,0 0 0,0-1 0,1 1 0,0 2 0,-1-4 0,0 0 0,1 0 0,-1 0 0,0 0 0,1 0 0,-1 0 0,0 0 0,0 0 0,0 0 0,0 1 0,0-1 0,0 0 0,0 0 0,0 0 0,-1 0 0,1 0 0,0 0 0,-1 0 0,1 0 0,0 0 0,-1 0 0,1 0 0,-1 0 0,0-1 0,1 1 0,-1 0 0,0 0 0,1 0 0,-1-1 0,0 1 0,0 0 0,0-1 0,0 1 0,1-1 0,-1 1 0,0-1 0,0 1 0,0-1 0,0 0 0,0 1 0,0-1 0,-1 0 0,1 0 0,0 0 0,0 0 0,0 0 0,0 0 0,0 0 0,0 0 0,-1 0 0,-1 0 0,0 0 0,0 0 0,0 0 0,1 0 0,-1 1 0,0-1 0,0 1 0,0 0 0,1 0 0,-1 0 0,0 0 0,1 1 0,-1-1 0,1 0 0,0 1 0,-4 2 0,4-1 0,1 0 0,-1 0 0,0 0 0,1 0 0,0 0 0,0 0 0,0 0 0,0 0 0,0 0 0,0 0 0,1 1 0,0-1 0,0 0 0,0 6 0,0 9-1365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2"/>
    </inkml:context>
    <inkml:brush xml:id="br0">
      <inkml:brushProperty name="width" value="0.1" units="cm"/>
      <inkml:brushProperty name="height" value="0.1" units="cm"/>
      <inkml:brushProperty name="color" value="#FF0000"/>
    </inkml:brush>
  </inkml:definitions>
  <inkml:trace contextRef="#ctx0" brushRef="#br0">2589 193 24575,'-5'0'0,"0"-1"0,1 0 0,-1 0 0,1 0 0,-1-1 0,1 0 0,-1 1 0,1-2 0,0 1 0,0 0 0,0-1 0,0 0 0,0 1 0,1-2 0,-1 1 0,1 0 0,0-1 0,0 1 0,0-1 0,0 0 0,1 0 0,0 0 0,-1 0 0,-1-7 0,-2-1 0,-1 1 0,0 1 0,-1-1 0,0 1 0,0 1 0,-1-1 0,-11-8 0,1 0 0,18 17 0,1 0 0,-1 0 0,0 0 0,0 0 0,0 1 0,1-1 0,-1 0 0,0 1 0,0-1 0,0 1 0,0-1 0,0 1 0,-1-1 0,1 1 0,0 0 0,0-1 0,0 1 0,0 0 0,0 0 0,0 0 0,-1 0 0,1 0 0,0 0 0,0 0 0,0 0 0,0 0 0,0 1 0,0-1 0,0 0 0,-1 1 0,1-1 0,0 1 0,0-1 0,0 1 0,0 0 0,1-1 0,-1 1 0,-1 1 0,-4 4 0,1 0 0,0 0 0,1 1 0,-8 13 0,-11 14 0,18-31 0,0 0 0,0 0 0,0 0 0,-1-1 0,1 1 0,-8 1 0,11-4 0,-1 0 0,1 1 0,0-1 0,-1 1 0,1 0 0,0 0 0,-1 0 0,1 0 0,0 0 0,0 0 0,0 0 0,0 1 0,0-1 0,0 1 0,0 0 0,0-1 0,1 1 0,-1 0 0,1 0 0,-1 0 0,1 0 0,0 0 0,0 1 0,0-1 0,0 0 0,0 0 0,0 1 0,1-1 0,-1 1 0,1-1 0,0 0 0,-1 5 0,2 2 0,0 0 0,1 0 0,-1-1 0,2 1 0,-1-1 0,1 0 0,7 13 0,-6-13 0,-1 0 0,0 0 0,0 1 0,0-1 0,-1 1 0,-1 0 0,1-1 0,-1 11 0,0-12 0,-1 1 0,0-1 0,0 0 0,-1 1 0,0-1 0,-1 1 0,1-1 0,-1 0 0,-1 0 0,1 0 0,-1 0 0,0-1 0,-8 13 0,9-16 0,1 0 0,0 0 0,0 0 0,0 0 0,0 1 0,1-1 0,-1 0 0,1 0 0,0 1 0,0-1 0,0 0 0,0 1 0,0-1 0,1 0 0,0 1 0,1 3 0,-1-4 0,0 1 0,0 0 0,-1-1 0,1 1 0,-1 0 0,0 0 0,0 0 0,0-1 0,-1 1 0,1 0 0,-1 0 0,0-1 0,0 1 0,0 0 0,-2 3 0,1-1 0,0 1 0,0-1 0,1 0 0,0 1 0,0-1 0,0 0 0,1 1 0,0-1 0,0 1 0,1-1 0,0 1 0,0-1 0,0 0 0,1 0 0,0 1 0,0-1 0,4 6 0,-4-7 0,0 0 0,0 0 0,-1 0 0,1 1 0,-1-1 0,0 0 0,0 1 0,-1-1 0,0 9 0,0-11 0,-1 0 0,0-1 0,1 1 0,-1 0 0,0-1 0,0 1 0,0-1 0,-1 0 0,1 1 0,-1-1 0,1 0 0,-1 0 0,0 0 0,0 0 0,0 0 0,0 0 0,0 0 0,0-1 0,0 1 0,-4 1 0,5-3 0,-1 1 0,1-1 0,0 1 0,0 0 0,0-1 0,0 1 0,0 0 0,0 0 0,0 0 0,0-1 0,1 1 0,-1 0 0,0 0 0,0 0 0,1 0 0,-1 0 0,0 1 0,1-1 0,-1 0 0,1 0 0,0 0 0,-1 0 0,1 1 0,0-1 0,0 0 0,0 0 0,0 1 0,0-1 0,0 2 0,1 2 0,1-1 0,0 0 0,0 0 0,0-1 0,1 1 0,-1 0 0,4 3 0,16 28 0,-22-33 0,0-1 0,1 1 0,-1-1 0,0 1 0,1-1 0,-1 1 0,0-1 0,0 1 0,0-1 0,0 1 0,0-1 0,-1 1 0,1-1 0,0 0 0,-1 1 0,1-1 0,-1 1 0,0-1 0,1 0 0,-1 1 0,0-1 0,0 0 0,-1 2 0,-1 2 0,1-1 0,-1 1 0,1 0 0,0-1 0,1 1 0,-1 0 0,1 0 0,0 0 0,0 1 0,0-1 0,1 0 0,0 0 0,0 0 0,0 0 0,1 1 0,0-1 0,1 5 0,-1-3 0,0-1 0,-1 1 0,1-1 0,-1 1 0,0 0 0,-1-1 0,0 1 0,0-1 0,-4 14 0,2-16 0,0 0 0,0 1 0,0-1 0,-1-1 0,0 1 0,0 0 0,0-1 0,-5 4 0,-24 24 0,11 2 0,16-22 0,-1 0 0,-1 0 0,0-1 0,0 0 0,-1 0 0,0-1 0,-21 15 0,-30 12 0,13-20 0,40-15 0,0 1 0,0 0 0,0 0 0,0 1 0,0 0 0,1 0 0,0 1 0,-11 7 0,-4 11 0,20-20 0,-1 1 0,0-1 0,0 0 0,0 0 0,0 0 0,0 0 0,-1 0 0,1 0 0,-1-1 0,1 1 0,-1-1 0,1 0 0,-1 0 0,0 0 0,-5 2 0,6-3 0,0 1 0,0-1 0,0 1 0,0 0 0,0 0 0,0 0 0,0 0 0,1 0 0,-1 0 0,0 0 0,1 0 0,-1 1 0,1-1 0,-1 1 0,1-1 0,0 1 0,0 0 0,-1-1 0,0 4 0,-9 39 0,2-2 0,0-20 0,-23 46 0,30-66 0,1 0 0,0 1 0,0-1 0,1 0 0,-1 1 0,0 0 0,1-1 0,0 1 0,-1-1 0,1 1 0,0-1 0,0 1 0,1 0 0,-1-1 0,0 1 0,1-1 0,0 1 0,-1-1 0,1 1 0,0-1 0,0 1 0,1-1 0,-1 0 0,0 0 0,1 0 0,2 3 0,-2-2 0,0 0 0,-1 0 0,1-1 0,0 1 0,-1 0 0,0 1 0,0-1 0,0 0 0,0 0 0,0 0 0,-1 1 0,1-1 0,-1 0 0,0 0 0,0 1 0,-1 4 0,0-4 0,0 0 0,-1-1 0,0 1 0,0-1 0,0 1 0,0-1 0,0 0 0,-1 0 0,1 0 0,-1 0 0,0 0 0,0-1 0,0 1 0,0-1 0,0 0 0,-6 3 0,8-4 0,-1 0 0,0 0 0,1-1 0,-1 1 0,0 0 0,0-1 0,1 0 0,-1 1 0,0-1 0,0 0 0,0 0 0,0 0 0,1 0 0,-1 0 0,0 0 0,0 0 0,0-1 0,0 1 0,1-1 0,-1 1 0,0-1 0,1 0 0,-1 0 0,0 1 0,1-1 0,-1 0 0,1-1 0,-1 1 0,1 0 0,0 0 0,-1-1 0,1 1 0,0 0 0,0-1 0,-2-2 0,1 2 0,0 0 0,0 0 0,0 0 0,0 1 0,-1-1 0,1 1 0,-1-1 0,1 1 0,-1 0 0,1 0 0,-1 0 0,0 0 0,0 1 0,1-1 0,-1 1 0,0 0 0,0 0 0,0-1 0,1 2 0,-1-1 0,0 0 0,-5 2 0,6-2 0,-1 0 0,1 0 0,0 1 0,-1-1 0,1 1 0,0-1 0,-1 1 0,1 0 0,0 0 0,0 0 0,0 0 0,-1 0 0,1 1 0,1-1 0,-1 1 0,0-1 0,0 1 0,0 0 0,1-1 0,-1 1 0,1 0 0,0 0 0,-1 0 0,1 0 0,0 1 0,0-1 0,-1 2 0,2 36 0,1-35 0,-1 0 0,1 0 0,-1 0 0,-1 0 0,1 0 0,-1 0 0,0 0 0,0 0 0,0 0 0,-1 0 0,1 0 0,-1-1 0,0 1 0,-6 8 0,6-11 0,0 1 0,0-1 0,1 1 0,-1 0 0,1-1 0,-1 1 0,1 0 0,0 0 0,0 0 0,0 0 0,0 0 0,1 0 0,-1 0 0,1 1 0,0 4 0,1-2 0,0 0 0,1 0 0,0-1 0,0 1 0,1-1 0,0 0 0,5 9 0,-6-12 0,-1 1 0,1 0 0,-1 0 0,1 0 0,-1 0 0,0 0 0,0 0 0,0 0 0,0 0 0,-1 1 0,1-1 0,-1 0 0,0 0 0,0 1 0,0-1 0,-1 0 0,1 0 0,-1 1 0,1-1 0,-3 4 0,0 0 0,-2 0 0,1 0 0,-1-1 0,0 1 0,0-1 0,0 0 0,-7 5 0,9-8 0,1-1 0,0 1 0,0 0 0,1 0 0,-1 0 0,1 0 0,-1 0 0,1 0 0,0 0 0,0 0 0,1 1 0,-1-1 0,0 0 0,1 1 0,0-1 0,0 0 0,0 1 0,0-1 0,2 7 0,-1-5 0,-1 0 0,0-1 0,0 1 0,0 0 0,0 0 0,-1 0 0,0-1 0,-2 7 0,2-9 0,0 0 0,-1 0 0,1-1 0,-1 1 0,1-1 0,-1 1 0,0-1 0,0 0 0,0 0 0,0 0 0,1 0 0,-1 0 0,-1 0 0,1 0 0,0 0 0,0-1 0,0 1 0,0-1 0,0 0 0,-1 0 0,1 0 0,0 0 0,0 0 0,0 0 0,-3-1 0,2 1 0,0 0 0,0 0 0,0 0 0,0 0 0,0 0 0,0 1 0,0-1 0,1 1 0,-1 0 0,0 0 0,0 0 0,1 0 0,-1 0 0,0 0 0,1 1 0,-5 3 0,5-2 0,0 0 0,-1-1 0,1 1 0,-1-1 0,0 1 0,0-1 0,0 0 0,0 0 0,0 0 0,0 0 0,0-1 0,-1 1 0,1-1 0,0 0 0,-1 0 0,-3 1 0,5-2 0,0 0 0,0-1 0,0 1 0,0 0 0,0-1 0,0 1 0,0-1 0,0 0 0,1 1 0,-1-1 0,0 0 0,0 0 0,1 0 0,-1-1 0,1 1 0,-1 0 0,1 0 0,-1-1 0,1 1 0,0-1 0,0 0 0,0 1 0,-1-1 0,2 0 0,-1 1 0,0-1 0,0 0 0,1 0 0,-1 0 0,0-2 0,-5-8 0,0 0 0,-1 1 0,0-1 0,-15-17 0,15 21 0,5 5 0,0 1 0,0-1 0,0 1 0,0 0 0,-1 0 0,1 0 0,-1 0 0,1 0 0,-1 1 0,0-1 0,0 1 0,0-1 0,0 1 0,0 0 0,0 0 0,0 1 0,0-1 0,0 0 0,0 1 0,0 0 0,0 0 0,-1 0 0,1 0 0,0 0 0,0 1 0,0 0 0,-4 0 0,6-1 0,-1 0 0,1 0 0,0-1 0,0 1 0,-1-1 0,1 1 0,0-1 0,0 1 0,0-1 0,-1 0 0,1 0 0,0 1 0,0-1 0,0 0 0,0 0 0,1 0 0,-1 0 0,0 0 0,0-1 0,1 1 0,-1 0 0,0 0 0,1 0 0,-1-1 0,0 0 0,-15-44 0,10 27 0,5 16 0,0 1 0,-1-1 0,1 1 0,-1-1 0,1 1 0,-1 0 0,0 0 0,0 0 0,0 0 0,0 0 0,0 0 0,-1 1 0,1-1 0,0 1 0,-1-1 0,1 1 0,-1 0 0,0 0 0,1 0 0,-1 0 0,0 1 0,1-1 0,-1 1 0,0 0 0,0-1 0,0 1 0,1 0 0,-1 1 0,0-1 0,0 0 0,0 1 0,1 0 0,-1-1 0,0 1 0,-4 3 0,0-2 0,0 1 0,1 0 0,-1 0 0,1 1 0,0 0 0,0 0 0,0 0 0,1 1 0,-1 0 0,1 0 0,0 0 0,1 1 0,-5 6 0,7-7 0,-1-1 0,0 1 0,0-1 0,0 0 0,0 1 0,-1-1 0,1-1 0,-1 1 0,0 0 0,0-1 0,-1 0 0,-5 4 0,4-5 0,-1 0 0,0 0 0,0 0 0,0-1 0,0 0 0,0 0 0,0 0 0,-13-2 0,18 1 0,-1 0 0,0 0 0,1 0 0,-1-1 0,1 1 0,-1-1 0,1 0 0,0 0 0,-1 0 0,1 0 0,0 0 0,-1 0 0,1-1 0,0 1 0,0-1 0,0 1 0,0-1 0,0 0 0,1 0 0,-1 0 0,0 0 0,1 0 0,0 0 0,-1 0 0,0-3 0,-20-23 0,21 27 0,0 0 0,0 0 0,0 1 0,0-1 0,0 0 0,0 1 0,0-1 0,0 0 0,-1 1 0,1 0 0,0-1 0,0 1 0,-1 0 0,1-1 0,0 1 0,0 0 0,-1 0 0,1 0 0,0 0 0,-1 0 0,1 0 0,0 0 0,0 1 0,-1-1 0,1 0 0,0 1 0,0-1 0,0 1 0,0 0 0,-1-1 0,1 1 0,-1 1 0,-36 37 0,6-8 0,25-26 0,-1-1 0,0 0 0,0-1 0,0 0 0,0 0 0,0-1 0,-12 2 0,17-4 0,1 0 0,0 0 0,-1 0 0,1 0 0,0 0 0,-1-1 0,1 1 0,0-1 0,-1 1 0,1-1 0,0 0 0,0 0 0,0 0 0,0 0 0,0 0 0,0-1 0,0 1 0,0 0 0,0-1 0,1 0 0,-1 1 0,1-1 0,-1 0 0,1 0 0,-1 0 0,1 0 0,0 0 0,0 0 0,0 0 0,0 0 0,1-1 0,-2-2 0,1 1 0,0 0 0,0 0 0,-1 0 0,0 0 0,1 0 0,-1 1 0,-1-1 0,1 1 0,0-1 0,-1 1 0,-4-4 0,5 5 0,-1 0 0,0 1 0,0 0 0,0-1 0,0 1 0,0 0 0,-1 0 0,1 0 0,0 1 0,0-1 0,-1 1 0,1 0 0,0 0 0,-6 0 0,1 1 0,7-1 0,-1 1 0,0-1 0,0 0 0,1 1 0,-1-1 0,0 0 0,0 0 0,0 0 0,0 0 0,1 0 0,-1-1 0,0 1 0,0-1 0,1 1 0,-1-1 0,0 1 0,1-1 0,-1 0 0,0 0 0,1 0 0,-1 0 0,1 0 0,-1 0 0,1 0 0,0-1 0,0 1 0,-1 0 0,1-1 0,0 1 0,0-1 0,0 1 0,0-1 0,1 1 0,-2-4 0,1 4 0,0 0 0,1-1 0,-1 1 0,0 0 0,0 0 0,0-1 0,0 1 0,-1 0 0,1 0 0,0 0 0,0 1 0,-1-1 0,1 0 0,0 0 0,-1 1 0,1-1 0,-1 0 0,1 1 0,-1 0 0,1-1 0,-1 1 0,1 0 0,-1 0 0,1 0 0,-3 0 0,-52 1 0,24 0 0,31-1 0,-1-1 0,0 1 0,0-1 0,1 1 0,-1-1 0,0 0 0,1 0 0,-1 0 0,0 0 0,1 0 0,-1 0 0,1 0 0,0 0 0,-1-1 0,1 1 0,0 0 0,0-1 0,0 1 0,-2-3 0,-17-41 0,18 39 0,0 0 0,-1-1 0,0 1 0,0 0 0,0 0 0,-6-6 0,9 12-5,-6-7-165,0 1 0,0 0 0,-1 0 0,0 0 0,0 1 0,0 0 0,-15-7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0"/>
    </inkml:context>
    <inkml:brush xml:id="br0">
      <inkml:brushProperty name="width" value="0.1" units="cm"/>
      <inkml:brushProperty name="height" value="0.1" units="cm"/>
      <inkml:brushProperty name="color" value="#002060"/>
    </inkml:brush>
  </inkml:definitions>
  <inkml:trace contextRef="#ctx0" brushRef="#br0">1 1 24575,'5'1'0,"0"0"0,1 1 0,-1 0 0,0 0 0,0 0 0,0 0 0,-1 1 0,1 0 0,-1 0 0,1 0 0,-1 1 0,0-1 0,0 1 0,0 0 0,-1 0 0,5 7 0,24 21 0,-16-21 0,1-1 0,-1-1 0,25 10 0,-14-6 0,-23-11 0,0 1 0,1 1 0,-1-1 0,0 1 0,0-1 0,-1 1 0,1 1 0,-1-1 0,0 0 0,5 9 0,-6-8 0,1-1 0,-1 0 0,1 1 0,0-1 0,1 0 0,-1-1 0,1 1 0,0-1 0,-1 1 0,1-1 0,1 0 0,7 4 0,76 31 0,-82-36 0,-1 0 0,0-1 0,1 1 0,-1-1 0,1 0 0,8 0 0,-10-1 0,0 0 0,0 0 0,0 1 0,0-1 0,0 1 0,0 0 0,0 0 0,0 1 0,0-1 0,-1 1 0,1 0 0,-1 0 0,1 0 0,-1 0 0,4 3 0,0 3 0,2-1 0,-1 0 0,1 0 0,0-1 0,1 0 0,-1-1 0,1 0 0,0-1 0,0 0 0,1 0 0,-1-1 0,1 0 0,0-1 0,15 1 0,-22-2 0,0 0 0,-1 0 0,1 0 0,0 1 0,-1-1 0,1 1 0,-1 0 0,1 0 0,-1 0 0,0 0 0,0 1 0,0-1 0,0 1 0,4 4 0,36 49 0,-30-37 0,6 8 0,-9-12 0,0-1 0,0-1 0,1 0 0,1 0 0,0-1 0,16 12 0,-21-19 0,0 1 0,-1 0 0,0 1 0,0-1 0,5 10 0,-6-10 0,0 0 0,0 0 0,0 0 0,0 0 0,1-1 0,0 0 0,10 6 0,46 21 0,-40-22 0,0 2 0,25 17 0,-40-24 0,0 1 0,0 0 0,-1 0 0,0 0 0,0 1 0,0 0 0,-1 0 0,0 1 0,-1-1 0,5 10 0,5 6 0,-12-20 0,0 0 0,0-1 0,0 2 0,-1-1 0,1 0 0,-1 0 0,1 1 0,-1-1 0,1 7 0,1 3 0,0 1 0,1-1 0,11 24 0,-11-27 0,0-1 0,0 1 0,-1 0 0,0 0 0,-1 1 0,0-1 0,1 19 0,-5 13 0,0-26 0,1 1 0,1-1 0,1 1 0,4 25 0,-2-34 0,1 1 0,0-2 0,1 1 0,0 0 0,0-1 0,0 0 0,13 12 0,10 15 0,-25-29 0,0 0 0,-1 0 0,0 1 0,0-1 0,-1 0 0,1 1 0,-1-1 0,0 1 0,-1-1 0,1 8 0,-3 64 0,0-32 0,1-22 0,1-12 0,-1 0 0,1-1 0,1 1 0,0-1 0,0 1 0,1-1 0,1 0 0,0 1 0,5 13 0,2-5 0,-6-13 0,-1-1 0,0 1 0,-1 0 0,1 0 0,-1 0 0,-1 0 0,1 0 0,-1 1 0,0-1 0,0 0 0,0 10 0,-1-10 0,1 0 0,0 1 0,0-1 0,0 0 0,1 0 0,0 0 0,1 0 0,-1 0 0,1 0 0,0-1 0,0 1 0,1-1 0,6 8 0,-3-5 0,0 0 0,1 0 0,0-1 0,0 0 0,0-1 0,1 0 0,14 8 0,11-2 0,-28-11 0,0 1 0,0 0 0,0 0 0,-1 1 0,10 5 0,-1 1 0,0 0 0,-1 0 0,0 0 0,0 1 0,-1 1 0,12 14 0,7 24 0,-27-41 0,41 87 0,-44-93 0,1 0 0,0 0 0,-1 0 0,1 0 0,0 0 0,1 0 0,-1 0 0,0-1 0,0 1 0,1-1 0,-1 1 0,1-1 0,-1 0 0,1 0 0,0 0 0,-1 0 0,6 0 0,-6-1 0,1 1 0,-1-1 0,0 1 0,1-1 0,-1 1 0,0 0 0,0 0 0,0 0 0,1 0 0,-1 0 0,0 1 0,0-1 0,-1 1 0,1-1 0,0 1 0,0 0 0,-1-1 0,1 1 0,-1 0 0,0 0 0,1 0 0,-1 0 0,0 0 0,0 1 0,1 2 0,0 0 0,0 0 0,0-1 0,1 1 0,0-1 0,0 1 0,0-1 0,1 0 0,-1-1 0,1 1 0,0 0 0,0-1 0,0 0 0,0 0 0,1 0 0,7 3 0,-5-2 0,-1 0 0,0 0 0,0 0 0,-1 0 0,1 1 0,-1 0 0,5 7 0,8 10 0,-13-17 0,-1 0 0,0 0 0,-1 0 0,0 0 0,1 0 0,-1 1 0,4 11 0,-5-11-1365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3"/>
    </inkml:context>
    <inkml:brush xml:id="br0">
      <inkml:brushProperty name="width" value="0.025" units="cm"/>
      <inkml:brushProperty name="height" value="0.025" units="cm"/>
      <inkml:brushProperty name="color" value="#FF0000"/>
    </inkml:brush>
  </inkml:definitions>
  <inkml:trace contextRef="#ctx0" brushRef="#br0">30 23 24575,'29'9'0,"-27"-8"0,1 0 0,-1 0 0,0 0 0,1 0 0,-1 0 0,1 0 0,0-1 0,-1 0 0,1 1 0,4-1 0,-53-33 0,46 33 0,0 0 0,0 0 0,0 0 0,0 0 0,-1 0 0,1 0 0,0 0 0,0 0 0,0 0 0,0 0 0,-1 0 0,1 0 0,0 0 0,0 0 0,0 0 0,0-1 0,0 1 0,-1 0 0,1 0 0,0 0 0,0 0 0,0 0 0,0 0 0,0 0 0,0-1 0,0 1 0,0 0 0,-1 0 0,1 0 0,0 0 0,0-1 0,0 1 0,0 0 0,0 0 0,0 0 0,0 0 0,0-1 0,0 1 0,0 0 0,0 0 0,0 0 0,0 0 0,0-1 0,0 1 0,0 0 0,0 0 0,0 0 0,1 0 0,-1 0 0,0-1 0,0 1 0,0 0 0,0 0 0,0 0 0,0 0 0,0 0 0,0-1 0,1 1 0,-1 0 0,0 0 0,16 2 0,27 13 0,-37-14 0,-10 2 0,1-1 0,-1 0 0,1 0 0,-1 0 0,0 0 0,0-1 0,0 1 0,0-1 0,-7 1 0,-47-1-1365,53 0-5461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4"/>
    </inkml:context>
    <inkml:brush xml:id="br0">
      <inkml:brushProperty name="width" value="0.025" units="cm"/>
      <inkml:brushProperty name="height" value="0.025" units="cm"/>
      <inkml:brushProperty name="color" value="#FF0000"/>
    </inkml:brush>
  </inkml:definitions>
  <inkml:trace contextRef="#ctx0" brushRef="#br0">1 45 24575,'2'15'0,"6"-14"0,15-25 0,2-2 0,-8 17-1365,-13 7-5461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5"/>
    </inkml:context>
    <inkml:brush xml:id="br0">
      <inkml:brushProperty name="width" value="0.025" units="cm"/>
      <inkml:brushProperty name="height" value="0.025" units="cm"/>
      <inkml:brushProperty name="color" value="#FF0000"/>
    </inkml:brush>
  </inkml:definitions>
  <inkml:trace contextRef="#ctx0" brushRef="#br0">114 0 24575,'-2'2'0,"0"-1"0,-1 0 0,1 1 0,0-1 0,0 1 0,0 0 0,0 0 0,0 0 0,0 0 0,0 0 0,1 0 0,-1 0 0,1 1 0,-1-1 0,1 1 0,-2 4 0,-5 7 0,-65 85-1365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1"/>
    </inkml:context>
    <inkml:brush xml:id="br0">
      <inkml:brushProperty name="width" value="0.1" units="cm"/>
      <inkml:brushProperty name="height" value="0.1" units="cm"/>
      <inkml:brushProperty name="color" value="#002060"/>
    </inkml:brush>
  </inkml:definitions>
  <inkml:trace contextRef="#ctx0" brushRef="#br0">1 326 24575,'0'-3'0,"1"0"0,0 1 0,0-1 0,0 0 0,0 1 0,0-1 0,1 1 0,-1 0 0,1-1 0,0 1 0,0 0 0,-1 0 0,1 0 0,1 0 0,-1 1 0,0-1 0,3-2 0,-1 2 0,-1-1 0,0 1 0,0-1 0,0 0 0,0-1 0,0 1 0,-1 0 0,4-6 0,3-12 0,-1-1 0,-1 0 0,-1-1 0,4-25 0,-10 38-136,-1-1-1,0 1 1,0 0-1,-1-1 1,0 1-1,-1 0 1,0 0-1,-1 0 0,-6-13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2"/>
    </inkml:context>
    <inkml:brush xml:id="br0">
      <inkml:brushProperty name="width" value="0.1" units="cm"/>
      <inkml:brushProperty name="height" value="0.1" units="cm"/>
      <inkml:brushProperty name="color" value="#002060"/>
    </inkml:brush>
  </inkml:definitions>
  <inkml:trace contextRef="#ctx0" brushRef="#br0">358 0 24575,'-10'0'0,"1"1"0,-1 0 0,0 0 0,1 1 0,-1 0 0,1 1 0,-1 0 0,1 1 0,0 0 0,0 0 0,1 1 0,-1 0 0,1 0 0,0 1 0,1 0 0,-1 1 0,-8 9 0,14-13 0,0 0 0,1 0 0,-1 1 0,1-1 0,0 0 0,0 1 0,0-1 0,1 1 0,-1-1 0,1 0 0,-1 1 0,1 0 0,1-1 0,-1 1 0,1 5 0,0-4 0,-1-1 0,1 0 0,-1 1 0,-1-1 0,1 1 0,0-1 0,-1 0 0,0 1 0,0-1 0,0 0 0,-3 5 0,4-8 0,-1 0 0,0 1 0,0-1 0,1 1 0,-1-1 0,1 1 0,-1-1 0,1 1 0,0-1 0,0 1 0,0-1 0,-1 1 0,1-1 0,1 1 0,-1 0 0,0-1 0,0 1 0,0-1 0,1 1 0,-1-1 0,1 1 0,-1-1 0,1 0 0,0 1 0,0-1 0,-1 1 0,1-1 0,0 0 0,2 2 0,3 3 0,0-1 0,1 1 0,-1-1 0,13 7 0,-14-9 0,0 0 0,0 0 0,0 1 0,0 0 0,-1 0 0,1 0 0,3 5 0,-1 4 0,-1 0 0,-1 0 0,6 21 0,6 15 0,-15-46 0,-1 0 0,0 0 0,0 1 0,0-1 0,0 0 0,0 1 0,-1-1 0,1 1 0,-1 0 0,0-1 0,0 1 0,0-1 0,-1 1 0,1-1 0,-1 1 0,0-1 0,0 0 0,-2 7 0,-1-5 0,1 0 0,-1 0 0,0 0 0,0 0 0,0-1 0,-1 0 0,1 1 0,-1-2 0,-8 6 0,11-6 0,0-1 0,0 0 0,0 1 0,1-1 0,-1 1 0,1-1 0,0 1 0,0 0 0,0 0 0,0 0 0,0-1 0,0 1 0,1 0 0,0 0 0,-1 4 0,0 52 0,1-51 0,0-2 0,0 0 0,-1-1 0,0 1 0,0-1 0,0 1 0,0-1 0,-1 1 0,0-1 0,0 0 0,0 0 0,-1 0 0,1 0 0,-1 0 0,-6 6 0,-1 0 0,0-1 0,-1 0 0,0-1 0,-13 8 0,12-8 0,0-1 0,0 2 0,1 0 0,-16 18 0,24-22 0,0-1 0,1 1 0,0 0 0,0 0 0,0 0 0,0 0 0,1 0 0,0 0 0,1 1 0,-1-1 0,1 0 0,1 7 0,-4 32 0,-4 4 0,6-35 0,0 0 0,-1 0 0,-1-1 0,-1 1 0,-8 22 0,9-30 0,0 0 0,0 0 0,1 0 0,0 1 0,0-1 0,1 1 0,-1-1 0,1 1 0,1-1 0,-1 1 0,1-1 0,1 1 0,-1 0 0,1-1 0,0 1 0,0-1 0,1 1 0,0-1 0,0 0 0,0 1 0,1-1 0,0 0 0,0-1 0,1 1 0,0-1 0,-1 1 0,2-1 0,-1 0 0,9 7 0,-10-9 0,1 0 0,-1 0 0,0 0 0,0 1 0,0-1 0,0 1 0,0 0 0,-1 0 0,0 0 0,1 0 0,-2 0 0,1 1 0,0-1 0,1 8 0,-2 0 0,1 1 0,-2 0 0,-1 23 0,0-23 0,1-1 0,0 1 0,0 0 0,5 19 0,1-14 0,1-1 0,0 0 0,1 0 0,13 18 0,-1 2 0,-13-29 0,0 1 0,1-1 0,0 0 0,0 0 0,1-1 0,0 0 0,0-1 0,0 1 0,15 5 0,1 3 0,32 28 0,-51-37 0,-1 0 0,0 0 0,0 1 0,-1-1 0,0 1 0,0 0 0,-1 0 0,1 1 0,2 9 0,9 21 0,-13-36 0,0 1 0,0-1 0,0 1 0,0-1 0,0 0 0,0 0 0,0 0 0,1 0 0,-1 0 0,1-1 0,0 1 0,-1-1 0,1 1 0,5 1 0,-5-2 0,1 0 0,-1 1 0,0-1 0,1 1 0,-1 0 0,0 0 0,-1 1 0,1-1 0,0 0 0,4 6 0,11 13 0,8 14 0,32 83 0,-48-99 0,-8-15 0,1 1 0,-1 0 0,0 0 0,0 0 0,0 0 0,-1 0 0,1 0 0,-1 0 0,-1 0 0,1 8 0,-1-6-120,0-3 7,0-1 0,0 1 0,0-1-1,1 1 1,-1 0 0,1-1 0,0 1 0,0-1-1,0 0 1,2 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3"/>
    </inkml:context>
    <inkml:brush xml:id="br0">
      <inkml:brushProperty name="width" value="0.1" units="cm"/>
      <inkml:brushProperty name="height" value="0.1" units="cm"/>
      <inkml:brushProperty name="color" value="#002060"/>
    </inkml:brush>
  </inkml:definitions>
  <inkml:trace contextRef="#ctx0" brushRef="#br0">0 2 24575,'13'-1'0,"-6"1"0,0 0 0,-1 0 0,1 1 0,0-1 0,0 1 0,9 3 0,-13-2 0,-1-1 0,1 0 0,-1 1 0,1 0 0,-1-1 0,0 1 0,0 0 0,0 0 0,0 0 0,0 0 0,-1 1 0,1-1 0,-1 0 0,1 1 0,-1-1 0,0 1 0,0 0 0,2 5 0,-1-5 0,0 0 0,0 1 0,1-1 0,-1 0 0,1 0 0,0 0 0,0 0 0,0-1 0,0 1 0,1-1 0,-1 0 0,1 0 0,4 2 0,27 21 0,-31-19 0,-1 0 0,0-1 0,0 1 0,0 0 0,-1 0 0,0 1 0,0-1 0,0 1 0,-1-1 0,1 10 0,2 69 0,-4-75 0,-1 0 0,-1 1 0,1-1 0,-2 0 0,1 0 0,-8 18 0,-1 1 0,-1 22 0,10-39 0,0-1 0,-1 1 0,0-1 0,-7 14 0,6-14 0,0-1 0,0 1 0,1 0 0,0 0 0,0 0 0,2 0 0,-1 1 0,1-1 0,1 0 0,1 18 0,0-22 0,0-1 0,0 1 0,1-1 0,0 0 0,0 1 0,0-1 0,1 0 0,0 0 0,0 0 0,0 0 0,1-1 0,0 0 0,0 1 0,0-1 0,1 0 0,-1-1 0,1 1 0,1-1 0,4 3 0,59 47 0,-35-26 0,-9-1 0,-22-23 0,0 0 0,1 0 0,0 0 0,0 0 0,0 0 0,0-1 0,1 1 0,8 3 0,16-8 0,-28 1 0,0-1 0,0 1 0,1-1 0,-1 1 0,0 0 0,0-1 0,0 1 0,0 0 0,1 0 0,-1 0 0,0 0 0,0 0 0,0 0 0,1 0 0,-1 0 0,0 0 0,0 0 0,0 1 0,0-1 0,1 0 0,-1 1 0,0-1 0,0 1 0,0 0 0,0-1 0,0 1 0,0 0 0,0-1 0,0 1 0,0 0 0,-1 0 0,1 0 0,0 0 0,0 0 0,-1 0 0,1 0 0,-1 0 0,1 0 0,-1 0 0,1 0 0,-1 1 0,0-1 0,1 0 0,-1 2 0,1 1 0,0 1 0,1-1 0,-1 0 0,1 0 0,0 0 0,0 0 0,1 0 0,-1-1 0,1 1 0,0 0 0,0-1 0,0 0 0,0 0 0,5 4 0,57 35 0,-36-25 0,-4-3 0,-18-10 0,0 0 0,-1 0 0,1 0 0,-1 1 0,0-1 0,5 7 0,-9-9 0,5 5 0,0-1 0,-1 1 0,0 1 0,0-1 0,-1 1 0,0 0 0,0 1 0,5 13 0,-10-20 0,0 0 0,-1 0 0,1 0 0,-1 0 0,1 0 0,-1 0 0,0 0 0,0 0 0,0 0 0,0 0 0,0 0 0,0 0 0,0-1 0,-1 1 0,1 0 0,-3 2 0,2-3 0,1 1 0,-1-1 0,1 1 0,0-1 0,0 1 0,0 0 0,0-1 0,0 1 0,0 0 0,0 0 0,1 0 0,-2 2 0,3-3 0,-1 0 0,1 0 0,-1 1 0,1-1 0,-1 0 0,1 0 0,0 0 0,-1 0 0,1 0 0,0 0 0,0 0 0,0 0 0,0 0 0,0 0 0,0-1 0,0 1 0,0 0 0,0-1 0,0 1 0,0 0 0,0-1 0,1 0 0,-1 1 0,0-1 0,0 0 0,2 1 0,0 0 0,0 0 0,0 0 0,0 0 0,0 1 0,0 0 0,0-1 0,-1 1 0,1 0 0,0 0 0,-1 0 0,0 1 0,0-1 0,1 0 0,-1 1 0,-1 0 0,3 3 0,-1 1 0,-1 0 0,0 0 0,0 1 0,-1-1 0,1 13 0,0-10 0,-2-5 0,2 1 0,-1 0 0,1-1 0,0 1 0,0-1 0,0 0 0,1 1 0,0-1 0,0 0 0,0-1 0,1 1 0,4 5 0,17 24 0,-23-30 0,-1 0 0,1 1 0,-1 0 0,0-1 0,0 1 0,0 0 0,0-1 0,-1 1 0,0 0 0,0-1 0,-1 1 0,-1 9 0,2-10 0,-1 0 0,0 0 0,1 1 0,0-1 0,0 0 0,0 0 0,0 1 0,1-1 0,-1 0 0,1 0 0,0 1 0,1-1 0,-1 0 0,1 0 0,0 0 0,4 6 0,-3-6 0,-1 1 0,1-1 0,-1 0 0,0 1 0,0 0 0,0-1 0,-1 1 0,1 0 0,-1 0 0,-1 0 0,2 7 0,7 28 0,-9-38 0,2 3 0,0 0 0,0 0 0,1 0 0,-1-1 0,1 1 0,5 5 0,-7-9 0,0 0 0,0 0 0,0-1 0,0 1 0,0 0 0,0-1 0,0 1 0,0 0 0,0-1 0,1 0 0,-1 1 0,0-1 0,0 0 0,1 1 0,-1-1 0,0 0 0,1 0 0,-1 0 0,0 0 0,1 0 0,-1-1 0,0 1 0,0 0 0,1-1 0,-1 1 0,0 0 0,0-1 0,0 1 0,1-1 0,0-1 0,1 1 0,0-1 0,0 1 0,0 0 0,0 0 0,0 0 0,0 0 0,0 0 0,0 1 0,0-1 0,1 1 0,-1 0 0,0 0 0,0 0 0,0 0 0,1 1 0,-1-1 0,0 1 0,0 0 0,0 0 0,5 2 0,-4-1 0,0 1 0,-1 0 0,0 0 0,1 0 0,-1 0 0,0 0 0,0 0 0,-1 1 0,1-1 0,-1 1 0,0 0 0,0 0 0,0 0 0,2 4 0,16 38-1365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4"/>
    </inkml:context>
    <inkml:brush xml:id="br0">
      <inkml:brushProperty name="width" value="0.1" units="cm"/>
      <inkml:brushProperty name="height" value="0.1" units="cm"/>
      <inkml:brushProperty name="color" value="#002060"/>
    </inkml:brush>
  </inkml:definitions>
  <inkml:trace contextRef="#ctx0" brushRef="#br0">504 1 24575,'1'0'0,"0"1"0,0 0 0,0 0 0,0 0 0,0 0 0,0 0 0,0 0 0,-1 0 0,1 0 0,0 0 0,-1 0 0,1 0 0,-1 0 0,1 1 0,-1-1 0,1 0 0,-1 0 0,0 1 0,0-1 0,0 0 0,1 2 0,2 30 0,-1-5 0,-1-18 0,0 0 0,-1 0 0,0 1 0,0-1 0,-1 0 0,0 0 0,-5 14 0,6-23 0,-1 0 0,1 0 0,-1 0 0,0 0 0,1-1 0,-1 1 0,0 0 0,0 0 0,0 0 0,0-1 0,0 1 0,0-1 0,0 1 0,0 0 0,0-1 0,0 0 0,0 1 0,0-1 0,-2 1 0,2-1 0,0 0 0,0 0 0,0 0 0,0 1 0,0-1 0,0 0 0,1 1 0,-1-1 0,0 1 0,0-1 0,0 1 0,0-1 0,1 1 0,-1 0 0,0-1 0,1 1 0,-1 0 0,0 0 0,1-1 0,-1 1 0,1 0 0,-1 0 0,1 0 0,0 0 0,-1 0 0,1 0 0,0-1 0,-1 1 0,1 0 0,0 0 0,0 2 0,2 33 0,0-32 0,-2 1 0,1 0 0,-1 0 0,0 0 0,0 0 0,0 0 0,0 0 0,-3 8 0,3-12 0,-1 0 0,1 0 0,0 0 0,-1 0 0,0 0 0,1-1 0,-1 1 0,0 0 0,1 0 0,-1-1 0,0 1 0,1 0 0,-1-1 0,0 1 0,0-1 0,0 1 0,0-1 0,0 1 0,-1-1 0,-1 1 0,0-1 0,0 1 0,0-1 0,0 0 0,0 0 0,1-1 0,-1 1 0,0-1 0,-6-1 0,7 1 0,-1 1 0,1-1 0,-1 1 0,0-1 0,0 1 0,1 0 0,-1 0 0,0 0 0,1 0 0,-1 1 0,0-1 0,1 1 0,-1-1 0,0 1 0,1 0 0,-1 0 0,1 0 0,-1 1 0,1-1 0,0 0 0,-3 3 0,2-1 0,1-1 0,-1 2 0,1-1 0,0 0 0,-1 0 0,2 1 0,-1-1 0,0 1 0,1-1 0,-1 1 0,1 0 0,0 0 0,0-1 0,0 7 0,0-6 0,0 0 0,-1 0 0,1 0 0,-1 0 0,0 0 0,0-1 0,0 1 0,-1-1 0,1 1 0,-4 3 0,5-6 0,0 0 0,1 0 0,-1 0 0,0 0 0,0 0 0,0 0 0,0-1 0,0 1 0,0 0 0,0 0 0,0-1 0,0 1 0,-1-1 0,1 1 0,0-1 0,0 1 0,0-1 0,-1 0 0,1 1 0,0-1 0,0 0 0,-1 0 0,1 0 0,0 0 0,-1 0 0,1 0 0,0-1 0,0 1 0,-1 0 0,1-1 0,0 1 0,0-1 0,0 1 0,-1-1 0,1 1 0,0-1 0,-1-1 0,1 0 0,0 0 0,-1 0 0,1-1 0,1 1 0,-1-1 0,0 1 0,1 0 0,-1-1 0,1 1 0,0-1 0,-1 0 0,1-2 0,0 4 0,0 0 0,0-1 0,0 1 0,0 0 0,0 0 0,0-1 0,0 1 0,0 0 0,0 0 0,1-1 0,-1 1 0,0 0 0,1 0 0,-1 0 0,1-1 0,0 1 0,-1 0 0,1 0 0,0 0 0,-1 0 0,1 0 0,0 0 0,0 0 0,0 1 0,1-2 0,0 5 0,-1 0 0,1 1 0,-1-1 0,1 0 0,-1 1 0,-1-1 0,1 1 0,0-1 0,-1 1 0,1 4 0,0-2 0,0 1 0,0 0 0,-1-1 0,0 1 0,0 0 0,0-1 0,-1 1 0,1 0 0,-2-1 0,1 1 0,-1-1 0,0 1 0,0-1 0,-1 0 0,0 0 0,-5 9 0,4-7 0,3-7 0,1 1 0,-1-1 0,0 0 0,1 1 0,-1-1 0,1 1 0,-1-1 0,1 1 0,0-1 0,-1 1 0,1 0 0,0-1 0,0 1 0,0-1 0,0 1 0,1-1 0,-1 1 0,0 0 0,1-1 0,-1 1 0,1-1 0,-1 1 0,2 0 0,25 19 0,-25-20 0,0 0 0,0 0 0,1 0 0,-1 1 0,0-1 0,0 1 0,0-1 0,0 1 0,0 0 0,-1 0 0,1 0 0,-1 0 0,1 0 0,-1 0 0,2 4 0,-3-6 0,0 1 0,0 0 0,0-1 0,0 1 0,0-1 0,0 1 0,0 0 0,0-1 0,-1 1 0,1-1 0,0 1 0,0-1 0,-1 1 0,1-1 0,0 1 0,-1-1 0,1 1 0,0-1 0,-1 1 0,1-1 0,-1 0 0,1 1 0,-1-1 0,1 0 0,-1 1 0,1-1 0,-1 0 0,1 0 0,-1 1 0,0-1 0,1 0 0,-1 0 0,1 0 0,-1 0 0,1 0 0,-1 0 0,0 0 0,0 0 0,-34 3 0,18-1 0,13-1 0,0 0 0,0 0 0,0 0 0,0 1 0,0 0 0,0 0 0,1 0 0,-1 0 0,1 1 0,-6 5 0,8-8 0,1 1 0,-1 0 0,1-1 0,-1 1 0,1 0 0,-1 0 0,1-1 0,0 1 0,-1 0 0,1 0 0,0-1 0,0 1 0,0 0 0,0 0 0,-1 0 0,1-1 0,0 1 0,0 0 0,1 0 0,-1 0 0,0-1 0,0 3 0,1-2 0,0 1 0,0-1 0,0 1 0,0-1 0,1 1 0,-1-1 0,0 1 0,1-1 0,-1 0 0,1 0 0,-1 0 0,1 0 0,-1 0 0,3 1 0,-2-2 0,-1 1 0,0 0 0,1-1 0,-1 1 0,0 0 0,0 0 0,1-1 0,-1 1 0,0 0 0,0 0 0,0 0 0,0 0 0,0 1 0,-1-1 0,1 0 0,0 0 0,0 0 0,-1 1 0,1-1 0,-1 0 0,1 1 0,-1-1 0,0 1 0,1-1 0,-1 0 0,0 1 0,0-1 0,0 3 0,-1 1 0,-1-1 0,1 1 0,-1-1 0,0 1 0,-1-1 0,1 0 0,-4 5 0,-12 26 0,15-26 0,1-1 0,0 1 0,1-1 0,0 1 0,0 0 0,1 11 0,0-16 0,1 0 0,0 0 0,0 0 0,0 0 0,0 0 0,1 0 0,-1 0 0,1 0 0,0-1 0,0 1 0,1-1 0,-1 1 0,1-1 0,5 6 0,-6-7 0,-1-1 0,1 1 0,-1 0 0,0 0 0,1 0 0,-1 0 0,0 0 0,0 0 0,-1 0 0,1 1 0,0-1 0,-1 0 0,1 0 0,-1 1 0,0-1 0,0 0 0,0 5 0,0-6 0,0 0 0,-1 0 0,1 0 0,0 0 0,0-1 0,-1 1 0,1 0 0,-1 0 0,1 0 0,-1 0 0,1-1 0,-1 1 0,1 0 0,-1-1 0,0 1 0,1 0 0,-1-1 0,0 1 0,0-1 0,1 1 0,-1-1 0,0 1 0,0-1 0,0 1 0,0-1 0,0 0 0,0 0 0,1 1 0,-1-1 0,0 0 0,0 0 0,0 0 0,0 0 0,0 0 0,0 0 0,0 0 0,0-1 0,0 1 0,0 0 0,0 0 0,1-1 0,-1 1 0,0 0 0,0-1 0,-1 0 0,-6-7 0,9 9 0,0 0 0,-1 0 0,1 0 0,-1 0 0,1 1 0,-1-1 0,1 0 0,-1 0 0,1 1 0,-1-1 0,0 0 0,0 0 0,0 1 0,0-1 0,0 0 0,0 1 0,0 1 0,0 1 0,1 0 0,-1 0 0,0 0 0,-1 0 0,1 1 0,-1-1 0,0 0 0,0 0 0,0 0 0,0 0 0,-1 0 0,-1 3 0,0-4 0,1 0 0,0-1 0,-1 0 0,0 1 0,0-1 0,0 0 0,0-1 0,0 1 0,0 0 0,0-1 0,0 0 0,0 0 0,-1 0 0,-6 1 0,8-1 0,-1 0 0,1 1 0,0-1 0,-1 0 0,1 1 0,0-1 0,0 1 0,0 0 0,0-1 0,0 1 0,0 0 0,0 0 0,1 0 0,-1 1 0,1-1 0,-1 0 0,1 1 0,0-1 0,0 1 0,0-1 0,0 1 0,0-1 0,1 1 0,-1 0 0,1-1 0,0 4 0,-1 9 0,0 0 0,1 0 0,3 21 0,-3-31 0,3 15 0,-3-18 0,1 1 0,0 0 0,-1 0 0,0 0 0,1 0 0,-1 0 0,0 0 0,-1 0 0,1 0 0,0 0 0,-1-1 0,0 1 0,0 0 0,0 0 0,0 0 0,0-1 0,0 1 0,-1 0 0,1-1 0,-1 1 0,0-1 0,1 0 0,-1 0 0,0 1 0,-1-1 0,-3 3 0,3-3 0,0 1 0,1 0 0,-1 0 0,1 0 0,-1 1 0,1-1 0,0 1 0,0-1 0,1 1 0,-1-1 0,1 1 0,0 0 0,0 0 0,0 0 0,0 0 0,1 0 0,-1 0 0,1 0 0,0 0 0,0 0 0,1 4 0,-1-6 0,0-1 0,0 0 0,0 1 0,-1-1 0,1 1 0,0-1 0,-1 0 0,1 1 0,-1-1 0,0 0 0,1 1 0,-1-1 0,0 0 0,0 0 0,0 0 0,0 0 0,0 0 0,0 0 0,0 0 0,0 0 0,0 0 0,0 0 0,0 0 0,-1-1 0,1 1 0,0-1 0,-1 1 0,0 0 0,0 0 0,0-1 0,0 1 0,0 0 0,0 1 0,1-1 0,-1 0 0,0 0 0,1 1 0,-1-1 0,1 1 0,0-1 0,-1 1 0,1 0 0,-2 3 0,1 4-97,0 1-1,1 0 1,0-1-1,0 1 1,1 0-1,1 0 1,0-1-1,0 1 1,0 0-1,2-1 1,-1 0-1,1 1 0,7 14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5"/>
    </inkml:context>
    <inkml:brush xml:id="br0">
      <inkml:brushProperty name="width" value="0.1" units="cm"/>
      <inkml:brushProperty name="height" value="0.1" units="cm"/>
      <inkml:brushProperty name="color" value="#002060"/>
    </inkml:brush>
  </inkml:definitions>
  <inkml:trace contextRef="#ctx0" brushRef="#br0">608 0 24575,'-4'1'0,"1"0"0,-1 0 0,1 1 0,0-1 0,0 0 0,-1 1 0,1 0 0,0 0 0,0 0 0,1 0 0,-1 0 0,0 1 0,1-1 0,-5 6 0,-30 42 0,36-47 0,-1-1 0,1 0 0,-1 0 0,1 1 0,0-1 0,0 1 0,0-1 0,0 1 0,0 0 0,0-1 0,1 1 0,-1 0 0,1 0 0,0-1 0,0 1 0,0 0 0,0 0 0,0-1 0,1 1 0,-1 0 0,1 0 0,0-1 0,0 1 0,0-1 0,0 1 0,0-1 0,1 1 0,-1-1 0,0 1 0,1-1 0,0 0 0,0 0 0,3 3 0,-4-4 0,0-1 0,-1 0 0,1 1 0,0-1 0,0 1 0,-1 0 0,1-1 0,0 1 0,-1 0 0,1-1 0,-1 1 0,1 0 0,-1-1 0,1 1 0,-1 0 0,0 0 0,1 0 0,-1 0 0,0-1 0,0 1 0,1 0 0,-1 0 0,0 0 0,0 0 0,0 0 0,0 0 0,0-1 0,0 1 0,0 0 0,-1 0 0,1 0 0,0 0 0,0 0 0,-1-1 0,1 1 0,0 0 0,-1 0 0,1 0 0,-1-1 0,1 1 0,-1 0 0,0-1 0,0 2 0,-39 23 0,18-12 0,17-10 0,1 0 0,0 1 0,-1 0 0,1 0 0,0 0 0,1 0 0,-1 1 0,1-1 0,0 1 0,0 0 0,0 0 0,1 0 0,0 0 0,0 0 0,0 1 0,0-1 0,1 1 0,0-1 0,0 1 0,1 0 0,-1-1 0,1 1 0,1 10 0,0-12 0,-1 0 0,0-1 0,0 1 0,0 0 0,0-1 0,-1 1 0,0 0 0,0-1 0,0 1 0,-2 6 0,1-9 0,1 0 0,-1 1 0,1-1 0,-1 0 0,0 0 0,1 0 0,-1 0 0,0 0 0,0 0 0,0-1 0,1 1 0,-1 0 0,0-1 0,0 0 0,0 1 0,0-1 0,0 0 0,0 0 0,0 0 0,0 0 0,-3-1 0,4 1 0,-1 0 0,1 0 0,0 0 0,0 0 0,-1 0 0,1 1 0,0-1 0,-1 0 0,1 1 0,0-1 0,0 1 0,0 0 0,0-1 0,0 1 0,-1 0 0,1-1 0,0 1 0,0 0 0,1 0 0,-1 0 0,0 0 0,0 0 0,0 0 0,1 0 0,-2 2 0,1 0 0,-1 1 0,1 0 0,0 0 0,0 0 0,0-1 0,0 1 0,1 0 0,0 6 0,0 0 0,0-1 0,1 0 0,0 1 0,1-1 0,0 0 0,6 17 0,-3-7 0,0 0 0,0 0 0,-2 0 0,-1 0 0,0 40 0,-1-58 0,-1 0 0,-1 1 0,1-1 0,0 0 0,0 1 0,0-1 0,-1 0 0,1 0 0,-1 1 0,1-1 0,-1 0 0,1 0 0,-1 1 0,0-1 0,1 0 0,-1 0 0,0 0 0,0 0 0,0 0 0,0 0 0,0 0 0,0-1 0,0 1 0,0 0 0,0 0 0,-1-1 0,1 1 0,0-1 0,0 1 0,-3 0 0,-50 5 0,8-1 0,46-5 0,-1 1 0,1-1 0,-1 0 0,0 0 0,1 1 0,0-1 0,-1 1 0,1-1 0,-1 0 0,1 1 0,-1-1 0,1 1 0,0-1 0,-1 1 0,1-1 0,0 1 0,-1-1 0,1 1 0,0 0 0,0-1 0,0 1 0,0-1 0,-1 1 0,1 0 0,0-1 0,0 1 0,0-1 0,0 1 0,0 0 0,0-1 0,1 2 0,7 23 0,1 8 0,-9-33 0,-1 1 0,1 0 0,0 0 0,-1 0 0,1 0 0,0 0 0,-1 0 0,1-1 0,-1 1 0,0 0 0,1 0 0,-1-1 0,1 1 0,-1 0 0,0-1 0,0 1 0,1-1 0,-1 1 0,0-1 0,0 1 0,0-1 0,0 1 0,1-1 0,-1 0 0,0 0 0,0 1 0,0-1 0,0 0 0,0 0 0,0 0 0,0 0 0,0 0 0,0 0 0,-1 0 0,-1 0 0,1 0 0,-1 0 0,1 1 0,-1-1 0,1 1 0,-1 0 0,1-1 0,-1 1 0,1 0 0,-1 1 0,1-1 0,0 0 0,0 1 0,0-1 0,0 1 0,0 0 0,-2 2 0,3-3 0,1 0 0,-1 0 0,1 0 0,0 0 0,-1 0 0,1 0 0,0 0 0,0 0 0,0 1 0,0-1 0,0 0 0,0 0 0,0 0 0,0 0 0,0 0 0,1 0 0,-1 1 0,0-1 0,1 0 0,-1 0 0,1 0 0,-1 0 0,1 0 0,-1 0 0,1 0 0,0 0 0,-1 0 0,1-1 0,0 1 0,0 0 0,0 0 0,0-1 0,0 1 0,0 0 0,0-1 0,0 1 0,0-1 0,0 1 0,0-1 0,1 1 0,-1-1 0,0 0 0,-1 0 0,1 0 0,0 1 0,0-1 0,-1 0 0,1 1 0,0-1 0,-1 1 0,1-1 0,-1 1 0,1-1 0,0 1 0,-1-1 0,1 1 0,-1-1 0,1 1 0,-1 0 0,1-1 0,-1 1 0,0 0 0,1-1 0,-1 1 0,0 0 0,0 0 0,1-1 0,-1 1 0,0 0 0,0 0 0,0 0 0,0-1 0,0 2 0,-20 12 0,18-14 0,0 1 0,1 0 0,-1 0 0,0-1 0,0 1 0,1 0 0,-1 0 0,1 1 0,-1-1 0,1 0 0,-1 0 0,1 1 0,0-1 0,0 1 0,0-1 0,0 1 0,0 0 0,-1 2 0,1-1 0,1 0 0,1 0 0,-1 0 0,0 0 0,1 0 0,0 0 0,-1 0 0,1 0 0,0 0 0,1-1 0,-1 1 0,0 0 0,1 0 0,0-1 0,-1 1 0,1-1 0,0 0 0,0 1 0,1-1 0,3 3 0,10 13 0,-19-19 0,0 0 0,-1 0 0,1 0 0,0 0 0,-1 1 0,1-1 0,-1 1 0,1 0 0,-1 0 0,0 0 0,1 0 0,-1 1 0,1-1 0,-1 1 0,-3 1 0,4 2 0,0-1 0,1 1 0,0-1 0,-1 1 0,1 0 0,1 0 0,-1 0 0,1 0 0,-1 0 0,1 0 0,0 0 0,0 1 0,0 7 0,-11 32 0,10-38 0,0 0 0,0 0 0,1 0 0,0 0 0,0 0 0,0 0 0,1 0 0,0 1 0,0-1 0,0 0 0,1 0 0,0 0 0,0 0 0,4 9 0,-3-8 0,-1-1 0,1 0 0,-1 0 0,-1 1 0,1-1 0,-1 1 0,0-1 0,0 1 0,-1-1 0,0 0 0,0 1 0,-2 7 0,1-12 0,0 1 0,0-1 0,0 1 0,-1-1 0,1 0 0,0 1 0,-1-1 0,0-1 0,1 1 0,-1 0 0,0-1 0,0 1 0,0-1 0,0 0 0,-6 2 0,5-2 0,1 0 0,0 0 0,-1 0 0,1 0 0,0 1 0,0 0 0,0 0 0,0-1 0,0 2 0,1-1 0,-1 0 0,1 0 0,-1 1 0,1 0 0,-2 2 0,2-2 0,0 1 0,0-1 0,0 0 0,1 1 0,0-1 0,0 1 0,0-1 0,0 1 0,0 0 0,0 6 0,2-7 0,0 0 0,0 0 0,0 0 0,1-1 0,-1 1 0,1 0 0,-1-1 0,1 1 0,0-1 0,0 0 0,0 0 0,0 1 0,5 2 0,-4-3 0,-1 1 0,1-1 0,-1 1 0,0 0 0,0-1 0,0 1 0,0 0 0,0 0 0,0 1 0,-1-1 0,2 5 0,-3-7 0,0 1 0,0-1 0,0 1 0,0 0 0,0-1 0,0 1 0,0-1 0,-1 1 0,1-1 0,0 1 0,-1-1 0,0 1 0,1-1 0,-1 1 0,0-1 0,0 0 0,0 1 0,0-1 0,0 0 0,0 0 0,0 1 0,0-1 0,0 0 0,0 0 0,-1 0 0,1-1 0,-2 2 0,2-2 0,0 1 0,1-1 0,-1 1 0,0-1 0,0 1 0,0 0 0,1-1 0,-1 1 0,0 0 0,1 0 0,-1-1 0,1 1 0,-1 0 0,1 0 0,-1 0 0,1 0 0,0-1 0,-1 1 0,1 0 0,0 0 0,0 0 0,-1 0 0,1 0 0,0 0 0,0 0 0,0 0 0,0 0 0,0 0 0,0 0 0,1 0 0,-1 0 0,0 0 0,0 0 0,1 0 0,24 30 0,-23-28 0,1-1 0,-1 0 0,0 0 0,0 1 0,0-1 0,0 1 0,0 0 0,0 0 0,-1-1 0,1 1 0,1 5 0,-2 9 0,0-11 0,0 0 0,-1-1 0,1 1 0,-1 0 0,-1 0 0,1 0 0,-1-1 0,0 1 0,-1 0 0,-2 8 0,3-12 0,1-1 0,-1 1 0,1 0 0,0 0 0,0 0 0,-1 0 0,1 0 0,0 0 0,1 1 0,-1-1 0,0 0 0,1-1 0,-1 1 0,1 0 0,-1 0 0,1 0 0,0 0 0,0 0 0,0 0 0,0-1 0,0 1 0,0 0 0,0-1 0,1 1 0,-1-1 0,1 1 0,2 1 0,-2-1 0,0 0 0,0 0 0,-1 0 0,1 0 0,0 1 0,-1-1 0,1 0 0,-1 1 0,0 0 0,0-1 0,0 1 0,0 0 0,0-1 0,0 1 0,0 3 0,-1-3-85,-1 0-43,1 0 0,0 0 0,1 1 0,-1-1 0,0 0 0,1 0 0,0 0 0,0 0 0,1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6"/>
    </inkml:context>
    <inkml:brush xml:id="br0">
      <inkml:brushProperty name="width" value="0.1" units="cm"/>
      <inkml:brushProperty name="height" value="0.1" units="cm"/>
      <inkml:brushProperty name="color" value="#002060"/>
    </inkml:brush>
  </inkml:definitions>
  <inkml:trace contextRef="#ctx0" brushRef="#br0">196 1 24575,'-1'46'0,"-14"86"0,15-129 0,-1 0 0,0 0 0,1 0 0,0 0 0,0 0 0,0 0 0,0 0 0,0 0 0,0 0 0,1 0 0,0 0 0,-1 0 0,1 0 0,0 0 0,3 4 0,-3-5 0,1-1 0,0 1 0,0-1 0,-1 0 0,1 0 0,0 0 0,0 0 0,0 0 0,0 0 0,0 0 0,1-1 0,-1 1 0,0-1 0,0 1 0,0-1 0,0 0 0,1 0 0,-1 0 0,0 0 0,0 0 0,4-1 0,-22 9 0,14-7 0,1 0 0,-1 1 0,0-1 0,1 0 0,-1 0 0,0 0 0,0 0 0,0 0 0,0-1 0,1 1 0,-1-1 0,0 1 0,0-1 0,0 1 0,0-1 0,-1 0 0,1 0 0,0 0 0,0 0 0,0-1 0,0 1 0,0 0 0,-3-2 0,6 1 0,0 0 0,-1 1 0,1-1 0,0 0 0,0 0 0,0 1 0,0-1 0,0 0 0,0 1 0,0-1 0,0 1 0,0-1 0,0 1 0,0 0 0,0-1 0,0 1 0,0 0 0,0 0 0,1 0 0,-1 0 0,0 0 0,0 0 0,0 0 0,0 0 0,0 0 0,1 0 0,-1 1 0,0-1 0,0 1 0,0-1 0,0 0 0,0 1 0,0 0 0,0-1 0,0 1 0,0 0 0,-1-1 0,1 1 0,1 1 0,-1 1 0,0-1 0,-1 1 0,1 0 0,-1 0 0,1 0 0,-1 0 0,0-1 0,0 1 0,-1 0 0,1 0 0,0 0 0,-1 0 0,0 0 0,0-1 0,0 1 0,0 0 0,0-1 0,-2 3 0,2-2 0,0 0 0,-1 0 0,1 0 0,0 0 0,0 0 0,1 0 0,-1 0 0,1 0 0,-1 0 0,1 0 0,0 0 0,0 0 0,0 0 0,2 6 0,-1-7 0,0-1 0,0 1 0,0-1 0,0 0 0,0 0 0,0 1 0,1-1 0,-1 0 0,0 0 0,1 0 0,-1 0 0,1 0 0,-1-1 0,4 2 0,-4-2 0,0 1 0,0-1 0,0 0 0,0 1 0,0-1 0,0 0 0,0 1 0,0-1 0,0 1 0,0-1 0,0 1 0,0 0 0,-1-1 0,1 1 0,0 0 0,0 0 0,-1 0 0,1-1 0,0 1 0,-1 0 0,1 0 0,-1 0 0,1 0 0,-1 0 0,0 0 0,1 0 0,-1 0 0,0 0 0,0 0 0,0 0 0,1 1 0,-1-1 0,0 0 0,-1 0 0,1 0 0,0 0 0,0 0 0,0 0 0,-1 0 0,1 0 0,0 0 0,-1 0 0,1 0 0,-1 0 0,1 0 0,-1 0 0,1 0 0,-1 0 0,0-1 0,0 1 0,0 1 0,-4 5 0,3-4 0,0-1 0,0 1 0,0 0 0,1-1 0,-1 1 0,1 0 0,0 0 0,-1 0 0,2 0 0,-2 4 0,2-4 0,1-1 0,-1 1 0,1-1 0,0 1 0,0-1 0,0 0 0,0 1 0,0-1 0,0 0 0,1 0 0,-1 0 0,1 0 0,0 0 0,0 0 0,2 2 0,1 4 0,0 0 0,-1 0 0,0 1 0,0-1 0,-1 1 0,0 0 0,-1 0 0,1 0 0,-2 0 0,0 0 0,0 1 0,0 13 0,1 3 0,0-17 0,0 0 0,0 0 0,1-1 0,0 1 0,1-1 0,0 0 0,6 10 0,-6-11 0,0-1 0,0 1 0,-1 0 0,0 0 0,0 1 0,-1-1 0,0 1 0,0-1 0,-1 1 0,1 9 0,-1-12 0,0 0 0,1 0 0,-1-1 0,1 1 0,0 0 0,0 0 0,1-1 0,-1 1 0,7 7 0,15 30 0,-24-41 0,1 1 0,-1-1 0,0 0 0,1 1 0,-1-1 0,0 1 0,0-1 0,0 1 0,0-1 0,0 0 0,0 1 0,0-1 0,0 1 0,0-1 0,-1 0 0,1 1 0,-1-1 0,1 0 0,-1 1 0,0-1 0,1 0 0,-1 1 0,0-1 0,0 0 0,-1 2 0,-18 14 0,18-16 0,-1 1 0,1 0 0,0-1 0,0 1 0,0 0 0,0 0 0,0 1 0,0-1 0,1 0 0,-1 0 0,1 1 0,0-1 0,-1 1 0,1-1 0,0 1 0,0 0 0,1 0 0,-1-1 0,1 1 0,-1 0 0,1 0 0,0 4 0,4 24 0,-4-29 0,1 0 0,0 0 0,-1 0 0,1 0 0,-1 0 0,0 1 0,0-1 0,0 0 0,0 0 0,0 0 0,0 1 0,0-1 0,-1 0 0,1 0 0,-1 0 0,0 0 0,0 0 0,1 0 0,-1 0 0,-1 0 0,1 0 0,0 0 0,0 0 0,-3 2 0,3-2 0,0-1 0,-1 1 0,1 0 0,1 0 0,-1-1 0,0 1 0,0 0 0,0 0 0,1 0 0,-1 0 0,1 0 0,0 0 0,0 0 0,-1 0 0,1 0 0,1 0 0,-1 0 0,0 0 0,0 0 0,1 0 0,-1-1 0,1 1 0,-1 0 0,1 0 0,0 0 0,0 0 0,0-1 0,1 3 0,6 27 0,-8-30 0,-1 0 0,1 0 0,0 0 0,-1 1 0,1-1 0,-1 0 0,1 0 0,-1 0 0,1 0 0,-1 0 0,0 0 0,0 0 0,1 0 0,-1 0 0,0 0 0,0 0 0,0-1 0,0 1 0,0 0 0,0-1 0,0 1 0,0 0 0,0-1 0,-1 0 0,-1 1 0,-2 2 0,-1-1 0,0 1 0,1 0 0,0 0 0,0 0 0,0 1 0,0 0 0,0 0 0,1 0 0,-1 1 0,1 0 0,0-1 0,1 1 0,-1 0 0,1 1 0,-4 9 0,5-11 0,0 0 0,1 1 0,0-1 0,0 0 0,0 0 0,0 1 0,0 4 0,-4 21 0,3-27 0,1-1 0,-1 0 0,0 0 0,0 0 0,0 0 0,0 0 0,0 0 0,0-1 0,0 1 0,-1-1 0,-4 3 0,-20 16 0,25-17 0,0 0 0,1-1 0,-1 1 0,1 0 0,0 0 0,0 0 0,0 0 0,0 0 0,1 0 0,-1 1 0,1-1 0,-1 0 0,1 0 0,0 0 0,1 1 0,0 4 0,17 51 0,-11-38 0,-7-19 0,0 0 0,-1 0 0,1 0 0,-1 1 0,1-1 0,-1 0 0,1 0 0,-1 0 0,0 0 0,0 0 0,0 0 0,-1 0 0,1-1 0,0 1 0,0 0 0,-1-1 0,0 1 0,1 0 0,-1-1 0,0 0 0,1 1 0,-1-1 0,0 0 0,-4 2 0,2-1 0,1 1 0,-1 0 0,1-1 0,0 2 0,0-1 0,0 0 0,-4 5 0,5-1 0,-1 0 0,1 0 0,0 0 0,0 0 0,-1 13 0,2-14 0,1 0 0,-1 0 0,-1-1 0,1 1 0,-1 0 0,0-1 0,0 1 0,-1-1 0,0 0 0,-3 6 0,4-8 0,1-1 0,0 1 0,-1 0 0,1 0 0,0 0 0,1 0 0,-1 0 0,0-1 0,1 1 0,0 0 0,0 0 0,-1 1 0,2-1 0,-1 3 0,0-5 0,0 0 0,0 1 0,1-1 0,-1 0 0,0 1 0,0-1 0,1 0 0,-1 1 0,1-1 0,-1 0 0,1 0 0,0 1 0,0-1 0,-1 0 0,1 0 0,0 0 0,0 0 0,0 0 0,0 0 0,0 0 0,0 0 0,0-1 0,0 1 0,1 0 0,-1-1 0,0 1 0,0-1 0,1 1 0,-1-1 0,0 1 0,2-1 0,-1 0 0,-1 0 0,0 0 0,0 1 0,1-1 0,-1 0 0,0 0 0,0 1 0,1-1 0,-1 1 0,0-1 0,0 1 0,0 0 0,0-1 0,0 1 0,0 0 0,0 0 0,0 0 0,0 0 0,0-1 0,0 1 0,0 0 0,-1 1 0,1-1 0,0 0 0,-1 0 0,1 0 0,-1 0 0,1 0 0,-1 1 0,0-1 0,1 0 0,-1 0 0,0 1 0,0-1 0,0 2 0,0-1 0,0 0 0,0 0 0,-1 0 0,1 0 0,0 0 0,-1 0 0,1-1 0,-1 1 0,0 0 0,0 0 0,0 0 0,0-1 0,0 1 0,0 0 0,0-1 0,0 1 0,-1-1 0,1 1 0,-1-1 0,1 0 0,-1 1 0,-2 0 0,0 1 0,0-1 0,0 1 0,0-1 0,0 1 0,0 1 0,1-1 0,0 0 0,-1 1 0,1 0 0,1-1 0,-1 1 0,0 0 0,1 1 0,0-1 0,0 0 0,0 1 0,1-1 0,-1 1 0,1-1 0,0 1 0,0 0 0,1 0 0,-1-1 0,1 1 0,0 0 0,1 0 0,-1-1 0,1 1 0,0 0 0,0-1 0,0 1 0,1 0 0,3 6 0,-4-8 0,0-1 0,1 1 0,-1-1 0,0 1 0,0-1 0,0 1 0,-1 0 0,1-1 0,-1 1 0,1 0 0,-1 0 0,0 0 0,0-1 0,0 1 0,-1 0 0,0 5 0,-20 41 0,18-45 0,1 0 0,-1 0 0,1 0 0,0 0 0,0 0 0,0 0 0,1 1 0,0-1 0,-1 1 0,2-1 0,-1 1 0,0-1 0,1 1 0,0 0 0,0-1 0,0 1 0,1 0 0,1 7 0,0-8 0,1 0 0,0 0 0,0 0 0,0 0 0,0 0 0,0 0 0,1-1 0,5 5 0,21 25 0,-24-23 0,-1 1 0,0 0 0,-1 0 0,0 1 0,-1-1 0,0 1 0,0 0 0,-2-1 0,1 1 0,-1 0 0,-2 19 0,1-29-72,0 0 1,0 0-1,0 0 0,1 0 0,-1-1 0,0 1 0,1 0 0,-1 0 1,1 0-1,-1-1 0,1 1 0,0 0 0,0 0 0,0-1 0,0 1 1,0-1-1,0 1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73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6731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731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ritannica.com/technology/steamboat#/media/1/564552/10191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rchives.gov/files/education/lessons/document-analysis/english/analyze-a-map-novice.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en.wikipedia.org/wiki/List_of_longest_rivers_of_the_United_States_%28by_main_stem%29#/media/File:Mississippiriver-new-01.pn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orldometers.info/world-map/#google_vignett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orldometers.info/world-map/#google_vignett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orldometers.info/world-map/#google_vignett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Pusher_(boat)#/media/File:Donna_York.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Pusher_(boat)#/media/File:Donna_York.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800" dirty="0">
                <a:effectLst/>
                <a:latin typeface="Calibri" panose="020F050202020403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800" i="0" dirty="0">
                <a:effectLst/>
                <a:latin typeface="Calibri" panose="020F050202020403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6/1/2018</a:t>
            </a:r>
            <a:endParaRPr sz="1200" b="0" i="0" u="none" strike="noStrike" cap="none" dirty="0">
              <a:solidFill>
                <a:schemeClr val="dk1"/>
              </a:solidFill>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4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One resource to identify the knowledge, concepts and vocabulary is the disciplinary clarifications for each grade. The disciplinary clarifications offer suggestions teachers can use to more clearly determine the knowledge, concepts and vocabulary. Review the example in the slide.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4" name="Google Shape;204;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7: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dirty="0">
                <a:solidFill>
                  <a:srgbClr val="000000"/>
                </a:solidFill>
              </a:rPr>
              <a:t>Review the example in the slide. The bolded text comes from the disciplinary clarification. </a:t>
            </a:r>
            <a:endParaRPr dirty="0">
              <a:solidFill>
                <a:srgbClr val="000000"/>
              </a:solidFill>
            </a:endParaRPr>
          </a:p>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t>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Participants may add more to this column beyond what is listed in the Disciplinary Clarification provided.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Additionally, it is important to note that there are not Disciplinary Clarifications provided for the Inquiry Practices. Therefore, it is critical that participants complete this work with a partner, in their grade level teams or PLC when unpacking an Inquiry Practice standard. These collegial conversations will support educators in identifying all of the knowledge/concepts/vocabulary students will need to know in order to reach this standard.</a:t>
            </a:r>
            <a:endParaRPr dirty="0"/>
          </a:p>
        </p:txBody>
      </p:sp>
      <p:sp>
        <p:nvSpPr>
          <p:cNvPr id="212" name="Google Shape;212;p47: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4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The third step is to look at each individual standard and determine what skills students will need to engage in in order to master the standards. </a:t>
            </a:r>
            <a:r>
              <a:rPr lang="en-US" dirty="0"/>
              <a:t>Review the example in the slide. </a:t>
            </a:r>
            <a:r>
              <a:rPr lang="en-US" dirty="0">
                <a:solidFill>
                  <a:srgbClr val="000000"/>
                </a:solidFill>
              </a:rPr>
              <a:t>Explain this usually starts and is determined by the verb at the start of the standards statement. However, do not limit the identification of the skills required to demonstrate master of the standard to just the verb as some standards, such as 2.G.GR.1, requires that students examine and use a variety of data. Using a variety of data is an additional skill students need to be able to do in order to demonstrate mastery of the standards.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0" name="Google Shape;220;p48: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49: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Webbs Depth of Knowledge.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29" name="Google Shape;229;p49: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238" name="Google Shape;238;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39" name="Google Shape;239;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6/1/2018</a:t>
            </a:r>
            <a:endParaRPr sz="1200" b="0" i="0" u="none" strike="noStrike" cap="none" dirty="0">
              <a:solidFill>
                <a:schemeClr val="dk1"/>
              </a:solidFill>
              <a:latin typeface="Calibri"/>
              <a:ea typeface="Calibri"/>
              <a:cs typeface="Calibri"/>
              <a:sym typeface="Calibri"/>
            </a:endParaRPr>
          </a:p>
        </p:txBody>
      </p:sp>
      <p:sp>
        <p:nvSpPr>
          <p:cNvPr id="240" name="Google Shape;240;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41" name="Google Shape;241;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Source:</a:t>
            </a:r>
          </a:p>
          <a:p>
            <a:r>
              <a:rPr lang="en-US" dirty="0">
                <a:solidFill>
                  <a:schemeClr val="tx1"/>
                </a:solidFill>
              </a:rPr>
              <a:t>WKU PBS. (2014, February 14). </a:t>
            </a:r>
            <a:r>
              <a:rPr lang="en-US" i="1" dirty="0">
                <a:solidFill>
                  <a:schemeClr val="tx1"/>
                </a:solidFill>
              </a:rPr>
              <a:t>Main Street- Belle of Louisville </a:t>
            </a:r>
            <a:r>
              <a:rPr lang="en-US" i="0" dirty="0">
                <a:solidFill>
                  <a:schemeClr val="tx1"/>
                </a:solidFill>
              </a:rPr>
              <a:t>[video]. https://www.youtube.com/watch?v=_hx_BkjUIsY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75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Library of Congress. (n.d.). </a:t>
            </a:r>
            <a:r>
              <a:rPr lang="en-US" sz="1800" i="1" kern="0" dirty="0">
                <a:effectLst/>
                <a:latin typeface="Calibri" panose="020F0502020204030204" pitchFamily="34" charset="0"/>
                <a:ea typeface="Calibri" panose="020F0502020204030204" pitchFamily="34" charset="0"/>
                <a:cs typeface="Times New Roman" panose="02020603050405020304" pitchFamily="18" charset="0"/>
              </a:rPr>
              <a:t>John Fitch’s steamboat</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Encyclopedia Britannica. </a:t>
            </a:r>
            <a:r>
              <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https://www.britannica.com/technology/steamboat#/media/1/564552/101915</a:t>
            </a:r>
            <a:endPar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i="1" kern="0" dirty="0">
                <a:effectLst/>
                <a:latin typeface="Calibri" panose="020F0502020204030204" pitchFamily="34" charset="0"/>
                <a:ea typeface="Calibri" panose="020F0502020204030204" pitchFamily="34" charset="0"/>
                <a:cs typeface="Times New Roman" panose="02020603050405020304" pitchFamily="18" charset="0"/>
              </a:rPr>
              <a:t>Str. Belle of Louisville – </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Belle of Louisville Archive </a:t>
            </a:r>
            <a:endPar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272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engagement with this source, access the </a:t>
            </a:r>
            <a:r>
              <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Analyze a Map</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tool from the National Archives. For the purposes of this examination, students should only complete the “Meet the map” and the “Observe its parts” sections. This tool may be accessed using this link: https://www.archives.gov/education/lessons/worksheets/analyze-a-map-novice </a:t>
            </a:r>
          </a:p>
          <a:p>
            <a:endParaRPr lang="en-US" sz="18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4"/>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317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5629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p>
          <a:p>
            <a:pPr marL="0" marR="0">
              <a:lnSpc>
                <a:spcPct val="107000"/>
              </a:lnSpc>
              <a:spcBef>
                <a:spcPts val="0"/>
              </a:spcBef>
              <a:spcAft>
                <a:spcPts val="800"/>
              </a:spcAft>
            </a:pPr>
            <a:endPar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rPr>
              <a:t>National Archives. (n.d.). </a:t>
            </a:r>
            <a:r>
              <a:rPr lang="en-US" sz="1200" i="1"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rPr>
              <a:t>Meet the Map</a:t>
            </a:r>
            <a:r>
              <a:rPr lang="en-US" sz="1200" i="0"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rPr>
              <a:t>. </a:t>
            </a:r>
            <a:r>
              <a:rPr lang="en-US" sz="1200" u="sng" kern="0" dirty="0">
                <a:effectLst/>
                <a:latin typeface="Calibri" panose="020F0502020204030204" pitchFamily="34" charset="0"/>
                <a:ea typeface="Calibri" panose="020F0502020204030204" pitchFamily="34" charset="0"/>
                <a:cs typeface="Times New Roman" panose="02020603050405020304" pitchFamily="18" charset="0"/>
              </a:rPr>
              <a:t>https://www.archives.gov/education/lessons/worksheets/analyze-a-map-novice </a:t>
            </a:r>
            <a:endParaRPr lang="en-US" sz="1200" u="sng"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endParaRPr>
          </a:p>
          <a:p>
            <a:endParaRPr lang="en-US" sz="1200"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75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0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tx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tx1"/>
                </a:solidFill>
              </a:rPr>
              <a:t>WKU PBS. (2014, February 14). </a:t>
            </a:r>
            <a:r>
              <a:rPr lang="en-US" i="1" dirty="0">
                <a:solidFill>
                  <a:schemeClr val="tx1"/>
                </a:solidFill>
              </a:rPr>
              <a:t>Main Street- Belle of Louisville </a:t>
            </a:r>
            <a:r>
              <a:rPr lang="en-US" i="0" dirty="0">
                <a:solidFill>
                  <a:schemeClr val="tx1"/>
                </a:solidFill>
              </a:rPr>
              <a:t>[video]. https://www.youtube.com/watch?v=_hx_BkjUIsY</a:t>
            </a:r>
          </a:p>
          <a:p>
            <a:endParaRPr lang="en-US" sz="1200" kern="0" dirty="0">
              <a:solidFill>
                <a:srgbClr val="000000"/>
              </a:solidFill>
              <a:effectLst/>
              <a:highlight>
                <a:srgbClr val="D5DCE4"/>
              </a:highlight>
              <a:latin typeface="Calibri" panose="020F0502020204030204" pitchFamily="34"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kern="0" dirty="0">
                <a:effectLst/>
                <a:latin typeface="Calibri" panose="020F0502020204030204" pitchFamily="34" charset="0"/>
                <a:ea typeface="Calibri" panose="020F0502020204030204" pitchFamily="34" charset="0"/>
                <a:cs typeface="Times New Roman" panose="02020603050405020304" pitchFamily="18" charset="0"/>
              </a:rPr>
              <a:t>Str. Belle of Louisville – </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Belle of Louisville Archive </a:t>
            </a:r>
            <a:endParaRPr lang="en-US" sz="12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0" dirty="0">
              <a:solidFill>
                <a:srgbClr val="000000"/>
              </a:solidFill>
              <a:effectLst/>
              <a:highlight>
                <a:srgbClr val="D5DCE4"/>
              </a:highlight>
              <a:latin typeface="Calibri" panose="020F0502020204030204" pitchFamily="34" charset="0"/>
              <a:ea typeface="Calibri" panose="020F0502020204030204" pitchFamily="34"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modified from: 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726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2200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998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226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Worldometer</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(n.d.).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Map</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https://www.worldometers.info/world-map/#google_vignette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7347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Modified from: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Worldometer</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(n.d.).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Map</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https://www.worldometers.info/world-map/#google_vignette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5124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177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Harvard Project Zero. (n.d.). </a:t>
            </a:r>
            <a:r>
              <a:rPr lang="en-US" i="1" dirty="0"/>
              <a:t>See, Think, Wonder</a:t>
            </a:r>
            <a:r>
              <a:rPr lang="en-US" i="0" dirty="0"/>
              <a:t>. </a:t>
            </a:r>
            <a:r>
              <a:rPr lang="en-US" i="0" u="sng" dirty="0"/>
              <a:t>https://pz.harvard.edu/resources/see-think-wonder</a:t>
            </a:r>
          </a:p>
          <a:p>
            <a:endParaRPr lang="en-US" i="0" u="sng"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endParaRPr lang="en-US" dirty="0"/>
          </a:p>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744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“Try to make sense of it” questions on this slide are from the National Archives’ Analyze an Artifact or Object tool: https://www.archives.gov/files/education/lessons/document-analysis/english/analyze-an-artifact-or-object-novice.pdf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993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It is important to clearly understand and unpack each piece of a standard to be able to implement it with fidelity.</a:t>
            </a: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u="sng" kern="0" dirty="0">
              <a:solidFill>
                <a:srgbClr val="000000"/>
              </a:solidFill>
              <a:effectLst/>
              <a:latin typeface="Calibri" panose="020F0502020204030204" pitchFamily="34"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Worldometer</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(n.d.).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Map</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https://www.worldometers.info/world-map/#google_vignette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263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Peter </a:t>
            </a:r>
            <a:r>
              <a:rPr lang="en-US" sz="18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(2006, February 25). The towboat Peter </a:t>
            </a:r>
            <a:r>
              <a:rPr lang="en-US" sz="18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down-bound on the Ohio river at Louisville, Kentucky. </a:t>
            </a:r>
            <a:r>
              <a:rPr lang="en-US" sz="1800" u="sng" kern="0" dirty="0">
                <a:effectLst/>
                <a:latin typeface="Calibri" panose="020F0502020204030204" pitchFamily="34" charset="0"/>
                <a:ea typeface="Calibri" panose="020F0502020204030204" pitchFamily="34" charset="0"/>
                <a:cs typeface="Times New Roman" panose="02020603050405020304" pitchFamily="18" charset="0"/>
              </a:rPr>
              <a:t>https://en.m.wikipedia.org/wiki/File:PeterFanchi.jpg</a:t>
            </a:r>
          </a:p>
          <a:p>
            <a:endParaRPr lang="en-US" sz="1800" u="sng" kern="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Schneid, Joe. (2009, May 24). </a:t>
            </a:r>
            <a:r>
              <a:rPr lang="en-US" sz="1800" i="1" kern="0" dirty="0">
                <a:effectLst/>
                <a:latin typeface="Calibri" panose="020F0502020204030204" pitchFamily="34" charset="0"/>
                <a:ea typeface="Calibri" panose="020F0502020204030204" pitchFamily="34" charset="0"/>
                <a:cs typeface="Times New Roman" panose="02020603050405020304" pitchFamily="18" charset="0"/>
              </a:rPr>
              <a:t>The Donna York pushing barges of coal up the Ohio River at Louisville, Kentucky.</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https://en.wikipedia.org/wiki/Pusher_(boat)#/media/File:Donna_York.jpg</a:t>
            </a:r>
            <a:endParaRPr lang="en-US" sz="1800" u="sng"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u="sng"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892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effectLst/>
                <a:latin typeface="Calibri" panose="020F0502020204030204" pitchFamily="34" charset="0"/>
                <a:ea typeface="Calibri" panose="020F0502020204030204" pitchFamily="34" charset="0"/>
                <a:cs typeface="Times New Roman" panose="02020603050405020304" pitchFamily="18" charset="0"/>
              </a:rPr>
              <a:t>Peter </a:t>
            </a:r>
            <a:r>
              <a:rPr lang="en-US" sz="12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 (2006, February 25). The towboat Peter </a:t>
            </a:r>
            <a:r>
              <a:rPr lang="en-US" sz="12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 down-bound on the Ohio river at Louisville, Kentucky. </a:t>
            </a:r>
            <a:r>
              <a:rPr lang="en-US" sz="1200" u="sng" kern="0" dirty="0">
                <a:effectLst/>
                <a:latin typeface="Calibri" panose="020F0502020204030204" pitchFamily="34" charset="0"/>
                <a:ea typeface="Calibri" panose="020F0502020204030204" pitchFamily="34" charset="0"/>
                <a:cs typeface="Times New Roman" panose="02020603050405020304" pitchFamily="18" charset="0"/>
              </a:rPr>
              <a:t>https://en.m.wikipedia.org/wiki/File:PeterFanchi.jpg</a:t>
            </a:r>
          </a:p>
          <a:p>
            <a:endParaRPr lang="en-US" sz="1200" u="sng" kern="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effectLst/>
                <a:latin typeface="Calibri" panose="020F0502020204030204" pitchFamily="34" charset="0"/>
                <a:ea typeface="Calibri" panose="020F0502020204030204" pitchFamily="34" charset="0"/>
                <a:cs typeface="Times New Roman" panose="02020603050405020304" pitchFamily="18" charset="0"/>
              </a:rPr>
              <a:t>Schneid, Joe. (2009, May 24). </a:t>
            </a:r>
            <a:r>
              <a:rPr lang="en-US" sz="1200" i="1" kern="0" dirty="0">
                <a:effectLst/>
                <a:latin typeface="Calibri" panose="020F0502020204030204" pitchFamily="34" charset="0"/>
                <a:ea typeface="Calibri" panose="020F0502020204030204" pitchFamily="34" charset="0"/>
                <a:cs typeface="Times New Roman" panose="02020603050405020304" pitchFamily="18" charset="0"/>
              </a:rPr>
              <a:t>The Donna York pushing barges of coal up the Ohio River at Louisville, Kentucky.</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https://en.wikipedia.org/wiki/Pusher_(boat)#/media/File:Donna_York.jpg</a:t>
            </a:r>
            <a:endParaRPr lang="en-US" sz="1200" u="sng"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701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complete this survey to provide feedback on your experience this evening: https://forms.gle/Fyp25GY12S9cJQgy6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698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r>
              <a:rPr lang="en-US" dirty="0"/>
              <a:t>Unpacking a standard means to break a standard into smaller, more explicit chunks for the purposes of curriculum development and/or unit and lesson planning. </a:t>
            </a:r>
          </a:p>
          <a:p>
            <a:pPr marL="0" lvl="0" indent="0" algn="l" rtl="0">
              <a:lnSpc>
                <a:spcPct val="115000"/>
              </a:lnSpc>
              <a:spcBef>
                <a:spcPts val="800"/>
              </a:spcBef>
              <a:spcAft>
                <a:spcPts val="0"/>
              </a:spcAft>
              <a:buClr>
                <a:schemeClr val="dk1"/>
              </a:buClr>
              <a:buSzPts val="1100"/>
              <a:buFont typeface="Arial"/>
              <a:buNone/>
            </a:pPr>
            <a:endParaRPr lang="en-US" dirty="0"/>
          </a:p>
          <a:p>
            <a:pPr marL="0" lvl="0" indent="0" algn="l" rtl="0">
              <a:lnSpc>
                <a:spcPct val="115000"/>
              </a:lnSpc>
              <a:spcBef>
                <a:spcPts val="800"/>
              </a:spcBef>
              <a:spcAft>
                <a:spcPts val="0"/>
              </a:spcAft>
              <a:buClr>
                <a:schemeClr val="dk1"/>
              </a:buClr>
              <a:buSzPts val="1100"/>
              <a:buFont typeface="Arial"/>
              <a:buNone/>
            </a:pPr>
            <a:endParaRPr dirty="0"/>
          </a:p>
        </p:txBody>
      </p:sp>
      <p:sp>
        <p:nvSpPr>
          <p:cNvPr id="161" name="Google Shape;161;p4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r>
              <a:rPr lang="en-US" dirty="0"/>
              <a:t>Unpacking a standard means to break a standard into smaller, more explicit chunks for the purposes of curriculum development and/or unit and lesson planning. </a:t>
            </a:r>
          </a:p>
          <a:p>
            <a:pPr marL="0" lvl="0" indent="0" algn="l" rtl="0">
              <a:lnSpc>
                <a:spcPct val="115000"/>
              </a:lnSpc>
              <a:spcBef>
                <a:spcPts val="800"/>
              </a:spcBef>
              <a:spcAft>
                <a:spcPts val="0"/>
              </a:spcAft>
              <a:buClr>
                <a:schemeClr val="dk1"/>
              </a:buClr>
              <a:buSzPts val="1100"/>
              <a:buFont typeface="Arial"/>
              <a:buNone/>
            </a:pPr>
            <a:endParaRPr lang="en-US" dirty="0"/>
          </a:p>
          <a:p>
            <a:pPr marL="0" lvl="0" indent="0" algn="l" rtl="0">
              <a:lnSpc>
                <a:spcPct val="115000"/>
              </a:lnSpc>
              <a:spcBef>
                <a:spcPts val="800"/>
              </a:spcBef>
              <a:spcAft>
                <a:spcPts val="0"/>
              </a:spcAft>
              <a:buClr>
                <a:schemeClr val="dk1"/>
              </a:buClr>
              <a:buSzPts val="1100"/>
              <a:buFont typeface="Arial"/>
              <a:buNone/>
            </a:pPr>
            <a:endParaRPr dirty="0"/>
          </a:p>
        </p:txBody>
      </p:sp>
      <p:sp>
        <p:nvSpPr>
          <p:cNvPr id="161" name="Google Shape;161;p4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931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2: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marR="0" lvl="0" indent="0" algn="l" rtl="0">
              <a:spcBef>
                <a:spcPts val="600"/>
              </a:spcBef>
              <a:spcAft>
                <a:spcPts val="0"/>
              </a:spcAft>
              <a:buClr>
                <a:schemeClr val="dk1"/>
              </a:buClr>
              <a:buSzPts val="1100"/>
              <a:buFont typeface="Calibri"/>
              <a:buNone/>
            </a:pPr>
            <a:r>
              <a:rPr lang="en-US" dirty="0">
                <a:solidFill>
                  <a:srgbClr val="000000"/>
                </a:solidFill>
              </a:rPr>
              <a:t>Review the questions that are necessary for educators to unpack the standards. Ask participants to reflect on the questions.</a:t>
            </a:r>
            <a:endParaRPr dirty="0">
              <a:solidFill>
                <a:srgbClr val="000000"/>
              </a:solidFill>
            </a:endParaRPr>
          </a:p>
        </p:txBody>
      </p:sp>
      <p:sp>
        <p:nvSpPr>
          <p:cNvPr id="522" name="Google Shape;522;p42: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If you are having trouble accessing the Tool to Unpack Standards, please copy and paste this URL into your browser and press the enter key to download.</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https://education.ky.gov/curriculum/standards/kyacadstand/Documents/Tool_to_Unpack_Standards_and_Identify_Gaps.xlsx</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Font typeface="Arial"/>
              <a:buNone/>
            </a:pPr>
            <a:r>
              <a:rPr lang="en-US" dirty="0"/>
              <a:t>The tool is a step by step process to begin to unpack a specific set of standards. Section B focuses on the first four steps of the tool: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1: Identifying the standards you want to unpack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2: What Knowledge/Concepts/ Vocabulary do students need to know to reach this standard?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3: What skills do students need to be able to do to reach this standard?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4: What level of proficiency do students need to be at in order to reach this standard? </a:t>
            </a:r>
            <a:endParaRPr dirty="0"/>
          </a:p>
          <a:p>
            <a:pPr marL="0" lvl="0" indent="0" algn="l" rtl="0">
              <a:lnSpc>
                <a:spcPct val="100000"/>
              </a:lnSpc>
              <a:spcBef>
                <a:spcPts val="0"/>
              </a:spcBef>
              <a:spcAft>
                <a:spcPts val="0"/>
              </a:spcAft>
              <a:buSzPts val="1400"/>
              <a:buNone/>
            </a:pPr>
            <a:endParaRPr dirty="0"/>
          </a:p>
        </p:txBody>
      </p:sp>
      <p:sp>
        <p:nvSpPr>
          <p:cNvPr id="175" name="Google Shape;175;p4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first step is to list the standards. You can cut and paste the standards they want to work with in the far left column. Make sure they include the inquiry practices. </a:t>
            </a:r>
            <a:endParaRPr dirty="0"/>
          </a:p>
        </p:txBody>
      </p:sp>
      <p:sp>
        <p:nvSpPr>
          <p:cNvPr id="189" name="Google Shape;189;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5: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dirty="0">
                <a:solidFill>
                  <a:srgbClr val="000000"/>
                </a:solidFill>
              </a:rPr>
              <a:t>The second step is to look at each individual standard and determine what knowledge, concepts and vocabulary students will need to understand in order to master the standards. Review the example on the slide. </a:t>
            </a:r>
            <a:endParaRPr dirty="0">
              <a:solidFill>
                <a:srgbClr val="000000"/>
              </a:solidFill>
            </a:endParaRPr>
          </a:p>
        </p:txBody>
      </p:sp>
      <p:sp>
        <p:nvSpPr>
          <p:cNvPr id="197" name="Google Shape;197;p45: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2195F-FD1B-1FAD-FE50-17CFECA9EA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DD6CAE-9F48-73B4-50EF-17A224810C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F3A17-2B36-BEFE-3FE4-80A7100A08DB}"/>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CC3C8523-B02D-8AB9-D308-85057C161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A9188-E6EA-673C-521F-3D2884DB2CB5}"/>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3605460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36F4-E988-DEC6-9187-1D075C894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2A921-92CE-6FBA-82E1-7BF3AB6D91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1901D-793C-2D08-D0AE-E98DB2E49AE2}"/>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401834E3-2746-D4E1-B889-E9B6B42B8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9B6B5-2F7F-0C40-95A3-F09CB10DE671}"/>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1239740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C2C5-7DC8-BE6E-56D3-4587C335C4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A5A7B2-639E-8D9B-CCEB-72C71BDF9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1D991-EFC0-81B6-8F8F-83DAD014BD47}"/>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4B5EC73D-B827-C1AE-432B-EE27CF468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C435D-414E-6F3F-7A9D-A69F2EFA04BA}"/>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622747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C3B88-B78B-FC17-2381-73AF57A3E8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17836-A126-5816-E005-B44FD965CB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11EDBD-A699-12C6-A4C9-5F64FED3BA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5E511C-7E65-CB11-F917-BAE6C3AB564A}"/>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6" name="Footer Placeholder 5">
            <a:extLst>
              <a:ext uri="{FF2B5EF4-FFF2-40B4-BE49-F238E27FC236}">
                <a16:creationId xmlns:a16="http://schemas.microsoft.com/office/drawing/2014/main" id="{D885D3A8-73EA-0A1B-624E-F596026E84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19B14-6683-241B-DC0F-8A818FD0D34D}"/>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1504250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EA5D-EA1F-2149-A8D2-0304B6A725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FE2C63-2FB8-5145-7129-DDDB1AEFD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7CF49F-3713-0123-44AA-1D8FA402AB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3959C3-3907-B2D3-38AB-54BC9BA505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7E79EB-2C3E-5BFA-BFF8-6DF5A2645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FF0D24-D807-27C7-7568-A2C5B912556B}"/>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8" name="Footer Placeholder 7">
            <a:extLst>
              <a:ext uri="{FF2B5EF4-FFF2-40B4-BE49-F238E27FC236}">
                <a16:creationId xmlns:a16="http://schemas.microsoft.com/office/drawing/2014/main" id="{148BFDA2-586B-1B8B-DCAE-83D62D1D71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47B63E-6D61-EAB4-EA0B-D80C5B0A4A3B}"/>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3102305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0AB9-1256-124E-218F-07C493D17C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53251-6CAD-C6BF-98BB-12E2B815FB32}"/>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4" name="Footer Placeholder 3">
            <a:extLst>
              <a:ext uri="{FF2B5EF4-FFF2-40B4-BE49-F238E27FC236}">
                <a16:creationId xmlns:a16="http://schemas.microsoft.com/office/drawing/2014/main" id="{0EA5F1B4-E665-D230-42AB-3A23FC7681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38033-2A75-3048-7FC5-0F86887FA879}"/>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2733044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625244-64A7-6E75-490B-FAE75EF1F907}"/>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3" name="Footer Placeholder 2">
            <a:extLst>
              <a:ext uri="{FF2B5EF4-FFF2-40B4-BE49-F238E27FC236}">
                <a16:creationId xmlns:a16="http://schemas.microsoft.com/office/drawing/2014/main" id="{D7FBFE73-5313-F85C-ED36-6415B9269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FCFDE-E32D-9756-7E22-9ECFFA22D087}"/>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378714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3C582-E507-5537-AA33-DCCB50259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23B268-DBEA-63C7-7B53-340FE0A92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AFD188-1770-9453-531E-55E89B8A1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9F5DB9-B4AA-F1BC-48E4-418CF01466CF}"/>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6" name="Footer Placeholder 5">
            <a:extLst>
              <a:ext uri="{FF2B5EF4-FFF2-40B4-BE49-F238E27FC236}">
                <a16:creationId xmlns:a16="http://schemas.microsoft.com/office/drawing/2014/main" id="{591FB8C2-7F89-4286-36DD-8E3F3A9FF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ED951-19F5-B1F7-1E56-FCA0230E7566}"/>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1526581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258B-C6B5-3D45-E738-5E08EF57F8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109C7-152E-1BA5-D5AA-9B90214E2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13FF5B-C535-E4E3-01D2-24151F794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A07FE-E496-A467-F834-03717AF1456B}"/>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6" name="Footer Placeholder 5">
            <a:extLst>
              <a:ext uri="{FF2B5EF4-FFF2-40B4-BE49-F238E27FC236}">
                <a16:creationId xmlns:a16="http://schemas.microsoft.com/office/drawing/2014/main" id="{F4600D40-074D-D289-518B-1B3E360BA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3E72D-9259-A1A1-04C1-52FE62786F55}"/>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420602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A187-1D2B-0028-B2FF-79780EC55A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F03B6E-EFFB-64C8-81A5-F7898A8A5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3F265-DC8C-D543-08E0-DB905ED28026}"/>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77832586-FA5D-5589-D017-4D8581CEB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D5BEC-C5C2-C291-176C-8E3AA8CA5D8A}"/>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270327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120CB4-229B-5078-E22D-0A234E356F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E654C5-7F5A-FBC6-F54D-510633218B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83CDD-A7C3-A2DA-DF7F-E48886F60D7D}"/>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0A3C34BB-B90F-78EB-2F2A-0173C774E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CC407-21D2-9E74-C970-01475C3CCA14}"/>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227524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3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 name="Google Shape;64;p136"/>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3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6" name="Google Shape;66;p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7" name="Google Shape;67;p136"/>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8" name="Google Shape;68;p1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E698B-87FF-28CF-351C-6F8E00E16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F0DF52-6ECC-7746-E251-597C13B61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A360A-92CC-CE7A-D007-4692706EC0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ED62F69B-6AA8-61B9-B995-23CA6CCDB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6BB96B-FD14-CE5C-03D0-EA4C63C1E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D111A-DA66-4F55-85A1-99250A5B1589}" type="slidenum">
              <a:rPr lang="en-US" smtClean="0"/>
              <a:t>‹#›</a:t>
            </a:fld>
            <a:endParaRPr lang="en-US"/>
          </a:p>
        </p:txBody>
      </p:sp>
    </p:spTree>
    <p:extLst>
      <p:ext uri="{BB962C8B-B14F-4D97-AF65-F5344CB8AC3E}">
        <p14:creationId xmlns:p14="http://schemas.microsoft.com/office/powerpoint/2010/main" val="35444974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_hx_BkjUIsY"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6.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10.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68" Type="http://schemas.openxmlformats.org/officeDocument/2006/relationships/image" Target="../media/image45.png"/><Relationship Id="rId76" Type="http://schemas.openxmlformats.org/officeDocument/2006/relationships/image" Target="../media/image49.png"/><Relationship Id="rId84" Type="http://schemas.openxmlformats.org/officeDocument/2006/relationships/image" Target="../media/image53.png"/><Relationship Id="rId89" Type="http://schemas.openxmlformats.org/officeDocument/2006/relationships/customXml" Target="../ink/ink12.xml"/><Relationship Id="rId97" Type="http://schemas.openxmlformats.org/officeDocument/2006/relationships/customXml" Target="../ink/ink16.xml"/><Relationship Id="rId34" Type="http://schemas.openxmlformats.org/officeDocument/2006/relationships/image" Target="../media/image27.png"/><Relationship Id="rId42" Type="http://schemas.openxmlformats.org/officeDocument/2006/relationships/image" Target="../media/image32.png"/><Relationship Id="rId104" Type="http://schemas.openxmlformats.org/officeDocument/2006/relationships/customXml" Target="../ink/ink23.xml"/><Relationship Id="rId50" Type="http://schemas.openxmlformats.org/officeDocument/2006/relationships/image" Target="../media/image36.png"/><Relationship Id="rId112" Type="http://schemas.openxmlformats.org/officeDocument/2006/relationships/customXml" Target="../ink/ink31.xml"/><Relationship Id="rId71" Type="http://schemas.openxmlformats.org/officeDocument/2006/relationships/customXml" Target="../ink/ink3.xml"/><Relationship Id="rId92" Type="http://schemas.openxmlformats.org/officeDocument/2006/relationships/image" Target="../media/image57.png"/><Relationship Id="rId7" Type="http://schemas.openxmlformats.org/officeDocument/2006/relationships/image" Target="../media/image190.png"/><Relationship Id="rId2" Type="http://schemas.openxmlformats.org/officeDocument/2006/relationships/notesSlide" Target="../notesSlides/notesSlide22.xml"/><Relationship Id="rId107" Type="http://schemas.openxmlformats.org/officeDocument/2006/relationships/customXml" Target="../ink/ink26.xml"/><Relationship Id="rId74" Type="http://schemas.openxmlformats.org/officeDocument/2006/relationships/image" Target="../media/image48.png"/><Relationship Id="rId79" Type="http://schemas.openxmlformats.org/officeDocument/2006/relationships/customXml" Target="../ink/ink7.xml"/><Relationship Id="rId87" Type="http://schemas.openxmlformats.org/officeDocument/2006/relationships/customXml" Target="../ink/ink11.xml"/><Relationship Id="rId32" Type="http://schemas.openxmlformats.org/officeDocument/2006/relationships/image" Target="../media/image26.png"/><Relationship Id="rId102" Type="http://schemas.openxmlformats.org/officeDocument/2006/relationships/customXml" Target="../ink/ink21.xml"/><Relationship Id="rId40" Type="http://schemas.openxmlformats.org/officeDocument/2006/relationships/image" Target="../media/image31.png"/><Relationship Id="rId110" Type="http://schemas.openxmlformats.org/officeDocument/2006/relationships/customXml" Target="../ink/ink29.xml"/><Relationship Id="rId11" Type="http://schemas.openxmlformats.org/officeDocument/2006/relationships/image" Target="../media/image210.png"/><Relationship Id="rId82" Type="http://schemas.openxmlformats.org/officeDocument/2006/relationships/image" Target="../media/image52.png"/><Relationship Id="rId90" Type="http://schemas.openxmlformats.org/officeDocument/2006/relationships/image" Target="../media/image56.png"/><Relationship Id="rId95" Type="http://schemas.openxmlformats.org/officeDocument/2006/relationships/customXml" Target="../ink/ink15.xml"/><Relationship Id="rId5" Type="http://schemas.openxmlformats.org/officeDocument/2006/relationships/image" Target="../media/image180.png"/><Relationship Id="rId69" Type="http://schemas.openxmlformats.org/officeDocument/2006/relationships/customXml" Target="../ink/ink2.xml"/><Relationship Id="rId77" Type="http://schemas.openxmlformats.org/officeDocument/2006/relationships/customXml" Target="../ink/ink6.xml"/><Relationship Id="rId30" Type="http://schemas.openxmlformats.org/officeDocument/2006/relationships/image" Target="../media/image25.png"/><Relationship Id="rId100" Type="http://schemas.openxmlformats.org/officeDocument/2006/relationships/customXml" Target="../ink/ink19.xml"/><Relationship Id="rId105" Type="http://schemas.openxmlformats.org/officeDocument/2006/relationships/customXml" Target="../ink/ink24.xml"/><Relationship Id="rId48" Type="http://schemas.openxmlformats.org/officeDocument/2006/relationships/image" Target="../media/image35.png"/><Relationship Id="rId113" Type="http://schemas.openxmlformats.org/officeDocument/2006/relationships/customXml" Target="../ink/ink32.xml"/><Relationship Id="rId72" Type="http://schemas.openxmlformats.org/officeDocument/2006/relationships/image" Target="../media/image47.png"/><Relationship Id="rId80" Type="http://schemas.openxmlformats.org/officeDocument/2006/relationships/image" Target="../media/image51.png"/><Relationship Id="rId85" Type="http://schemas.openxmlformats.org/officeDocument/2006/relationships/customXml" Target="../ink/ink10.xml"/><Relationship Id="rId93" Type="http://schemas.openxmlformats.org/officeDocument/2006/relationships/customXml" Target="../ink/ink14.xml"/><Relationship Id="rId98" Type="http://schemas.openxmlformats.org/officeDocument/2006/relationships/customXml" Target="../ink/ink17.xml"/><Relationship Id="rId3" Type="http://schemas.openxmlformats.org/officeDocument/2006/relationships/image" Target="../media/image13.jpg"/><Relationship Id="rId38" Type="http://schemas.openxmlformats.org/officeDocument/2006/relationships/image" Target="../media/image30.png"/><Relationship Id="rId103" Type="http://schemas.openxmlformats.org/officeDocument/2006/relationships/customXml" Target="../ink/ink22.xml"/><Relationship Id="rId46" Type="http://schemas.openxmlformats.org/officeDocument/2006/relationships/image" Target="../media/image34.png"/><Relationship Id="rId108" Type="http://schemas.openxmlformats.org/officeDocument/2006/relationships/customXml" Target="../ink/ink27.xml"/><Relationship Id="rId70" Type="http://schemas.openxmlformats.org/officeDocument/2006/relationships/image" Target="../media/image46.png"/><Relationship Id="rId75" Type="http://schemas.openxmlformats.org/officeDocument/2006/relationships/customXml" Target="../ink/ink5.xml"/><Relationship Id="rId83" Type="http://schemas.openxmlformats.org/officeDocument/2006/relationships/customXml" Target="../ink/ink9.xml"/><Relationship Id="rId88" Type="http://schemas.openxmlformats.org/officeDocument/2006/relationships/image" Target="../media/image55.png"/><Relationship Id="rId91" Type="http://schemas.openxmlformats.org/officeDocument/2006/relationships/customXml" Target="../ink/ink13.xml"/><Relationship Id="rId96" Type="http://schemas.openxmlformats.org/officeDocument/2006/relationships/image" Target="../media/image14.png"/><Relationship Id="rId111" Type="http://schemas.openxmlformats.org/officeDocument/2006/relationships/customXml" Target="../ink/ink30.xml"/><Relationship Id="rId1" Type="http://schemas.openxmlformats.org/officeDocument/2006/relationships/slideLayout" Target="../slideLayouts/slideLayout21.xml"/><Relationship Id="rId36" Type="http://schemas.openxmlformats.org/officeDocument/2006/relationships/image" Target="../media/image28.png"/><Relationship Id="rId106" Type="http://schemas.openxmlformats.org/officeDocument/2006/relationships/customXml" Target="../ink/ink25.xml"/><Relationship Id="rId15" Type="http://schemas.openxmlformats.org/officeDocument/2006/relationships/image" Target="../media/image23.png"/><Relationship Id="rId114" Type="http://schemas.openxmlformats.org/officeDocument/2006/relationships/image" Target="../media/image6.jpeg"/><Relationship Id="rId73" Type="http://schemas.openxmlformats.org/officeDocument/2006/relationships/customXml" Target="../ink/ink4.xml"/><Relationship Id="rId78" Type="http://schemas.openxmlformats.org/officeDocument/2006/relationships/image" Target="../media/image50.png"/><Relationship Id="rId81" Type="http://schemas.openxmlformats.org/officeDocument/2006/relationships/customXml" Target="../ink/ink8.xml"/><Relationship Id="rId86" Type="http://schemas.openxmlformats.org/officeDocument/2006/relationships/image" Target="../media/image54.png"/><Relationship Id="rId94" Type="http://schemas.openxmlformats.org/officeDocument/2006/relationships/image" Target="../media/image58.png"/><Relationship Id="rId99" Type="http://schemas.openxmlformats.org/officeDocument/2006/relationships/customXml" Target="../ink/ink18.xml"/><Relationship Id="rId101" Type="http://schemas.openxmlformats.org/officeDocument/2006/relationships/customXml" Target="../ink/ink20.xml"/><Relationship Id="rId44" Type="http://schemas.openxmlformats.org/officeDocument/2006/relationships/image" Target="../media/image33.png"/><Relationship Id="rId4" Type="http://schemas.openxmlformats.org/officeDocument/2006/relationships/customXml" Target="../ink/ink1.xml"/><Relationship Id="rId9" Type="http://schemas.openxmlformats.org/officeDocument/2006/relationships/image" Target="../media/image200.png"/><Relationship Id="rId109" Type="http://schemas.openxmlformats.org/officeDocument/2006/relationships/customXml" Target="../ink/ink28.xml"/><Relationship Id="rId13"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hyperlink" Target="https://www.archives.gov/files/education/lessons/document-analysis/english/analyze-a-photograph-novice.pdf"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hyperlink" Target="https://pz.harvard.edu/sites/default/files/Connect%20Extend%20Challenge_2.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Fyp25GY12S9cJQgy6"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rPr>
              <a:t>What do the </a:t>
            </a:r>
            <a:r>
              <a:rPr lang="en-US" sz="5300" i="1" dirty="0">
                <a:latin typeface="Franklin Gothic Medium" panose="020B0603020102020204" pitchFamily="34" charset="0"/>
              </a:rPr>
              <a:t>Kentucky Academic Standards (KAS) for Social Studies</a:t>
            </a:r>
            <a:r>
              <a:rPr lang="en-US" sz="5300" dirty="0">
                <a:latin typeface="Franklin Gothic Medium" panose="020B0603020102020204" pitchFamily="34" charset="0"/>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dirty="0">
                <a:solidFill>
                  <a:srgbClr val="3A757A"/>
                </a:solidFill>
                <a:latin typeface="Franklin Gothic Book" panose="020B0503020102020204" pitchFamily="34" charset="0"/>
                <a:ea typeface="Libre Franklin Medium"/>
                <a:cs typeface="Libre Franklin Medium"/>
                <a:sym typeface="Libre Franklin Medium"/>
              </a:rPr>
              <a:t>A webinar designed to deepen social studies content knowledge and pedagogy.</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ctr" rtl="0">
              <a:lnSpc>
                <a:spcPct val="100000"/>
              </a:lnSpc>
              <a:spcBef>
                <a:spcPts val="0"/>
              </a:spcBef>
              <a:spcAft>
                <a:spcPts val="0"/>
              </a:spcAft>
              <a:buClr>
                <a:srgbClr val="000000"/>
              </a:buClr>
              <a:buSzPts val="2800"/>
              <a:buFont typeface="Arial"/>
              <a:buNone/>
            </a:pP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457200" algn="ctr" rtl="0">
              <a:lnSpc>
                <a:spcPct val="100000"/>
              </a:lnSpc>
              <a:spcBef>
                <a:spcPts val="0"/>
              </a:spcBef>
              <a:spcAft>
                <a:spcPts val="0"/>
              </a:spcAft>
              <a:buClr>
                <a:srgbClr val="000000"/>
              </a:buClr>
              <a:buSzPts val="2800"/>
              <a:buFont typeface="Arial"/>
              <a:buNone/>
            </a:pPr>
            <a:r>
              <a:rPr lang="en-US" sz="2800" b="1" dirty="0">
                <a:solidFill>
                  <a:srgbClr val="3A757A"/>
                </a:solidFill>
                <a:latin typeface="Franklin Gothic Book" panose="020B0503020102020204" pitchFamily="34" charset="0"/>
                <a:ea typeface="Libre Franklin"/>
                <a:cs typeface="Libre Franklin"/>
                <a:sym typeface="Libre Franklin"/>
              </a:rPr>
              <a:t>Topic Focus:</a:t>
            </a:r>
            <a:r>
              <a:rPr lang="en-US" sz="2800" dirty="0">
                <a:solidFill>
                  <a:srgbClr val="3A757A"/>
                </a:solidFill>
                <a:latin typeface="Franklin Gothic Book" panose="020B0503020102020204" pitchFamily="34" charset="0"/>
                <a:ea typeface="Libre Franklin Medium"/>
                <a:cs typeface="Libre Franklin Medium"/>
                <a:sym typeface="Libre Franklin Medium"/>
              </a:rPr>
              <a:t> Grade 3 Kentucky Economics</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6"/>
          <p:cNvSpPr txBox="1">
            <a:spLocks noGrp="1"/>
          </p:cNvSpPr>
          <p:nvPr>
            <p:ph type="title"/>
          </p:nvPr>
        </p:nvSpPr>
        <p:spPr>
          <a:xfrm>
            <a:off x="117844" y="0"/>
            <a:ext cx="11635935" cy="132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Step 2: What Knowledge, Concepts, Vocabulary will they need to Master? (2)</a:t>
            </a:r>
            <a:endParaRPr dirty="0">
              <a:latin typeface="Franklin Gothic Medium" panose="020B0603020102020204" pitchFamily="34" charset="0"/>
            </a:endParaRPr>
          </a:p>
        </p:txBody>
      </p:sp>
      <p:sp>
        <p:nvSpPr>
          <p:cNvPr id="207" name="Google Shape;207;p46"/>
          <p:cNvSpPr txBox="1"/>
          <p:nvPr/>
        </p:nvSpPr>
        <p:spPr>
          <a:xfrm>
            <a:off x="0" y="1217607"/>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rgbClr val="262626"/>
              </a:buClr>
              <a:buSzPts val="2800"/>
              <a:buFont typeface="Arial"/>
              <a:buChar char="•"/>
            </a:pPr>
            <a:r>
              <a:rPr lang="en-US" sz="24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sz="2400" b="0" i="0" u="none" strike="noStrike" cap="none" dirty="0">
              <a:solidFill>
                <a:srgbClr val="262626"/>
              </a:solidFill>
              <a:latin typeface="Franklin Gothic Book" panose="020B0503020102020204" pitchFamily="34" charset="0"/>
              <a:ea typeface="Libre Franklin"/>
              <a:cs typeface="Libre Franklin"/>
              <a:sym typeface="Libre Franklin"/>
            </a:endParaRPr>
          </a:p>
          <a:p>
            <a:pPr marL="742950" marR="0" lvl="1" indent="-285750" algn="l" rtl="0">
              <a:lnSpc>
                <a:spcPct val="100000"/>
              </a:lnSpc>
              <a:spcBef>
                <a:spcPts val="1000"/>
              </a:spcBef>
              <a:spcAft>
                <a:spcPts val="0"/>
              </a:spcAft>
              <a:buClr>
                <a:srgbClr val="262626"/>
              </a:buClr>
              <a:buSzPts val="1920"/>
              <a:buFont typeface="Calibri"/>
              <a:buChar char="●"/>
            </a:pPr>
            <a:r>
              <a:rPr lang="en-US" sz="2400" b="0" i="0" u="none" strike="noStrike" cap="none" dirty="0">
                <a:solidFill>
                  <a:srgbClr val="262626"/>
                </a:solidFill>
                <a:latin typeface="Franklin Gothic Book" panose="020B0503020102020204" pitchFamily="34" charset="0"/>
                <a:ea typeface="Libre Franklin"/>
                <a:cs typeface="Libre Franklin"/>
                <a:sym typeface="Libre Franklin"/>
              </a:rPr>
              <a:t>The disciplinary clarifications for Grade 3 begin on page 62 of the </a:t>
            </a:r>
            <a:r>
              <a:rPr lang="en-US" sz="2400" b="0" i="1" u="none" strike="noStrike" cap="none" dirty="0">
                <a:solidFill>
                  <a:srgbClr val="262626"/>
                </a:solidFill>
                <a:latin typeface="Franklin Gothic Book" panose="020B0503020102020204" pitchFamily="34" charset="0"/>
                <a:ea typeface="Libre Franklin"/>
                <a:cs typeface="Libre Franklin"/>
                <a:sym typeface="Libre Franklin"/>
              </a:rPr>
              <a:t>KAS for Social Studies</a:t>
            </a:r>
            <a:r>
              <a:rPr lang="en-US" sz="2400" b="0" i="0" u="none" strike="noStrike" cap="none" dirty="0">
                <a:solidFill>
                  <a:srgbClr val="262626"/>
                </a:solidFill>
                <a:latin typeface="Franklin Gothic Book" panose="020B0503020102020204" pitchFamily="34" charset="0"/>
                <a:ea typeface="Libre Franklin"/>
                <a:cs typeface="Libre Franklin"/>
                <a:sym typeface="Libre Franklin"/>
              </a:rPr>
              <a:t>.</a:t>
            </a:r>
            <a:endParaRPr sz="2400" b="0" i="0" u="none" strike="noStrike" cap="none" dirty="0">
              <a:solidFill>
                <a:srgbClr val="595959"/>
              </a:solidFill>
              <a:latin typeface="Franklin Gothic Book" panose="020B0503020102020204" pitchFamily="34" charset="0"/>
              <a:ea typeface="Libre Franklin"/>
              <a:cs typeface="Libre Franklin"/>
              <a:sym typeface="Libre Franklin"/>
            </a:endParaRPr>
          </a:p>
          <a:p>
            <a:pPr marL="342900" marR="0" lvl="0" indent="-165100" algn="l" rtl="0">
              <a:lnSpc>
                <a:spcPct val="100000"/>
              </a:lnSpc>
              <a:spcBef>
                <a:spcPts val="1000"/>
              </a:spcBef>
              <a:spcAft>
                <a:spcPts val="0"/>
              </a:spcAft>
              <a:buClr>
                <a:srgbClr val="D2BD24"/>
              </a:buClr>
              <a:buSzPts val="2800"/>
              <a:buFont typeface="Noto Sans Symbols"/>
              <a:buNone/>
            </a:pPr>
            <a:endParaRPr sz="2800" b="0" i="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p:txBody>
      </p:sp>
      <p:graphicFrame>
        <p:nvGraphicFramePr>
          <p:cNvPr id="2" name="Google Shape;208;p46">
            <a:extLst>
              <a:ext uri="{FF2B5EF4-FFF2-40B4-BE49-F238E27FC236}">
                <a16:creationId xmlns:a16="http://schemas.microsoft.com/office/drawing/2014/main" id="{B85645E4-161D-6611-AF0C-B5834FFBF427}"/>
              </a:ext>
            </a:extLst>
          </p:cNvPr>
          <p:cNvGraphicFramePr/>
          <p:nvPr>
            <p:extLst>
              <p:ext uri="{D42A27DB-BD31-4B8C-83A1-F6EECF244321}">
                <p14:modId xmlns:p14="http://schemas.microsoft.com/office/powerpoint/2010/main" val="2549573765"/>
              </p:ext>
            </p:extLst>
          </p:nvPr>
        </p:nvGraphicFramePr>
        <p:xfrm>
          <a:off x="374166" y="2908723"/>
          <a:ext cx="11541234" cy="3688020"/>
        </p:xfrm>
        <a:graphic>
          <a:graphicData uri="http://schemas.openxmlformats.org/drawingml/2006/table">
            <a:tbl>
              <a:tblPr firstRow="1">
                <a:noFill/>
              </a:tblPr>
              <a:tblGrid>
                <a:gridCol w="2768174">
                  <a:extLst>
                    <a:ext uri="{9D8B030D-6E8A-4147-A177-3AD203B41FA5}">
                      <a16:colId xmlns:a16="http://schemas.microsoft.com/office/drawing/2014/main" val="20000"/>
                    </a:ext>
                  </a:extLst>
                </a:gridCol>
                <a:gridCol w="3757162">
                  <a:extLst>
                    <a:ext uri="{9D8B030D-6E8A-4147-A177-3AD203B41FA5}">
                      <a16:colId xmlns:a16="http://schemas.microsoft.com/office/drawing/2014/main" val="20001"/>
                    </a:ext>
                  </a:extLst>
                </a:gridCol>
                <a:gridCol w="5015898">
                  <a:extLst>
                    <a:ext uri="{9D8B030D-6E8A-4147-A177-3AD203B41FA5}">
                      <a16:colId xmlns:a16="http://schemas.microsoft.com/office/drawing/2014/main" val="20002"/>
                    </a:ext>
                  </a:extLst>
                </a:gridCol>
              </a:tblGrid>
              <a:tr h="35141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Concepts and Practices</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Standard</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Disciplinary Clarifications</a:t>
                      </a:r>
                      <a:endParaRPr sz="14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2919603">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E: </a:t>
                      </a:r>
                      <a:r>
                        <a:rPr lang="en-US" sz="1800" b="1" dirty="0"/>
                        <a:t>Kentucky Economics</a:t>
                      </a:r>
                      <a:endParaRPr sz="1800" b="1" u="none" strike="noStrike" cap="none" dirty="0"/>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dirty="0"/>
                        <a:t>3.E.KE.1 Explain how trade between people and</a:t>
                      </a:r>
                    </a:p>
                    <a:p>
                      <a:pPr marL="0" marR="0" lvl="0" indent="0" algn="l" rtl="0">
                        <a:lnSpc>
                          <a:spcPct val="100000"/>
                        </a:lnSpc>
                        <a:spcBef>
                          <a:spcPts val="0"/>
                        </a:spcBef>
                        <a:spcAft>
                          <a:spcPts val="0"/>
                        </a:spcAft>
                        <a:buClr>
                          <a:srgbClr val="000000"/>
                        </a:buClr>
                        <a:buSzPts val="1800"/>
                        <a:buFont typeface="Arial"/>
                        <a:buNone/>
                      </a:pPr>
                      <a:r>
                        <a:rPr lang="en-US" sz="1800" dirty="0"/>
                        <a:t>groups can benefit Kentucky.</a:t>
                      </a:r>
                      <a:endParaRPr sz="1800" u="none" strike="noStrike" cap="none" dirty="0"/>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700" dirty="0"/>
                        <a:t>People and groups in Kentucky benefit from trade for goods and services not available to them in their area, region or the state. Kentuckians also benefit by selling abundant or specialized items outside the state to those without as much access. For example, Kentucky’s specialization in horse breeding and racing means that people from across the world come to the state to access these goods and services, helping boost the economy. Kentucky’s natural access to coal also serves as an item of trade across borders to areas not as rich in this resource.</a:t>
                      </a:r>
                      <a:endParaRPr sz="1700" u="none" strike="noStrike" cap="none" dirty="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15" name="Google Shape;215;p47"/>
          <p:cNvSpPr txBox="1">
            <a:spLocks noGrp="1"/>
          </p:cNvSpPr>
          <p:nvPr>
            <p:ph type="title"/>
          </p:nvPr>
        </p:nvSpPr>
        <p:spPr>
          <a:xfrm>
            <a:off x="671209" y="317634"/>
            <a:ext cx="10690698" cy="1003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rPr>
              <a:t>Step 2: What Knowledge, Concepts, Vocabulary will they need to Master? (3)</a:t>
            </a:r>
            <a:endParaRPr sz="3600" dirty="0">
              <a:latin typeface="Franklin Gothic Medium" panose="020B0603020102020204" pitchFamily="34" charset="0"/>
            </a:endParaRPr>
          </a:p>
        </p:txBody>
      </p:sp>
      <p:sp>
        <p:nvSpPr>
          <p:cNvPr id="2" name="TextBox 1">
            <a:extLst>
              <a:ext uri="{FF2B5EF4-FFF2-40B4-BE49-F238E27FC236}">
                <a16:creationId xmlns:a16="http://schemas.microsoft.com/office/drawing/2014/main" id="{957F0841-8AC6-FABF-2693-BE95EED05C3D}"/>
              </a:ext>
            </a:extLst>
          </p:cNvPr>
          <p:cNvSpPr txBox="1"/>
          <p:nvPr/>
        </p:nvSpPr>
        <p:spPr>
          <a:xfrm>
            <a:off x="3302073" y="1376949"/>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16" name="Google Shape;216;p4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2790199280"/>
              </p:ext>
            </p:extLst>
          </p:nvPr>
        </p:nvGraphicFramePr>
        <p:xfrm>
          <a:off x="1207112" y="1876906"/>
          <a:ext cx="9036050" cy="344426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3802750">
                  <a:extLst>
                    <a:ext uri="{9D8B030D-6E8A-4147-A177-3AD203B41FA5}">
                      <a16:colId xmlns:a16="http://schemas.microsoft.com/office/drawing/2014/main" val="20001"/>
                    </a:ext>
                  </a:extLst>
                </a:gridCol>
                <a:gridCol w="1409525">
                  <a:extLst>
                    <a:ext uri="{9D8B030D-6E8A-4147-A177-3AD203B41FA5}">
                      <a16:colId xmlns:a16="http://schemas.microsoft.com/office/drawing/2014/main" val="20002"/>
                    </a:ext>
                  </a:extLst>
                </a:gridCol>
                <a:gridCol w="1723450">
                  <a:extLst>
                    <a:ext uri="{9D8B030D-6E8A-4147-A177-3AD203B41FA5}">
                      <a16:colId xmlns:a16="http://schemas.microsoft.com/office/drawing/2014/main" val="20003"/>
                    </a:ext>
                  </a:extLst>
                </a:gridCol>
              </a:tblGrid>
              <a:tr h="881700">
                <a:tc>
                  <a:txBody>
                    <a:bodyPr/>
                    <a:lstStyle/>
                    <a:p>
                      <a:r>
                        <a:rPr lang="en-US" dirty="0"/>
                        <a:t>Standard</a:t>
                      </a:r>
                    </a:p>
                  </a:txBody>
                  <a:tcPr>
                    <a:lnT w="12700" cap="flat" cmpd="sng" algn="ctr">
                      <a:solidFill>
                        <a:schemeClr val="lt1"/>
                      </a:solidFill>
                      <a:prstDash val="solid"/>
                      <a:round/>
                      <a:headEnd type="none" w="sm" len="sm"/>
                      <a:tailEnd type="none" w="sm" len="sm"/>
                    </a:lnT>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Trade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Benefit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Kentucky</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Goods and Services</a:t>
                      </a: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Area, region or Kentucky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Specialization </a:t>
                      </a: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Abundant or Specialized items </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23" name="Google Shape;223;p48"/>
          <p:cNvSpPr txBox="1">
            <a:spLocks noGrp="1"/>
          </p:cNvSpPr>
          <p:nvPr>
            <p:ph type="title"/>
          </p:nvPr>
        </p:nvSpPr>
        <p:spPr>
          <a:xfrm>
            <a:off x="394199" y="257103"/>
            <a:ext cx="12484975"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rPr>
              <a:t>Step 3: What Skills will they need to Master?</a:t>
            </a:r>
            <a:endParaRPr sz="3600" dirty="0">
              <a:latin typeface="Franklin Gothic Medium" panose="020B0603020102020204" pitchFamily="34" charset="0"/>
            </a:endParaRPr>
          </a:p>
        </p:txBody>
      </p:sp>
      <p:sp>
        <p:nvSpPr>
          <p:cNvPr id="224" name="Google Shape;224;p48"/>
          <p:cNvSpPr txBox="1">
            <a:spLocks noGrp="1"/>
          </p:cNvSpPr>
          <p:nvPr>
            <p:ph type="body" idx="1"/>
          </p:nvPr>
        </p:nvSpPr>
        <p:spPr>
          <a:xfrm>
            <a:off x="394200" y="916128"/>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 name="TextBox 1">
            <a:extLst>
              <a:ext uri="{FF2B5EF4-FFF2-40B4-BE49-F238E27FC236}">
                <a16:creationId xmlns:a16="http://schemas.microsoft.com/office/drawing/2014/main" id="{7366053E-0CC2-E64B-2FCA-41A9332CF823}"/>
              </a:ext>
            </a:extLst>
          </p:cNvPr>
          <p:cNvSpPr txBox="1"/>
          <p:nvPr/>
        </p:nvSpPr>
        <p:spPr>
          <a:xfrm>
            <a:off x="3302073" y="2089035"/>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25" name="Google Shape;225;p4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4055554428"/>
              </p:ext>
            </p:extLst>
          </p:nvPr>
        </p:nvGraphicFramePr>
        <p:xfrm>
          <a:off x="1207112" y="2559820"/>
          <a:ext cx="9036050" cy="344426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3802750">
                  <a:extLst>
                    <a:ext uri="{9D8B030D-6E8A-4147-A177-3AD203B41FA5}">
                      <a16:colId xmlns:a16="http://schemas.microsoft.com/office/drawing/2014/main" val="20001"/>
                    </a:ext>
                  </a:extLst>
                </a:gridCol>
                <a:gridCol w="1409525">
                  <a:extLst>
                    <a:ext uri="{9D8B030D-6E8A-4147-A177-3AD203B41FA5}">
                      <a16:colId xmlns:a16="http://schemas.microsoft.com/office/drawing/2014/main" val="20002"/>
                    </a:ext>
                  </a:extLst>
                </a:gridCol>
                <a:gridCol w="1723450">
                  <a:extLst>
                    <a:ext uri="{9D8B030D-6E8A-4147-A177-3AD203B41FA5}">
                      <a16:colId xmlns:a16="http://schemas.microsoft.com/office/drawing/2014/main" val="20003"/>
                    </a:ext>
                  </a:extLst>
                </a:gridCol>
              </a:tblGrid>
              <a:tr h="881700">
                <a:tc>
                  <a:txBody>
                    <a:bodyPr/>
                    <a:lstStyle/>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r>
                        <a:rPr lang="en-US" sz="1800" b="0" i="0" u="none" strike="noStrike" cap="none" dirty="0">
                          <a:solidFill>
                            <a:schemeClr val="dk1"/>
                          </a:solidFill>
                          <a:effectLst/>
                          <a:latin typeface="Franklin Gothic Medium"/>
                          <a:ea typeface="Franklin Gothic Medium"/>
                          <a:cs typeface="Franklin Gothic Medium"/>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Trade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Benefit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Kentucky</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Goods and Services</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Area, region or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Specialization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Abundant or Specialized items </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5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Explain</a:t>
                      </a:r>
                      <a:endParaRPr sz="2500" b="1"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25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32" name="Google Shape;232;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rPr>
              <a:t>Step 4: What Level of Proficiency do Students need to be in order to Reach this Standard? </a:t>
            </a:r>
            <a:endParaRPr dirty="0">
              <a:latin typeface="Franklin Gothic Medium" panose="020B0603020102020204" pitchFamily="34" charset="0"/>
            </a:endParaRPr>
          </a:p>
        </p:txBody>
      </p:sp>
      <p:sp>
        <p:nvSpPr>
          <p:cNvPr id="233" name="Google Shape;233;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Franklin Gothic Book" panose="020B0503020102020204" pitchFamily="34" charset="0"/>
                <a:sym typeface="Libre Franklin"/>
              </a:rPr>
              <a:t>.</a:t>
            </a:r>
            <a:endParaRPr sz="2300" b="1" dirty="0">
              <a:latin typeface="Franklin Gothic Book" panose="020B0503020102020204" pitchFamily="34" charset="0"/>
              <a:sym typeface="Libre Franklin"/>
            </a:endParaRPr>
          </a:p>
        </p:txBody>
      </p:sp>
      <p:sp>
        <p:nvSpPr>
          <p:cNvPr id="2" name="TextBox 1">
            <a:extLst>
              <a:ext uri="{FF2B5EF4-FFF2-40B4-BE49-F238E27FC236}">
                <a16:creationId xmlns:a16="http://schemas.microsoft.com/office/drawing/2014/main" id="{A1A200FC-A2A4-DEC9-9E88-38433C2541AE}"/>
              </a:ext>
            </a:extLst>
          </p:cNvPr>
          <p:cNvSpPr txBox="1"/>
          <p:nvPr/>
        </p:nvSpPr>
        <p:spPr>
          <a:xfrm>
            <a:off x="3394993" y="2200199"/>
            <a:ext cx="772534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34" name="Google Shape;234;p4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1528743138"/>
              </p:ext>
            </p:extLst>
          </p:nvPr>
        </p:nvGraphicFramePr>
        <p:xfrm>
          <a:off x="1071654" y="2723419"/>
          <a:ext cx="10048688" cy="3444260"/>
        </p:xfrm>
        <a:graphic>
          <a:graphicData uri="http://schemas.openxmlformats.org/drawingml/2006/table">
            <a:tbl>
              <a:tblPr firstRow="1">
                <a:noFill/>
                <a:tableStyleId>{DF31529D-DBB5-4C4C-9A0D-C3F6803BE88B}</a:tableStyleId>
              </a:tblPr>
              <a:tblGrid>
                <a:gridCol w="2335701">
                  <a:extLst>
                    <a:ext uri="{9D8B030D-6E8A-4147-A177-3AD203B41FA5}">
                      <a16:colId xmlns:a16="http://schemas.microsoft.com/office/drawing/2014/main" val="20000"/>
                    </a:ext>
                  </a:extLst>
                </a:gridCol>
                <a:gridCol w="4228911">
                  <a:extLst>
                    <a:ext uri="{9D8B030D-6E8A-4147-A177-3AD203B41FA5}">
                      <a16:colId xmlns:a16="http://schemas.microsoft.com/office/drawing/2014/main" val="20001"/>
                    </a:ext>
                  </a:extLst>
                </a:gridCol>
                <a:gridCol w="1567485">
                  <a:extLst>
                    <a:ext uri="{9D8B030D-6E8A-4147-A177-3AD203B41FA5}">
                      <a16:colId xmlns:a16="http://schemas.microsoft.com/office/drawing/2014/main" val="20002"/>
                    </a:ext>
                  </a:extLst>
                </a:gridCol>
                <a:gridCol w="1916591">
                  <a:extLst>
                    <a:ext uri="{9D8B030D-6E8A-4147-A177-3AD203B41FA5}">
                      <a16:colId xmlns:a16="http://schemas.microsoft.com/office/drawing/2014/main" val="20003"/>
                    </a:ext>
                  </a:extLst>
                </a:gridCol>
              </a:tblGrid>
              <a:tr h="881700">
                <a:tc>
                  <a:txBody>
                    <a:bodyPr/>
                    <a:lstStyle/>
                    <a:p>
                      <a:r>
                        <a:rPr lang="en-US" dirty="0"/>
                        <a:t>Standard</a:t>
                      </a:r>
                    </a:p>
                  </a:txBody>
                  <a:tcPr>
                    <a:solidFill>
                      <a:schemeClr val="bg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Trade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Benefit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Kentucky</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Goods and Services</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Area, region or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Specialization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Abundant or Specialized items </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50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Explain </a:t>
                      </a:r>
                      <a:endParaRPr sz="250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500" b="1"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Level 3</a:t>
                      </a:r>
                      <a:endParaRPr sz="2500" b="1"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b97e3c4ae1_0_0"/>
          <p:cNvSpPr txBox="1">
            <a:spLocks noGrp="1"/>
          </p:cNvSpPr>
          <p:nvPr>
            <p:ph type="ctrTitle"/>
          </p:nvPr>
        </p:nvSpPr>
        <p:spPr>
          <a:xfrm>
            <a:off x="3038275" y="91025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rPr>
              <a:t>What do the </a:t>
            </a:r>
            <a:r>
              <a:rPr lang="en-US" sz="5300" i="1" dirty="0">
                <a:latin typeface="Franklin Gothic Medium" panose="020B0603020102020204" pitchFamily="34" charset="0"/>
              </a:rPr>
              <a:t>KAS for Social Studies</a:t>
            </a:r>
            <a:r>
              <a:rPr lang="en-US" sz="5300" dirty="0">
                <a:latin typeface="Franklin Gothic Medium" panose="020B0603020102020204" pitchFamily="34" charset="0"/>
              </a:rPr>
              <a:t> look like in practice?</a:t>
            </a:r>
            <a:endParaRPr sz="5300" dirty="0">
              <a:latin typeface="Franklin Gothic Medium" panose="020B0603020102020204" pitchFamily="34" charset="0"/>
              <a:sym typeface="Libre Franklin Medium"/>
            </a:endParaRPr>
          </a:p>
        </p:txBody>
      </p:sp>
      <p:sp>
        <p:nvSpPr>
          <p:cNvPr id="244" name="Google Shape;244;g2b97e3c4ae1_0_0"/>
          <p:cNvSpPr txBox="1"/>
          <p:nvPr/>
        </p:nvSpPr>
        <p:spPr>
          <a:xfrm>
            <a:off x="3038275" y="2664125"/>
            <a:ext cx="8592000" cy="954300"/>
          </a:xfrm>
          <a:prstGeom prst="rect">
            <a:avLst/>
          </a:prstGeom>
          <a:noFill/>
          <a:ln>
            <a:noFill/>
          </a:ln>
        </p:spPr>
        <p:txBody>
          <a:bodyPr spcFirstLastPara="1" wrap="square" lIns="91425" tIns="45700" rIns="91425" bIns="45700" anchor="t" anchorCtr="0">
            <a:spAutoFit/>
          </a:bodyPr>
          <a:lstStyle/>
          <a:p>
            <a:pPr marL="0" marR="0" lvl="0" indent="457200" algn="ctr" rtl="0">
              <a:lnSpc>
                <a:spcPct val="100000"/>
              </a:lnSpc>
              <a:spcBef>
                <a:spcPts val="0"/>
              </a:spcBef>
              <a:spcAft>
                <a:spcPts val="0"/>
              </a:spcAft>
              <a:buClr>
                <a:srgbClr val="000000"/>
              </a:buClr>
              <a:buSzPts val="2800"/>
              <a:buFont typeface="Arial"/>
              <a:buNone/>
            </a:pPr>
            <a:r>
              <a:rPr lang="en-US" sz="2800" b="1" dirty="0">
                <a:solidFill>
                  <a:srgbClr val="3A757A"/>
                </a:solidFill>
                <a:latin typeface="Franklin Gothic Book" panose="020B0503020102020204" pitchFamily="34" charset="0"/>
                <a:ea typeface="Libre Franklin"/>
                <a:cs typeface="Libre Franklin"/>
                <a:sym typeface="Libre Franklin"/>
              </a:rPr>
              <a:t>Topic Focus:</a:t>
            </a:r>
            <a:r>
              <a:rPr lang="en-US" sz="2800" dirty="0">
                <a:solidFill>
                  <a:srgbClr val="3A757A"/>
                </a:solidFill>
                <a:latin typeface="Franklin Gothic Book" panose="020B0503020102020204" pitchFamily="34" charset="0"/>
                <a:ea typeface="Libre Franklin Medium"/>
                <a:cs typeface="Libre Franklin Medium"/>
                <a:sym typeface="Libre Franklin Medium"/>
              </a:rPr>
              <a:t> Grade 3 Kentucky Economics</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pic>
        <p:nvPicPr>
          <p:cNvPr id="2" name="Picture 1" descr="Belle of Louisville logo">
            <a:extLst>
              <a:ext uri="{FF2B5EF4-FFF2-40B4-BE49-F238E27FC236}">
                <a16:creationId xmlns:a16="http://schemas.microsoft.com/office/drawing/2014/main" id="{B559906D-1040-8621-01AB-C173063E811B}"/>
              </a:ext>
            </a:extLst>
          </p:cNvPr>
          <p:cNvPicPr>
            <a:picLocks noChangeAspect="1"/>
          </p:cNvPicPr>
          <p:nvPr/>
        </p:nvPicPr>
        <p:blipFill rotWithShape="1">
          <a:blip r:embed="rId3">
            <a:extLst>
              <a:ext uri="{28A0092B-C50C-407E-A947-70E740481C1C}">
                <a14:useLocalDpi xmlns:a14="http://schemas.microsoft.com/office/drawing/2010/main" val="0"/>
              </a:ext>
            </a:extLst>
          </a:blip>
          <a:srcRect l="12739" t="30780" r="11849" b="27507"/>
          <a:stretch/>
        </p:blipFill>
        <p:spPr>
          <a:xfrm>
            <a:off x="5412099" y="3141275"/>
            <a:ext cx="4597052" cy="2542784"/>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at on the water&#10;&#10;Description automatically generated">
            <a:extLst>
              <a:ext uri="{FF2B5EF4-FFF2-40B4-BE49-F238E27FC236}">
                <a16:creationId xmlns:a16="http://schemas.microsoft.com/office/drawing/2014/main" id="{A77B7B44-F801-A9CC-BE85-118931C11EFE}"/>
              </a:ext>
            </a:extLst>
          </p:cNvPr>
          <p:cNvPicPr>
            <a:picLocks noChangeAspect="1"/>
          </p:cNvPicPr>
          <p:nvPr/>
        </p:nvPicPr>
        <p:blipFill rotWithShape="1">
          <a:blip r:embed="rId2">
            <a:extLst>
              <a:ext uri="{28A0092B-C50C-407E-A947-70E740481C1C}">
                <a14:useLocalDpi xmlns:a14="http://schemas.microsoft.com/office/drawing/2010/main" val="0"/>
              </a:ext>
            </a:extLst>
          </a:blip>
          <a:srcRect r="2720" b="-2"/>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 name="TextBox 1">
            <a:extLst>
              <a:ext uri="{FF2B5EF4-FFF2-40B4-BE49-F238E27FC236}">
                <a16:creationId xmlns:a16="http://schemas.microsoft.com/office/drawing/2014/main" id="{64114198-D83E-D362-2C92-055412C9C1DE}"/>
              </a:ext>
            </a:extLst>
          </p:cNvPr>
          <p:cNvSpPr txBox="1"/>
          <p:nvPr/>
        </p:nvSpPr>
        <p:spPr>
          <a:xfrm>
            <a:off x="4654294" y="4562856"/>
            <a:ext cx="6903721" cy="1600200"/>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Compelling Question: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have innovations in river watercraft impacted the lives of Americans?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Supporting Question: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How have steamboats expanded travel and trade to benefit Kentucky?</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elle of Louisville logo">
            <a:extLst>
              <a:ext uri="{FF2B5EF4-FFF2-40B4-BE49-F238E27FC236}">
                <a16:creationId xmlns:a16="http://schemas.microsoft.com/office/drawing/2014/main" id="{A17FA321-1C88-3F0B-1818-EAA0E5F554B6}"/>
              </a:ext>
            </a:extLst>
          </p:cNvPr>
          <p:cNvPicPr>
            <a:picLocks noChangeAspect="1"/>
          </p:cNvPicPr>
          <p:nvPr/>
        </p:nvPicPr>
        <p:blipFill rotWithShape="1">
          <a:blip r:embed="rId3">
            <a:extLst>
              <a:ext uri="{28A0092B-C50C-407E-A947-70E740481C1C}">
                <a14:useLocalDpi xmlns:a14="http://schemas.microsoft.com/office/drawing/2010/main" val="0"/>
              </a:ext>
            </a:extLst>
          </a:blip>
          <a:srcRect t="13315" b="17849"/>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grpSp>
        <p:nvGrpSpPr>
          <p:cNvPr id="8" name="Group 7">
            <a:extLst>
              <a:ext uri="{FF2B5EF4-FFF2-40B4-BE49-F238E27FC236}">
                <a16:creationId xmlns:a16="http://schemas.microsoft.com/office/drawing/2014/main" id="{BF4F3E39-C1CF-F3D5-11E4-6E40399A3435}"/>
              </a:ext>
              <a:ext uri="{C183D7F6-B498-43B3-948B-1728B52AA6E4}">
                <adec:decorative xmlns:adec="http://schemas.microsoft.com/office/drawing/2017/decorative" val="1"/>
              </a:ext>
            </a:extLst>
          </p:cNvPr>
          <p:cNvGrpSpPr/>
          <p:nvPr/>
        </p:nvGrpSpPr>
        <p:grpSpPr>
          <a:xfrm>
            <a:off x="0" y="6093363"/>
            <a:ext cx="2285092" cy="764627"/>
            <a:chOff x="0" y="6093363"/>
            <a:chExt cx="2285092" cy="764627"/>
          </a:xfrm>
        </p:grpSpPr>
        <p:pic>
          <p:nvPicPr>
            <p:cNvPr id="7" name="Picture 6">
              <a:extLst>
                <a:ext uri="{FF2B5EF4-FFF2-40B4-BE49-F238E27FC236}">
                  <a16:creationId xmlns:a16="http://schemas.microsoft.com/office/drawing/2014/main" id="{8A664ED8-791F-56CA-D079-FC27C82EE307}"/>
                </a:ext>
              </a:extLst>
            </p:cNvPr>
            <p:cNvPicPr>
              <a:picLocks noChangeAspect="1"/>
            </p:cNvPicPr>
            <p:nvPr/>
          </p:nvPicPr>
          <p:blipFill rotWithShape="1">
            <a:blip r:embed="rId3">
              <a:extLst>
                <a:ext uri="{28A0092B-C50C-407E-A947-70E740481C1C}">
                  <a14:useLocalDpi xmlns:a14="http://schemas.microsoft.com/office/drawing/2010/main" val="0"/>
                </a:ext>
              </a:extLst>
            </a:blip>
            <a:srcRect t="13315" b="17849"/>
            <a:stretch/>
          </p:blipFill>
          <p:spPr>
            <a:xfrm>
              <a:off x="0" y="6093363"/>
              <a:ext cx="1110787" cy="764627"/>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4" name="TextBox 3">
              <a:extLst>
                <a:ext uri="{FF2B5EF4-FFF2-40B4-BE49-F238E27FC236}">
                  <a16:creationId xmlns:a16="http://schemas.microsoft.com/office/drawing/2014/main" id="{D9381BF6-9E74-15B5-3FFE-C7314C15AAAE}"/>
                </a:ext>
              </a:extLst>
            </p:cNvPr>
            <p:cNvSpPr txBox="1"/>
            <p:nvPr/>
          </p:nvSpPr>
          <p:spPr>
            <a:xfrm>
              <a:off x="931132" y="6291978"/>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cxnSp>
        <p:nvCxnSpPr>
          <p:cNvPr id="9" name="Straight Connector 8">
            <a:extLst>
              <a:ext uri="{FF2B5EF4-FFF2-40B4-BE49-F238E27FC236}">
                <a16:creationId xmlns:a16="http://schemas.microsoft.com/office/drawing/2014/main" id="{C8FEE846-592F-A568-894E-B43C66F1328D}"/>
              </a:ext>
              <a:ext uri="{C183D7F6-B498-43B3-948B-1728B52AA6E4}">
                <adec:decorative xmlns:adec="http://schemas.microsoft.com/office/drawing/2017/decorative" val="1"/>
              </a:ext>
            </a:extLst>
          </p:cNvPr>
          <p:cNvCxnSpPr/>
          <p:nvPr/>
        </p:nvCxnSpPr>
        <p:spPr>
          <a:xfrm>
            <a:off x="4617718" y="4562856"/>
            <a:ext cx="0" cy="1563624"/>
          </a:xfrm>
          <a:prstGeom prst="line">
            <a:avLst/>
          </a:prstGeom>
          <a:ln w="76200">
            <a:solidFill>
              <a:srgbClr val="FA020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BF9C0C0-6669-AFFA-0E15-C06BE37ECB1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Belle of Louisville lesson introduction</a:t>
            </a:r>
          </a:p>
        </p:txBody>
      </p:sp>
    </p:spTree>
    <p:extLst>
      <p:ext uri="{BB962C8B-B14F-4D97-AF65-F5344CB8AC3E}">
        <p14:creationId xmlns:p14="http://schemas.microsoft.com/office/powerpoint/2010/main" val="1805265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3277-4459-2A39-C16A-410801F4A541}"/>
              </a:ext>
            </a:extLst>
          </p:cNvPr>
          <p:cNvSpPr>
            <a:spLocks noGrp="1"/>
          </p:cNvSpPr>
          <p:nvPr>
            <p:ph type="title"/>
          </p:nvPr>
        </p:nvSpPr>
        <p:spPr/>
        <p:txBody>
          <a:bodyPr>
            <a:normAutofit fontScale="90000"/>
          </a:bodyPr>
          <a:lstStyle/>
          <a:p>
            <a:pPr algn="ctr"/>
            <a:r>
              <a:rPr lang="en-US" sz="4800" u="sng" kern="0" dirty="0">
                <a:effectLst/>
                <a:latin typeface="Calibri" panose="020F0502020204030204" pitchFamily="34" charset="0"/>
                <a:ea typeface="Calibri" panose="020F0502020204030204" pitchFamily="34" charset="0"/>
                <a:hlinkClick r:id="rId3"/>
              </a:rPr>
              <a:t>Main Street- Belle of Louisville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Picture 4" descr="This is a screenshot from the video linked on the slide.">
            <a:extLst>
              <a:ext uri="{FF2B5EF4-FFF2-40B4-BE49-F238E27FC236}">
                <a16:creationId xmlns:a16="http://schemas.microsoft.com/office/drawing/2014/main" id="{C4E95764-756D-356E-74C9-5FF0ADE2972D}"/>
              </a:ext>
            </a:extLst>
          </p:cNvPr>
          <p:cNvPicPr>
            <a:picLocks noChangeAspect="1"/>
          </p:cNvPicPr>
          <p:nvPr/>
        </p:nvPicPr>
        <p:blipFill>
          <a:blip r:embed="rId4"/>
          <a:stretch>
            <a:fillRect/>
          </a:stretch>
        </p:blipFill>
        <p:spPr>
          <a:xfrm>
            <a:off x="2103110" y="1690688"/>
            <a:ext cx="8207451" cy="4648603"/>
          </a:xfrm>
          <a:prstGeom prst="rect">
            <a:avLst/>
          </a:prstGeom>
        </p:spPr>
      </p:pic>
    </p:spTree>
    <p:extLst>
      <p:ext uri="{BB962C8B-B14F-4D97-AF65-F5344CB8AC3E}">
        <p14:creationId xmlns:p14="http://schemas.microsoft.com/office/powerpoint/2010/main" val="3336053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at on the water&#10;&#10;Description automatically generated">
            <a:extLst>
              <a:ext uri="{FF2B5EF4-FFF2-40B4-BE49-F238E27FC236}">
                <a16:creationId xmlns:a16="http://schemas.microsoft.com/office/drawing/2014/main" id="{D34ED05E-AA46-C0A7-9286-968174797A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38" t="12205" r="3351"/>
          <a:stretch/>
        </p:blipFill>
        <p:spPr bwMode="auto">
          <a:xfrm>
            <a:off x="1" y="407518"/>
            <a:ext cx="6095999" cy="3272055"/>
          </a:xfrm>
          <a:prstGeom prst="rect">
            <a:avLst/>
          </a:prstGeom>
          <a:noFill/>
          <a:ln>
            <a:noFill/>
          </a:ln>
        </p:spPr>
      </p:pic>
      <p:pic>
        <p:nvPicPr>
          <p:cNvPr id="3" name="Picture 2" descr="A large boat on the water&#10;&#10;Description automatically generated">
            <a:extLst>
              <a:ext uri="{FF2B5EF4-FFF2-40B4-BE49-F238E27FC236}">
                <a16:creationId xmlns:a16="http://schemas.microsoft.com/office/drawing/2014/main" id="{CA4A33B0-BFFD-0EBB-F56E-C9475216EB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04" t="2432" r="10730" b="16390"/>
          <a:stretch/>
        </p:blipFill>
        <p:spPr bwMode="auto">
          <a:xfrm>
            <a:off x="6096001" y="407518"/>
            <a:ext cx="6095999" cy="3272055"/>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220567F-4788-EA8B-5238-E46D3651B6C8}"/>
              </a:ext>
            </a:extLst>
          </p:cNvPr>
          <p:cNvSpPr txBox="1"/>
          <p:nvPr/>
        </p:nvSpPr>
        <p:spPr>
          <a:xfrm>
            <a:off x="2325494" y="3944367"/>
            <a:ext cx="144501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 John Fitch</a:t>
            </a:r>
          </a:p>
        </p:txBody>
      </p:sp>
      <p:sp>
        <p:nvSpPr>
          <p:cNvPr id="5" name="TextBox 4">
            <a:extLst>
              <a:ext uri="{FF2B5EF4-FFF2-40B4-BE49-F238E27FC236}">
                <a16:creationId xmlns:a16="http://schemas.microsoft.com/office/drawing/2014/main" id="{009D5949-E517-271C-0221-751ECF2D8B94}"/>
              </a:ext>
            </a:extLst>
          </p:cNvPr>
          <p:cNvSpPr txBox="1"/>
          <p:nvPr/>
        </p:nvSpPr>
        <p:spPr>
          <a:xfrm>
            <a:off x="8084383" y="3958095"/>
            <a:ext cx="211923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 Belle of Louisville</a:t>
            </a:r>
          </a:p>
        </p:txBody>
      </p:sp>
      <p:grpSp>
        <p:nvGrpSpPr>
          <p:cNvPr id="10" name="Group 9">
            <a:extLst>
              <a:ext uri="{FF2B5EF4-FFF2-40B4-BE49-F238E27FC236}">
                <a16:creationId xmlns:a16="http://schemas.microsoft.com/office/drawing/2014/main" id="{6727BCF3-9AE4-18DB-469B-6CD5E3B5F748}"/>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11" name="Rectangle 10">
              <a:extLst>
                <a:ext uri="{FF2B5EF4-FFF2-40B4-BE49-F238E27FC236}">
                  <a16:creationId xmlns:a16="http://schemas.microsoft.com/office/drawing/2014/main" id="{33DD96D2-CE19-DFFE-3805-BB0DF0F46AC2}"/>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0616AAA-3CD2-2D4D-A775-C28AAB4481AA}"/>
                </a:ext>
              </a:extLst>
            </p:cNvPr>
            <p:cNvPicPr>
              <a:picLocks noChangeAspect="1"/>
            </p:cNvPicPr>
            <p:nvPr/>
          </p:nvPicPr>
          <p:blipFill rotWithShape="1">
            <a:blip r:embed="rId5">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13" name="TextBox 12">
              <a:extLst>
                <a:ext uri="{FF2B5EF4-FFF2-40B4-BE49-F238E27FC236}">
                  <a16:creationId xmlns:a16="http://schemas.microsoft.com/office/drawing/2014/main" id="{7CC358E0-3B93-A525-DC5B-8D03C025B518}"/>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6" name="TextBox 5">
            <a:extLst>
              <a:ext uri="{FF2B5EF4-FFF2-40B4-BE49-F238E27FC236}">
                <a16:creationId xmlns:a16="http://schemas.microsoft.com/office/drawing/2014/main" id="{954A0702-01D1-B183-333D-CDD8BD5B9313}"/>
              </a:ext>
            </a:extLst>
          </p:cNvPr>
          <p:cNvSpPr txBox="1"/>
          <p:nvPr/>
        </p:nvSpPr>
        <p:spPr>
          <a:xfrm>
            <a:off x="2479964" y="4708478"/>
            <a:ext cx="9296400" cy="2062103"/>
          </a:xfrm>
          <a:prstGeom prst="rect">
            <a:avLst/>
          </a:prstGeom>
          <a:solidFill>
            <a:schemeClr val="bg1"/>
          </a:solid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How are these boats similar?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How are they different?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What advantages might the Str Belle of Louisville have compared to the Str John Fitch?</a:t>
            </a:r>
          </a:p>
        </p:txBody>
      </p:sp>
      <p:sp>
        <p:nvSpPr>
          <p:cNvPr id="7" name="Title 6">
            <a:extLst>
              <a:ext uri="{FF2B5EF4-FFF2-40B4-BE49-F238E27FC236}">
                <a16:creationId xmlns:a16="http://schemas.microsoft.com/office/drawing/2014/main" id="{E7F6D340-AFC0-FFA7-9C67-8BC8DA2691A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Comparing steamboats</a:t>
            </a:r>
          </a:p>
        </p:txBody>
      </p:sp>
    </p:spTree>
    <p:extLst>
      <p:ext uri="{BB962C8B-B14F-4D97-AF65-F5344CB8AC3E}">
        <p14:creationId xmlns:p14="http://schemas.microsoft.com/office/powerpoint/2010/main" val="835057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3FC71-CF7D-B964-B4CA-7C225F09DFA2}"/>
              </a:ext>
            </a:extLst>
          </p:cNvPr>
          <p:cNvSpPr>
            <a:spLocks noGrp="1"/>
          </p:cNvSpPr>
          <p:nvPr>
            <p:ph idx="1"/>
          </p:nvPr>
        </p:nvSpPr>
        <p:spPr/>
        <p:txBody>
          <a:bodyPr/>
          <a:lstStyle/>
          <a:p>
            <a:endParaRPr lang="en-US"/>
          </a:p>
        </p:txBody>
      </p:sp>
      <p:pic>
        <p:nvPicPr>
          <p:cNvPr id="5" name="Picture 4" descr="This is a map of the midwestern United States highlighting major rivers, with the Ohio River traced in red.">
            <a:extLst>
              <a:ext uri="{FF2B5EF4-FFF2-40B4-BE49-F238E27FC236}">
                <a16:creationId xmlns:a16="http://schemas.microsoft.com/office/drawing/2014/main" id="{BF85F5AA-DDE5-D9C1-48A0-6AFD07AB26B0}"/>
              </a:ext>
            </a:extLst>
          </p:cNvPr>
          <p:cNvPicPr>
            <a:picLocks noChangeAspect="1"/>
          </p:cNvPicPr>
          <p:nvPr/>
        </p:nvPicPr>
        <p:blipFill>
          <a:blip r:embed="rId3"/>
          <a:stretch>
            <a:fillRect/>
          </a:stretch>
        </p:blipFill>
        <p:spPr>
          <a:xfrm>
            <a:off x="581120" y="44614"/>
            <a:ext cx="11139826" cy="6702550"/>
          </a:xfrm>
          <a:prstGeom prst="rect">
            <a:avLst/>
          </a:prstGeom>
        </p:spPr>
      </p:pic>
      <p:sp>
        <p:nvSpPr>
          <p:cNvPr id="4" name="Title 3">
            <a:extLst>
              <a:ext uri="{FF2B5EF4-FFF2-40B4-BE49-F238E27FC236}">
                <a16:creationId xmlns:a16="http://schemas.microsoft.com/office/drawing/2014/main" id="{0761D7D5-E8BC-489E-86A1-B0ED78EEF34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Rivers</a:t>
            </a:r>
          </a:p>
        </p:txBody>
      </p:sp>
    </p:spTree>
    <p:extLst>
      <p:ext uri="{BB962C8B-B14F-4D97-AF65-F5344CB8AC3E}">
        <p14:creationId xmlns:p14="http://schemas.microsoft.com/office/powerpoint/2010/main" val="2929556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type="title" idx="4294967295"/>
          </p:nvPr>
        </p:nvSpPr>
        <p:spPr>
          <a:xfrm>
            <a:off x="0" y="2190750"/>
            <a:ext cx="4433888" cy="2673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Meet the Map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What do you see?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Does the map have a title? </a:t>
            </a:r>
          </a:p>
        </p:txBody>
      </p:sp>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4600642" y="1504210"/>
            <a:ext cx="7207318" cy="4342408"/>
          </a:xfrm>
          <a:prstGeom prst="rect">
            <a:avLst/>
          </a:prstGeom>
        </p:spPr>
      </p:pic>
      <p:grpSp>
        <p:nvGrpSpPr>
          <p:cNvPr id="13" name="Group 12">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2632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rPr>
              <a:t>Webinar Goals</a:t>
            </a:r>
            <a:endParaRPr dirty="0">
              <a:latin typeface="Franklin Gothic Medium" panose="020B0603020102020204" pitchFamily="34" charset="0"/>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dirty="0">
                <a:latin typeface="Franklin Gothic Book" panose="020B0503020102020204" pitchFamily="34" charset="0"/>
              </a:rPr>
              <a:t>Learning Goal: to support your implementation of the </a:t>
            </a:r>
            <a:r>
              <a:rPr lang="en-US" i="1" dirty="0">
                <a:latin typeface="Franklin Gothic Book" panose="020B0503020102020204" pitchFamily="34" charset="0"/>
              </a:rPr>
              <a:t>KAS for Social Studies </a:t>
            </a:r>
            <a:r>
              <a:rPr lang="en-US" dirty="0">
                <a:latin typeface="Franklin Gothic Book" panose="020B0503020102020204" pitchFamily="34" charset="0"/>
              </a:rPr>
              <a:t>through experiencing a grade level example. </a:t>
            </a:r>
          </a:p>
          <a:p>
            <a:pPr marL="0" lvl="0" indent="0" algn="l" rtl="0">
              <a:lnSpc>
                <a:spcPct val="90000"/>
              </a:lnSpc>
              <a:spcBef>
                <a:spcPts val="1000"/>
              </a:spcBef>
              <a:spcAft>
                <a:spcPts val="0"/>
              </a:spcAft>
              <a:buNone/>
            </a:pPr>
            <a:endParaRPr lang="en-US" dirty="0">
              <a:latin typeface="Franklin Gothic Book" panose="020B0503020102020204" pitchFamily="34" charset="0"/>
            </a:endParaRPr>
          </a:p>
          <a:p>
            <a:pPr marL="0" lvl="0" indent="0" algn="l" rtl="0">
              <a:lnSpc>
                <a:spcPct val="90000"/>
              </a:lnSpc>
              <a:spcBef>
                <a:spcPts val="1000"/>
              </a:spcBef>
              <a:spcAft>
                <a:spcPts val="0"/>
              </a:spcAft>
              <a:buNone/>
            </a:pPr>
            <a:r>
              <a:rPr lang="en-US" dirty="0">
                <a:latin typeface="Franklin Gothic Book" panose="020B0503020102020204" pitchFamily="34" charset="0"/>
              </a:rPr>
              <a:t>Success Criteria </a:t>
            </a:r>
            <a:endParaRPr dirty="0">
              <a:latin typeface="Franklin Gothic Book" panose="020B0503020102020204" pitchFamily="34" charset="0"/>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rPr>
              <a:t>I can analyze 3.E.KE.1 to understand what this standard requires students to know and be able to do.</a:t>
            </a:r>
            <a:endParaRPr dirty="0">
              <a:latin typeface="Franklin Gothic Book" panose="020B0503020102020204" pitchFamily="34" charset="0"/>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rPr>
              <a:t>I can improve my content knowledge and pedagogical skills after exploring a grade level sample. </a:t>
            </a:r>
            <a:endParaRPr dirty="0">
              <a:latin typeface="Franklin Gothic Book" panose="020B05030201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5865372" y="1504210"/>
            <a:ext cx="5942588" cy="3580408"/>
          </a:xfrm>
          <a:prstGeom prst="rect">
            <a:avLst/>
          </a:prstGeom>
        </p:spPr>
      </p:pic>
      <p:pic>
        <p:nvPicPr>
          <p:cNvPr id="7" name="Picture 6" descr="This is a screenshot of the National Archives' &quot;Observe its parts&quot; worksheet for analyzing maps.">
            <a:extLst>
              <a:ext uri="{FF2B5EF4-FFF2-40B4-BE49-F238E27FC236}">
                <a16:creationId xmlns:a16="http://schemas.microsoft.com/office/drawing/2014/main" id="{FC5A1BBA-2358-06E3-F425-4AA142585C62}"/>
              </a:ext>
            </a:extLst>
          </p:cNvPr>
          <p:cNvPicPr>
            <a:picLocks noChangeAspect="1"/>
          </p:cNvPicPr>
          <p:nvPr/>
        </p:nvPicPr>
        <p:blipFill>
          <a:blip r:embed="rId4"/>
          <a:stretch>
            <a:fillRect/>
          </a:stretch>
        </p:blipFill>
        <p:spPr>
          <a:xfrm>
            <a:off x="204983" y="1504210"/>
            <a:ext cx="5569617" cy="3718954"/>
          </a:xfrm>
          <a:prstGeom prst="rect">
            <a:avLst/>
          </a:prstGeom>
        </p:spPr>
      </p:pic>
      <p:sp>
        <p:nvSpPr>
          <p:cNvPr id="2" name="Title 1">
            <a:extLst>
              <a:ext uri="{FF2B5EF4-FFF2-40B4-BE49-F238E27FC236}">
                <a16:creationId xmlns:a16="http://schemas.microsoft.com/office/drawing/2014/main" id="{E4C19D6A-45F1-9FF4-5E04-B0FE00F89FE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Observe the map</a:t>
            </a:r>
          </a:p>
        </p:txBody>
      </p:sp>
    </p:spTree>
    <p:extLst>
      <p:ext uri="{BB962C8B-B14F-4D97-AF65-F5344CB8AC3E}">
        <p14:creationId xmlns:p14="http://schemas.microsoft.com/office/powerpoint/2010/main" val="3665187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idx="1"/>
          </p:nvPr>
        </p:nvSpPr>
        <p:spPr>
          <a:xfrm>
            <a:off x="0" y="1504210"/>
            <a:ext cx="4433490" cy="4342407"/>
          </a:xfrm>
        </p:spPr>
        <p:txBody>
          <a:bodyPr anchor="t">
            <a:normAutofit/>
          </a:bodyPr>
          <a:lstStyle/>
          <a:p>
            <a:pPr marL="0" indent="0" algn="ctr">
              <a:buNone/>
            </a:pPr>
            <a:r>
              <a:rPr lang="en-US" sz="3600" b="1" dirty="0"/>
              <a:t>Discuss</a:t>
            </a:r>
          </a:p>
          <a:p>
            <a:pPr marL="0" indent="0" algn="ctr">
              <a:buNone/>
            </a:pPr>
            <a:endParaRPr lang="en-US" sz="3600" b="1" dirty="0"/>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How many other rivers are connected to the Ohio River?</a:t>
            </a:r>
          </a:p>
          <a:p>
            <a:pPr marL="0" marR="0" lvl="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How can people benefit from living near rivers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0" dirty="0">
                <a:effectLst/>
                <a:latin typeface="Calibri" panose="020F0502020204030204" pitchFamily="34" charset="0"/>
                <a:ea typeface="Calibri" panose="020F0502020204030204" pitchFamily="34" charset="0"/>
                <a:cs typeface="Times New Roman" panose="02020603050405020304" pitchFamily="18" charset="0"/>
              </a:rPr>
              <a:t>What questions do you have about the map?</a:t>
            </a:r>
            <a:endParaRPr lang="en-US" sz="3600" b="1" dirty="0"/>
          </a:p>
        </p:txBody>
      </p:sp>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4600642" y="1504210"/>
            <a:ext cx="7207318" cy="4342408"/>
          </a:xfrm>
          <a:prstGeom prst="rect">
            <a:avLst/>
          </a:prstGeom>
        </p:spPr>
      </p:pic>
      <p:sp>
        <p:nvSpPr>
          <p:cNvPr id="2" name="Title 1">
            <a:extLst>
              <a:ext uri="{FF2B5EF4-FFF2-40B4-BE49-F238E27FC236}">
                <a16:creationId xmlns:a16="http://schemas.microsoft.com/office/drawing/2014/main" id="{12887433-8A65-500C-DE73-F8581CCA062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Discuss</a:t>
            </a:r>
          </a:p>
        </p:txBody>
      </p:sp>
    </p:spTree>
    <p:extLst>
      <p:ext uri="{BB962C8B-B14F-4D97-AF65-F5344CB8AC3E}">
        <p14:creationId xmlns:p14="http://schemas.microsoft.com/office/powerpoint/2010/main" val="4058084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idx="1"/>
          </p:nvPr>
        </p:nvSpPr>
        <p:spPr>
          <a:xfrm>
            <a:off x="0" y="4993572"/>
            <a:ext cx="11942618" cy="1652650"/>
          </a:xfrm>
        </p:spPr>
        <p:txBody>
          <a:bodyPr anchor="t">
            <a:normAutofit fontScale="77500" lnSpcReduction="20000"/>
          </a:bodyPr>
          <a:lstStyle/>
          <a:p>
            <a:pPr marL="0" indent="0" algn="ctr">
              <a:buNone/>
            </a:pPr>
            <a:r>
              <a:rPr lang="en-US" sz="3600" b="1" dirty="0"/>
              <a:t>Quick Write</a:t>
            </a:r>
          </a:p>
          <a:p>
            <a:pPr marL="0" indent="0" algn="ctr">
              <a:buNone/>
            </a:pPr>
            <a:r>
              <a:rPr lang="en-US" sz="3000" kern="0" dirty="0">
                <a:effectLst/>
                <a:latin typeface="Calibri" panose="020F0502020204030204" pitchFamily="34" charset="0"/>
                <a:ea typeface="Calibri" panose="020F0502020204030204" pitchFamily="34" charset="0"/>
                <a:cs typeface="Times New Roman" panose="02020603050405020304" pitchFamily="18" charset="0"/>
              </a:rPr>
              <a:t>How did the steamboat improve travel? </a:t>
            </a:r>
          </a:p>
          <a:p>
            <a:pPr marL="0" indent="0" algn="ctr">
              <a:buNone/>
            </a:pPr>
            <a:r>
              <a:rPr lang="en-US" sz="3000" kern="0" dirty="0">
                <a:effectLst/>
                <a:latin typeface="Calibri" panose="020F0502020204030204" pitchFamily="34" charset="0"/>
                <a:ea typeface="Calibri" panose="020F0502020204030204" pitchFamily="34" charset="0"/>
                <a:cs typeface="Times New Roman" panose="02020603050405020304" pitchFamily="18" charset="0"/>
              </a:rPr>
              <a:t>Cite evidence from what you have learned to support your answer.</a:t>
            </a:r>
          </a:p>
          <a:p>
            <a:pPr marL="0" indent="0" algn="ctr">
              <a:buNone/>
            </a:pPr>
            <a:r>
              <a:rPr lang="en-US" sz="3000" kern="0" dirty="0">
                <a:effectLst/>
                <a:latin typeface="Calibri" panose="020F0502020204030204" pitchFamily="34" charset="0"/>
                <a:ea typeface="Calibri" panose="020F0502020204030204" pitchFamily="34" charset="0"/>
                <a:cs typeface="Times New Roman" panose="02020603050405020304" pitchFamily="18" charset="0"/>
              </a:rPr>
              <a:t>Submit your responses in the chat when prompted.  </a:t>
            </a:r>
            <a:endParaRPr lang="en-US" sz="5200" b="1" dirty="0"/>
          </a:p>
        </p:txBody>
      </p:sp>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7126789" y="211778"/>
            <a:ext cx="4815829" cy="2901536"/>
          </a:xfrm>
          <a:prstGeom prst="rect">
            <a:avLst/>
          </a:prstGeom>
        </p:spPr>
      </p:pic>
      <p:pic>
        <p:nvPicPr>
          <p:cNvPr id="7" name="Picture 6" descr="Screenshot of video linked previously in this section.">
            <a:extLst>
              <a:ext uri="{FF2B5EF4-FFF2-40B4-BE49-F238E27FC236}">
                <a16:creationId xmlns:a16="http://schemas.microsoft.com/office/drawing/2014/main" id="{FF4C8A9E-4EA4-6D6D-8019-A98471BFDF7D}"/>
              </a:ext>
            </a:extLst>
          </p:cNvPr>
          <p:cNvPicPr>
            <a:picLocks noChangeAspect="1"/>
          </p:cNvPicPr>
          <p:nvPr/>
        </p:nvPicPr>
        <p:blipFill>
          <a:blip r:embed="rId4"/>
          <a:stretch>
            <a:fillRect/>
          </a:stretch>
        </p:blipFill>
        <p:spPr>
          <a:xfrm>
            <a:off x="249382" y="211778"/>
            <a:ext cx="5122875" cy="2901536"/>
          </a:xfrm>
          <a:prstGeom prst="rect">
            <a:avLst/>
          </a:prstGeom>
        </p:spPr>
      </p:pic>
      <p:pic>
        <p:nvPicPr>
          <p:cNvPr id="6" name="Picture 5" descr="A large boat on the water&#10;&#10;Description automatically generated">
            <a:extLst>
              <a:ext uri="{FF2B5EF4-FFF2-40B4-BE49-F238E27FC236}">
                <a16:creationId xmlns:a16="http://schemas.microsoft.com/office/drawing/2014/main" id="{B06F8237-ECE7-ECF8-569A-21A3353385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04" t="2432" r="10730" b="16390"/>
          <a:stretch/>
        </p:blipFill>
        <p:spPr bwMode="auto">
          <a:xfrm>
            <a:off x="3521503" y="2092036"/>
            <a:ext cx="4899612" cy="2629889"/>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CDC02FC-9E0B-903C-3A6A-337EF2B4A81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Quick Write</a:t>
            </a:r>
          </a:p>
        </p:txBody>
      </p:sp>
    </p:spTree>
    <p:extLst>
      <p:ext uri="{BB962C8B-B14F-4D97-AF65-F5344CB8AC3E}">
        <p14:creationId xmlns:p14="http://schemas.microsoft.com/office/powerpoint/2010/main" val="3092793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D81AD3-8E2A-22CC-AF50-6CB55DFB222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Major Rivers of the US</a:t>
            </a:r>
          </a:p>
        </p:txBody>
      </p:sp>
      <p:pic>
        <p:nvPicPr>
          <p:cNvPr id="7" name="Picture 6" descr="A map of the river&#10;&#10;Description automatically generated">
            <a:extLst>
              <a:ext uri="{FF2B5EF4-FFF2-40B4-BE49-F238E27FC236}">
                <a16:creationId xmlns:a16="http://schemas.microsoft.com/office/drawing/2014/main" id="{B9495EAA-37B4-165E-34EE-A78A95C81C3F}"/>
              </a:ext>
            </a:extLst>
          </p:cNvPr>
          <p:cNvPicPr>
            <a:picLocks noChangeAspect="1"/>
          </p:cNvPicPr>
          <p:nvPr/>
        </p:nvPicPr>
        <p:blipFill>
          <a:blip r:embed="rId3"/>
          <a:stretch>
            <a:fillRect/>
          </a:stretch>
        </p:blipFill>
        <p:spPr>
          <a:xfrm>
            <a:off x="1471352" y="0"/>
            <a:ext cx="9249295" cy="6858000"/>
          </a:xfrm>
          <a:prstGeom prst="rect">
            <a:avLst/>
          </a:prstGeom>
        </p:spPr>
      </p:pic>
      <p:grpSp>
        <p:nvGrpSpPr>
          <p:cNvPr id="8" name="Group 7" descr="Mississippi River">
            <a:extLst>
              <a:ext uri="{FF2B5EF4-FFF2-40B4-BE49-F238E27FC236}">
                <a16:creationId xmlns:a16="http://schemas.microsoft.com/office/drawing/2014/main" id="{9CB4D0ED-72A5-E92D-5BE4-608A61B45C00}"/>
              </a:ext>
            </a:extLst>
          </p:cNvPr>
          <p:cNvGrpSpPr/>
          <p:nvPr/>
        </p:nvGrpSpPr>
        <p:grpSpPr>
          <a:xfrm>
            <a:off x="6095999" y="514792"/>
            <a:ext cx="1929960" cy="6212832"/>
            <a:chOff x="5932792" y="503503"/>
            <a:chExt cx="1929960" cy="6212832"/>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80B809C-0096-F5C2-AF49-0EE33F2669B0}"/>
                    </a:ext>
                  </a:extLst>
                </p14:cNvPr>
                <p14:cNvContentPartPr/>
                <p14:nvPr/>
              </p14:nvContentPartPr>
              <p14:xfrm>
                <a:off x="5932792" y="503503"/>
                <a:ext cx="127440" cy="85320"/>
              </p14:xfrm>
            </p:contentPart>
          </mc:Choice>
          <mc:Fallback xmlns="">
            <p:pic>
              <p:nvPicPr>
                <p:cNvPr id="34" name="Ink 33">
                  <a:extLst>
                    <a:ext uri="{FF2B5EF4-FFF2-40B4-BE49-F238E27FC236}">
                      <a16:creationId xmlns:a16="http://schemas.microsoft.com/office/drawing/2014/main" id="{43816F56-D846-9111-D4D2-94736B24B86B}"/>
                    </a:ext>
                  </a:extLst>
                </p:cNvPr>
                <p:cNvPicPr/>
                <p:nvPr/>
              </p:nvPicPr>
              <p:blipFill>
                <a:blip r:embed="rId68"/>
                <a:stretch>
                  <a:fillRect/>
                </a:stretch>
              </p:blipFill>
              <p:spPr>
                <a:xfrm>
                  <a:off x="5915152" y="485503"/>
                  <a:ext cx="16308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 name="Ink 9">
                  <a:extLst>
                    <a:ext uri="{FF2B5EF4-FFF2-40B4-BE49-F238E27FC236}">
                      <a16:creationId xmlns:a16="http://schemas.microsoft.com/office/drawing/2014/main" id="{4A658016-BB9A-5C1C-F4FD-EB21D9D45B90}"/>
                    </a:ext>
                  </a:extLst>
                </p14:cNvPr>
                <p14:cNvContentPartPr/>
                <p14:nvPr/>
              </p14:nvContentPartPr>
              <p14:xfrm>
                <a:off x="6098752" y="512863"/>
                <a:ext cx="254880" cy="750960"/>
              </p14:xfrm>
            </p:contentPart>
          </mc:Choice>
          <mc:Fallback xmlns="">
            <p:pic>
              <p:nvPicPr>
                <p:cNvPr id="35" name="Ink 34">
                  <a:extLst>
                    <a:ext uri="{FF2B5EF4-FFF2-40B4-BE49-F238E27FC236}">
                      <a16:creationId xmlns:a16="http://schemas.microsoft.com/office/drawing/2014/main" id="{71A17E81-3875-0C03-B7E4-5D68339A191F}"/>
                    </a:ext>
                  </a:extLst>
                </p:cNvPr>
                <p:cNvPicPr/>
                <p:nvPr/>
              </p:nvPicPr>
              <p:blipFill>
                <a:blip r:embed="rId70"/>
                <a:stretch>
                  <a:fillRect/>
                </a:stretch>
              </p:blipFill>
              <p:spPr>
                <a:xfrm>
                  <a:off x="6081112" y="494863"/>
                  <a:ext cx="290520" cy="7866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 name="Ink 10">
                  <a:extLst>
                    <a:ext uri="{FF2B5EF4-FFF2-40B4-BE49-F238E27FC236}">
                      <a16:creationId xmlns:a16="http://schemas.microsoft.com/office/drawing/2014/main" id="{C844E7A6-E0D9-EA8B-64C6-B44439D340E8}"/>
                    </a:ext>
                  </a:extLst>
                </p14:cNvPr>
                <p14:cNvContentPartPr/>
                <p14:nvPr/>
              </p14:nvContentPartPr>
              <p14:xfrm>
                <a:off x="6406552" y="1333663"/>
                <a:ext cx="750960" cy="897840"/>
              </p14:xfrm>
            </p:contentPart>
          </mc:Choice>
          <mc:Fallback xmlns="">
            <p:pic>
              <p:nvPicPr>
                <p:cNvPr id="36" name="Ink 35">
                  <a:extLst>
                    <a:ext uri="{FF2B5EF4-FFF2-40B4-BE49-F238E27FC236}">
                      <a16:creationId xmlns:a16="http://schemas.microsoft.com/office/drawing/2014/main" id="{81A1C171-3C30-DEF1-8EB0-095955D08FB0}"/>
                    </a:ext>
                  </a:extLst>
                </p:cNvPr>
                <p:cNvPicPr/>
                <p:nvPr/>
              </p:nvPicPr>
              <p:blipFill>
                <a:blip r:embed="rId72"/>
                <a:stretch>
                  <a:fillRect/>
                </a:stretch>
              </p:blipFill>
              <p:spPr>
                <a:xfrm>
                  <a:off x="6388912" y="1316023"/>
                  <a:ext cx="786600" cy="933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 name="Ink 11">
                  <a:extLst>
                    <a:ext uri="{FF2B5EF4-FFF2-40B4-BE49-F238E27FC236}">
                      <a16:creationId xmlns:a16="http://schemas.microsoft.com/office/drawing/2014/main" id="{3D76A1FA-CFF0-7384-C052-FD00D424D9FA}"/>
                    </a:ext>
                  </a:extLst>
                </p14:cNvPr>
                <p14:cNvContentPartPr/>
                <p14:nvPr/>
              </p14:nvContentPartPr>
              <p14:xfrm>
                <a:off x="7136992" y="2236682"/>
                <a:ext cx="36360" cy="117720"/>
              </p14:xfrm>
            </p:contentPart>
          </mc:Choice>
          <mc:Fallback xmlns="">
            <p:pic>
              <p:nvPicPr>
                <p:cNvPr id="37" name="Ink 36">
                  <a:extLst>
                    <a:ext uri="{FF2B5EF4-FFF2-40B4-BE49-F238E27FC236}">
                      <a16:creationId xmlns:a16="http://schemas.microsoft.com/office/drawing/2014/main" id="{60F13A82-95DD-D628-851D-F5EFEC4FBFE1}"/>
                    </a:ext>
                  </a:extLst>
                </p:cNvPr>
                <p:cNvPicPr/>
                <p:nvPr/>
              </p:nvPicPr>
              <p:blipFill>
                <a:blip r:embed="rId74"/>
                <a:stretch>
                  <a:fillRect/>
                </a:stretch>
              </p:blipFill>
              <p:spPr>
                <a:xfrm>
                  <a:off x="7119352" y="2218682"/>
                  <a:ext cx="720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3" name="Ink 12">
                  <a:extLst>
                    <a:ext uri="{FF2B5EF4-FFF2-40B4-BE49-F238E27FC236}">
                      <a16:creationId xmlns:a16="http://schemas.microsoft.com/office/drawing/2014/main" id="{BDB9497A-4D05-FA3C-05B0-7E1BC73B9B97}"/>
                    </a:ext>
                  </a:extLst>
                </p14:cNvPr>
                <p14:cNvContentPartPr/>
                <p14:nvPr/>
              </p14:nvContentPartPr>
              <p14:xfrm>
                <a:off x="6911632" y="2450522"/>
                <a:ext cx="225720" cy="836640"/>
              </p14:xfrm>
            </p:contentPart>
          </mc:Choice>
          <mc:Fallback xmlns="">
            <p:pic>
              <p:nvPicPr>
                <p:cNvPr id="38" name="Ink 37">
                  <a:extLst>
                    <a:ext uri="{FF2B5EF4-FFF2-40B4-BE49-F238E27FC236}">
                      <a16:creationId xmlns:a16="http://schemas.microsoft.com/office/drawing/2014/main" id="{B40AEEDC-40CC-C818-2AE8-C2591C3616BA}"/>
                    </a:ext>
                  </a:extLst>
                </p:cNvPr>
                <p:cNvPicPr/>
                <p:nvPr/>
              </p:nvPicPr>
              <p:blipFill>
                <a:blip r:embed="rId76"/>
                <a:stretch>
                  <a:fillRect/>
                </a:stretch>
              </p:blipFill>
              <p:spPr>
                <a:xfrm>
                  <a:off x="6893632" y="2432522"/>
                  <a:ext cx="261360" cy="8722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4" name="Ink 13">
                  <a:extLst>
                    <a:ext uri="{FF2B5EF4-FFF2-40B4-BE49-F238E27FC236}">
                      <a16:creationId xmlns:a16="http://schemas.microsoft.com/office/drawing/2014/main" id="{88027A59-5636-31F4-89D6-24F29695109C}"/>
                    </a:ext>
                  </a:extLst>
                </p14:cNvPr>
                <p14:cNvContentPartPr/>
                <p14:nvPr/>
              </p14:nvContentPartPr>
              <p14:xfrm>
                <a:off x="7197472" y="3291842"/>
                <a:ext cx="385560" cy="674640"/>
              </p14:xfrm>
            </p:contentPart>
          </mc:Choice>
          <mc:Fallback xmlns="">
            <p:pic>
              <p:nvPicPr>
                <p:cNvPr id="39" name="Ink 38">
                  <a:extLst>
                    <a:ext uri="{FF2B5EF4-FFF2-40B4-BE49-F238E27FC236}">
                      <a16:creationId xmlns:a16="http://schemas.microsoft.com/office/drawing/2014/main" id="{F9D5D5F9-4385-A02A-249C-F654E943649C}"/>
                    </a:ext>
                  </a:extLst>
                </p:cNvPr>
                <p:cNvPicPr/>
                <p:nvPr/>
              </p:nvPicPr>
              <p:blipFill>
                <a:blip r:embed="rId78"/>
                <a:stretch>
                  <a:fillRect/>
                </a:stretch>
              </p:blipFill>
              <p:spPr>
                <a:xfrm>
                  <a:off x="7179472" y="3274202"/>
                  <a:ext cx="421200" cy="7102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5" name="Ink 14">
                  <a:extLst>
                    <a:ext uri="{FF2B5EF4-FFF2-40B4-BE49-F238E27FC236}">
                      <a16:creationId xmlns:a16="http://schemas.microsoft.com/office/drawing/2014/main" id="{946C6AF4-A45E-2BAA-F967-362AF4A00E0B}"/>
                    </a:ext>
                  </a:extLst>
                </p14:cNvPr>
                <p14:cNvContentPartPr/>
                <p14:nvPr/>
              </p14:nvContentPartPr>
              <p14:xfrm>
                <a:off x="7402312" y="3980326"/>
                <a:ext cx="189360" cy="590760"/>
              </p14:xfrm>
            </p:contentPart>
          </mc:Choice>
          <mc:Fallback xmlns="">
            <p:pic>
              <p:nvPicPr>
                <p:cNvPr id="40" name="Ink 39">
                  <a:extLst>
                    <a:ext uri="{FF2B5EF4-FFF2-40B4-BE49-F238E27FC236}">
                      <a16:creationId xmlns:a16="http://schemas.microsoft.com/office/drawing/2014/main" id="{AE07A856-FECE-7FB9-9E13-0EF0AF187081}"/>
                    </a:ext>
                  </a:extLst>
                </p:cNvPr>
                <p:cNvPicPr/>
                <p:nvPr/>
              </p:nvPicPr>
              <p:blipFill>
                <a:blip r:embed="rId80"/>
                <a:stretch>
                  <a:fillRect/>
                </a:stretch>
              </p:blipFill>
              <p:spPr>
                <a:xfrm>
                  <a:off x="7384312" y="3962686"/>
                  <a:ext cx="225000" cy="6264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6" name="Ink 15">
                  <a:extLst>
                    <a:ext uri="{FF2B5EF4-FFF2-40B4-BE49-F238E27FC236}">
                      <a16:creationId xmlns:a16="http://schemas.microsoft.com/office/drawing/2014/main" id="{8C851044-3A32-45B1-BE19-04E1D26742B1}"/>
                    </a:ext>
                  </a:extLst>
                </p14:cNvPr>
                <p14:cNvContentPartPr/>
                <p14:nvPr/>
              </p14:nvContentPartPr>
              <p14:xfrm>
                <a:off x="7187032" y="4617166"/>
                <a:ext cx="218880" cy="680400"/>
              </p14:xfrm>
            </p:contentPart>
          </mc:Choice>
          <mc:Fallback xmlns="">
            <p:pic>
              <p:nvPicPr>
                <p:cNvPr id="41" name="Ink 40">
                  <a:extLst>
                    <a:ext uri="{FF2B5EF4-FFF2-40B4-BE49-F238E27FC236}">
                      <a16:creationId xmlns:a16="http://schemas.microsoft.com/office/drawing/2014/main" id="{A6C16C93-003C-BB57-4DD9-8CE72999D3E9}"/>
                    </a:ext>
                  </a:extLst>
                </p:cNvPr>
                <p:cNvPicPr/>
                <p:nvPr/>
              </p:nvPicPr>
              <p:blipFill>
                <a:blip r:embed="rId82"/>
                <a:stretch>
                  <a:fillRect/>
                </a:stretch>
              </p:blipFill>
              <p:spPr>
                <a:xfrm>
                  <a:off x="7169032" y="4599166"/>
                  <a:ext cx="254520" cy="7160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 name="Ink 16">
                  <a:extLst>
                    <a:ext uri="{FF2B5EF4-FFF2-40B4-BE49-F238E27FC236}">
                      <a16:creationId xmlns:a16="http://schemas.microsoft.com/office/drawing/2014/main" id="{A049E6B8-6E9F-7A93-3F4B-EB0AA3CF469E}"/>
                    </a:ext>
                  </a:extLst>
                </p14:cNvPr>
                <p14:cNvContentPartPr/>
                <p14:nvPr/>
              </p14:nvContentPartPr>
              <p14:xfrm>
                <a:off x="7154272" y="5299015"/>
                <a:ext cx="137520" cy="903240"/>
              </p14:xfrm>
            </p:contentPart>
          </mc:Choice>
          <mc:Fallback xmlns="">
            <p:pic>
              <p:nvPicPr>
                <p:cNvPr id="42" name="Ink 41">
                  <a:extLst>
                    <a:ext uri="{FF2B5EF4-FFF2-40B4-BE49-F238E27FC236}">
                      <a16:creationId xmlns:a16="http://schemas.microsoft.com/office/drawing/2014/main" id="{6DE26081-6C0C-C4B9-3041-5B0E030845F9}"/>
                    </a:ext>
                  </a:extLst>
                </p:cNvPr>
                <p:cNvPicPr/>
                <p:nvPr/>
              </p:nvPicPr>
              <p:blipFill>
                <a:blip r:embed="rId84"/>
                <a:stretch>
                  <a:fillRect/>
                </a:stretch>
              </p:blipFill>
              <p:spPr>
                <a:xfrm>
                  <a:off x="7136632" y="5281375"/>
                  <a:ext cx="173160" cy="9388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8" name="Ink 17">
                  <a:extLst>
                    <a:ext uri="{FF2B5EF4-FFF2-40B4-BE49-F238E27FC236}">
                      <a16:creationId xmlns:a16="http://schemas.microsoft.com/office/drawing/2014/main" id="{B4DA2713-3AA7-5A42-B0DF-75DAEA101D8E}"/>
                    </a:ext>
                  </a:extLst>
                </p14:cNvPr>
                <p14:cNvContentPartPr/>
                <p14:nvPr/>
              </p14:nvContentPartPr>
              <p14:xfrm>
                <a:off x="7209352" y="6183535"/>
                <a:ext cx="344160" cy="281520"/>
              </p14:xfrm>
            </p:contentPart>
          </mc:Choice>
          <mc:Fallback xmlns="">
            <p:pic>
              <p:nvPicPr>
                <p:cNvPr id="43" name="Ink 42">
                  <a:extLst>
                    <a:ext uri="{FF2B5EF4-FFF2-40B4-BE49-F238E27FC236}">
                      <a16:creationId xmlns:a16="http://schemas.microsoft.com/office/drawing/2014/main" id="{FD4D64AF-03E0-7DCA-902C-EED7A5C48A8B}"/>
                    </a:ext>
                  </a:extLst>
                </p:cNvPr>
                <p:cNvPicPr/>
                <p:nvPr/>
              </p:nvPicPr>
              <p:blipFill>
                <a:blip r:embed="rId86"/>
                <a:stretch>
                  <a:fillRect/>
                </a:stretch>
              </p:blipFill>
              <p:spPr>
                <a:xfrm>
                  <a:off x="7191712" y="6165535"/>
                  <a:ext cx="37980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9" name="Ink 18">
                  <a:extLst>
                    <a:ext uri="{FF2B5EF4-FFF2-40B4-BE49-F238E27FC236}">
                      <a16:creationId xmlns:a16="http://schemas.microsoft.com/office/drawing/2014/main" id="{9990E7EB-9A69-6324-AC50-F0D3D8CFA1FC}"/>
                    </a:ext>
                  </a:extLst>
                </p14:cNvPr>
                <p14:cNvContentPartPr/>
                <p14:nvPr/>
              </p14:nvContentPartPr>
              <p14:xfrm>
                <a:off x="7623352" y="6472975"/>
                <a:ext cx="239400" cy="243360"/>
              </p14:xfrm>
            </p:contentPart>
          </mc:Choice>
          <mc:Fallback xmlns="">
            <p:pic>
              <p:nvPicPr>
                <p:cNvPr id="44" name="Ink 43">
                  <a:extLst>
                    <a:ext uri="{FF2B5EF4-FFF2-40B4-BE49-F238E27FC236}">
                      <a16:creationId xmlns:a16="http://schemas.microsoft.com/office/drawing/2014/main" id="{04F0F240-B143-4EE7-39B3-6AF250115183}"/>
                    </a:ext>
                  </a:extLst>
                </p:cNvPr>
                <p:cNvPicPr/>
                <p:nvPr/>
              </p:nvPicPr>
              <p:blipFill>
                <a:blip r:embed="rId88"/>
                <a:stretch>
                  <a:fillRect/>
                </a:stretch>
              </p:blipFill>
              <p:spPr>
                <a:xfrm>
                  <a:off x="7605712" y="6455335"/>
                  <a:ext cx="275040" cy="279000"/>
                </a:xfrm>
                <a:prstGeom prst="rect">
                  <a:avLst/>
                </a:prstGeom>
              </p:spPr>
            </p:pic>
          </mc:Fallback>
        </mc:AlternateContent>
        <p:grpSp>
          <p:nvGrpSpPr>
            <p:cNvPr id="20" name="Group 19">
              <a:extLst>
                <a:ext uri="{FF2B5EF4-FFF2-40B4-BE49-F238E27FC236}">
                  <a16:creationId xmlns:a16="http://schemas.microsoft.com/office/drawing/2014/main" id="{770A69F6-94E8-413A-CDFE-E48B3DFA0F05}"/>
                </a:ext>
              </a:extLst>
            </p:cNvPr>
            <p:cNvGrpSpPr/>
            <p:nvPr/>
          </p:nvGrpSpPr>
          <p:grpSpPr>
            <a:xfrm>
              <a:off x="7066792" y="2411198"/>
              <a:ext cx="76680" cy="38520"/>
              <a:chOff x="7066792" y="2411198"/>
              <a:chExt cx="76680" cy="38520"/>
            </a:xfrm>
          </p:grpSpPr>
          <mc:AlternateContent xmlns:mc="http://schemas.openxmlformats.org/markup-compatibility/2006" xmlns:p14="http://schemas.microsoft.com/office/powerpoint/2010/main">
            <mc:Choice Requires="p14">
              <p:contentPart p14:bwMode="auto" r:id="rId89">
                <p14:nvContentPartPr>
                  <p14:cNvPr id="21" name="Ink 20">
                    <a:extLst>
                      <a:ext uri="{FF2B5EF4-FFF2-40B4-BE49-F238E27FC236}">
                        <a16:creationId xmlns:a16="http://schemas.microsoft.com/office/drawing/2014/main" id="{D59B5B02-A233-3BC0-B39D-71E8BB78BB5F}"/>
                      </a:ext>
                    </a:extLst>
                  </p14:cNvPr>
                  <p14:cNvContentPartPr/>
                  <p14:nvPr/>
                </p14:nvContentPartPr>
                <p14:xfrm>
                  <a:off x="7066792" y="2417318"/>
                  <a:ext cx="49320" cy="32400"/>
                </p14:xfrm>
              </p:contentPart>
            </mc:Choice>
            <mc:Fallback xmlns="">
              <p:pic>
                <p:nvPicPr>
                  <p:cNvPr id="55" name="Ink 54">
                    <a:extLst>
                      <a:ext uri="{FF2B5EF4-FFF2-40B4-BE49-F238E27FC236}">
                        <a16:creationId xmlns:a16="http://schemas.microsoft.com/office/drawing/2014/main" id="{E67D15C7-7A12-6428-30F1-25951484CAFA}"/>
                      </a:ext>
                    </a:extLst>
                  </p:cNvPr>
                  <p:cNvPicPr/>
                  <p:nvPr/>
                </p:nvPicPr>
                <p:blipFill>
                  <a:blip r:embed="rId90"/>
                  <a:stretch>
                    <a:fillRect/>
                  </a:stretch>
                </p:blipFill>
                <p:spPr>
                  <a:xfrm>
                    <a:off x="7062472" y="2412998"/>
                    <a:ext cx="579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2" name="Ink 21">
                    <a:extLst>
                      <a:ext uri="{FF2B5EF4-FFF2-40B4-BE49-F238E27FC236}">
                        <a16:creationId xmlns:a16="http://schemas.microsoft.com/office/drawing/2014/main" id="{56571D0C-E189-F8D3-7142-4612F44FBC3F}"/>
                      </a:ext>
                    </a:extLst>
                  </p14:cNvPr>
                  <p14:cNvContentPartPr/>
                  <p14:nvPr/>
                </p14:nvContentPartPr>
                <p14:xfrm>
                  <a:off x="7106392" y="2414078"/>
                  <a:ext cx="12960" cy="17640"/>
                </p14:xfrm>
              </p:contentPart>
            </mc:Choice>
            <mc:Fallback xmlns="">
              <p:pic>
                <p:nvPicPr>
                  <p:cNvPr id="56" name="Ink 55">
                    <a:extLst>
                      <a:ext uri="{FF2B5EF4-FFF2-40B4-BE49-F238E27FC236}">
                        <a16:creationId xmlns:a16="http://schemas.microsoft.com/office/drawing/2014/main" id="{2B733DAA-A5B1-11DE-4900-BCBE4A9B8792}"/>
                      </a:ext>
                    </a:extLst>
                  </p:cNvPr>
                  <p:cNvPicPr/>
                  <p:nvPr/>
                </p:nvPicPr>
                <p:blipFill>
                  <a:blip r:embed="rId92"/>
                  <a:stretch>
                    <a:fillRect/>
                  </a:stretch>
                </p:blipFill>
                <p:spPr>
                  <a:xfrm>
                    <a:off x="7102072" y="2409758"/>
                    <a:ext cx="216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3" name="Ink 22">
                    <a:extLst>
                      <a:ext uri="{FF2B5EF4-FFF2-40B4-BE49-F238E27FC236}">
                        <a16:creationId xmlns:a16="http://schemas.microsoft.com/office/drawing/2014/main" id="{E2BE736D-8C6D-58D8-D384-746DD8CC5186}"/>
                      </a:ext>
                    </a:extLst>
                  </p14:cNvPr>
                  <p14:cNvContentPartPr/>
                  <p14:nvPr/>
                </p14:nvContentPartPr>
                <p14:xfrm>
                  <a:off x="7137712" y="2411198"/>
                  <a:ext cx="5760" cy="11880"/>
                </p14:xfrm>
              </p:contentPart>
            </mc:Choice>
            <mc:Fallback xmlns="">
              <p:pic>
                <p:nvPicPr>
                  <p:cNvPr id="60" name="Ink 59">
                    <a:extLst>
                      <a:ext uri="{FF2B5EF4-FFF2-40B4-BE49-F238E27FC236}">
                        <a16:creationId xmlns:a16="http://schemas.microsoft.com/office/drawing/2014/main" id="{C9D81624-66C1-EB2C-FC24-7DD2D132D6C0}"/>
                      </a:ext>
                    </a:extLst>
                  </p:cNvPr>
                  <p:cNvPicPr/>
                  <p:nvPr/>
                </p:nvPicPr>
                <p:blipFill>
                  <a:blip r:embed="rId94"/>
                  <a:stretch>
                    <a:fillRect/>
                  </a:stretch>
                </p:blipFill>
                <p:spPr>
                  <a:xfrm>
                    <a:off x="7133392" y="2406878"/>
                    <a:ext cx="14400" cy="20520"/>
                  </a:xfrm>
                  <a:prstGeom prst="rect">
                    <a:avLst/>
                  </a:prstGeom>
                </p:spPr>
              </p:pic>
            </mc:Fallback>
          </mc:AlternateContent>
        </p:grpSp>
      </p:grpSp>
      <p:grpSp>
        <p:nvGrpSpPr>
          <p:cNvPr id="24" name="Group 23" descr="Missouri River">
            <a:extLst>
              <a:ext uri="{FF2B5EF4-FFF2-40B4-BE49-F238E27FC236}">
                <a16:creationId xmlns:a16="http://schemas.microsoft.com/office/drawing/2014/main" id="{C8E9B2A5-901A-22B5-2272-F1150DE2CBE3}"/>
              </a:ext>
            </a:extLst>
          </p:cNvPr>
          <p:cNvGrpSpPr/>
          <p:nvPr/>
        </p:nvGrpSpPr>
        <p:grpSpPr>
          <a:xfrm>
            <a:off x="2173275" y="256552"/>
            <a:ext cx="5176964" cy="3172448"/>
            <a:chOff x="2020733" y="283483"/>
            <a:chExt cx="5176964" cy="3172448"/>
          </a:xfrm>
        </p:grpSpPr>
        <mc:AlternateContent xmlns:mc="http://schemas.openxmlformats.org/markup-compatibility/2006" xmlns:p14="http://schemas.microsoft.com/office/powerpoint/2010/main">
          <mc:Choice Requires="p14">
            <p:contentPart p14:bwMode="auto" r:id="rId95">
              <p14:nvContentPartPr>
                <p14:cNvPr id="25" name="Ink 24">
                  <a:extLst>
                    <a:ext uri="{FF2B5EF4-FFF2-40B4-BE49-F238E27FC236}">
                      <a16:creationId xmlns:a16="http://schemas.microsoft.com/office/drawing/2014/main" id="{48CD0F6B-B2C5-F08E-F857-F3ABBF016DC5}"/>
                    </a:ext>
                  </a:extLst>
                </p14:cNvPr>
                <p14:cNvContentPartPr/>
                <p14:nvPr/>
              </p14:nvContentPartPr>
              <p14:xfrm>
                <a:off x="6746977" y="3388971"/>
                <a:ext cx="450720" cy="66960"/>
              </p14:xfrm>
            </p:contentPart>
          </mc:Choice>
          <mc:Fallback xmlns="">
            <p:pic>
              <p:nvPicPr>
                <p:cNvPr id="25" name="Ink 24">
                  <a:extLst>
                    <a:ext uri="{FF2B5EF4-FFF2-40B4-BE49-F238E27FC236}">
                      <a16:creationId xmlns:a16="http://schemas.microsoft.com/office/drawing/2014/main" id="{48CD0F6B-B2C5-F08E-F857-F3ABBF016DC5}"/>
                    </a:ext>
                  </a:extLst>
                </p:cNvPr>
                <p:cNvPicPr/>
                <p:nvPr/>
              </p:nvPicPr>
              <p:blipFill>
                <a:blip r:embed="rId96"/>
                <a:stretch>
                  <a:fillRect/>
                </a:stretch>
              </p:blipFill>
              <p:spPr>
                <a:xfrm>
                  <a:off x="6728977" y="3370971"/>
                  <a:ext cx="48636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6" name="Ink 25">
                  <a:extLst>
                    <a:ext uri="{FF2B5EF4-FFF2-40B4-BE49-F238E27FC236}">
                      <a16:creationId xmlns:a16="http://schemas.microsoft.com/office/drawing/2014/main" id="{8DA22E1E-5CC9-DEBE-BF10-422A0C1B6966}"/>
                    </a:ext>
                  </a:extLst>
                </p14:cNvPr>
                <p14:cNvContentPartPr/>
                <p14:nvPr/>
              </p14:nvContentPartPr>
              <p14:xfrm>
                <a:off x="5946697" y="2895051"/>
                <a:ext cx="762120" cy="457920"/>
              </p14:xfrm>
            </p:contentPart>
          </mc:Choice>
          <mc:Fallback xmlns="">
            <p:pic>
              <p:nvPicPr>
                <p:cNvPr id="13" name="Ink 12">
                  <a:extLst>
                    <a:ext uri="{FF2B5EF4-FFF2-40B4-BE49-F238E27FC236}">
                      <a16:creationId xmlns:a16="http://schemas.microsoft.com/office/drawing/2014/main" id="{D8EDC271-2DB6-00F9-68E2-35DBCF91316C}"/>
                    </a:ext>
                  </a:extLst>
                </p:cNvPr>
                <p:cNvPicPr/>
                <p:nvPr/>
              </p:nvPicPr>
              <p:blipFill>
                <a:blip r:embed="rId30"/>
                <a:stretch>
                  <a:fillRect/>
                </a:stretch>
              </p:blipFill>
              <p:spPr>
                <a:xfrm>
                  <a:off x="5928688" y="2877051"/>
                  <a:ext cx="797777"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7" name="Ink 26">
                  <a:extLst>
                    <a:ext uri="{FF2B5EF4-FFF2-40B4-BE49-F238E27FC236}">
                      <a16:creationId xmlns:a16="http://schemas.microsoft.com/office/drawing/2014/main" id="{3B7112D7-A728-A163-FE73-8A991625E69D}"/>
                    </a:ext>
                  </a:extLst>
                </p14:cNvPr>
                <p14:cNvContentPartPr/>
                <p14:nvPr/>
              </p14:nvContentPartPr>
              <p14:xfrm>
                <a:off x="5857417" y="2607051"/>
                <a:ext cx="83520" cy="276480"/>
              </p14:xfrm>
            </p:contentPart>
          </mc:Choice>
          <mc:Fallback xmlns="">
            <p:pic>
              <p:nvPicPr>
                <p:cNvPr id="14" name="Ink 13">
                  <a:extLst>
                    <a:ext uri="{FF2B5EF4-FFF2-40B4-BE49-F238E27FC236}">
                      <a16:creationId xmlns:a16="http://schemas.microsoft.com/office/drawing/2014/main" id="{765D6554-6046-E529-EA81-9174280D8DE3}"/>
                    </a:ext>
                  </a:extLst>
                </p:cNvPr>
                <p:cNvPicPr/>
                <p:nvPr/>
              </p:nvPicPr>
              <p:blipFill>
                <a:blip r:embed="rId32"/>
                <a:stretch>
                  <a:fillRect/>
                </a:stretch>
              </p:blipFill>
              <p:spPr>
                <a:xfrm>
                  <a:off x="5839417" y="2589051"/>
                  <a:ext cx="11916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8" name="Ink 27">
                  <a:extLst>
                    <a:ext uri="{FF2B5EF4-FFF2-40B4-BE49-F238E27FC236}">
                      <a16:creationId xmlns:a16="http://schemas.microsoft.com/office/drawing/2014/main" id="{FE33AE24-13E0-6B4C-7BE5-F20B07400E23}"/>
                    </a:ext>
                  </a:extLst>
                </p14:cNvPr>
                <p14:cNvContentPartPr/>
                <p14:nvPr/>
              </p14:nvContentPartPr>
              <p14:xfrm>
                <a:off x="4686379" y="1255290"/>
                <a:ext cx="1164600" cy="1279440"/>
              </p14:xfrm>
            </p:contentPart>
          </mc:Choice>
          <mc:Fallback xmlns="">
            <p:pic>
              <p:nvPicPr>
                <p:cNvPr id="15" name="Ink 14">
                  <a:extLst>
                    <a:ext uri="{FF2B5EF4-FFF2-40B4-BE49-F238E27FC236}">
                      <a16:creationId xmlns:a16="http://schemas.microsoft.com/office/drawing/2014/main" id="{C9A539F4-435D-1EB5-AF5A-7745DB06B7E2}"/>
                    </a:ext>
                  </a:extLst>
                </p:cNvPr>
                <p:cNvPicPr/>
                <p:nvPr/>
              </p:nvPicPr>
              <p:blipFill>
                <a:blip r:embed="rId34"/>
                <a:stretch>
                  <a:fillRect/>
                </a:stretch>
              </p:blipFill>
              <p:spPr>
                <a:xfrm>
                  <a:off x="4668379" y="1237290"/>
                  <a:ext cx="1200240" cy="13150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9" name="Ink 28">
                  <a:extLst>
                    <a:ext uri="{FF2B5EF4-FFF2-40B4-BE49-F238E27FC236}">
                      <a16:creationId xmlns:a16="http://schemas.microsoft.com/office/drawing/2014/main" id="{8336C008-C152-D2F9-ADD7-347DC4AA4C83}"/>
                    </a:ext>
                  </a:extLst>
                </p14:cNvPr>
                <p14:cNvContentPartPr/>
                <p14:nvPr/>
              </p14:nvContentPartPr>
              <p14:xfrm>
                <a:off x="4535539" y="533850"/>
                <a:ext cx="217800" cy="790920"/>
              </p14:xfrm>
            </p:contentPart>
          </mc:Choice>
          <mc:Fallback xmlns="">
            <p:pic>
              <p:nvPicPr>
                <p:cNvPr id="16" name="Ink 15">
                  <a:extLst>
                    <a:ext uri="{FF2B5EF4-FFF2-40B4-BE49-F238E27FC236}">
                      <a16:creationId xmlns:a16="http://schemas.microsoft.com/office/drawing/2014/main" id="{5D6556DF-F607-07ED-9123-B5164473B74B}"/>
                    </a:ext>
                  </a:extLst>
                </p:cNvPr>
                <p:cNvPicPr/>
                <p:nvPr/>
              </p:nvPicPr>
              <p:blipFill>
                <a:blip r:embed="rId36"/>
                <a:stretch>
                  <a:fillRect/>
                </a:stretch>
              </p:blipFill>
              <p:spPr>
                <a:xfrm>
                  <a:off x="4517539" y="515850"/>
                  <a:ext cx="253440" cy="8265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0" name="Ink 29">
                  <a:extLst>
                    <a:ext uri="{FF2B5EF4-FFF2-40B4-BE49-F238E27FC236}">
                      <a16:creationId xmlns:a16="http://schemas.microsoft.com/office/drawing/2014/main" id="{45E3855C-C1FB-0F8C-84FF-386BB3FB3211}"/>
                    </a:ext>
                  </a:extLst>
                </p14:cNvPr>
                <p14:cNvContentPartPr/>
                <p14:nvPr/>
              </p14:nvContentPartPr>
              <p14:xfrm>
                <a:off x="4649659" y="805650"/>
                <a:ext cx="70920" cy="140760"/>
              </p14:xfrm>
            </p:contentPart>
          </mc:Choice>
          <mc:Fallback xmlns="">
            <p:pic>
              <p:nvPicPr>
                <p:cNvPr id="18" name="Ink 17">
                  <a:extLst>
                    <a:ext uri="{FF2B5EF4-FFF2-40B4-BE49-F238E27FC236}">
                      <a16:creationId xmlns:a16="http://schemas.microsoft.com/office/drawing/2014/main" id="{2053BDFD-6985-B675-1D41-4FCBE8EC209F}"/>
                    </a:ext>
                  </a:extLst>
                </p:cNvPr>
                <p:cNvPicPr/>
                <p:nvPr/>
              </p:nvPicPr>
              <p:blipFill>
                <a:blip r:embed="rId38"/>
                <a:stretch>
                  <a:fillRect/>
                </a:stretch>
              </p:blipFill>
              <p:spPr>
                <a:xfrm>
                  <a:off x="4631567" y="787650"/>
                  <a:ext cx="106742"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31" name="Ink 30">
                  <a:extLst>
                    <a:ext uri="{FF2B5EF4-FFF2-40B4-BE49-F238E27FC236}">
                      <a16:creationId xmlns:a16="http://schemas.microsoft.com/office/drawing/2014/main" id="{DBB2C13F-386E-0CCB-35CD-68B5D3D4F6B2}"/>
                    </a:ext>
                  </a:extLst>
                </p14:cNvPr>
                <p14:cNvContentPartPr/>
                <p14:nvPr/>
              </p14:nvContentPartPr>
              <p14:xfrm>
                <a:off x="4615099" y="1333770"/>
                <a:ext cx="161280" cy="207360"/>
              </p14:xfrm>
            </p:contentPart>
          </mc:Choice>
          <mc:Fallback xmlns="">
            <p:pic>
              <p:nvPicPr>
                <p:cNvPr id="19" name="Ink 18">
                  <a:extLst>
                    <a:ext uri="{FF2B5EF4-FFF2-40B4-BE49-F238E27FC236}">
                      <a16:creationId xmlns:a16="http://schemas.microsoft.com/office/drawing/2014/main" id="{D721D1A5-F160-11F1-7675-ED3795D962C8}"/>
                    </a:ext>
                  </a:extLst>
                </p:cNvPr>
                <p:cNvPicPr/>
                <p:nvPr/>
              </p:nvPicPr>
              <p:blipFill>
                <a:blip r:embed="rId40"/>
                <a:stretch>
                  <a:fillRect/>
                </a:stretch>
              </p:blipFill>
              <p:spPr>
                <a:xfrm>
                  <a:off x="4597099" y="1315801"/>
                  <a:ext cx="196920" cy="242938"/>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2" name="Ink 31">
                  <a:extLst>
                    <a:ext uri="{FF2B5EF4-FFF2-40B4-BE49-F238E27FC236}">
                      <a16:creationId xmlns:a16="http://schemas.microsoft.com/office/drawing/2014/main" id="{3DE71DE9-5E95-FC8C-93E7-CCAD7FDD9D9C}"/>
                    </a:ext>
                  </a:extLst>
                </p14:cNvPr>
                <p14:cNvContentPartPr/>
                <p14:nvPr/>
              </p14:nvContentPartPr>
              <p14:xfrm>
                <a:off x="4235453" y="342883"/>
                <a:ext cx="114840" cy="176760"/>
              </p14:xfrm>
            </p:contentPart>
          </mc:Choice>
          <mc:Fallback xmlns="">
            <p:pic>
              <p:nvPicPr>
                <p:cNvPr id="22" name="Ink 21">
                  <a:extLst>
                    <a:ext uri="{FF2B5EF4-FFF2-40B4-BE49-F238E27FC236}">
                      <a16:creationId xmlns:a16="http://schemas.microsoft.com/office/drawing/2014/main" id="{3DF8443D-C66D-99A2-46E2-2FCA7ABE9777}"/>
                    </a:ext>
                  </a:extLst>
                </p:cNvPr>
                <p:cNvPicPr/>
                <p:nvPr/>
              </p:nvPicPr>
              <p:blipFill>
                <a:blip r:embed="rId42"/>
                <a:stretch>
                  <a:fillRect/>
                </a:stretch>
              </p:blipFill>
              <p:spPr>
                <a:xfrm>
                  <a:off x="4217453" y="324883"/>
                  <a:ext cx="15048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33" name="Ink 32">
                  <a:extLst>
                    <a:ext uri="{FF2B5EF4-FFF2-40B4-BE49-F238E27FC236}">
                      <a16:creationId xmlns:a16="http://schemas.microsoft.com/office/drawing/2014/main" id="{4CA83AC7-88D5-105D-0DF1-04E6A194DD47}"/>
                    </a:ext>
                  </a:extLst>
                </p14:cNvPr>
                <p14:cNvContentPartPr/>
                <p14:nvPr/>
              </p14:nvContentPartPr>
              <p14:xfrm>
                <a:off x="2020733" y="419923"/>
                <a:ext cx="415440" cy="926640"/>
              </p14:xfrm>
            </p:contentPart>
          </mc:Choice>
          <mc:Fallback xmlns="">
            <p:pic>
              <p:nvPicPr>
                <p:cNvPr id="24" name="Ink 23">
                  <a:extLst>
                    <a:ext uri="{FF2B5EF4-FFF2-40B4-BE49-F238E27FC236}">
                      <a16:creationId xmlns:a16="http://schemas.microsoft.com/office/drawing/2014/main" id="{04A791BF-2B35-B5E3-8EE1-62B458B2C20F}"/>
                    </a:ext>
                  </a:extLst>
                </p:cNvPr>
                <p:cNvPicPr/>
                <p:nvPr/>
              </p:nvPicPr>
              <p:blipFill>
                <a:blip r:embed="rId44"/>
                <a:stretch>
                  <a:fillRect/>
                </a:stretch>
              </p:blipFill>
              <p:spPr>
                <a:xfrm>
                  <a:off x="2002749" y="401923"/>
                  <a:ext cx="451049" cy="962280"/>
                </a:xfrm>
                <a:prstGeom prst="rect">
                  <a:avLst/>
                </a:prstGeom>
              </p:spPr>
            </p:pic>
          </mc:Fallback>
        </mc:AlternateContent>
        <p:grpSp>
          <p:nvGrpSpPr>
            <p:cNvPr id="34" name="Group 33">
              <a:extLst>
                <a:ext uri="{FF2B5EF4-FFF2-40B4-BE49-F238E27FC236}">
                  <a16:creationId xmlns:a16="http://schemas.microsoft.com/office/drawing/2014/main" id="{A627FB8D-68E3-B9AE-B734-5840226AD1DA}"/>
                </a:ext>
              </a:extLst>
            </p:cNvPr>
            <p:cNvGrpSpPr/>
            <p:nvPr/>
          </p:nvGrpSpPr>
          <p:grpSpPr>
            <a:xfrm>
              <a:off x="2438333" y="283483"/>
              <a:ext cx="2160747" cy="240840"/>
              <a:chOff x="2438333" y="283483"/>
              <a:chExt cx="2160747" cy="240840"/>
            </a:xfrm>
          </p:grpSpPr>
          <mc:AlternateContent xmlns:mc="http://schemas.openxmlformats.org/markup-compatibility/2006" xmlns:p14="http://schemas.microsoft.com/office/powerpoint/2010/main">
            <mc:Choice Requires="p14">
              <p:contentPart p14:bwMode="auto" r:id="rId105">
                <p14:nvContentPartPr>
                  <p14:cNvPr id="35" name="Ink 34">
                    <a:extLst>
                      <a:ext uri="{FF2B5EF4-FFF2-40B4-BE49-F238E27FC236}">
                        <a16:creationId xmlns:a16="http://schemas.microsoft.com/office/drawing/2014/main" id="{030B267E-EBE7-27C4-1539-A17CED6CB7BD}"/>
                      </a:ext>
                    </a:extLst>
                  </p14:cNvPr>
                  <p14:cNvContentPartPr/>
                  <p14:nvPr/>
                </p14:nvContentPartPr>
                <p14:xfrm>
                  <a:off x="2438333" y="283483"/>
                  <a:ext cx="1882440" cy="228600"/>
                </p14:xfrm>
              </p:contentPart>
            </mc:Choice>
            <mc:Fallback xmlns="">
              <p:pic>
                <p:nvPicPr>
                  <p:cNvPr id="20" name="Ink 19">
                    <a:extLst>
                      <a:ext uri="{FF2B5EF4-FFF2-40B4-BE49-F238E27FC236}">
                        <a16:creationId xmlns:a16="http://schemas.microsoft.com/office/drawing/2014/main" id="{37553FC8-3E33-7529-3963-21141A6A518B}"/>
                      </a:ext>
                    </a:extLst>
                  </p:cNvPr>
                  <p:cNvPicPr/>
                  <p:nvPr/>
                </p:nvPicPr>
                <p:blipFill>
                  <a:blip r:embed="rId46"/>
                  <a:stretch>
                    <a:fillRect/>
                  </a:stretch>
                </p:blipFill>
                <p:spPr>
                  <a:xfrm>
                    <a:off x="2420333" y="265483"/>
                    <a:ext cx="191808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36" name="Ink 35">
                    <a:extLst>
                      <a:ext uri="{FF2B5EF4-FFF2-40B4-BE49-F238E27FC236}">
                        <a16:creationId xmlns:a16="http://schemas.microsoft.com/office/drawing/2014/main" id="{7B298B9C-1D99-8AA3-E816-D17DB4CBDCA4}"/>
                      </a:ext>
                    </a:extLst>
                  </p14:cNvPr>
                  <p14:cNvContentPartPr/>
                  <p14:nvPr/>
                </p14:nvContentPartPr>
                <p14:xfrm>
                  <a:off x="4118453" y="295363"/>
                  <a:ext cx="58680" cy="29880"/>
                </p14:xfrm>
              </p:contentPart>
            </mc:Choice>
            <mc:Fallback xmlns="">
              <p:pic>
                <p:nvPicPr>
                  <p:cNvPr id="21" name="Ink 20">
                    <a:extLst>
                      <a:ext uri="{FF2B5EF4-FFF2-40B4-BE49-F238E27FC236}">
                        <a16:creationId xmlns:a16="http://schemas.microsoft.com/office/drawing/2014/main" id="{C14066E1-AD3B-B255-FC0E-B4A2D7353F5A}"/>
                      </a:ext>
                    </a:extLst>
                  </p:cNvPr>
                  <p:cNvPicPr/>
                  <p:nvPr/>
                </p:nvPicPr>
                <p:blipFill>
                  <a:blip r:embed="rId48"/>
                  <a:stretch>
                    <a:fillRect/>
                  </a:stretch>
                </p:blipFill>
                <p:spPr>
                  <a:xfrm>
                    <a:off x="4100453" y="277723"/>
                    <a:ext cx="9432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7" name="Ink 36">
                    <a:extLst>
                      <a:ext uri="{FF2B5EF4-FFF2-40B4-BE49-F238E27FC236}">
                        <a16:creationId xmlns:a16="http://schemas.microsoft.com/office/drawing/2014/main" id="{D7630854-87C4-4797-CE75-A8B1504A4317}"/>
                      </a:ext>
                    </a:extLst>
                  </p14:cNvPr>
                  <p14:cNvContentPartPr/>
                  <p14:nvPr/>
                </p14:nvContentPartPr>
                <p14:xfrm>
                  <a:off x="4351400" y="437563"/>
                  <a:ext cx="247680" cy="86760"/>
                </p14:xfrm>
              </p:contentPart>
            </mc:Choice>
            <mc:Fallback xmlns="">
              <p:pic>
                <p:nvPicPr>
                  <p:cNvPr id="25" name="Ink 24">
                    <a:extLst>
                      <a:ext uri="{FF2B5EF4-FFF2-40B4-BE49-F238E27FC236}">
                        <a16:creationId xmlns:a16="http://schemas.microsoft.com/office/drawing/2014/main" id="{99DCCDBC-B0D4-C746-D613-8F7B5A3AF921}"/>
                      </a:ext>
                    </a:extLst>
                  </p:cNvPr>
                  <p:cNvPicPr/>
                  <p:nvPr/>
                </p:nvPicPr>
                <p:blipFill>
                  <a:blip r:embed="rId50"/>
                  <a:stretch>
                    <a:fillRect/>
                  </a:stretch>
                </p:blipFill>
                <p:spPr>
                  <a:xfrm>
                    <a:off x="4333760" y="419563"/>
                    <a:ext cx="283320" cy="122400"/>
                  </a:xfrm>
                  <a:prstGeom prst="rect">
                    <a:avLst/>
                  </a:prstGeom>
                </p:spPr>
              </p:pic>
            </mc:Fallback>
          </mc:AlternateContent>
        </p:grpSp>
      </p:grpSp>
      <p:grpSp>
        <p:nvGrpSpPr>
          <p:cNvPr id="38" name="Group 37" descr="Ohio River">
            <a:extLst>
              <a:ext uri="{FF2B5EF4-FFF2-40B4-BE49-F238E27FC236}">
                <a16:creationId xmlns:a16="http://schemas.microsoft.com/office/drawing/2014/main" id="{5620CA6A-C8F0-A2CE-5BB9-F86D9B42183C}"/>
              </a:ext>
            </a:extLst>
          </p:cNvPr>
          <p:cNvGrpSpPr/>
          <p:nvPr/>
        </p:nvGrpSpPr>
        <p:grpSpPr>
          <a:xfrm>
            <a:off x="7770733" y="2461007"/>
            <a:ext cx="1989962" cy="1471680"/>
            <a:chOff x="7581831" y="2441143"/>
            <a:chExt cx="1989962" cy="1471680"/>
          </a:xfrm>
          <a:solidFill>
            <a:srgbClr val="FF0000"/>
          </a:solidFill>
        </p:grpSpPr>
        <mc:AlternateContent xmlns:mc="http://schemas.openxmlformats.org/markup-compatibility/2006" xmlns:p14="http://schemas.microsoft.com/office/powerpoint/2010/main">
          <mc:Choice Requires="p14">
            <p:contentPart p14:bwMode="auto" r:id="rId108">
              <p14:nvContentPartPr>
                <p14:cNvPr id="39" name="Ink 38">
                  <a:extLst>
                    <a:ext uri="{FF2B5EF4-FFF2-40B4-BE49-F238E27FC236}">
                      <a16:creationId xmlns:a16="http://schemas.microsoft.com/office/drawing/2014/main" id="{5D26B079-E91E-26C7-591F-65002FDAB6A4}"/>
                    </a:ext>
                  </a:extLst>
                </p14:cNvPr>
                <p14:cNvContentPartPr/>
                <p14:nvPr/>
              </p14:nvContentPartPr>
              <p14:xfrm>
                <a:off x="7581831" y="3440503"/>
                <a:ext cx="744480" cy="472320"/>
              </p14:xfrm>
            </p:contentPart>
          </mc:Choice>
          <mc:Fallback xmlns="">
            <p:pic>
              <p:nvPicPr>
                <p:cNvPr id="4" name="Ink 3">
                  <a:extLst>
                    <a:ext uri="{FF2B5EF4-FFF2-40B4-BE49-F238E27FC236}">
                      <a16:creationId xmlns:a16="http://schemas.microsoft.com/office/drawing/2014/main" id="{AB7FA2A2-CCD7-EE4F-B8B0-C35B72BB797B}"/>
                    </a:ext>
                  </a:extLst>
                </p:cNvPr>
                <p:cNvPicPr/>
                <p:nvPr/>
              </p:nvPicPr>
              <p:blipFill>
                <a:blip r:embed="rId5"/>
                <a:stretch>
                  <a:fillRect/>
                </a:stretch>
              </p:blipFill>
              <p:spPr>
                <a:xfrm>
                  <a:off x="7564191" y="3422503"/>
                  <a:ext cx="780120" cy="5079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40" name="Ink 39">
                  <a:extLst>
                    <a:ext uri="{FF2B5EF4-FFF2-40B4-BE49-F238E27FC236}">
                      <a16:creationId xmlns:a16="http://schemas.microsoft.com/office/drawing/2014/main" id="{065F49E1-BB35-2D16-4B48-DC4229925E56}"/>
                    </a:ext>
                  </a:extLst>
                </p14:cNvPr>
                <p14:cNvContentPartPr/>
                <p14:nvPr/>
              </p14:nvContentPartPr>
              <p14:xfrm>
                <a:off x="8364111" y="3119743"/>
                <a:ext cx="211320" cy="273960"/>
              </p14:xfrm>
            </p:contentPart>
          </mc:Choice>
          <mc:Fallback xmlns="">
            <p:pic>
              <p:nvPicPr>
                <p:cNvPr id="5" name="Ink 4">
                  <a:extLst>
                    <a:ext uri="{FF2B5EF4-FFF2-40B4-BE49-F238E27FC236}">
                      <a16:creationId xmlns:a16="http://schemas.microsoft.com/office/drawing/2014/main" id="{03D4FB56-5D5C-A06E-1FAF-D361AED17DC4}"/>
                    </a:ext>
                  </a:extLst>
                </p:cNvPr>
                <p:cNvPicPr/>
                <p:nvPr/>
              </p:nvPicPr>
              <p:blipFill>
                <a:blip r:embed="rId7"/>
                <a:stretch>
                  <a:fillRect/>
                </a:stretch>
              </p:blipFill>
              <p:spPr>
                <a:xfrm>
                  <a:off x="8346471" y="3102103"/>
                  <a:ext cx="24696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41" name="Ink 40">
                  <a:extLst>
                    <a:ext uri="{FF2B5EF4-FFF2-40B4-BE49-F238E27FC236}">
                      <a16:creationId xmlns:a16="http://schemas.microsoft.com/office/drawing/2014/main" id="{7F164192-80A1-C545-31D6-DF80A1ABC77A}"/>
                    </a:ext>
                  </a:extLst>
                </p14:cNvPr>
                <p14:cNvContentPartPr/>
                <p14:nvPr/>
              </p14:nvContentPartPr>
              <p14:xfrm>
                <a:off x="8639393" y="2441143"/>
                <a:ext cx="932400" cy="851400"/>
              </p14:xfrm>
            </p:contentPart>
          </mc:Choice>
          <mc:Fallback xmlns="">
            <p:pic>
              <p:nvPicPr>
                <p:cNvPr id="6" name="Ink 5">
                  <a:extLst>
                    <a:ext uri="{FF2B5EF4-FFF2-40B4-BE49-F238E27FC236}">
                      <a16:creationId xmlns:a16="http://schemas.microsoft.com/office/drawing/2014/main" id="{659F1D2A-FB2A-7E5A-D0EB-8FCFD0BF065B}"/>
                    </a:ext>
                  </a:extLst>
                </p:cNvPr>
                <p:cNvPicPr/>
                <p:nvPr/>
              </p:nvPicPr>
              <p:blipFill>
                <a:blip r:embed="rId9"/>
                <a:stretch>
                  <a:fillRect/>
                </a:stretch>
              </p:blipFill>
              <p:spPr>
                <a:xfrm>
                  <a:off x="8621393" y="2423503"/>
                  <a:ext cx="968040" cy="8870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42" name="Ink 41">
                  <a:extLst>
                    <a:ext uri="{FF2B5EF4-FFF2-40B4-BE49-F238E27FC236}">
                      <a16:creationId xmlns:a16="http://schemas.microsoft.com/office/drawing/2014/main" id="{15B99A68-F9BC-9369-A393-CC238E1219D3}"/>
                    </a:ext>
                  </a:extLst>
                </p14:cNvPr>
                <p14:cNvContentPartPr/>
                <p14:nvPr/>
              </p14:nvContentPartPr>
              <p14:xfrm>
                <a:off x="8583124" y="3122925"/>
                <a:ext cx="38880" cy="14760"/>
              </p14:xfrm>
            </p:contentPart>
          </mc:Choice>
          <mc:Fallback xmlns="">
            <p:pic>
              <p:nvPicPr>
                <p:cNvPr id="7" name="Ink 6">
                  <a:extLst>
                    <a:ext uri="{FF2B5EF4-FFF2-40B4-BE49-F238E27FC236}">
                      <a16:creationId xmlns:a16="http://schemas.microsoft.com/office/drawing/2014/main" id="{4F3B0447-228C-45AE-2137-CAF9E734FB43}"/>
                    </a:ext>
                  </a:extLst>
                </p:cNvPr>
                <p:cNvPicPr/>
                <p:nvPr/>
              </p:nvPicPr>
              <p:blipFill>
                <a:blip r:embed="rId11"/>
                <a:stretch>
                  <a:fillRect/>
                </a:stretch>
              </p:blipFill>
              <p:spPr>
                <a:xfrm>
                  <a:off x="8578804" y="3118605"/>
                  <a:ext cx="47520" cy="23400"/>
                </a:xfrm>
                <a:prstGeom prst="rect">
                  <a:avLst/>
                </a:prstGeom>
              </p:spPr>
            </p:pic>
          </mc:Fallback>
        </mc:AlternateContent>
        <p:grpSp>
          <p:nvGrpSpPr>
            <p:cNvPr id="43" name="Group 42">
              <a:extLst>
                <a:ext uri="{FF2B5EF4-FFF2-40B4-BE49-F238E27FC236}">
                  <a16:creationId xmlns:a16="http://schemas.microsoft.com/office/drawing/2014/main" id="{55E19F9F-DDDA-7BC9-CCD3-778226E82236}"/>
                </a:ext>
              </a:extLst>
            </p:cNvPr>
            <p:cNvGrpSpPr/>
            <p:nvPr/>
          </p:nvGrpSpPr>
          <p:grpSpPr>
            <a:xfrm>
              <a:off x="8309884" y="3402645"/>
              <a:ext cx="55800" cy="54720"/>
              <a:chOff x="8309884" y="3402645"/>
              <a:chExt cx="55800" cy="54720"/>
            </a:xfrm>
            <a:grpFill/>
          </p:grpSpPr>
          <mc:AlternateContent xmlns:mc="http://schemas.openxmlformats.org/markup-compatibility/2006" xmlns:p14="http://schemas.microsoft.com/office/powerpoint/2010/main">
            <mc:Choice Requires="p14">
              <p:contentPart p14:bwMode="auto" r:id="rId112">
                <p14:nvContentPartPr>
                  <p14:cNvPr id="44" name="Ink 43">
                    <a:extLst>
                      <a:ext uri="{FF2B5EF4-FFF2-40B4-BE49-F238E27FC236}">
                        <a16:creationId xmlns:a16="http://schemas.microsoft.com/office/drawing/2014/main" id="{774BB2A8-135D-CAB9-5AFB-20EB50735413}"/>
                      </a:ext>
                    </a:extLst>
                  </p14:cNvPr>
                  <p14:cNvContentPartPr/>
                  <p14:nvPr/>
                </p14:nvContentPartPr>
                <p14:xfrm>
                  <a:off x="8336524" y="3405525"/>
                  <a:ext cx="29160" cy="21960"/>
                </p14:xfrm>
              </p:contentPart>
            </mc:Choice>
            <mc:Fallback xmlns="">
              <p:pic>
                <p:nvPicPr>
                  <p:cNvPr id="8" name="Ink 7">
                    <a:extLst>
                      <a:ext uri="{FF2B5EF4-FFF2-40B4-BE49-F238E27FC236}">
                        <a16:creationId xmlns:a16="http://schemas.microsoft.com/office/drawing/2014/main" id="{672977FA-CD9F-86C3-9DB1-B9D140DDE81D}"/>
                      </a:ext>
                    </a:extLst>
                  </p:cNvPr>
                  <p:cNvPicPr/>
                  <p:nvPr/>
                </p:nvPicPr>
                <p:blipFill>
                  <a:blip r:embed="rId13"/>
                  <a:stretch>
                    <a:fillRect/>
                  </a:stretch>
                </p:blipFill>
                <p:spPr>
                  <a:xfrm>
                    <a:off x="8332204" y="3401205"/>
                    <a:ext cx="378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45" name="Ink 44">
                    <a:extLst>
                      <a:ext uri="{FF2B5EF4-FFF2-40B4-BE49-F238E27FC236}">
                        <a16:creationId xmlns:a16="http://schemas.microsoft.com/office/drawing/2014/main" id="{41CD49D1-81DF-F5BA-D663-E12395876DF4}"/>
                      </a:ext>
                    </a:extLst>
                  </p14:cNvPr>
                  <p14:cNvContentPartPr/>
                  <p14:nvPr/>
                </p14:nvContentPartPr>
                <p14:xfrm>
                  <a:off x="8309884" y="3402645"/>
                  <a:ext cx="41400" cy="54720"/>
                </p14:xfrm>
              </p:contentPart>
            </mc:Choice>
            <mc:Fallback xmlns="">
              <p:pic>
                <p:nvPicPr>
                  <p:cNvPr id="9" name="Ink 8">
                    <a:extLst>
                      <a:ext uri="{FF2B5EF4-FFF2-40B4-BE49-F238E27FC236}">
                        <a16:creationId xmlns:a16="http://schemas.microsoft.com/office/drawing/2014/main" id="{FF536861-62B4-C40E-0898-DD7154949FE8}"/>
                      </a:ext>
                    </a:extLst>
                  </p:cNvPr>
                  <p:cNvPicPr/>
                  <p:nvPr/>
                </p:nvPicPr>
                <p:blipFill>
                  <a:blip r:embed="rId15"/>
                  <a:stretch>
                    <a:fillRect/>
                  </a:stretch>
                </p:blipFill>
                <p:spPr>
                  <a:xfrm>
                    <a:off x="8305564" y="3398325"/>
                    <a:ext cx="50040" cy="63360"/>
                  </a:xfrm>
                  <a:prstGeom prst="rect">
                    <a:avLst/>
                  </a:prstGeom>
                </p:spPr>
              </p:pic>
            </mc:Fallback>
          </mc:AlternateContent>
        </p:grpSp>
      </p:grpSp>
      <p:grpSp>
        <p:nvGrpSpPr>
          <p:cNvPr id="93" name="Group 92">
            <a:extLst>
              <a:ext uri="{FF2B5EF4-FFF2-40B4-BE49-F238E27FC236}">
                <a16:creationId xmlns:a16="http://schemas.microsoft.com/office/drawing/2014/main" id="{5E675D7D-E83C-26E7-DFE4-507E5AAC9B5B}"/>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94" name="Rectangle 93">
              <a:extLst>
                <a:ext uri="{FF2B5EF4-FFF2-40B4-BE49-F238E27FC236}">
                  <a16:creationId xmlns:a16="http://schemas.microsoft.com/office/drawing/2014/main" id="{681756E2-4CB0-9F10-F9ED-E3AAC7EEA383}"/>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7" name="Picture 96">
              <a:extLst>
                <a:ext uri="{FF2B5EF4-FFF2-40B4-BE49-F238E27FC236}">
                  <a16:creationId xmlns:a16="http://schemas.microsoft.com/office/drawing/2014/main" id="{3C8F59DD-B96B-F07F-67CB-9C160837B756}"/>
                </a:ext>
              </a:extLst>
            </p:cNvPr>
            <p:cNvPicPr>
              <a:picLocks noChangeAspect="1"/>
            </p:cNvPicPr>
            <p:nvPr/>
          </p:nvPicPr>
          <p:blipFill rotWithShape="1">
            <a:blip r:embed="rId114">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98" name="TextBox 97">
              <a:extLst>
                <a:ext uri="{FF2B5EF4-FFF2-40B4-BE49-F238E27FC236}">
                  <a16:creationId xmlns:a16="http://schemas.microsoft.com/office/drawing/2014/main" id="{1E547B80-F112-952F-22FE-1207E9C66DB3}"/>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grpSp>
        <p:nvGrpSpPr>
          <p:cNvPr id="46" name="Group 45" descr="Map Key &#10;Missouri River - 2,546 miles&#10;Mississippi River - 2,350 miles&#10;Ohio River - 981 miles">
            <a:extLst>
              <a:ext uri="{FF2B5EF4-FFF2-40B4-BE49-F238E27FC236}">
                <a16:creationId xmlns:a16="http://schemas.microsoft.com/office/drawing/2014/main" id="{052B1DDB-94EC-DA26-7BC9-598C2CC9C54E}"/>
              </a:ext>
            </a:extLst>
          </p:cNvPr>
          <p:cNvGrpSpPr/>
          <p:nvPr/>
        </p:nvGrpSpPr>
        <p:grpSpPr>
          <a:xfrm>
            <a:off x="1471352" y="4968304"/>
            <a:ext cx="4011930" cy="1271024"/>
            <a:chOff x="1370135" y="3770305"/>
            <a:chExt cx="4011930" cy="1271024"/>
          </a:xfrm>
        </p:grpSpPr>
        <p:sp>
          <p:nvSpPr>
            <p:cNvPr id="47" name="Rectangle 46">
              <a:extLst>
                <a:ext uri="{FF2B5EF4-FFF2-40B4-BE49-F238E27FC236}">
                  <a16:creationId xmlns:a16="http://schemas.microsoft.com/office/drawing/2014/main" id="{EEDD6B20-DC65-BFF1-59AD-E44ECB99D8EE}"/>
                </a:ext>
              </a:extLst>
            </p:cNvPr>
            <p:cNvSpPr/>
            <p:nvPr/>
          </p:nvSpPr>
          <p:spPr>
            <a:xfrm>
              <a:off x="1370135" y="3770305"/>
              <a:ext cx="4011930" cy="1271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5C9CE8FB-1D69-0541-ED3E-CC8DDE4B5D41}"/>
                </a:ext>
              </a:extLst>
            </p:cNvPr>
            <p:cNvSpPr/>
            <p:nvPr/>
          </p:nvSpPr>
          <p:spPr>
            <a:xfrm>
              <a:off x="1453392" y="3958821"/>
              <a:ext cx="896112" cy="10058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38664338-0308-7654-CA56-6CFFAF2206A9}"/>
                </a:ext>
              </a:extLst>
            </p:cNvPr>
            <p:cNvSpPr txBox="1"/>
            <p:nvPr/>
          </p:nvSpPr>
          <p:spPr>
            <a:xfrm>
              <a:off x="2355924" y="3824447"/>
              <a:ext cx="2827377" cy="369332"/>
            </a:xfrm>
            <a:prstGeom prst="rect">
              <a:avLst/>
            </a:prstGeom>
            <a:noFill/>
          </p:spPr>
          <p:txBody>
            <a:bodyPr wrap="none" rtlCol="0">
              <a:spAutoFit/>
            </a:bodyPr>
            <a:lstStyle/>
            <a:p>
              <a:r>
                <a:rPr lang="en-US" dirty="0"/>
                <a:t>Missouri River – 2,546 Miles</a:t>
              </a:r>
            </a:p>
          </p:txBody>
        </p:sp>
        <p:sp>
          <p:nvSpPr>
            <p:cNvPr id="50" name="TextBox 49">
              <a:extLst>
                <a:ext uri="{FF2B5EF4-FFF2-40B4-BE49-F238E27FC236}">
                  <a16:creationId xmlns:a16="http://schemas.microsoft.com/office/drawing/2014/main" id="{E2CFC5E3-6AE7-C475-8C7A-217180895E8A}"/>
                </a:ext>
              </a:extLst>
            </p:cNvPr>
            <p:cNvSpPr txBox="1"/>
            <p:nvPr/>
          </p:nvSpPr>
          <p:spPr>
            <a:xfrm>
              <a:off x="2349504" y="4244936"/>
              <a:ext cx="3032561" cy="369332"/>
            </a:xfrm>
            <a:prstGeom prst="rect">
              <a:avLst/>
            </a:prstGeom>
            <a:noFill/>
          </p:spPr>
          <p:txBody>
            <a:bodyPr wrap="none" rtlCol="0">
              <a:spAutoFit/>
            </a:bodyPr>
            <a:lstStyle/>
            <a:p>
              <a:r>
                <a:rPr lang="en-US" dirty="0"/>
                <a:t>Mississippi River – 2,350 Miles</a:t>
              </a:r>
            </a:p>
          </p:txBody>
        </p:sp>
        <p:sp>
          <p:nvSpPr>
            <p:cNvPr id="51" name="TextBox 50">
              <a:extLst>
                <a:ext uri="{FF2B5EF4-FFF2-40B4-BE49-F238E27FC236}">
                  <a16:creationId xmlns:a16="http://schemas.microsoft.com/office/drawing/2014/main" id="{93542E8A-1EB1-5848-ED46-27D468C5B7E8}"/>
                </a:ext>
              </a:extLst>
            </p:cNvPr>
            <p:cNvSpPr txBox="1"/>
            <p:nvPr/>
          </p:nvSpPr>
          <p:spPr>
            <a:xfrm>
              <a:off x="2355924" y="4671997"/>
              <a:ext cx="2295180" cy="369332"/>
            </a:xfrm>
            <a:prstGeom prst="rect">
              <a:avLst/>
            </a:prstGeom>
            <a:noFill/>
          </p:spPr>
          <p:txBody>
            <a:bodyPr wrap="none" rtlCol="0">
              <a:spAutoFit/>
            </a:bodyPr>
            <a:lstStyle/>
            <a:p>
              <a:r>
                <a:rPr lang="en-US" dirty="0"/>
                <a:t>Ohio River – 981 Miles</a:t>
              </a:r>
            </a:p>
          </p:txBody>
        </p:sp>
        <p:sp>
          <p:nvSpPr>
            <p:cNvPr id="52" name="Rectangle 51">
              <a:extLst>
                <a:ext uri="{FF2B5EF4-FFF2-40B4-BE49-F238E27FC236}">
                  <a16:creationId xmlns:a16="http://schemas.microsoft.com/office/drawing/2014/main" id="{BD9B2243-5747-C58A-3708-34C0F4706B06}"/>
                </a:ext>
              </a:extLst>
            </p:cNvPr>
            <p:cNvSpPr/>
            <p:nvPr/>
          </p:nvSpPr>
          <p:spPr>
            <a:xfrm>
              <a:off x="1453392" y="4382596"/>
              <a:ext cx="896112" cy="10058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1CA9E57-E8AB-C69A-3BB0-E8C8FA9189DF}"/>
                </a:ext>
              </a:extLst>
            </p:cNvPr>
            <p:cNvSpPr/>
            <p:nvPr/>
          </p:nvSpPr>
          <p:spPr>
            <a:xfrm>
              <a:off x="1453392" y="4806371"/>
              <a:ext cx="896112" cy="10058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8539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ited states&#10;&#10;Description automatically generated">
            <a:extLst>
              <a:ext uri="{FF2B5EF4-FFF2-40B4-BE49-F238E27FC236}">
                <a16:creationId xmlns:a16="http://schemas.microsoft.com/office/drawing/2014/main" id="{06F883FE-F40C-67E5-C698-EC624A508B83}"/>
              </a:ext>
            </a:extLst>
          </p:cNvPr>
          <p:cNvPicPr>
            <a:picLocks noChangeAspect="1"/>
          </p:cNvPicPr>
          <p:nvPr/>
        </p:nvPicPr>
        <p:blipFill rotWithShape="1">
          <a:blip r:embed="rId3">
            <a:extLst>
              <a:ext uri="{28A0092B-C50C-407E-A947-70E740481C1C}">
                <a14:useLocalDpi xmlns:a14="http://schemas.microsoft.com/office/drawing/2010/main" val="0"/>
              </a:ext>
            </a:extLst>
          </a:blip>
          <a:srcRect t="11357" b="7737"/>
          <a:stretch/>
        </p:blipFill>
        <p:spPr>
          <a:xfrm>
            <a:off x="1304143" y="0"/>
            <a:ext cx="9248931" cy="6858000"/>
          </a:xfrm>
          <a:prstGeom prst="rect">
            <a:avLst/>
          </a:prstGeom>
        </p:spPr>
      </p:pic>
      <p:grpSp>
        <p:nvGrpSpPr>
          <p:cNvPr id="38" name="Group 37" descr="This is a map like the previous one, except there are arrows showing the flow of the 3 rivers toward the Gulf of Mexico.">
            <a:extLst>
              <a:ext uri="{FF2B5EF4-FFF2-40B4-BE49-F238E27FC236}">
                <a16:creationId xmlns:a16="http://schemas.microsoft.com/office/drawing/2014/main" id="{32867AED-5CAE-83CF-B729-41BE86931F5D}"/>
              </a:ext>
            </a:extLst>
          </p:cNvPr>
          <p:cNvGrpSpPr/>
          <p:nvPr/>
        </p:nvGrpSpPr>
        <p:grpSpPr>
          <a:xfrm>
            <a:off x="7668732" y="2447380"/>
            <a:ext cx="1855020" cy="1510302"/>
            <a:chOff x="7668732" y="2447380"/>
            <a:chExt cx="1855020" cy="1510302"/>
          </a:xfrm>
          <a:solidFill>
            <a:srgbClr val="FF0000"/>
          </a:solidFill>
        </p:grpSpPr>
        <p:sp>
          <p:nvSpPr>
            <p:cNvPr id="8" name="Arrow: Down 7">
              <a:extLst>
                <a:ext uri="{FF2B5EF4-FFF2-40B4-BE49-F238E27FC236}">
                  <a16:creationId xmlns:a16="http://schemas.microsoft.com/office/drawing/2014/main" id="{28E22644-B839-3E4F-C85E-F78D7C423B44}"/>
                </a:ext>
              </a:extLst>
            </p:cNvPr>
            <p:cNvSpPr/>
            <p:nvPr/>
          </p:nvSpPr>
          <p:spPr>
            <a:xfrm rot="3668705">
              <a:off x="7848614" y="3403046"/>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Down 8">
              <a:extLst>
                <a:ext uri="{FF2B5EF4-FFF2-40B4-BE49-F238E27FC236}">
                  <a16:creationId xmlns:a16="http://schemas.microsoft.com/office/drawing/2014/main" id="{F2544E0E-EFEB-7B7B-61AD-534C1A27356A}"/>
                </a:ext>
              </a:extLst>
            </p:cNvPr>
            <p:cNvSpPr/>
            <p:nvPr/>
          </p:nvSpPr>
          <p:spPr>
            <a:xfrm rot="3997644">
              <a:off x="8495632" y="2873874"/>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Down 9">
              <a:extLst>
                <a:ext uri="{FF2B5EF4-FFF2-40B4-BE49-F238E27FC236}">
                  <a16:creationId xmlns:a16="http://schemas.microsoft.com/office/drawing/2014/main" id="{35EF17EB-A1F2-3745-42BF-4C3B2E490B43}"/>
                </a:ext>
              </a:extLst>
            </p:cNvPr>
            <p:cNvSpPr/>
            <p:nvPr/>
          </p:nvSpPr>
          <p:spPr>
            <a:xfrm rot="1323639">
              <a:off x="9148998" y="2447380"/>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924510D9-602F-1CE5-96A6-A359C9682DFE}"/>
              </a:ext>
              <a:ext uri="{C183D7F6-B498-43B3-948B-1728B52AA6E4}">
                <adec:decorative xmlns:adec="http://schemas.microsoft.com/office/drawing/2017/decorative" val="1"/>
              </a:ext>
            </a:extLst>
          </p:cNvPr>
          <p:cNvGrpSpPr/>
          <p:nvPr/>
        </p:nvGrpSpPr>
        <p:grpSpPr>
          <a:xfrm>
            <a:off x="5999849" y="1045033"/>
            <a:ext cx="1659419" cy="5589688"/>
            <a:chOff x="5999849" y="1045033"/>
            <a:chExt cx="1659419" cy="5589688"/>
          </a:xfrm>
          <a:solidFill>
            <a:srgbClr val="002060"/>
          </a:solidFill>
        </p:grpSpPr>
        <p:sp>
          <p:nvSpPr>
            <p:cNvPr id="3" name="Arrow: Down 2">
              <a:extLst>
                <a:ext uri="{FF2B5EF4-FFF2-40B4-BE49-F238E27FC236}">
                  <a16:creationId xmlns:a16="http://schemas.microsoft.com/office/drawing/2014/main" id="{7DC32068-7B43-640D-53F8-31A6F1DEB3D4}"/>
                </a:ext>
              </a:extLst>
            </p:cNvPr>
            <p:cNvSpPr/>
            <p:nvPr/>
          </p:nvSpPr>
          <p:spPr>
            <a:xfrm rot="1120061">
              <a:off x="7284514" y="4009338"/>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05B82C47-8A18-457C-BC7E-BE9E4661CB35}"/>
                </a:ext>
              </a:extLst>
            </p:cNvPr>
            <p:cNvSpPr/>
            <p:nvPr/>
          </p:nvSpPr>
          <p:spPr>
            <a:xfrm>
              <a:off x="7097137" y="4942405"/>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Down 5">
              <a:extLst>
                <a:ext uri="{FF2B5EF4-FFF2-40B4-BE49-F238E27FC236}">
                  <a16:creationId xmlns:a16="http://schemas.microsoft.com/office/drawing/2014/main" id="{970B1D9A-9597-E9F4-83D8-A587C0A151F2}"/>
                </a:ext>
              </a:extLst>
            </p:cNvPr>
            <p:cNvSpPr/>
            <p:nvPr/>
          </p:nvSpPr>
          <p:spPr>
            <a:xfrm rot="20612721">
              <a:off x="6869763" y="2560814"/>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EFBFEF7A-6D73-5097-84C5-E1A085E6C9E5}"/>
                </a:ext>
              </a:extLst>
            </p:cNvPr>
            <p:cNvSpPr/>
            <p:nvPr/>
          </p:nvSpPr>
          <p:spPr>
            <a:xfrm rot="20194009">
              <a:off x="6829837" y="1579359"/>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E69E23CE-27C0-E0B1-95BE-2A68C5667C93}"/>
                </a:ext>
              </a:extLst>
            </p:cNvPr>
            <p:cNvSpPr/>
            <p:nvPr/>
          </p:nvSpPr>
          <p:spPr>
            <a:xfrm rot="19760435">
              <a:off x="7236544" y="3269598"/>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E0F07DC6-C915-74DF-E1FC-A2E84FC5A7B1}"/>
                </a:ext>
              </a:extLst>
            </p:cNvPr>
            <p:cNvSpPr/>
            <p:nvPr/>
          </p:nvSpPr>
          <p:spPr>
            <a:xfrm rot="19311663">
              <a:off x="7184586" y="5900203"/>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Down 15">
              <a:extLst>
                <a:ext uri="{FF2B5EF4-FFF2-40B4-BE49-F238E27FC236}">
                  <a16:creationId xmlns:a16="http://schemas.microsoft.com/office/drawing/2014/main" id="{7FDA8894-70AA-57F2-9B6A-D3EB70B9A07D}"/>
                </a:ext>
              </a:extLst>
            </p:cNvPr>
            <p:cNvSpPr/>
            <p:nvPr/>
          </p:nvSpPr>
          <p:spPr>
            <a:xfrm rot="18408925">
              <a:off x="6179731" y="865151"/>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34C01C06-A168-ED6F-7FFA-36790D927551}"/>
              </a:ext>
              <a:ext uri="{C183D7F6-B498-43B3-948B-1728B52AA6E4}">
                <adec:decorative xmlns:adec="http://schemas.microsoft.com/office/drawing/2017/decorative" val="1"/>
              </a:ext>
            </a:extLst>
          </p:cNvPr>
          <p:cNvGrpSpPr/>
          <p:nvPr/>
        </p:nvGrpSpPr>
        <p:grpSpPr>
          <a:xfrm>
            <a:off x="2063023" y="169036"/>
            <a:ext cx="5064323" cy="3378099"/>
            <a:chOff x="2063023" y="169036"/>
            <a:chExt cx="5064323" cy="3378099"/>
          </a:xfrm>
        </p:grpSpPr>
        <p:sp>
          <p:nvSpPr>
            <p:cNvPr id="4" name="Arrow: Down 3">
              <a:extLst>
                <a:ext uri="{FF2B5EF4-FFF2-40B4-BE49-F238E27FC236}">
                  <a16:creationId xmlns:a16="http://schemas.microsoft.com/office/drawing/2014/main" id="{7A07CBD6-4E31-92CD-1E3B-1C204D7E2424}"/>
                </a:ext>
              </a:extLst>
            </p:cNvPr>
            <p:cNvSpPr/>
            <p:nvPr/>
          </p:nvSpPr>
          <p:spPr>
            <a:xfrm rot="19703382">
              <a:off x="5768745" y="2624769"/>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Down 10">
              <a:extLst>
                <a:ext uri="{FF2B5EF4-FFF2-40B4-BE49-F238E27FC236}">
                  <a16:creationId xmlns:a16="http://schemas.microsoft.com/office/drawing/2014/main" id="{3292DA10-A8A9-2503-DC54-AE81EA3DBA08}"/>
                </a:ext>
              </a:extLst>
            </p:cNvPr>
            <p:cNvSpPr/>
            <p:nvPr/>
          </p:nvSpPr>
          <p:spPr>
            <a:xfrm rot="19388717">
              <a:off x="4340104" y="304366"/>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Down 11">
              <a:extLst>
                <a:ext uri="{FF2B5EF4-FFF2-40B4-BE49-F238E27FC236}">
                  <a16:creationId xmlns:a16="http://schemas.microsoft.com/office/drawing/2014/main" id="{2439D572-5043-9BCF-1760-B998F146F6F3}"/>
                </a:ext>
              </a:extLst>
            </p:cNvPr>
            <p:cNvSpPr/>
            <p:nvPr/>
          </p:nvSpPr>
          <p:spPr>
            <a:xfrm rot="19286590">
              <a:off x="4666475" y="1235235"/>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B0A1FC18-AB76-415E-D946-50D060076D7C}"/>
                </a:ext>
              </a:extLst>
            </p:cNvPr>
            <p:cNvSpPr/>
            <p:nvPr/>
          </p:nvSpPr>
          <p:spPr>
            <a:xfrm rot="19220494">
              <a:off x="5330100" y="1811463"/>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8605F249-72C1-8242-373E-AB1808EBF87F}"/>
                </a:ext>
              </a:extLst>
            </p:cNvPr>
            <p:cNvSpPr/>
            <p:nvPr/>
          </p:nvSpPr>
          <p:spPr>
            <a:xfrm rot="17407488">
              <a:off x="6572710" y="2992499"/>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30075647-AE1D-ABF6-72C6-8FC733B67F1F}"/>
                </a:ext>
              </a:extLst>
            </p:cNvPr>
            <p:cNvSpPr/>
            <p:nvPr/>
          </p:nvSpPr>
          <p:spPr>
            <a:xfrm rot="16431583">
              <a:off x="3590857" y="-10846"/>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E01AAB48-BA24-520E-FC9B-225E140F8B6D}"/>
                </a:ext>
              </a:extLst>
            </p:cNvPr>
            <p:cNvSpPr/>
            <p:nvPr/>
          </p:nvSpPr>
          <p:spPr>
            <a:xfrm rot="16784168">
              <a:off x="2683635" y="-8890"/>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35B96DAA-A6C8-F148-6A6B-B9EF3F23554A}"/>
                </a:ext>
              </a:extLst>
            </p:cNvPr>
            <p:cNvSpPr/>
            <p:nvPr/>
          </p:nvSpPr>
          <p:spPr>
            <a:xfrm rot="12647222">
              <a:off x="2063023" y="495065"/>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EAF2ED46-2DAA-6E85-ED21-EFFF7A3D4BAD}"/>
              </a:ext>
              <a:ext uri="{C183D7F6-B498-43B3-948B-1728B52AA6E4}">
                <adec:decorative xmlns:adec="http://schemas.microsoft.com/office/drawing/2017/decorative" val="1"/>
              </a:ext>
            </a:extLst>
          </p:cNvPr>
          <p:cNvGrpSpPr/>
          <p:nvPr/>
        </p:nvGrpSpPr>
        <p:grpSpPr>
          <a:xfrm>
            <a:off x="1338163" y="4926016"/>
            <a:ext cx="4011930" cy="1271024"/>
            <a:chOff x="1370135" y="3770305"/>
            <a:chExt cx="4011930" cy="1271024"/>
          </a:xfrm>
        </p:grpSpPr>
        <p:sp>
          <p:nvSpPr>
            <p:cNvPr id="23" name="Rectangle 22">
              <a:extLst>
                <a:ext uri="{FF2B5EF4-FFF2-40B4-BE49-F238E27FC236}">
                  <a16:creationId xmlns:a16="http://schemas.microsoft.com/office/drawing/2014/main" id="{D7ABC14F-7BF1-1511-A09C-DCA10D0BE73E}"/>
                </a:ext>
              </a:extLst>
            </p:cNvPr>
            <p:cNvSpPr/>
            <p:nvPr/>
          </p:nvSpPr>
          <p:spPr>
            <a:xfrm>
              <a:off x="1370135" y="3770305"/>
              <a:ext cx="4011930" cy="1271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19C70C6-C3C7-4B12-E30F-25F3E6513CB8}"/>
                </a:ext>
              </a:extLst>
            </p:cNvPr>
            <p:cNvSpPr/>
            <p:nvPr/>
          </p:nvSpPr>
          <p:spPr>
            <a:xfrm>
              <a:off x="1453392" y="3958821"/>
              <a:ext cx="896112" cy="10058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8AAB1D4-F910-F8CB-F2B8-679C263D504A}"/>
                </a:ext>
              </a:extLst>
            </p:cNvPr>
            <p:cNvSpPr txBox="1"/>
            <p:nvPr/>
          </p:nvSpPr>
          <p:spPr>
            <a:xfrm>
              <a:off x="2355924" y="3824447"/>
              <a:ext cx="28273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Missouri River – 2,546 Miles</a:t>
              </a:r>
            </a:p>
          </p:txBody>
        </p:sp>
        <p:sp>
          <p:nvSpPr>
            <p:cNvPr id="26" name="TextBox 25">
              <a:extLst>
                <a:ext uri="{FF2B5EF4-FFF2-40B4-BE49-F238E27FC236}">
                  <a16:creationId xmlns:a16="http://schemas.microsoft.com/office/drawing/2014/main" id="{AA0B6D6D-B3A4-B648-CBFF-F91524226E58}"/>
                </a:ext>
              </a:extLst>
            </p:cNvPr>
            <p:cNvSpPr txBox="1"/>
            <p:nvPr/>
          </p:nvSpPr>
          <p:spPr>
            <a:xfrm>
              <a:off x="2349504" y="4244936"/>
              <a:ext cx="30325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Mississippi River – 2,350 Miles</a:t>
              </a:r>
            </a:p>
          </p:txBody>
        </p:sp>
        <p:sp>
          <p:nvSpPr>
            <p:cNvPr id="27" name="TextBox 26">
              <a:extLst>
                <a:ext uri="{FF2B5EF4-FFF2-40B4-BE49-F238E27FC236}">
                  <a16:creationId xmlns:a16="http://schemas.microsoft.com/office/drawing/2014/main" id="{4AF448F5-5EA5-C802-246E-789F49C76F2F}"/>
                </a:ext>
              </a:extLst>
            </p:cNvPr>
            <p:cNvSpPr txBox="1"/>
            <p:nvPr/>
          </p:nvSpPr>
          <p:spPr>
            <a:xfrm>
              <a:off x="2355924" y="4671997"/>
              <a:ext cx="2295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Ohio River – 981 Miles</a:t>
              </a:r>
            </a:p>
          </p:txBody>
        </p:sp>
        <p:sp>
          <p:nvSpPr>
            <p:cNvPr id="28" name="Rectangle 27">
              <a:extLst>
                <a:ext uri="{FF2B5EF4-FFF2-40B4-BE49-F238E27FC236}">
                  <a16:creationId xmlns:a16="http://schemas.microsoft.com/office/drawing/2014/main" id="{587EAC59-92F1-6B7D-703F-44882BF78631}"/>
                </a:ext>
              </a:extLst>
            </p:cNvPr>
            <p:cNvSpPr/>
            <p:nvPr/>
          </p:nvSpPr>
          <p:spPr>
            <a:xfrm>
              <a:off x="1453392" y="4382596"/>
              <a:ext cx="896112" cy="10058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21C90DC-72E0-52A6-AC1C-14EF01AB8DC5}"/>
                </a:ext>
              </a:extLst>
            </p:cNvPr>
            <p:cNvSpPr/>
            <p:nvPr/>
          </p:nvSpPr>
          <p:spPr>
            <a:xfrm>
              <a:off x="1453392" y="4806371"/>
              <a:ext cx="896112" cy="10058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26B7DF62-5ACE-CBD6-DF4E-41AF6F4FFF38}"/>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42" name="Rectangle 41">
              <a:extLst>
                <a:ext uri="{FF2B5EF4-FFF2-40B4-BE49-F238E27FC236}">
                  <a16:creationId xmlns:a16="http://schemas.microsoft.com/office/drawing/2014/main" id="{F8107D67-56FC-240C-1FCA-EA26938E6EF6}"/>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6D5FB8D2-E413-213C-496C-EBEFE505B468}"/>
                </a:ext>
              </a:extLst>
            </p:cNvPr>
            <p:cNvPicPr>
              <a:picLocks noChangeAspect="1"/>
            </p:cNvPicPr>
            <p:nvPr/>
          </p:nvPicPr>
          <p:blipFill rotWithShape="1">
            <a:blip r:embed="rId4">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44" name="TextBox 43">
              <a:extLst>
                <a:ext uri="{FF2B5EF4-FFF2-40B4-BE49-F238E27FC236}">
                  <a16:creationId xmlns:a16="http://schemas.microsoft.com/office/drawing/2014/main" id="{8B510BF7-776A-05CD-4057-9AE3CF6ECAAA}"/>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18" name="Title 17">
            <a:extLst>
              <a:ext uri="{FF2B5EF4-FFF2-40B4-BE49-F238E27FC236}">
                <a16:creationId xmlns:a16="http://schemas.microsoft.com/office/drawing/2014/main" id="{0194F8F4-C9CA-8FB4-1515-C57814F4467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Major Rivers Flow Direction</a:t>
            </a:r>
          </a:p>
        </p:txBody>
      </p:sp>
    </p:spTree>
    <p:extLst>
      <p:ext uri="{BB962C8B-B14F-4D97-AF65-F5344CB8AC3E}">
        <p14:creationId xmlns:p14="http://schemas.microsoft.com/office/powerpoint/2010/main" val="1157348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E6B329-857E-832C-C7BC-146CF16CFA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7128" y="435922"/>
            <a:ext cx="5666212" cy="3831277"/>
          </a:xfrm>
          <a:prstGeom prst="rect">
            <a:avLst/>
          </a:prstGeom>
        </p:spPr>
      </p:pic>
      <p:pic>
        <p:nvPicPr>
          <p:cNvPr id="9" name="Picture 8">
            <a:extLst>
              <a:ext uri="{FF2B5EF4-FFF2-40B4-BE49-F238E27FC236}">
                <a16:creationId xmlns:a16="http://schemas.microsoft.com/office/drawing/2014/main" id="{FF491858-3179-24BA-1F1A-E167FE3035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75313" y="428303"/>
            <a:ext cx="5594342" cy="3831276"/>
          </a:xfrm>
          <a:prstGeom prst="rect">
            <a:avLst/>
          </a:prstGeom>
        </p:spPr>
      </p:pic>
      <p:sp>
        <p:nvSpPr>
          <p:cNvPr id="11" name="TextBox 10">
            <a:extLst>
              <a:ext uri="{FF2B5EF4-FFF2-40B4-BE49-F238E27FC236}">
                <a16:creationId xmlns:a16="http://schemas.microsoft.com/office/drawing/2014/main" id="{CA785DD2-437E-2925-51B3-A6E93867CA4A}"/>
              </a:ext>
            </a:extLst>
          </p:cNvPr>
          <p:cNvSpPr txBox="1"/>
          <p:nvPr/>
        </p:nvSpPr>
        <p:spPr>
          <a:xfrm>
            <a:off x="1246909" y="4710545"/>
            <a:ext cx="969818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Discuss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Why did steamboats have an advantage over other types of watercraft? Use evidence in your response. </a:t>
            </a:r>
          </a:p>
        </p:txBody>
      </p:sp>
      <p:sp>
        <p:nvSpPr>
          <p:cNvPr id="2" name="Title 1">
            <a:extLst>
              <a:ext uri="{FF2B5EF4-FFF2-40B4-BE49-F238E27FC236}">
                <a16:creationId xmlns:a16="http://schemas.microsoft.com/office/drawing/2014/main" id="{B1896C0F-B305-8B9E-5E41-6CFE7F803C3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Discussion</a:t>
            </a:r>
          </a:p>
        </p:txBody>
      </p:sp>
    </p:spTree>
    <p:extLst>
      <p:ext uri="{BB962C8B-B14F-4D97-AF65-F5344CB8AC3E}">
        <p14:creationId xmlns:p14="http://schemas.microsoft.com/office/powerpoint/2010/main" val="2312832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his is an image of a world map">
            <a:extLst>
              <a:ext uri="{FF2B5EF4-FFF2-40B4-BE49-F238E27FC236}">
                <a16:creationId xmlns:a16="http://schemas.microsoft.com/office/drawing/2014/main" id="{69E0A0EE-5128-34AE-3B32-DE8E4A06BDFA}"/>
              </a:ext>
            </a:extLst>
          </p:cNvPr>
          <p:cNvPicPr>
            <a:picLocks noChangeAspect="1"/>
          </p:cNvPicPr>
          <p:nvPr/>
        </p:nvPicPr>
        <p:blipFill>
          <a:blip r:embed="rId3"/>
          <a:stretch>
            <a:fillRect/>
          </a:stretch>
        </p:blipFill>
        <p:spPr>
          <a:xfrm>
            <a:off x="0" y="222250"/>
            <a:ext cx="12138640" cy="6413500"/>
          </a:xfrm>
          <a:prstGeom prst="rect">
            <a:avLst/>
          </a:prstGeom>
        </p:spPr>
      </p:pic>
      <p:sp>
        <p:nvSpPr>
          <p:cNvPr id="2" name="Title 1">
            <a:extLst>
              <a:ext uri="{FF2B5EF4-FFF2-40B4-BE49-F238E27FC236}">
                <a16:creationId xmlns:a16="http://schemas.microsoft.com/office/drawing/2014/main" id="{A3DB7437-A2EF-6EFC-595B-37F58E067A2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World Map</a:t>
            </a:r>
          </a:p>
        </p:txBody>
      </p:sp>
    </p:spTree>
    <p:extLst>
      <p:ext uri="{BB962C8B-B14F-4D97-AF65-F5344CB8AC3E}">
        <p14:creationId xmlns:p14="http://schemas.microsoft.com/office/powerpoint/2010/main" val="289295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is the world map zoomed in to show the northwestern hemisphere. Louisville, New Orleans, the Caribbean and Europe have arrows showing trade between them.">
            <a:extLst>
              <a:ext uri="{FF2B5EF4-FFF2-40B4-BE49-F238E27FC236}">
                <a16:creationId xmlns:a16="http://schemas.microsoft.com/office/drawing/2014/main" id="{316B4BD6-A5DE-520C-2824-676FF114796F}"/>
              </a:ext>
            </a:extLst>
          </p:cNvPr>
          <p:cNvPicPr>
            <a:picLocks noChangeAspect="1"/>
          </p:cNvPicPr>
          <p:nvPr/>
        </p:nvPicPr>
        <p:blipFill>
          <a:blip r:embed="rId3"/>
          <a:stretch>
            <a:fillRect/>
          </a:stretch>
        </p:blipFill>
        <p:spPr>
          <a:xfrm>
            <a:off x="234462" y="73583"/>
            <a:ext cx="11723076" cy="6710834"/>
          </a:xfrm>
          <a:prstGeom prst="rect">
            <a:avLst/>
          </a:prstGeom>
        </p:spPr>
      </p:pic>
      <p:sp>
        <p:nvSpPr>
          <p:cNvPr id="5" name="Star: 5 Points 4">
            <a:extLst>
              <a:ext uri="{FF2B5EF4-FFF2-40B4-BE49-F238E27FC236}">
                <a16:creationId xmlns:a16="http://schemas.microsoft.com/office/drawing/2014/main" id="{AAB3EC23-0C55-B761-513F-4F407C052EDB}"/>
              </a:ext>
              <a:ext uri="{C183D7F6-B498-43B3-948B-1728B52AA6E4}">
                <adec:decorative xmlns:adec="http://schemas.microsoft.com/office/drawing/2017/decorative" val="1"/>
              </a:ext>
            </a:extLst>
          </p:cNvPr>
          <p:cNvSpPr/>
          <p:nvPr/>
        </p:nvSpPr>
        <p:spPr>
          <a:xfrm>
            <a:off x="3118338" y="3856892"/>
            <a:ext cx="234462" cy="23446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D4DFB82-2859-058F-1D67-9C30A8C6A588}"/>
              </a:ext>
              <a:ext uri="{C183D7F6-B498-43B3-948B-1728B52AA6E4}">
                <adec:decorative xmlns:adec="http://schemas.microsoft.com/office/drawing/2017/decorative" val="1"/>
              </a:ext>
            </a:extLst>
          </p:cNvPr>
          <p:cNvSpPr/>
          <p:nvPr/>
        </p:nvSpPr>
        <p:spPr>
          <a:xfrm>
            <a:off x="2450123" y="4818185"/>
            <a:ext cx="199292" cy="1758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776C9EA0-7DEA-7A4E-2DEC-D1CF37A1C4A4}"/>
              </a:ext>
              <a:ext uri="{C183D7F6-B498-43B3-948B-1728B52AA6E4}">
                <adec:decorative xmlns:adec="http://schemas.microsoft.com/office/drawing/2017/decorative" val="1"/>
              </a:ext>
            </a:extLst>
          </p:cNvPr>
          <p:cNvCxnSpPr>
            <a:cxnSpLocks/>
          </p:cNvCxnSpPr>
          <p:nvPr/>
        </p:nvCxnSpPr>
        <p:spPr>
          <a:xfrm flipV="1">
            <a:off x="2649415" y="4091354"/>
            <a:ext cx="468923" cy="59787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5ADCAA7-D6AA-76E7-7CDF-9FDEE5D7A806}"/>
              </a:ext>
              <a:ext uri="{C183D7F6-B498-43B3-948B-1728B52AA6E4}">
                <adec:decorative xmlns:adec="http://schemas.microsoft.com/office/drawing/2017/decorative" val="1"/>
              </a:ext>
            </a:extLst>
          </p:cNvPr>
          <p:cNvCxnSpPr>
            <a:cxnSpLocks/>
          </p:cNvCxnSpPr>
          <p:nvPr/>
        </p:nvCxnSpPr>
        <p:spPr>
          <a:xfrm>
            <a:off x="2766646" y="5052647"/>
            <a:ext cx="1359877" cy="72683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9905DB-5266-2351-2A08-E2ADC05403FF}"/>
              </a:ext>
              <a:ext uri="{C183D7F6-B498-43B3-948B-1728B52AA6E4}">
                <adec:decorative xmlns:adec="http://schemas.microsoft.com/office/drawing/2017/decorative" val="1"/>
              </a:ext>
            </a:extLst>
          </p:cNvPr>
          <p:cNvCxnSpPr>
            <a:cxnSpLocks/>
          </p:cNvCxnSpPr>
          <p:nvPr/>
        </p:nvCxnSpPr>
        <p:spPr>
          <a:xfrm flipV="1">
            <a:off x="2766646" y="3001108"/>
            <a:ext cx="7666892" cy="199292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1F3961-B0AF-BD5A-D6B5-A168B992BC4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World Map showing trade with Louisville/New Orleans</a:t>
            </a:r>
          </a:p>
        </p:txBody>
      </p:sp>
    </p:spTree>
    <p:extLst>
      <p:ext uri="{BB962C8B-B14F-4D97-AF65-F5344CB8AC3E}">
        <p14:creationId xmlns:p14="http://schemas.microsoft.com/office/powerpoint/2010/main" val="2521572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ttons with different patterns&#10;&#10;Description automatically generated">
            <a:extLst>
              <a:ext uri="{FF2B5EF4-FFF2-40B4-BE49-F238E27FC236}">
                <a16:creationId xmlns:a16="http://schemas.microsoft.com/office/drawing/2014/main" id="{B3293E68-C7FA-0BBD-4C22-3BC8E653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908" y="0"/>
            <a:ext cx="7490184" cy="6858000"/>
          </a:xfrm>
          <a:prstGeom prst="rect">
            <a:avLst/>
          </a:prstGeom>
        </p:spPr>
      </p:pic>
      <p:grpSp>
        <p:nvGrpSpPr>
          <p:cNvPr id="4" name="Group 3">
            <a:extLst>
              <a:ext uri="{FF2B5EF4-FFF2-40B4-BE49-F238E27FC236}">
                <a16:creationId xmlns:a16="http://schemas.microsoft.com/office/drawing/2014/main" id="{F0A3B0DE-06E6-946A-3CEC-F5B5D19756C6}"/>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5" name="Rectangle 4">
              <a:extLst>
                <a:ext uri="{FF2B5EF4-FFF2-40B4-BE49-F238E27FC236}">
                  <a16:creationId xmlns:a16="http://schemas.microsoft.com/office/drawing/2014/main" id="{2A8B0B72-F38D-49AE-9B6B-DB4332EA769A}"/>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4CD7BC5-B94D-C5B3-9BC1-F9F50ED6F2F3}"/>
                </a:ext>
              </a:extLst>
            </p:cNvPr>
            <p:cNvPicPr>
              <a:picLocks noChangeAspect="1"/>
            </p:cNvPicPr>
            <p:nvPr/>
          </p:nvPicPr>
          <p:blipFill rotWithShape="1">
            <a:blip r:embed="rId4">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7" name="TextBox 6">
              <a:extLst>
                <a:ext uri="{FF2B5EF4-FFF2-40B4-BE49-F238E27FC236}">
                  <a16:creationId xmlns:a16="http://schemas.microsoft.com/office/drawing/2014/main" id="{3AA1F28C-CC55-27BD-FFE6-CF48C30CD045}"/>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2" name="Title 1">
            <a:extLst>
              <a:ext uri="{FF2B5EF4-FFF2-40B4-BE49-F238E27FC236}">
                <a16:creationId xmlns:a16="http://schemas.microsoft.com/office/drawing/2014/main" id="{9B528214-1944-7EBD-4878-47F7AA9C4D1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Buttons</a:t>
            </a:r>
          </a:p>
        </p:txBody>
      </p:sp>
    </p:spTree>
    <p:extLst>
      <p:ext uri="{BB962C8B-B14F-4D97-AF65-F5344CB8AC3E}">
        <p14:creationId xmlns:p14="http://schemas.microsoft.com/office/powerpoint/2010/main" val="1008723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358E-D7EE-D6DF-73EE-B68D83EBDD9D}"/>
              </a:ext>
            </a:extLst>
          </p:cNvPr>
          <p:cNvSpPr>
            <a:spLocks noGrp="1"/>
          </p:cNvSpPr>
          <p:nvPr>
            <p:ph type="title"/>
          </p:nvPr>
        </p:nvSpPr>
        <p:spPr>
          <a:xfrm>
            <a:off x="749153" y="-314814"/>
            <a:ext cx="10515600" cy="1325563"/>
          </a:xfrm>
        </p:spPr>
        <p:txBody>
          <a:bodyPr/>
          <a:lstStyle/>
          <a:p>
            <a:pPr algn="ctr"/>
            <a:r>
              <a:rPr lang="en-US" dirty="0"/>
              <a:t>See, Think, Wonder</a:t>
            </a:r>
          </a:p>
        </p:txBody>
      </p:sp>
      <p:pic>
        <p:nvPicPr>
          <p:cNvPr id="4" name="Picture 3" descr="This image shows dishware and glass, pocketknives, assorted pie fruit, buckets, pots, kettles, boxes, washboards, candles and more, and porcelain buttons from France.">
            <a:extLst>
              <a:ext uri="{FF2B5EF4-FFF2-40B4-BE49-F238E27FC236}">
                <a16:creationId xmlns:a16="http://schemas.microsoft.com/office/drawing/2014/main" id="{E007C31F-758B-AD77-95F6-F7406C709DAA}"/>
              </a:ext>
            </a:extLst>
          </p:cNvPr>
          <p:cNvPicPr>
            <a:picLocks noChangeAspect="1"/>
          </p:cNvPicPr>
          <p:nvPr/>
        </p:nvPicPr>
        <p:blipFill>
          <a:blip r:embed="rId3"/>
          <a:stretch>
            <a:fillRect/>
          </a:stretch>
        </p:blipFill>
        <p:spPr>
          <a:xfrm>
            <a:off x="367029" y="1010749"/>
            <a:ext cx="8238044" cy="4663220"/>
          </a:xfrm>
          <a:prstGeom prst="rect">
            <a:avLst/>
          </a:prstGeom>
        </p:spPr>
      </p:pic>
      <p:sp>
        <p:nvSpPr>
          <p:cNvPr id="3" name="TextBox 2">
            <a:extLst>
              <a:ext uri="{FF2B5EF4-FFF2-40B4-BE49-F238E27FC236}">
                <a16:creationId xmlns:a16="http://schemas.microsoft.com/office/drawing/2014/main" id="{B5EA8053-69D1-6D2E-30DC-D1EACF7793DC}"/>
              </a:ext>
            </a:extLst>
          </p:cNvPr>
          <p:cNvSpPr txBox="1"/>
          <p:nvPr/>
        </p:nvSpPr>
        <p:spPr>
          <a:xfrm>
            <a:off x="8856219" y="1166842"/>
            <a:ext cx="2968752"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do you see?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do you think about that?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does it make you wonder?</a:t>
            </a:r>
          </a:p>
        </p:txBody>
      </p:sp>
    </p:spTree>
    <p:extLst>
      <p:ext uri="{BB962C8B-B14F-4D97-AF65-F5344CB8AC3E}">
        <p14:creationId xmlns:p14="http://schemas.microsoft.com/office/powerpoint/2010/main" val="66566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Google Shape;156;p38"/>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are Standards?</a:t>
            </a:r>
            <a:endParaRPr dirty="0">
              <a:latin typeface="Franklin Gothic Medium" panose="020B0603020102020204" pitchFamily="34" charset="0"/>
            </a:endParaRPr>
          </a:p>
        </p:txBody>
      </p:sp>
      <p:sp>
        <p:nvSpPr>
          <p:cNvPr id="157" name="Google Shape;157;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4" name="Google Shape;154;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extLst>
              <p:ext uri="{D42A27DB-BD31-4B8C-83A1-F6EECF244321}">
                <p14:modId xmlns:p14="http://schemas.microsoft.com/office/powerpoint/2010/main" val="975777119"/>
              </p:ext>
            </p:extLst>
          </p:nvPr>
        </p:nvGraphicFramePr>
        <p:xfrm>
          <a:off x="1082200" y="2674167"/>
          <a:ext cx="10027600" cy="2668904"/>
        </p:xfrm>
        <a:graphic>
          <a:graphicData uri="http://schemas.openxmlformats.org/drawingml/2006/table">
            <a:tbl>
              <a:tblPr firstRow="1" firstCol="1">
                <a:noFill/>
                <a:tableStyleId>{7536AE7E-8A28-43DD-9494-68CC7674C8D5}</a:tableStyleId>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Franklin Gothic Book" panose="020B0503020102020204" pitchFamily="34" charset="0"/>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Definition</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Know</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facts, dates, places, people, definitions, rules or information</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Franklin Gothic Book" panose="020B0503020102020204" pitchFamily="34" charset="0"/>
                          <a:ea typeface="Libre Franklin Medium"/>
                          <a:cs typeface="Libre Franklin Medium"/>
                          <a:sym typeface="Libre Franklin Medium"/>
                        </a:rPr>
                        <a:t>Understand</a:t>
                      </a:r>
                      <a:endParaRPr sz="17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theories, generalizations or “big ideas”</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Do</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skills such as communication, reading, computation, application and transfer to new situations</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358E-D7EE-D6DF-73EE-B68D83EBDD9D}"/>
              </a:ext>
            </a:extLst>
          </p:cNvPr>
          <p:cNvSpPr>
            <a:spLocks noGrp="1"/>
          </p:cNvSpPr>
          <p:nvPr>
            <p:ph type="title"/>
          </p:nvPr>
        </p:nvSpPr>
        <p:spPr/>
        <p:txBody>
          <a:bodyPr/>
          <a:lstStyle/>
          <a:p>
            <a:pPr algn="ctr"/>
            <a:r>
              <a:rPr lang="en-US" dirty="0"/>
              <a:t>Try to make sense of the artifacts</a:t>
            </a:r>
          </a:p>
        </p:txBody>
      </p:sp>
      <p:pic>
        <p:nvPicPr>
          <p:cNvPr id="4" name="Picture 3" descr="This image shows dishware and glass, pocketknives, assorted pie fruit, buckets, pots, kettles, boxes, washboards, candles and more, and porcelain buttons from France.">
            <a:extLst>
              <a:ext uri="{FF2B5EF4-FFF2-40B4-BE49-F238E27FC236}">
                <a16:creationId xmlns:a16="http://schemas.microsoft.com/office/drawing/2014/main" id="{E007C31F-758B-AD77-95F6-F7406C709DAA}"/>
              </a:ext>
            </a:extLst>
          </p:cNvPr>
          <p:cNvPicPr>
            <a:picLocks noChangeAspect="1"/>
          </p:cNvPicPr>
          <p:nvPr/>
        </p:nvPicPr>
        <p:blipFill>
          <a:blip r:embed="rId3"/>
          <a:stretch>
            <a:fillRect/>
          </a:stretch>
        </p:blipFill>
        <p:spPr>
          <a:xfrm>
            <a:off x="5511758" y="2175190"/>
            <a:ext cx="6248442" cy="3536988"/>
          </a:xfrm>
          <a:prstGeom prst="rect">
            <a:avLst/>
          </a:prstGeom>
        </p:spPr>
      </p:pic>
      <p:sp>
        <p:nvSpPr>
          <p:cNvPr id="3" name="TextBox 2">
            <a:extLst>
              <a:ext uri="{FF2B5EF4-FFF2-40B4-BE49-F238E27FC236}">
                <a16:creationId xmlns:a16="http://schemas.microsoft.com/office/drawing/2014/main" id="{FC3DF81D-96B8-2915-1A5B-3CBA40A88A2B}"/>
              </a:ext>
            </a:extLst>
          </p:cNvPr>
          <p:cNvSpPr txBox="1"/>
          <p:nvPr/>
        </p:nvSpPr>
        <p:spPr>
          <a:xfrm>
            <a:off x="431800" y="2054578"/>
            <a:ext cx="4670778"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Pick one artifact, and answer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do you think the artifact was used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Who do you think would have used the object?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Why do you think these items were traded?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does the object tell us about the time period when it was made and 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we still use this object today? If so, how it is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349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idx="1"/>
          </p:nvPr>
        </p:nvSpPr>
        <p:spPr>
          <a:xfrm>
            <a:off x="234461" y="4020556"/>
            <a:ext cx="11640547" cy="2708490"/>
          </a:xfrm>
        </p:spPr>
        <p:txBody>
          <a:bodyPr anchor="t">
            <a:normAutofit fontScale="92500"/>
          </a:bodyPr>
          <a:lstStyle/>
          <a:p>
            <a:pPr marL="0" indent="0" algn="ctr">
              <a:buNone/>
            </a:pPr>
            <a:r>
              <a:rPr lang="en-US" sz="3600" b="1" dirty="0"/>
              <a:t>Claim, Support, Question</a:t>
            </a:r>
          </a:p>
          <a:p>
            <a:pPr marL="514350" indent="-514350">
              <a:buAutoNum type="arabicPeriod"/>
            </a:pP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Write a claim that answers this question: “How did Kentucky benefit from the opportunities steamboats provided?”</a:t>
            </a:r>
          </a:p>
          <a:p>
            <a:pPr marL="514350" indent="-514350">
              <a:buAutoNum type="arabicPeriod"/>
            </a:pPr>
            <a:r>
              <a:rPr lang="en-US" sz="3000" dirty="0">
                <a:solidFill>
                  <a:srgbClr val="000000"/>
                </a:solidFill>
                <a:latin typeface="Calibri" panose="020F0502020204030204" pitchFamily="34" charset="0"/>
                <a:ea typeface="Calibri" panose="020F0502020204030204" pitchFamily="34" charset="0"/>
                <a:cs typeface="Calibri" panose="020F0502020204030204" pitchFamily="34" charset="0"/>
              </a:rPr>
              <a:t>Identify evidence from the sources to support your claim.</a:t>
            </a:r>
          </a:p>
          <a:p>
            <a:pPr marL="514350" indent="-514350">
              <a:buAutoNum type="arabicPeriod"/>
            </a:pPr>
            <a:r>
              <a:rPr lang="en-US" sz="3000" dirty="0">
                <a:solidFill>
                  <a:srgbClr val="000000"/>
                </a:solidFill>
                <a:latin typeface="Calibri" panose="020F0502020204030204" pitchFamily="34" charset="0"/>
                <a:ea typeface="Calibri" panose="020F0502020204030204" pitchFamily="34" charset="0"/>
                <a:cs typeface="Calibri" panose="020F0502020204030204" pitchFamily="34" charset="0"/>
              </a:rPr>
              <a:t>Ask a question related to your claim or the supports. What isn’t explained?</a:t>
            </a:r>
            <a:endParaRPr lang="en-US" sz="5200" dirty="0"/>
          </a:p>
        </p:txBody>
      </p:sp>
      <p:pic>
        <p:nvPicPr>
          <p:cNvPr id="5" name="Picture 4" descr="This image shows dishware and glass, pocketknives, assorted pie fruit, buckets, pots, kettles, boxes, washboards, candles and more, and porcelain buttons from France.">
            <a:extLst>
              <a:ext uri="{FF2B5EF4-FFF2-40B4-BE49-F238E27FC236}">
                <a16:creationId xmlns:a16="http://schemas.microsoft.com/office/drawing/2014/main" id="{6C31D593-8E0C-F328-105E-629A44A3B0AD}"/>
              </a:ext>
            </a:extLst>
          </p:cNvPr>
          <p:cNvPicPr>
            <a:picLocks noChangeAspect="1"/>
          </p:cNvPicPr>
          <p:nvPr/>
        </p:nvPicPr>
        <p:blipFill>
          <a:blip r:embed="rId3"/>
          <a:stretch>
            <a:fillRect/>
          </a:stretch>
        </p:blipFill>
        <p:spPr>
          <a:xfrm>
            <a:off x="6288301" y="827353"/>
            <a:ext cx="5067611" cy="2868568"/>
          </a:xfrm>
          <a:prstGeom prst="rect">
            <a:avLst/>
          </a:prstGeom>
        </p:spPr>
      </p:pic>
      <p:pic>
        <p:nvPicPr>
          <p:cNvPr id="4" name="Picture 3" descr="World map">
            <a:extLst>
              <a:ext uri="{FF2B5EF4-FFF2-40B4-BE49-F238E27FC236}">
                <a16:creationId xmlns:a16="http://schemas.microsoft.com/office/drawing/2014/main" id="{B1D7CD51-D454-C225-0C81-3ADFFCE49C77}"/>
              </a:ext>
            </a:extLst>
          </p:cNvPr>
          <p:cNvPicPr>
            <a:picLocks noChangeAspect="1"/>
          </p:cNvPicPr>
          <p:nvPr/>
        </p:nvPicPr>
        <p:blipFill>
          <a:blip r:embed="rId4"/>
          <a:stretch>
            <a:fillRect/>
          </a:stretch>
        </p:blipFill>
        <p:spPr>
          <a:xfrm>
            <a:off x="426431" y="788021"/>
            <a:ext cx="5477269" cy="2907900"/>
          </a:xfrm>
          <a:prstGeom prst="rect">
            <a:avLst/>
          </a:prstGeom>
        </p:spPr>
      </p:pic>
      <p:sp>
        <p:nvSpPr>
          <p:cNvPr id="2" name="Title 1">
            <a:extLst>
              <a:ext uri="{FF2B5EF4-FFF2-40B4-BE49-F238E27FC236}">
                <a16:creationId xmlns:a16="http://schemas.microsoft.com/office/drawing/2014/main" id="{5A9B3653-0504-FBCA-6064-38B47C007C6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Claim, Support, Question</a:t>
            </a:r>
          </a:p>
        </p:txBody>
      </p:sp>
    </p:spTree>
    <p:extLst>
      <p:ext uri="{BB962C8B-B14F-4D97-AF65-F5344CB8AC3E}">
        <p14:creationId xmlns:p14="http://schemas.microsoft.com/office/powerpoint/2010/main" val="3884751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8450-213D-BE36-3D6F-854FCB7C4883}"/>
              </a:ext>
            </a:extLst>
          </p:cNvPr>
          <p:cNvSpPr>
            <a:spLocks noGrp="1"/>
          </p:cNvSpPr>
          <p:nvPr>
            <p:ph type="title"/>
          </p:nvPr>
        </p:nvSpPr>
        <p:spPr>
          <a:xfrm>
            <a:off x="838200" y="365126"/>
            <a:ext cx="10515600" cy="763764"/>
          </a:xfrm>
        </p:spPr>
        <p:txBody>
          <a:bodyPr>
            <a:normAutofit/>
          </a:bodyPr>
          <a:lstStyle/>
          <a:p>
            <a:r>
              <a:rPr lang="en-US"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Analyze a Photograph</a:t>
            </a:r>
            <a:r>
              <a:rPr lang="en-US" kern="0" dirty="0">
                <a:effectLst/>
                <a:latin typeface="Calibri" panose="020F0502020204030204" pitchFamily="34" charset="0"/>
                <a:ea typeface="Calibri" panose="020F0502020204030204" pitchFamily="34" charset="0"/>
                <a:cs typeface="Times New Roman" panose="02020603050405020304" pitchFamily="18" charset="0"/>
              </a:rPr>
              <a:t> </a:t>
            </a:r>
            <a:endParaRPr lang="en-US" sz="8800" dirty="0"/>
          </a:p>
        </p:txBody>
      </p:sp>
      <p:sp>
        <p:nvSpPr>
          <p:cNvPr id="3" name="Content Placeholder 2">
            <a:extLst>
              <a:ext uri="{FF2B5EF4-FFF2-40B4-BE49-F238E27FC236}">
                <a16:creationId xmlns:a16="http://schemas.microsoft.com/office/drawing/2014/main" id="{B52C57A4-E9EB-58BB-48ED-810139D4106E}"/>
              </a:ext>
            </a:extLst>
          </p:cNvPr>
          <p:cNvSpPr>
            <a:spLocks noGrp="1"/>
          </p:cNvSpPr>
          <p:nvPr>
            <p:ph idx="1"/>
          </p:nvPr>
        </p:nvSpPr>
        <p:spPr>
          <a:xfrm>
            <a:off x="838200" y="4889851"/>
            <a:ext cx="4614333" cy="1603023"/>
          </a:xfrm>
        </p:spPr>
        <p:txBody>
          <a:bodyPr>
            <a:normAutofit fontScale="77500" lnSpcReduction="20000"/>
          </a:bodyPr>
          <a:lstStyle/>
          <a:p>
            <a:r>
              <a:rPr lang="en-US" dirty="0"/>
              <a:t>Meet the photo:</a:t>
            </a:r>
          </a:p>
          <a:p>
            <a:pPr lvl="1"/>
            <a:r>
              <a:rPr lang="en-US" dirty="0"/>
              <a:t>What do you see? </a:t>
            </a:r>
          </a:p>
          <a:p>
            <a:pPr lvl="1"/>
            <a:r>
              <a:rPr lang="en-US" dirty="0"/>
              <a:t>Is the photo black and white or color?</a:t>
            </a:r>
          </a:p>
          <a:p>
            <a:pPr lvl="1"/>
            <a:r>
              <a:rPr lang="en-US" dirty="0"/>
              <a:t>Is there a caption?</a:t>
            </a:r>
          </a:p>
          <a:p>
            <a:pPr lvl="1"/>
            <a:r>
              <a:rPr lang="en-US" dirty="0"/>
              <a:t>If so, what does the caption tell you? </a:t>
            </a:r>
          </a:p>
        </p:txBody>
      </p:sp>
      <p:pic>
        <p:nvPicPr>
          <p:cNvPr id="4" name="Picture 3" descr="Image of a barge on the Ohio River in downtown Louisville.">
            <a:extLst>
              <a:ext uri="{FF2B5EF4-FFF2-40B4-BE49-F238E27FC236}">
                <a16:creationId xmlns:a16="http://schemas.microsoft.com/office/drawing/2014/main" id="{B11A9B3F-80F8-1F1C-5F2E-AF06EC63B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332727"/>
            <a:ext cx="5688366" cy="2844183"/>
          </a:xfrm>
          <a:prstGeom prst="rect">
            <a:avLst/>
          </a:prstGeom>
        </p:spPr>
      </p:pic>
      <p:pic>
        <p:nvPicPr>
          <p:cNvPr id="5" name="Picture 4" descr="An image of a barge with coal on the Ohio River in Louisville.">
            <a:extLst>
              <a:ext uri="{FF2B5EF4-FFF2-40B4-BE49-F238E27FC236}">
                <a16:creationId xmlns:a16="http://schemas.microsoft.com/office/drawing/2014/main" id="{32CE9232-D6CB-DD56-FD79-0E21058B49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601" y="1231107"/>
            <a:ext cx="4827234" cy="3205470"/>
          </a:xfrm>
          <a:prstGeom prst="rect">
            <a:avLst/>
          </a:prstGeom>
        </p:spPr>
      </p:pic>
      <p:sp>
        <p:nvSpPr>
          <p:cNvPr id="6" name="Content Placeholder 2">
            <a:extLst>
              <a:ext uri="{FF2B5EF4-FFF2-40B4-BE49-F238E27FC236}">
                <a16:creationId xmlns:a16="http://schemas.microsoft.com/office/drawing/2014/main" id="{ACDFC675-6DD1-BD32-007C-119E007D18DB}"/>
              </a:ext>
            </a:extLst>
          </p:cNvPr>
          <p:cNvSpPr txBox="1">
            <a:spLocks/>
          </p:cNvSpPr>
          <p:nvPr/>
        </p:nvSpPr>
        <p:spPr>
          <a:xfrm>
            <a:off x="6096000" y="4889850"/>
            <a:ext cx="5836356" cy="160302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Observe its parts: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 you see people, objects, or both in the photo?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people doing in the photo?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the objects used for in the photo?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two wors that describe the photo?</a:t>
            </a:r>
          </a:p>
        </p:txBody>
      </p:sp>
    </p:spTree>
    <p:extLst>
      <p:ext uri="{BB962C8B-B14F-4D97-AF65-F5344CB8AC3E}">
        <p14:creationId xmlns:p14="http://schemas.microsoft.com/office/powerpoint/2010/main" val="2857481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8450-213D-BE36-3D6F-854FCB7C4883}"/>
              </a:ext>
            </a:extLst>
          </p:cNvPr>
          <p:cNvSpPr>
            <a:spLocks noGrp="1"/>
          </p:cNvSpPr>
          <p:nvPr>
            <p:ph type="title"/>
          </p:nvPr>
        </p:nvSpPr>
        <p:spPr>
          <a:xfrm>
            <a:off x="838200" y="365126"/>
            <a:ext cx="10515600" cy="763764"/>
          </a:xfrm>
        </p:spPr>
        <p:txBody>
          <a:bodyPr>
            <a:normAutofit/>
          </a:bodyPr>
          <a:lstStyle/>
          <a:p>
            <a:r>
              <a:rPr lang="en-US" kern="0" dirty="0">
                <a:effectLst/>
                <a:latin typeface="Calibri" panose="020F0502020204030204" pitchFamily="34" charset="0"/>
                <a:ea typeface="Calibri" panose="020F0502020204030204" pitchFamily="34" charset="0"/>
                <a:cs typeface="Times New Roman" panose="02020603050405020304" pitchFamily="18" charset="0"/>
              </a:rPr>
              <a:t>Discussion</a:t>
            </a:r>
            <a:endParaRPr lang="en-US" sz="8800" dirty="0"/>
          </a:p>
        </p:txBody>
      </p:sp>
      <p:sp>
        <p:nvSpPr>
          <p:cNvPr id="3" name="Content Placeholder 2">
            <a:extLst>
              <a:ext uri="{FF2B5EF4-FFF2-40B4-BE49-F238E27FC236}">
                <a16:creationId xmlns:a16="http://schemas.microsoft.com/office/drawing/2014/main" id="{B52C57A4-E9EB-58BB-48ED-810139D4106E}"/>
              </a:ext>
            </a:extLst>
          </p:cNvPr>
          <p:cNvSpPr>
            <a:spLocks noGrp="1"/>
          </p:cNvSpPr>
          <p:nvPr>
            <p:ph idx="1"/>
          </p:nvPr>
        </p:nvSpPr>
        <p:spPr>
          <a:xfrm>
            <a:off x="838200" y="4889851"/>
            <a:ext cx="10946166" cy="1603023"/>
          </a:xfrm>
        </p:spPr>
        <p:txBody>
          <a:bodyPr>
            <a:normAutofit/>
          </a:bodyPr>
          <a:lstStyle/>
          <a:p>
            <a:pPr marL="0" indent="0">
              <a:buNone/>
            </a:pPr>
            <a:r>
              <a:rPr lang="en-US" dirty="0"/>
              <a:t>How have the trade systems we use today changed over time? </a:t>
            </a:r>
          </a:p>
        </p:txBody>
      </p:sp>
      <p:pic>
        <p:nvPicPr>
          <p:cNvPr id="4" name="Picture 3" descr="Image of a barge on the Ohio River in downtown Louisville.">
            <a:extLst>
              <a:ext uri="{FF2B5EF4-FFF2-40B4-BE49-F238E27FC236}">
                <a16:creationId xmlns:a16="http://schemas.microsoft.com/office/drawing/2014/main" id="{B11A9B3F-80F8-1F1C-5F2E-AF06EC63B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332727"/>
            <a:ext cx="5688366" cy="2844183"/>
          </a:xfrm>
          <a:prstGeom prst="rect">
            <a:avLst/>
          </a:prstGeom>
        </p:spPr>
      </p:pic>
      <p:pic>
        <p:nvPicPr>
          <p:cNvPr id="5" name="Picture 4" descr="An image of a barge with coal on the Ohio River in Louisville.">
            <a:extLst>
              <a:ext uri="{FF2B5EF4-FFF2-40B4-BE49-F238E27FC236}">
                <a16:creationId xmlns:a16="http://schemas.microsoft.com/office/drawing/2014/main" id="{32CE9232-D6CB-DD56-FD79-0E21058B4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1" y="1231107"/>
            <a:ext cx="4827234" cy="3205470"/>
          </a:xfrm>
          <a:prstGeom prst="rect">
            <a:avLst/>
          </a:prstGeom>
        </p:spPr>
      </p:pic>
    </p:spTree>
    <p:extLst>
      <p:ext uri="{BB962C8B-B14F-4D97-AF65-F5344CB8AC3E}">
        <p14:creationId xmlns:p14="http://schemas.microsoft.com/office/powerpoint/2010/main" val="3604098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7BF7-F4F4-1108-1F7A-492AF9025500}"/>
              </a:ext>
            </a:extLst>
          </p:cNvPr>
          <p:cNvSpPr>
            <a:spLocks noGrp="1"/>
          </p:cNvSpPr>
          <p:nvPr>
            <p:ph type="title"/>
          </p:nvPr>
        </p:nvSpPr>
        <p:spPr/>
        <p:txBody>
          <a:bodyPr/>
          <a:lstStyle/>
          <a:p>
            <a:pPr algn="ctr"/>
            <a:r>
              <a:rPr lang="en-US" dirty="0"/>
              <a:t>Task Aligned to the Supporting Question</a:t>
            </a:r>
          </a:p>
        </p:txBody>
      </p:sp>
      <p:sp>
        <p:nvSpPr>
          <p:cNvPr id="3" name="Content Placeholder 2">
            <a:extLst>
              <a:ext uri="{FF2B5EF4-FFF2-40B4-BE49-F238E27FC236}">
                <a16:creationId xmlns:a16="http://schemas.microsoft.com/office/drawing/2014/main" id="{09CC10B0-4311-CB16-DCD4-1758BF07D0F6}"/>
              </a:ext>
            </a:extLst>
          </p:cNvPr>
          <p:cNvSpPr>
            <a:spLocks noGrp="1"/>
          </p:cNvSpPr>
          <p:nvPr>
            <p:ph idx="1"/>
          </p:nvPr>
        </p:nvSpPr>
        <p:spPr>
          <a:xfrm>
            <a:off x="478887" y="2197101"/>
            <a:ext cx="10874913" cy="3979862"/>
          </a:xfrm>
        </p:spPr>
        <p:txBody>
          <a:bodyPr>
            <a:normAutofit/>
          </a:bodyPr>
          <a:lstStyle/>
          <a:p>
            <a:pPr marL="0" indent="0" algn="ctr">
              <a:buNone/>
            </a:pPr>
            <a:r>
              <a:rPr lang="en-US" dirty="0"/>
              <a:t>Answer the supporting question:</a:t>
            </a:r>
          </a:p>
          <a:p>
            <a:pPr marL="0" indent="0" algn="ctr">
              <a:buNone/>
            </a:pPr>
            <a:endParaRPr lang="en-US" dirty="0"/>
          </a:p>
          <a:p>
            <a:pPr marL="0" indent="0" algn="ctr">
              <a:buNone/>
            </a:pPr>
            <a:r>
              <a:rPr lang="en-US" b="1" dirty="0"/>
              <a:t>How have steamboats expanded travel and trade to benefit Kentucky? </a:t>
            </a:r>
          </a:p>
          <a:p>
            <a:pPr marL="0" indent="0" algn="ctr">
              <a:buNone/>
            </a:pPr>
            <a:r>
              <a:rPr lang="en-US" dirty="0"/>
              <a:t>In your response, provide evidence from at least two different sources you investigated. </a:t>
            </a:r>
          </a:p>
          <a:p>
            <a:pPr marL="0" indent="0" algn="ctr">
              <a:buNone/>
            </a:pPr>
            <a:endParaRPr lang="en-US" dirty="0"/>
          </a:p>
          <a:p>
            <a:pPr marL="0" indent="0" algn="ctr">
              <a:buNone/>
            </a:pPr>
            <a:endParaRPr lang="en-US" dirty="0"/>
          </a:p>
          <a:p>
            <a:pPr marL="0" indent="0" algn="ctr">
              <a:buNone/>
            </a:pPr>
            <a:r>
              <a:rPr lang="en-US" dirty="0"/>
              <a:t>When directed, submit your responses in the chat. </a:t>
            </a:r>
          </a:p>
        </p:txBody>
      </p:sp>
    </p:spTree>
    <p:extLst>
      <p:ext uri="{BB962C8B-B14F-4D97-AF65-F5344CB8AC3E}">
        <p14:creationId xmlns:p14="http://schemas.microsoft.com/office/powerpoint/2010/main" val="1125791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at on the water&#10;&#10;Description automatically generated">
            <a:extLst>
              <a:ext uri="{FF2B5EF4-FFF2-40B4-BE49-F238E27FC236}">
                <a16:creationId xmlns:a16="http://schemas.microsoft.com/office/drawing/2014/main" id="{A77B7B44-F801-A9CC-BE85-118931C11EFE}"/>
              </a:ext>
            </a:extLst>
          </p:cNvPr>
          <p:cNvPicPr>
            <a:picLocks noChangeAspect="1"/>
          </p:cNvPicPr>
          <p:nvPr/>
        </p:nvPicPr>
        <p:blipFill rotWithShape="1">
          <a:blip r:embed="rId2">
            <a:extLst>
              <a:ext uri="{28A0092B-C50C-407E-A947-70E740481C1C}">
                <a14:useLocalDpi xmlns:a14="http://schemas.microsoft.com/office/drawing/2010/main" val="0"/>
              </a:ext>
            </a:extLst>
          </a:blip>
          <a:srcRect r="2720" b="-2"/>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 name="TextBox 1">
            <a:extLst>
              <a:ext uri="{FF2B5EF4-FFF2-40B4-BE49-F238E27FC236}">
                <a16:creationId xmlns:a16="http://schemas.microsoft.com/office/drawing/2014/main" id="{64114198-D83E-D362-2C92-055412C9C1DE}"/>
              </a:ext>
            </a:extLst>
          </p:cNvPr>
          <p:cNvSpPr txBox="1"/>
          <p:nvPr/>
        </p:nvSpPr>
        <p:spPr>
          <a:xfrm>
            <a:off x="4654294" y="4562856"/>
            <a:ext cx="6903721" cy="1600200"/>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Compelling Question: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have innovations in river watercraft impacted the lives of Americans?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Supporting Question: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How have steamboats </a:t>
            </a:r>
            <a:r>
              <a:rPr kumimoji="0" lang="en-US"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expanded travel and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trade to benefit Kentucky?</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elle of Louisville logo">
            <a:extLst>
              <a:ext uri="{FF2B5EF4-FFF2-40B4-BE49-F238E27FC236}">
                <a16:creationId xmlns:a16="http://schemas.microsoft.com/office/drawing/2014/main" id="{A17FA321-1C88-3F0B-1818-EAA0E5F554B6}"/>
              </a:ext>
            </a:extLst>
          </p:cNvPr>
          <p:cNvPicPr>
            <a:picLocks noChangeAspect="1"/>
          </p:cNvPicPr>
          <p:nvPr/>
        </p:nvPicPr>
        <p:blipFill rotWithShape="1">
          <a:blip r:embed="rId3">
            <a:extLst>
              <a:ext uri="{28A0092B-C50C-407E-A947-70E740481C1C}">
                <a14:useLocalDpi xmlns:a14="http://schemas.microsoft.com/office/drawing/2010/main" val="0"/>
              </a:ext>
            </a:extLst>
          </a:blip>
          <a:srcRect t="13315" b="17849"/>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cxnSp>
        <p:nvCxnSpPr>
          <p:cNvPr id="9" name="Straight Connector 8">
            <a:extLst>
              <a:ext uri="{FF2B5EF4-FFF2-40B4-BE49-F238E27FC236}">
                <a16:creationId xmlns:a16="http://schemas.microsoft.com/office/drawing/2014/main" id="{C8FEE846-592F-A568-894E-B43C66F1328D}"/>
              </a:ext>
              <a:ext uri="{C183D7F6-B498-43B3-948B-1728B52AA6E4}">
                <adec:decorative xmlns:adec="http://schemas.microsoft.com/office/drawing/2017/decorative" val="1"/>
              </a:ext>
            </a:extLst>
          </p:cNvPr>
          <p:cNvCxnSpPr/>
          <p:nvPr/>
        </p:nvCxnSpPr>
        <p:spPr>
          <a:xfrm>
            <a:off x="4617718" y="4562856"/>
            <a:ext cx="0" cy="1563624"/>
          </a:xfrm>
          <a:prstGeom prst="line">
            <a:avLst/>
          </a:prstGeom>
          <a:ln w="76200">
            <a:solidFill>
              <a:srgbClr val="FA020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04F30FF-B58B-FCBE-06B9-494141660E2F}"/>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10" name="Rectangle 9">
              <a:extLst>
                <a:ext uri="{FF2B5EF4-FFF2-40B4-BE49-F238E27FC236}">
                  <a16:creationId xmlns:a16="http://schemas.microsoft.com/office/drawing/2014/main" id="{3357E483-CFCD-8804-CFFF-120F5E8E0AEE}"/>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62F6D8-5FBC-7DB9-AEC1-5ED078E5D1E7}"/>
                </a:ext>
              </a:extLst>
            </p:cNvPr>
            <p:cNvPicPr>
              <a:picLocks noChangeAspect="1"/>
            </p:cNvPicPr>
            <p:nvPr/>
          </p:nvPicPr>
          <p:blipFill rotWithShape="1">
            <a:blip r:embed="rId3">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4" name="TextBox 3">
              <a:extLst>
                <a:ext uri="{FF2B5EF4-FFF2-40B4-BE49-F238E27FC236}">
                  <a16:creationId xmlns:a16="http://schemas.microsoft.com/office/drawing/2014/main" id="{D9381BF6-9E74-15B5-3FFE-C7314C15AAAE}"/>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7" name="Title 6">
            <a:extLst>
              <a:ext uri="{FF2B5EF4-FFF2-40B4-BE49-F238E27FC236}">
                <a16:creationId xmlns:a16="http://schemas.microsoft.com/office/drawing/2014/main" id="{BE2A25A1-F339-E9A7-8848-BBD199326EC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Belle of Louisville conclusion</a:t>
            </a:r>
          </a:p>
        </p:txBody>
      </p:sp>
    </p:spTree>
    <p:extLst>
      <p:ext uri="{BB962C8B-B14F-4D97-AF65-F5344CB8AC3E}">
        <p14:creationId xmlns:p14="http://schemas.microsoft.com/office/powerpoint/2010/main" val="2152904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A97B-29E4-7BBB-FFFE-1F44424EC38D}"/>
              </a:ext>
            </a:extLst>
          </p:cNvPr>
          <p:cNvSpPr>
            <a:spLocks noGrp="1"/>
          </p:cNvSpPr>
          <p:nvPr>
            <p:ph type="title"/>
          </p:nvPr>
        </p:nvSpPr>
        <p:spPr>
          <a:xfrm>
            <a:off x="350497" y="25940"/>
            <a:ext cx="11080893" cy="669710"/>
          </a:xfrm>
        </p:spPr>
        <p:txBody>
          <a:bodyPr>
            <a:normAutofit fontScale="90000"/>
          </a:bodyPr>
          <a:lstStyle/>
          <a:p>
            <a:r>
              <a:rPr lang="en-US" dirty="0"/>
              <a:t>Reflection</a:t>
            </a:r>
          </a:p>
        </p:txBody>
      </p:sp>
      <p:sp>
        <p:nvSpPr>
          <p:cNvPr id="3" name="Text Placeholder 2">
            <a:extLst>
              <a:ext uri="{FF2B5EF4-FFF2-40B4-BE49-F238E27FC236}">
                <a16:creationId xmlns:a16="http://schemas.microsoft.com/office/drawing/2014/main" id="{1C531AC1-2E67-A750-9FB3-428F919F1737}"/>
              </a:ext>
            </a:extLst>
          </p:cNvPr>
          <p:cNvSpPr>
            <a:spLocks noGrp="1"/>
          </p:cNvSpPr>
          <p:nvPr>
            <p:ph type="body" idx="1"/>
          </p:nvPr>
        </p:nvSpPr>
        <p:spPr>
          <a:xfrm>
            <a:off x="350497" y="2936838"/>
            <a:ext cx="11579734" cy="3663946"/>
          </a:xfrm>
        </p:spPr>
        <p:txBody>
          <a:bodyPr>
            <a:normAutofit/>
          </a:bodyPr>
          <a:lstStyle/>
          <a:p>
            <a:r>
              <a:rPr lang="en-US" dirty="0"/>
              <a:t>Today’s webinar was designed to support you in experiencing what the </a:t>
            </a:r>
            <a:r>
              <a:rPr lang="en-US" i="1" dirty="0"/>
              <a:t>KAS for Social Studies</a:t>
            </a:r>
            <a:r>
              <a:rPr lang="en-US" dirty="0"/>
              <a:t> looks like in practice. Complete the </a:t>
            </a:r>
            <a:r>
              <a:rPr lang="en-US" dirty="0">
                <a:hlinkClick r:id="rId2"/>
              </a:rPr>
              <a:t>Connect, Extend, Challenge </a:t>
            </a:r>
            <a:r>
              <a:rPr lang="en-US" dirty="0"/>
              <a:t>strategy to reflect on how what you experienced will help students </a:t>
            </a:r>
            <a:r>
              <a:rPr lang="en-US" b="1" dirty="0"/>
              <a:t>do</a:t>
            </a:r>
            <a:r>
              <a:rPr lang="en-US" dirty="0"/>
              <a:t> social studies and </a:t>
            </a:r>
            <a:r>
              <a:rPr lang="en-US" b="1" dirty="0"/>
              <a:t>demonstrate mastery</a:t>
            </a:r>
            <a:r>
              <a:rPr lang="en-US" dirty="0"/>
              <a:t> of the standards. </a:t>
            </a:r>
          </a:p>
        </p:txBody>
      </p:sp>
      <p:graphicFrame>
        <p:nvGraphicFramePr>
          <p:cNvPr id="4" name="Google Shape;208;p46">
            <a:extLst>
              <a:ext uri="{FF2B5EF4-FFF2-40B4-BE49-F238E27FC236}">
                <a16:creationId xmlns:a16="http://schemas.microsoft.com/office/drawing/2014/main" id="{B7C3C0DB-B1A2-F2C9-7B8C-4B65102D4989}"/>
              </a:ext>
            </a:extLst>
          </p:cNvPr>
          <p:cNvGraphicFramePr/>
          <p:nvPr/>
        </p:nvGraphicFramePr>
        <p:xfrm>
          <a:off x="1025237" y="953646"/>
          <a:ext cx="10626436" cy="1725196"/>
        </p:xfrm>
        <a:graphic>
          <a:graphicData uri="http://schemas.openxmlformats.org/drawingml/2006/table">
            <a:tbl>
              <a:tblPr firstRow="1">
                <a:noFill/>
              </a:tblPr>
              <a:tblGrid>
                <a:gridCol w="2341418">
                  <a:extLst>
                    <a:ext uri="{9D8B030D-6E8A-4147-A177-3AD203B41FA5}">
                      <a16:colId xmlns:a16="http://schemas.microsoft.com/office/drawing/2014/main" val="20000"/>
                    </a:ext>
                  </a:extLst>
                </a:gridCol>
                <a:gridCol w="1620982">
                  <a:extLst>
                    <a:ext uri="{9D8B030D-6E8A-4147-A177-3AD203B41FA5}">
                      <a16:colId xmlns:a16="http://schemas.microsoft.com/office/drawing/2014/main" val="20001"/>
                    </a:ext>
                  </a:extLst>
                </a:gridCol>
                <a:gridCol w="6664036">
                  <a:extLst>
                    <a:ext uri="{9D8B030D-6E8A-4147-A177-3AD203B41FA5}">
                      <a16:colId xmlns:a16="http://schemas.microsoft.com/office/drawing/2014/main" val="20002"/>
                    </a:ext>
                  </a:extLst>
                </a:gridCol>
              </a:tblGrid>
              <a:tr h="297029">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Concepts and Practices</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Standard</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Disciplinary Clarifications</a:t>
                      </a:r>
                      <a:endParaRPr sz="14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1328986">
                <a:tc>
                  <a:txBody>
                    <a:bodyPr/>
                    <a:lstStyle/>
                    <a:p>
                      <a:pPr marL="0" marR="0" lvl="0" indent="0" algn="l" rtl="0">
                        <a:lnSpc>
                          <a:spcPct val="100000"/>
                        </a:lnSpc>
                        <a:spcBef>
                          <a:spcPts val="0"/>
                        </a:spcBef>
                        <a:spcAft>
                          <a:spcPts val="0"/>
                        </a:spcAft>
                        <a:buClr>
                          <a:srgbClr val="000000"/>
                        </a:buClr>
                        <a:buSzPts val="1800"/>
                        <a:buFont typeface="Arial"/>
                        <a:buNone/>
                      </a:pPr>
                      <a:r>
                        <a:rPr lang="en-US" sz="1200" b="1" u="none" strike="noStrike" cap="none" dirty="0"/>
                        <a:t>E: </a:t>
                      </a:r>
                      <a:r>
                        <a:rPr lang="en-US" sz="1200" b="1" dirty="0"/>
                        <a:t>Kentucky Economics</a:t>
                      </a:r>
                      <a:endParaRPr sz="1200" b="1" u="none" strike="noStrike" cap="none" dirty="0"/>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200" dirty="0"/>
                        <a:t>3.E.KE.1 Explain how trade between people and</a:t>
                      </a:r>
                    </a:p>
                    <a:p>
                      <a:pPr marL="0" marR="0" lvl="0" indent="0" algn="l" rtl="0">
                        <a:lnSpc>
                          <a:spcPct val="100000"/>
                        </a:lnSpc>
                        <a:spcBef>
                          <a:spcPts val="0"/>
                        </a:spcBef>
                        <a:spcAft>
                          <a:spcPts val="0"/>
                        </a:spcAft>
                        <a:buClr>
                          <a:srgbClr val="000000"/>
                        </a:buClr>
                        <a:buSzPts val="1800"/>
                        <a:buFont typeface="Arial"/>
                        <a:buNone/>
                      </a:pPr>
                      <a:r>
                        <a:rPr lang="en-US" sz="1200" dirty="0"/>
                        <a:t>groups can benefit Kentucky.</a:t>
                      </a:r>
                      <a:endParaRPr sz="1200" u="none" strike="noStrike" cap="none" dirty="0"/>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dirty="0"/>
                        <a:t>People and groups in Kentucky benefit from trade for goods and services not available to them in their area, region or the state. Kentuckians also benefit by selling abundant or specialized items outside the state to those without as much access. For example, Kentucky’s specialization in horse breeding and racing means that people from across the world come to the state to access these goods and services, helping boost the economy. Kentucky’s natural access to coal also serves as an item of trade across borders to areas not as rich in this resource.</a:t>
                      </a:r>
                      <a:endParaRPr sz="1200" u="none" strike="noStrike" cap="none" dirty="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75170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A97B-29E4-7BBB-FFFE-1F44424EC38D}"/>
              </a:ext>
            </a:extLst>
          </p:cNvPr>
          <p:cNvSpPr>
            <a:spLocks noGrp="1"/>
          </p:cNvSpPr>
          <p:nvPr>
            <p:ph type="title"/>
          </p:nvPr>
        </p:nvSpPr>
        <p:spPr>
          <a:xfrm>
            <a:off x="254887" y="30281"/>
            <a:ext cx="11080893" cy="669710"/>
          </a:xfrm>
        </p:spPr>
        <p:txBody>
          <a:bodyPr>
            <a:normAutofit fontScale="90000"/>
          </a:bodyPr>
          <a:lstStyle/>
          <a:p>
            <a:r>
              <a:rPr lang="en-US" dirty="0"/>
              <a:t>Reflection (2)</a:t>
            </a:r>
          </a:p>
        </p:txBody>
      </p:sp>
      <p:sp>
        <p:nvSpPr>
          <p:cNvPr id="3" name="Text Placeholder 2">
            <a:extLst>
              <a:ext uri="{FF2B5EF4-FFF2-40B4-BE49-F238E27FC236}">
                <a16:creationId xmlns:a16="http://schemas.microsoft.com/office/drawing/2014/main" id="{1C531AC1-2E67-A750-9FB3-428F919F1737}"/>
              </a:ext>
            </a:extLst>
          </p:cNvPr>
          <p:cNvSpPr>
            <a:spLocks noGrp="1"/>
          </p:cNvSpPr>
          <p:nvPr>
            <p:ph type="body" idx="1"/>
          </p:nvPr>
        </p:nvSpPr>
        <p:spPr>
          <a:xfrm>
            <a:off x="350497" y="2463501"/>
            <a:ext cx="11579734" cy="4137283"/>
          </a:xfrm>
        </p:spPr>
        <p:txBody>
          <a:bodyPr>
            <a:normAutofit/>
          </a:bodyPr>
          <a:lstStyle/>
          <a:p>
            <a:r>
              <a:rPr lang="en-US" dirty="0"/>
              <a:t>Consider what you have just read, seen, or heard, and then ask yourself:  </a:t>
            </a:r>
          </a:p>
          <a:p>
            <a:pPr marL="1143000" lvl="1" indent="-457200">
              <a:buFont typeface="Arial" panose="020B0604020202020204" pitchFamily="34" charset="0"/>
              <a:buChar char="•"/>
            </a:pPr>
            <a:r>
              <a:rPr lang="en-US" dirty="0"/>
              <a:t>How are the ideas and information </a:t>
            </a:r>
            <a:r>
              <a:rPr lang="en-US" b="1" dirty="0"/>
              <a:t>connected</a:t>
            </a:r>
            <a:r>
              <a:rPr lang="en-US" dirty="0"/>
              <a:t> to what you already know? </a:t>
            </a:r>
          </a:p>
          <a:p>
            <a:pPr marL="1143000" lvl="1" indent="-457200">
              <a:buFont typeface="Arial" panose="020B0604020202020204" pitchFamily="34" charset="0"/>
              <a:buChar char="•"/>
            </a:pPr>
            <a:r>
              <a:rPr lang="en-US" dirty="0"/>
              <a:t>What new ideas did you get that broadened your thinking or </a:t>
            </a:r>
            <a:r>
              <a:rPr lang="en-US" b="1" dirty="0"/>
              <a:t>extended</a:t>
            </a:r>
            <a:r>
              <a:rPr lang="en-US" dirty="0"/>
              <a:t> it in different  directions?</a:t>
            </a:r>
          </a:p>
          <a:p>
            <a:pPr marL="1143000" lvl="1" indent="-457200">
              <a:buFont typeface="Arial" panose="020B0604020202020204" pitchFamily="34" charset="0"/>
              <a:buChar char="•"/>
            </a:pPr>
            <a:r>
              <a:rPr lang="en-US" dirty="0"/>
              <a:t>What </a:t>
            </a:r>
            <a:r>
              <a:rPr lang="en-US" b="1" dirty="0"/>
              <a:t>challenges</a:t>
            </a:r>
            <a:r>
              <a:rPr lang="en-US" dirty="0"/>
              <a:t> or puzzles emerge for you?</a:t>
            </a:r>
          </a:p>
          <a:p>
            <a:endParaRPr lang="en-US" dirty="0"/>
          </a:p>
        </p:txBody>
      </p:sp>
      <p:graphicFrame>
        <p:nvGraphicFramePr>
          <p:cNvPr id="4" name="Google Shape;208;p46">
            <a:extLst>
              <a:ext uri="{FF2B5EF4-FFF2-40B4-BE49-F238E27FC236}">
                <a16:creationId xmlns:a16="http://schemas.microsoft.com/office/drawing/2014/main" id="{335EA92E-361B-8DFF-DE0F-448FF69585A7}"/>
              </a:ext>
            </a:extLst>
          </p:cNvPr>
          <p:cNvGraphicFramePr/>
          <p:nvPr/>
        </p:nvGraphicFramePr>
        <p:xfrm>
          <a:off x="709344" y="738305"/>
          <a:ext cx="10626436" cy="1725196"/>
        </p:xfrm>
        <a:graphic>
          <a:graphicData uri="http://schemas.openxmlformats.org/drawingml/2006/table">
            <a:tbl>
              <a:tblPr firstRow="1">
                <a:noFill/>
              </a:tblPr>
              <a:tblGrid>
                <a:gridCol w="2341418">
                  <a:extLst>
                    <a:ext uri="{9D8B030D-6E8A-4147-A177-3AD203B41FA5}">
                      <a16:colId xmlns:a16="http://schemas.microsoft.com/office/drawing/2014/main" val="20000"/>
                    </a:ext>
                  </a:extLst>
                </a:gridCol>
                <a:gridCol w="1620982">
                  <a:extLst>
                    <a:ext uri="{9D8B030D-6E8A-4147-A177-3AD203B41FA5}">
                      <a16:colId xmlns:a16="http://schemas.microsoft.com/office/drawing/2014/main" val="20001"/>
                    </a:ext>
                  </a:extLst>
                </a:gridCol>
                <a:gridCol w="6664036">
                  <a:extLst>
                    <a:ext uri="{9D8B030D-6E8A-4147-A177-3AD203B41FA5}">
                      <a16:colId xmlns:a16="http://schemas.microsoft.com/office/drawing/2014/main" val="20002"/>
                    </a:ext>
                  </a:extLst>
                </a:gridCol>
              </a:tblGrid>
              <a:tr h="297029">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Concepts and Practices</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Standard</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Disciplinary Clarifications</a:t>
                      </a:r>
                      <a:endParaRPr sz="14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1328986">
                <a:tc>
                  <a:txBody>
                    <a:bodyPr/>
                    <a:lstStyle/>
                    <a:p>
                      <a:pPr marL="0" marR="0" lvl="0" indent="0" algn="l" rtl="0">
                        <a:lnSpc>
                          <a:spcPct val="100000"/>
                        </a:lnSpc>
                        <a:spcBef>
                          <a:spcPts val="0"/>
                        </a:spcBef>
                        <a:spcAft>
                          <a:spcPts val="0"/>
                        </a:spcAft>
                        <a:buClr>
                          <a:srgbClr val="000000"/>
                        </a:buClr>
                        <a:buSzPts val="1800"/>
                        <a:buFont typeface="Arial"/>
                        <a:buNone/>
                      </a:pPr>
                      <a:r>
                        <a:rPr lang="en-US" sz="1200" b="1" u="none" strike="noStrike" cap="none" dirty="0"/>
                        <a:t>E: </a:t>
                      </a:r>
                      <a:r>
                        <a:rPr lang="en-US" sz="1200" b="1" dirty="0"/>
                        <a:t>Kentucky Economics</a:t>
                      </a:r>
                      <a:endParaRPr sz="1200" b="1" u="none" strike="noStrike" cap="none" dirty="0"/>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200" dirty="0"/>
                        <a:t>3.E.KE.1 Explain how trade between people and</a:t>
                      </a:r>
                    </a:p>
                    <a:p>
                      <a:pPr marL="0" marR="0" lvl="0" indent="0" algn="l" rtl="0">
                        <a:lnSpc>
                          <a:spcPct val="100000"/>
                        </a:lnSpc>
                        <a:spcBef>
                          <a:spcPts val="0"/>
                        </a:spcBef>
                        <a:spcAft>
                          <a:spcPts val="0"/>
                        </a:spcAft>
                        <a:buClr>
                          <a:srgbClr val="000000"/>
                        </a:buClr>
                        <a:buSzPts val="1800"/>
                        <a:buFont typeface="Arial"/>
                        <a:buNone/>
                      </a:pPr>
                      <a:r>
                        <a:rPr lang="en-US" sz="1200" dirty="0"/>
                        <a:t>groups can benefit Kentucky.</a:t>
                      </a:r>
                      <a:endParaRPr sz="1200" u="none" strike="noStrike" cap="none" dirty="0"/>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dirty="0"/>
                        <a:t>People and groups in Kentucky benefit from trade for goods and services not available to them in their area, region or the state. Kentuckians also benefit by selling abundant or specialized items outside the state to those without as much access. For example, Kentucky’s specialization in horse breeding and racing means that people from across the world come to the state to access these goods and services, helping boost the economy. Kentucky’s natural access to coal also serves as an item of trade across borders to areas not as rich in this resource.</a:t>
                      </a:r>
                      <a:endParaRPr sz="1200" u="none" strike="noStrike" cap="none" dirty="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79315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FD46C-7E7C-EBC5-C5B0-C06CB558C4CF}"/>
              </a:ext>
            </a:extLst>
          </p:cNvPr>
          <p:cNvSpPr>
            <a:spLocks noGrp="1"/>
          </p:cNvSpPr>
          <p:nvPr>
            <p:ph type="title"/>
          </p:nvPr>
        </p:nvSpPr>
        <p:spPr>
          <a:xfrm>
            <a:off x="1385520" y="341883"/>
            <a:ext cx="8992572" cy="1320800"/>
          </a:xfrm>
        </p:spPr>
        <p:txBody>
          <a:bodyPr/>
          <a:lstStyle/>
          <a:p>
            <a:pPr algn="ctr"/>
            <a:r>
              <a:rPr lang="en-US" dirty="0"/>
              <a:t>We need to hear from you!</a:t>
            </a:r>
          </a:p>
        </p:txBody>
      </p:sp>
      <p:sp>
        <p:nvSpPr>
          <p:cNvPr id="3" name="Text Placeholder 2">
            <a:extLst>
              <a:ext uri="{FF2B5EF4-FFF2-40B4-BE49-F238E27FC236}">
                <a16:creationId xmlns:a16="http://schemas.microsoft.com/office/drawing/2014/main" id="{AB0736F1-423B-110C-D317-6B6B16BA12CD}"/>
              </a:ext>
            </a:extLst>
          </p:cNvPr>
          <p:cNvSpPr>
            <a:spLocks noGrp="1"/>
          </p:cNvSpPr>
          <p:nvPr>
            <p:ph type="body" idx="1"/>
          </p:nvPr>
        </p:nvSpPr>
        <p:spPr>
          <a:xfrm>
            <a:off x="581634" y="1796387"/>
            <a:ext cx="11119299" cy="3537613"/>
          </a:xfrm>
        </p:spPr>
        <p:txBody>
          <a:bodyPr/>
          <a:lstStyle/>
          <a:p>
            <a:pPr algn="ctr"/>
            <a:r>
              <a:rPr lang="en-US" dirty="0"/>
              <a:t>Please complete the </a:t>
            </a:r>
            <a:r>
              <a:rPr lang="en-US" dirty="0">
                <a:hlinkClick r:id="rId3"/>
              </a:rPr>
              <a:t>Elementary Webinar Series Feedback Form for April 24, 2024</a:t>
            </a:r>
            <a:r>
              <a:rPr lang="en-US" dirty="0"/>
              <a:t>. </a:t>
            </a:r>
          </a:p>
          <a:p>
            <a:pPr algn="ctr"/>
            <a:endParaRPr lang="en-US" dirty="0"/>
          </a:p>
          <a:p>
            <a:pPr algn="ctr"/>
            <a:r>
              <a:rPr lang="en-US" dirty="0"/>
              <a:t>Your feedback is essential to helping us continue to offer learning experiences that best meet your needs moving forward.</a:t>
            </a:r>
          </a:p>
        </p:txBody>
      </p:sp>
    </p:spTree>
    <p:extLst>
      <p:ext uri="{BB962C8B-B14F-4D97-AF65-F5344CB8AC3E}">
        <p14:creationId xmlns:p14="http://schemas.microsoft.com/office/powerpoint/2010/main" val="3645626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0">
            <a:extLst>
              <a:ext uri="{C183D7F6-B498-43B3-948B-1728B52AA6E4}">
                <adec:decorative xmlns:adec="http://schemas.microsoft.com/office/drawing/2017/decorative" val="0"/>
              </a:ext>
            </a:extLst>
          </p:cNvPr>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Does it Mean to Unpack a Standard?</a:t>
            </a:r>
            <a:endParaRPr dirty="0">
              <a:latin typeface="Franklin Gothic Medium" panose="020B0603020102020204" pitchFamily="34" charset="0"/>
            </a:endParaRPr>
          </a:p>
        </p:txBody>
      </p:sp>
      <p:sp>
        <p:nvSpPr>
          <p:cNvPr id="164" name="Google Shape;164;p40">
            <a:extLst>
              <a:ext uri="{C183D7F6-B498-43B3-948B-1728B52AA6E4}">
                <adec:decorative xmlns:adec="http://schemas.microsoft.com/office/drawing/2017/decorative" val="0"/>
              </a:ext>
            </a:extLst>
          </p:cNvPr>
          <p:cNvSpPr txBox="1">
            <a:spLocks noGrp="1"/>
          </p:cNvSpPr>
          <p:nvPr>
            <p:ph type="body" idx="1"/>
          </p:nvPr>
        </p:nvSpPr>
        <p:spPr>
          <a:xfrm>
            <a:off x="298011" y="813875"/>
            <a:ext cx="11064000" cy="4664114"/>
          </a:xfrm>
          <a:prstGeom prst="rect">
            <a:avLst/>
          </a:prstGeom>
          <a:noFill/>
          <a:ln>
            <a:noFill/>
          </a:ln>
        </p:spPr>
        <p:txBody>
          <a:bodyPr spcFirstLastPara="1" wrap="square" lIns="0" tIns="0" rIns="0" bIns="0" anchor="t" anchorCtr="0">
            <a:noAutofit/>
          </a:bodyPr>
          <a:lstStyle/>
          <a:p>
            <a:pPr marL="88900" lvl="0" indent="0" algn="l" rtl="0">
              <a:lnSpc>
                <a:spcPct val="115000"/>
              </a:lnSpc>
              <a:spcBef>
                <a:spcPts val="800"/>
              </a:spcBef>
              <a:spcAft>
                <a:spcPts val="0"/>
              </a:spcAft>
              <a:buClr>
                <a:schemeClr val="dk1"/>
              </a:buClr>
              <a:buSzPts val="2200"/>
              <a:buNone/>
            </a:pPr>
            <a:r>
              <a:rPr lang="en-US"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p>
          <a:p>
            <a:pPr marL="546100" lvl="1" indent="0" algn="l" rtl="0">
              <a:lnSpc>
                <a:spcPct val="115000"/>
              </a:lnSpc>
              <a:spcBef>
                <a:spcPts val="0"/>
              </a:spcBef>
              <a:spcAft>
                <a:spcPts val="0"/>
              </a:spcAft>
              <a:buClr>
                <a:schemeClr val="dk1"/>
              </a:buClr>
              <a:buSzPts val="2200"/>
              <a:buNone/>
            </a:pPr>
            <a:r>
              <a:rPr lang="en-US" b="1" kern="0" dirty="0">
                <a:effectLst/>
                <a:latin typeface="Calibri" panose="020F0502020204030204" pitchFamily="34" charset="0"/>
                <a:ea typeface="Calibri" panose="020F0502020204030204" pitchFamily="34" charset="0"/>
                <a:cs typeface="Calibri" panose="020F0502020204030204" pitchFamily="34" charset="0"/>
              </a:rPr>
              <a:t>3.E.KE.1 Explain how trade between people and groups can benefit Kentucky.</a:t>
            </a:r>
            <a:endParaRPr sz="28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diagram of a standard number&#10;&#10;Description automatically generated">
            <a:extLst>
              <a:ext uri="{FF2B5EF4-FFF2-40B4-BE49-F238E27FC236}">
                <a16:creationId xmlns:a16="http://schemas.microsoft.com/office/drawing/2014/main" id="{78572363-6D41-6951-AEBE-1CC763B7DFF6}"/>
              </a:ext>
              <a:ext uri="{C183D7F6-B498-43B3-948B-1728B52AA6E4}">
                <adec:decorative xmlns:adec="http://schemas.microsoft.com/office/drawing/2017/decorative" val="0"/>
              </a:ext>
            </a:extLst>
          </p:cNvPr>
          <p:cNvPicPr>
            <a:picLocks noChangeAspect="1"/>
          </p:cNvPicPr>
          <p:nvPr/>
        </p:nvPicPr>
        <p:blipFill rotWithShape="1">
          <a:blip r:embed="rId3"/>
          <a:srcRect t="17725" b="40606"/>
          <a:stretch/>
        </p:blipFill>
        <p:spPr>
          <a:xfrm>
            <a:off x="1523999" y="3101035"/>
            <a:ext cx="7648297" cy="2671594"/>
          </a:xfrm>
          <a:prstGeom prst="rect">
            <a:avLst/>
          </a:prstGeom>
        </p:spPr>
      </p:pic>
      <p:graphicFrame>
        <p:nvGraphicFramePr>
          <p:cNvPr id="4" name="Table 3">
            <a:extLst>
              <a:ext uri="{FF2B5EF4-FFF2-40B4-BE49-F238E27FC236}">
                <a16:creationId xmlns:a16="http://schemas.microsoft.com/office/drawing/2014/main" id="{EF11994C-35B3-8707-A544-47138E460853}"/>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261386945"/>
              </p:ext>
            </p:extLst>
          </p:nvPr>
        </p:nvGraphicFramePr>
        <p:xfrm>
          <a:off x="8778888" y="2364837"/>
          <a:ext cx="3135745" cy="2519680"/>
        </p:xfrm>
        <a:graphic>
          <a:graphicData uri="http://schemas.openxmlformats.org/drawingml/2006/table">
            <a:tbl>
              <a:tblPr firstRow="1" bandRow="1">
                <a:tableStyleId>{7536AE7E-8A28-43DD-9494-68CC7674C8D5}</a:tableStyleId>
              </a:tblPr>
              <a:tblGrid>
                <a:gridCol w="3135745">
                  <a:extLst>
                    <a:ext uri="{9D8B030D-6E8A-4147-A177-3AD203B41FA5}">
                      <a16:colId xmlns:a16="http://schemas.microsoft.com/office/drawing/2014/main" val="2810213004"/>
                    </a:ext>
                  </a:extLst>
                </a:gridCol>
              </a:tblGrid>
              <a:tr h="370840">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Economics (E)</a:t>
                      </a:r>
                    </a:p>
                  </a:txBody>
                  <a:tcPr>
                    <a:solidFill>
                      <a:schemeClr val="accent4">
                        <a:lumMod val="20000"/>
                        <a:lumOff val="80000"/>
                      </a:schemeClr>
                    </a:solidFill>
                  </a:tcPr>
                </a:tc>
                <a:extLst>
                  <a:ext uri="{0D108BD9-81ED-4DB2-BD59-A6C34878D82A}">
                    <a16:rowId xmlns:a16="http://schemas.microsoft.com/office/drawing/2014/main" val="2970386638"/>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Microeconomics (MI)</a:t>
                      </a:r>
                    </a:p>
                  </a:txBody>
                  <a:tcPr>
                    <a:solidFill>
                      <a:schemeClr val="accent4">
                        <a:lumMod val="20000"/>
                        <a:lumOff val="80000"/>
                      </a:schemeClr>
                    </a:solidFill>
                  </a:tcPr>
                </a:tc>
                <a:extLst>
                  <a:ext uri="{0D108BD9-81ED-4DB2-BD59-A6C34878D82A}">
                    <a16:rowId xmlns:a16="http://schemas.microsoft.com/office/drawing/2014/main" val="1275141099"/>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Macroeconomics (MA)</a:t>
                      </a:r>
                    </a:p>
                  </a:txBody>
                  <a:tcPr>
                    <a:solidFill>
                      <a:schemeClr val="accent4">
                        <a:lumMod val="20000"/>
                        <a:lumOff val="80000"/>
                      </a:schemeClr>
                    </a:solidFill>
                  </a:tcPr>
                </a:tc>
                <a:extLst>
                  <a:ext uri="{0D108BD9-81ED-4DB2-BD59-A6C34878D82A}">
                    <a16:rowId xmlns:a16="http://schemas.microsoft.com/office/drawing/2014/main" val="3388267761"/>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Specialization, Trade and Interdependence (ST)</a:t>
                      </a:r>
                    </a:p>
                  </a:txBody>
                  <a:tcPr>
                    <a:solidFill>
                      <a:schemeClr val="accent4">
                        <a:lumMod val="20000"/>
                        <a:lumOff val="80000"/>
                      </a:schemeClr>
                    </a:solidFill>
                  </a:tcPr>
                </a:tc>
                <a:extLst>
                  <a:ext uri="{0D108BD9-81ED-4DB2-BD59-A6C34878D82A}">
                    <a16:rowId xmlns:a16="http://schemas.microsoft.com/office/drawing/2014/main" val="1580788152"/>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Incentives, Choices and Decision Making (IC)</a:t>
                      </a:r>
                    </a:p>
                  </a:txBody>
                  <a:tcPr>
                    <a:solidFill>
                      <a:schemeClr val="accent4">
                        <a:lumMod val="20000"/>
                        <a:lumOff val="80000"/>
                      </a:schemeClr>
                    </a:solidFill>
                  </a:tcPr>
                </a:tc>
                <a:extLst>
                  <a:ext uri="{0D108BD9-81ED-4DB2-BD59-A6C34878D82A}">
                    <a16:rowId xmlns:a16="http://schemas.microsoft.com/office/drawing/2014/main" val="1828117527"/>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Kentucky Economics (KE)</a:t>
                      </a:r>
                    </a:p>
                  </a:txBody>
                  <a:tcPr>
                    <a:solidFill>
                      <a:schemeClr val="accent4">
                        <a:lumMod val="20000"/>
                        <a:lumOff val="80000"/>
                      </a:schemeClr>
                    </a:solidFill>
                  </a:tcPr>
                </a:tc>
                <a:extLst>
                  <a:ext uri="{0D108BD9-81ED-4DB2-BD59-A6C34878D82A}">
                    <a16:rowId xmlns:a16="http://schemas.microsoft.com/office/drawing/2014/main" val="550432055"/>
                  </a:ext>
                </a:extLst>
              </a:tr>
            </a:tbl>
          </a:graphicData>
        </a:graphic>
      </p:graphicFrame>
      <p:graphicFrame>
        <p:nvGraphicFramePr>
          <p:cNvPr id="5" name="Table 4">
            <a:extLst>
              <a:ext uri="{FF2B5EF4-FFF2-40B4-BE49-F238E27FC236}">
                <a16:creationId xmlns:a16="http://schemas.microsoft.com/office/drawing/2014/main" id="{D7EAADAF-62DA-A741-433D-70E8134578F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257017709"/>
              </p:ext>
            </p:extLst>
          </p:nvPr>
        </p:nvGraphicFramePr>
        <p:xfrm>
          <a:off x="298011" y="2547516"/>
          <a:ext cx="8128000" cy="370840"/>
        </p:xfrm>
        <a:graphic>
          <a:graphicData uri="http://schemas.openxmlformats.org/drawingml/2006/table">
            <a:tbl>
              <a:tblPr firstRow="1" bandRow="1">
                <a:tableStyleId>{7536AE7E-8A28-43DD-9494-68CC7674C8D5}</a:tableStyleId>
              </a:tblPr>
              <a:tblGrid>
                <a:gridCol w="2032000">
                  <a:extLst>
                    <a:ext uri="{9D8B030D-6E8A-4147-A177-3AD203B41FA5}">
                      <a16:colId xmlns:a16="http://schemas.microsoft.com/office/drawing/2014/main" val="1915875570"/>
                    </a:ext>
                  </a:extLst>
                </a:gridCol>
                <a:gridCol w="2032000">
                  <a:extLst>
                    <a:ext uri="{9D8B030D-6E8A-4147-A177-3AD203B41FA5}">
                      <a16:colId xmlns:a16="http://schemas.microsoft.com/office/drawing/2014/main" val="579892268"/>
                    </a:ext>
                  </a:extLst>
                </a:gridCol>
                <a:gridCol w="2032000">
                  <a:extLst>
                    <a:ext uri="{9D8B030D-6E8A-4147-A177-3AD203B41FA5}">
                      <a16:colId xmlns:a16="http://schemas.microsoft.com/office/drawing/2014/main" val="4111778639"/>
                    </a:ext>
                  </a:extLst>
                </a:gridCol>
                <a:gridCol w="2032000">
                  <a:extLst>
                    <a:ext uri="{9D8B030D-6E8A-4147-A177-3AD203B41FA5}">
                      <a16:colId xmlns:a16="http://schemas.microsoft.com/office/drawing/2014/main" val="1302209919"/>
                    </a:ext>
                  </a:extLst>
                </a:gridCol>
              </a:tblGrid>
              <a:tr h="370840">
                <a:tc>
                  <a:txBody>
                    <a:bodyPr/>
                    <a:lstStyle/>
                    <a:p>
                      <a:pPr algn="ctr"/>
                      <a:r>
                        <a:rPr lang="en-US" b="1" dirty="0"/>
                        <a:t>Civics (C)</a:t>
                      </a:r>
                    </a:p>
                  </a:txBody>
                  <a:tcPr>
                    <a:solidFill>
                      <a:schemeClr val="accent1">
                        <a:lumMod val="40000"/>
                        <a:lumOff val="60000"/>
                      </a:schemeClr>
                    </a:solidFill>
                  </a:tcPr>
                </a:tc>
                <a:tc>
                  <a:txBody>
                    <a:bodyPr/>
                    <a:lstStyle/>
                    <a:p>
                      <a:pPr algn="ctr"/>
                      <a:r>
                        <a:rPr lang="en-US" b="1" dirty="0"/>
                        <a:t>Economics (E)</a:t>
                      </a:r>
                    </a:p>
                  </a:txBody>
                  <a:tcPr>
                    <a:solidFill>
                      <a:schemeClr val="accent4">
                        <a:lumMod val="20000"/>
                        <a:lumOff val="80000"/>
                      </a:schemeClr>
                    </a:solidFill>
                  </a:tcPr>
                </a:tc>
                <a:tc>
                  <a:txBody>
                    <a:bodyPr/>
                    <a:lstStyle/>
                    <a:p>
                      <a:pPr algn="ctr"/>
                      <a:r>
                        <a:rPr lang="en-US" b="1" dirty="0"/>
                        <a:t>Geography (G)</a:t>
                      </a:r>
                    </a:p>
                  </a:txBody>
                  <a:tcPr>
                    <a:solidFill>
                      <a:schemeClr val="accent6">
                        <a:lumMod val="60000"/>
                        <a:lumOff val="40000"/>
                      </a:schemeClr>
                    </a:solidFill>
                  </a:tcPr>
                </a:tc>
                <a:tc>
                  <a:txBody>
                    <a:bodyPr/>
                    <a:lstStyle/>
                    <a:p>
                      <a:pPr algn="ctr"/>
                      <a:r>
                        <a:rPr lang="en-US" b="1" dirty="0"/>
                        <a:t>History (H)</a:t>
                      </a:r>
                    </a:p>
                  </a:txBody>
                  <a:tcPr>
                    <a:solidFill>
                      <a:srgbClr val="FF99FF"/>
                    </a:solidFill>
                  </a:tcPr>
                </a:tc>
                <a:extLst>
                  <a:ext uri="{0D108BD9-81ED-4DB2-BD59-A6C34878D82A}">
                    <a16:rowId xmlns:a16="http://schemas.microsoft.com/office/drawing/2014/main" val="186333679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Does it Mean to Unpack a Standard? (2)</a:t>
            </a:r>
            <a:endParaRPr dirty="0">
              <a:latin typeface="Franklin Gothic Medium" panose="020B0603020102020204" pitchFamily="34" charset="0"/>
            </a:endParaRPr>
          </a:p>
        </p:txBody>
      </p:sp>
      <p:sp>
        <p:nvSpPr>
          <p:cNvPr id="164" name="Google Shape;164;p40"/>
          <p:cNvSpPr txBox="1">
            <a:spLocks noGrp="1"/>
          </p:cNvSpPr>
          <p:nvPr>
            <p:ph type="body" idx="1"/>
          </p:nvPr>
        </p:nvSpPr>
        <p:spPr>
          <a:xfrm>
            <a:off x="298011" y="1215614"/>
            <a:ext cx="11064000" cy="4664114"/>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p>
          <a:p>
            <a:pPr marL="88900" lvl="0" indent="0" algn="l" rtl="0">
              <a:lnSpc>
                <a:spcPct val="115000"/>
              </a:lnSpc>
              <a:spcBef>
                <a:spcPts val="800"/>
              </a:spcBef>
              <a:spcAft>
                <a:spcPts val="0"/>
              </a:spcAft>
              <a:buClr>
                <a:schemeClr val="dk1"/>
              </a:buClr>
              <a:buSzPts val="2200"/>
              <a:buNone/>
            </a:pPr>
            <a:endParaRPr sz="2200" dirty="0">
              <a:solidFill>
                <a:schemeClr val="dk1"/>
              </a:solidFill>
              <a:latin typeface="Franklin Gothic Book" panose="020B0503020102020204" pitchFamily="34" charset="0"/>
            </a:endParaRPr>
          </a:p>
          <a:p>
            <a:pPr marL="914400" lvl="1" indent="-368300" algn="l" rtl="0">
              <a:lnSpc>
                <a:spcPct val="115000"/>
              </a:lnSpc>
              <a:spcBef>
                <a:spcPts val="0"/>
              </a:spcBef>
              <a:spcAft>
                <a:spcPts val="0"/>
              </a:spcAft>
              <a:buClr>
                <a:schemeClr val="dk1"/>
              </a:buClr>
              <a:buSzPts val="2200"/>
              <a:buFont typeface="Libre Franklin"/>
              <a:buChar char="•"/>
            </a:pPr>
            <a:r>
              <a:rPr lang="en-US" b="1" kern="0" dirty="0">
                <a:effectLst/>
                <a:latin typeface="Calibri" panose="020F0502020204030204" pitchFamily="34" charset="0"/>
                <a:ea typeface="Calibri" panose="020F0502020204030204" pitchFamily="34" charset="0"/>
                <a:cs typeface="Calibri" panose="020F0502020204030204" pitchFamily="34" charset="0"/>
              </a:rPr>
              <a:t>3.E.KE.1 Explain how trade between people and groups can benefit Kentucky.</a:t>
            </a:r>
            <a:endParaRPr sz="2800" b="1" dirty="0">
              <a:latin typeface="Calibri" panose="020F0502020204030204" pitchFamily="34" charset="0"/>
              <a:ea typeface="Calibri" panose="020F0502020204030204" pitchFamily="34" charset="0"/>
              <a:cs typeface="Calibri" panose="020F0502020204030204" pitchFamily="34" charset="0"/>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explain</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Or, does it mean to “support ideas with details and examples”?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extLst>
      <p:ext uri="{BB962C8B-B14F-4D97-AF65-F5344CB8AC3E}">
        <p14:creationId xmlns:p14="http://schemas.microsoft.com/office/powerpoint/2010/main" val="188645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4400"/>
              <a:buFont typeface="Georgia"/>
              <a:buNone/>
            </a:pPr>
            <a:r>
              <a:rPr lang="en-US" dirty="0"/>
              <a:t>When Unpacking a Standard, </a:t>
            </a:r>
            <a:br>
              <a:rPr lang="en-US" dirty="0"/>
            </a:br>
            <a:r>
              <a:rPr lang="en-US" dirty="0"/>
              <a:t>Ask a Series of Questions:</a:t>
            </a:r>
            <a:endParaRPr dirty="0"/>
          </a:p>
        </p:txBody>
      </p:sp>
      <p:sp>
        <p:nvSpPr>
          <p:cNvPr id="525" name="Google Shape;525;p71"/>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lvl="0" indent="-457200" algn="l" rtl="0">
              <a:spcBef>
                <a:spcPts val="0"/>
              </a:spcBef>
              <a:spcAft>
                <a:spcPts val="0"/>
              </a:spcAft>
              <a:buSzPts val="3200"/>
              <a:buFont typeface="Arial" panose="020B0604020202020204" pitchFamily="34" charset="0"/>
              <a:buChar char="•"/>
            </a:pPr>
            <a:r>
              <a:rPr lang="en-US" sz="3200" dirty="0">
                <a:latin typeface="Franklin Gothic Book" panose="020B0503020102020204" pitchFamily="34" charset="0"/>
              </a:rPr>
              <a:t>What knowledge will students need to demonstrate the intended learning?</a:t>
            </a:r>
            <a:endParaRPr dirty="0">
              <a:latin typeface="Franklin Gothic Book" panose="020B0503020102020204" pitchFamily="34" charset="0"/>
            </a:endParaRPr>
          </a:p>
          <a:p>
            <a:pPr lvl="0" indent="-457200" algn="l" rtl="0">
              <a:spcBef>
                <a:spcPts val="1000"/>
              </a:spcBef>
              <a:spcAft>
                <a:spcPts val="0"/>
              </a:spcAft>
              <a:buSzPts val="3200"/>
              <a:buFont typeface="Arial" panose="020B0604020202020204" pitchFamily="34" charset="0"/>
              <a:buChar char="•"/>
            </a:pPr>
            <a:r>
              <a:rPr lang="en-US" sz="3200" dirty="0">
                <a:latin typeface="Franklin Gothic Book" panose="020B0503020102020204" pitchFamily="34" charset="0"/>
              </a:rPr>
              <a:t>What understandings will they need to master?</a:t>
            </a:r>
            <a:endParaRPr dirty="0">
              <a:latin typeface="Franklin Gothic Book" panose="020B0503020102020204" pitchFamily="34" charset="0"/>
            </a:endParaRPr>
          </a:p>
          <a:p>
            <a:pPr lvl="0" indent="-457200" algn="l" rtl="0">
              <a:spcBef>
                <a:spcPts val="1000"/>
              </a:spcBef>
              <a:spcAft>
                <a:spcPts val="0"/>
              </a:spcAft>
              <a:buSzPts val="3200"/>
              <a:buFont typeface="Arial" panose="020B0604020202020204" pitchFamily="34" charset="0"/>
              <a:buChar char="•"/>
            </a:pPr>
            <a:r>
              <a:rPr lang="en-US" sz="3200" dirty="0">
                <a:latin typeface="Franklin Gothic Book" panose="020B0503020102020204" pitchFamily="34" charset="0"/>
              </a:rPr>
              <a:t>What skills will they need to apply to demonstrate mastery?</a:t>
            </a:r>
            <a:endParaRPr dirty="0">
              <a:latin typeface="Franklin Gothic Book" panose="020B0503020102020204" pitchFamily="34" charset="0"/>
            </a:endParaRPr>
          </a:p>
          <a:p>
            <a:pPr lvl="0" indent="-457200" algn="l" rtl="0">
              <a:spcBef>
                <a:spcPts val="1000"/>
              </a:spcBef>
              <a:spcAft>
                <a:spcPts val="0"/>
              </a:spcAft>
              <a:buSzPts val="3200"/>
              <a:buFont typeface="Arial" panose="020B0604020202020204" pitchFamily="34" charset="0"/>
              <a:buChar char="•"/>
            </a:pPr>
            <a:r>
              <a:rPr lang="en-US" sz="3200" dirty="0">
                <a:latin typeface="Franklin Gothic Book" panose="020B0503020102020204" pitchFamily="34" charset="0"/>
              </a:rPr>
              <a:t>How might students demonstrate the requisite skills through learning experiences?</a:t>
            </a:r>
            <a:endParaRPr dirty="0">
              <a:latin typeface="Franklin Gothic Book" panose="020B05030201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3">
            <a:extLst>
              <a:ext uri="{C183D7F6-B498-43B3-948B-1728B52AA6E4}">
                <adec:decorative xmlns:adec="http://schemas.microsoft.com/office/drawing/2017/decorative" val="0"/>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endParaRPr>
          </a:p>
        </p:txBody>
      </p:sp>
      <p:sp>
        <p:nvSpPr>
          <p:cNvPr id="178" name="Google Shape;178;p43">
            <a:extLst>
              <a:ext uri="{C183D7F6-B498-43B3-948B-1728B52AA6E4}">
                <adec:decorative xmlns:adec="http://schemas.microsoft.com/office/drawing/2017/decorative" val="0"/>
              </a:ext>
            </a:extLst>
          </p:cNvPr>
          <p:cNvSpPr txBox="1"/>
          <p:nvPr/>
        </p:nvSpPr>
        <p:spPr>
          <a:xfrm>
            <a:off x="1169759" y="156535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1</a:t>
            </a:r>
            <a:endParaRPr sz="1400" b="0" i="0" u="none" strike="noStrike" cap="none" dirty="0">
              <a:solidFill>
                <a:srgbClr val="000000"/>
              </a:solidFill>
              <a:latin typeface="Franklin Gothic Book" panose="020B0503020102020204" pitchFamily="34" charset="0"/>
              <a:sym typeface="Arial"/>
            </a:endParaRPr>
          </a:p>
        </p:txBody>
      </p:sp>
      <p:sp>
        <p:nvSpPr>
          <p:cNvPr id="179" name="Google Shape;179;p43" descr="Indicates that the first column is the standard. " title="Down arrow"/>
          <p:cNvSpPr/>
          <p:nvPr/>
        </p:nvSpPr>
        <p:spPr>
          <a:xfrm>
            <a:off x="1490993" y="197822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0" name="Google Shape;180;p43"/>
          <p:cNvSpPr txBox="1"/>
          <p:nvPr/>
        </p:nvSpPr>
        <p:spPr>
          <a:xfrm>
            <a:off x="3442317" y="132180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2</a:t>
            </a:r>
            <a:endParaRPr sz="1400" b="0" i="0" u="none" strike="noStrike" cap="none" dirty="0">
              <a:solidFill>
                <a:srgbClr val="000000"/>
              </a:solidFill>
              <a:latin typeface="Franklin Gothic Book" panose="020B0503020102020204" pitchFamily="34" charset="0"/>
              <a:sym typeface="Arial"/>
            </a:endParaRPr>
          </a:p>
        </p:txBody>
      </p:sp>
      <p:sp>
        <p:nvSpPr>
          <p:cNvPr id="181" name="Google Shape;181;p43" descr="Indicates that the second step in this chart is to identify What Knowledge/Concepts/ Vocabulary do students need to know to reach this standard?&#10;" title="Down arrow Step Two"/>
          <p:cNvSpPr/>
          <p:nvPr/>
        </p:nvSpPr>
        <p:spPr>
          <a:xfrm>
            <a:off x="3747367" y="177505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2" name="Google Shape;182;p43"/>
          <p:cNvSpPr txBox="1"/>
          <p:nvPr/>
        </p:nvSpPr>
        <p:spPr>
          <a:xfrm>
            <a:off x="5712338" y="4792065"/>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3</a:t>
            </a:r>
            <a:endParaRPr sz="1400" b="0" i="0" u="none" strike="noStrike" cap="none" dirty="0">
              <a:solidFill>
                <a:srgbClr val="000000"/>
              </a:solidFill>
              <a:latin typeface="Franklin Gothic Book" panose="020B0503020102020204" pitchFamily="34" charset="0"/>
              <a:sym typeface="Arial"/>
            </a:endParaRPr>
          </a:p>
        </p:txBody>
      </p:sp>
      <p:sp>
        <p:nvSpPr>
          <p:cNvPr id="183" name="Google Shape;183;p43" descr="Indicates that step 3 is identifying what skills do students need to be able to do to reach this standard. &#10;" title="Upward arrow"/>
          <p:cNvSpPr/>
          <p:nvPr/>
        </p:nvSpPr>
        <p:spPr>
          <a:xfrm rot="10800000">
            <a:off x="6032379" y="418992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4" name="Google Shape;184;p43"/>
          <p:cNvSpPr txBox="1"/>
          <p:nvPr/>
        </p:nvSpPr>
        <p:spPr>
          <a:xfrm>
            <a:off x="7987434" y="132180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4</a:t>
            </a:r>
            <a:endParaRPr sz="1400" b="0" i="0" u="none" strike="noStrike" cap="none" dirty="0">
              <a:solidFill>
                <a:srgbClr val="000000"/>
              </a:solidFill>
              <a:latin typeface="Franklin Gothic Book" panose="020B0503020102020204" pitchFamily="34" charset="0"/>
              <a:sym typeface="Arial"/>
            </a:endParaRPr>
          </a:p>
        </p:txBody>
      </p:sp>
      <p:sp>
        <p:nvSpPr>
          <p:cNvPr id="185" name="Google Shape;185;p43" descr="Indicates that what level of proficiency do students need to be at in order to reach this standard needs to be identified. &#10;" title="Down arrow 4"/>
          <p:cNvSpPr/>
          <p:nvPr/>
        </p:nvSpPr>
        <p:spPr>
          <a:xfrm>
            <a:off x="8307474" y="1799851"/>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2" name="TextBox 1">
            <a:extLst>
              <a:ext uri="{FF2B5EF4-FFF2-40B4-BE49-F238E27FC236}">
                <a16:creationId xmlns:a16="http://schemas.microsoft.com/office/drawing/2014/main" id="{50455AC3-A598-0674-0DB3-A58E8D81ADC1}"/>
              </a:ext>
            </a:extLst>
          </p:cNvPr>
          <p:cNvSpPr txBox="1"/>
          <p:nvPr/>
        </p:nvSpPr>
        <p:spPr>
          <a:xfrm>
            <a:off x="2794861" y="2432716"/>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186" name="Google Shape;186;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363422816"/>
              </p:ext>
            </p:extLst>
          </p:nvPr>
        </p:nvGraphicFramePr>
        <p:xfrm>
          <a:off x="699900" y="2956555"/>
          <a:ext cx="9036050" cy="944890"/>
        </p:xfrm>
        <a:graphic>
          <a:graphicData uri="http://schemas.openxmlformats.org/drawingml/2006/table">
            <a:tbl>
              <a:tblPr firstRow="1" firstCol="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endParaRPr lang="en-US" dirty="0"/>
                    </a:p>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4"/>
          <p:cNvSpPr txBox="1">
            <a:spLocks noGrp="1"/>
          </p:cNvSpPr>
          <p:nvPr>
            <p:ph type="title"/>
          </p:nvPr>
        </p:nvSpPr>
        <p:spPr>
          <a:xfrm>
            <a:off x="555786" y="365125"/>
            <a:ext cx="10798014"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rPr>
              <a:t>Step 1: List the Standards for Your Grade/Course</a:t>
            </a:r>
            <a:endParaRPr dirty="0">
              <a:latin typeface="Franklin Gothic Medium" panose="020B0603020102020204" pitchFamily="34" charset="0"/>
            </a:endParaRPr>
          </a:p>
        </p:txBody>
      </p:sp>
      <p:sp>
        <p:nvSpPr>
          <p:cNvPr id="192" name="Google Shape;192;p44"/>
          <p:cNvSpPr txBox="1">
            <a:spLocks noGrp="1"/>
          </p:cNvSpPr>
          <p:nvPr>
            <p:ph type="body" idx="1"/>
          </p:nvPr>
        </p:nvSpPr>
        <p:spPr>
          <a:xfrm>
            <a:off x="555786" y="1773451"/>
            <a:ext cx="9188715" cy="9958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6" name="TextBox 5">
            <a:extLst>
              <a:ext uri="{FF2B5EF4-FFF2-40B4-BE49-F238E27FC236}">
                <a16:creationId xmlns:a16="http://schemas.microsoft.com/office/drawing/2014/main" id="{A12B88CA-6448-3793-3AA0-AC09E5C88376}"/>
              </a:ext>
            </a:extLst>
          </p:cNvPr>
          <p:cNvSpPr txBox="1"/>
          <p:nvPr/>
        </p:nvSpPr>
        <p:spPr>
          <a:xfrm>
            <a:off x="2677912" y="2507716"/>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193" name="Google Shape;193;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2745669056"/>
              </p:ext>
            </p:extLst>
          </p:nvPr>
        </p:nvGraphicFramePr>
        <p:xfrm>
          <a:off x="582951" y="2991385"/>
          <a:ext cx="9036050" cy="240794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Franklin Gothic Medium" panose="020B0603020102020204" pitchFamily="34" charset="0"/>
                          <a:ea typeface="Calibri"/>
                          <a:cs typeface="Calibri"/>
                          <a:sym typeface="Calibri"/>
                        </a:rPr>
                        <a:t>Standard</a:t>
                      </a:r>
                      <a:endParaRPr sz="1400" b="1" i="0" u="none" strike="noStrike" cap="none" dirty="0">
                        <a:solidFill>
                          <a:schemeClr val="lt1"/>
                        </a:solidFill>
                        <a:latin typeface="Franklin Gothic Medium" panose="020B0603020102020204" pitchFamily="34" charset="0"/>
                        <a:ea typeface="Calibri"/>
                        <a:cs typeface="Calibri"/>
                        <a:sym typeface="Calibri"/>
                      </a:endParaRPr>
                    </a:p>
                  </a:txBody>
                  <a:tcPr marL="45725" marR="45725" marT="45725" marB="45725" anchor="b">
                    <a:lnL w="12700" cap="flat" cmpd="sng" algn="ctr">
                      <a:solidFill>
                        <a:schemeClr val="dk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lgn="ctr">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34050">
                <a:tc>
                  <a:txBody>
                    <a:bodyPr/>
                    <a:lstStyle/>
                    <a:p>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5"/>
          <p:cNvSpPr txBox="1">
            <a:spLocks noGrp="1"/>
          </p:cNvSpPr>
          <p:nvPr>
            <p:ph type="title"/>
          </p:nvPr>
        </p:nvSpPr>
        <p:spPr>
          <a:xfrm>
            <a:off x="266700" y="257025"/>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Step 2: What Knowledge, Concepts, Vocabulary will they need to Master? (1)</a:t>
            </a:r>
            <a:endParaRPr dirty="0">
              <a:latin typeface="Franklin Gothic Medium" panose="020B0603020102020204" pitchFamily="34" charset="0"/>
            </a:endParaRPr>
          </a:p>
        </p:txBody>
      </p:sp>
      <p:sp>
        <p:nvSpPr>
          <p:cNvPr id="200" name="Google Shape;200;p45"/>
          <p:cNvSpPr txBox="1">
            <a:spLocks noGrp="1"/>
          </p:cNvSpPr>
          <p:nvPr>
            <p:ph type="body" idx="1"/>
          </p:nvPr>
        </p:nvSpPr>
        <p:spPr>
          <a:xfrm>
            <a:off x="838200" y="1717082"/>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Franklin Gothic Book" panose="020B0503020102020204" pitchFamily="34" charset="0"/>
            </a:endParaRPr>
          </a:p>
        </p:txBody>
      </p:sp>
      <p:sp>
        <p:nvSpPr>
          <p:cNvPr id="2" name="TextBox 1">
            <a:extLst>
              <a:ext uri="{FF2B5EF4-FFF2-40B4-BE49-F238E27FC236}">
                <a16:creationId xmlns:a16="http://schemas.microsoft.com/office/drawing/2014/main" id="{97C32B67-BE77-4EE5-64C6-43DDF9C3742E}"/>
              </a:ext>
            </a:extLst>
          </p:cNvPr>
          <p:cNvSpPr txBox="1"/>
          <p:nvPr/>
        </p:nvSpPr>
        <p:spPr>
          <a:xfrm>
            <a:off x="2756703" y="3167390"/>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01" name="Google Shape;201;p4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416532582"/>
              </p:ext>
            </p:extLst>
          </p:nvPr>
        </p:nvGraphicFramePr>
        <p:xfrm>
          <a:off x="661742" y="3665876"/>
          <a:ext cx="9036050" cy="188978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881700">
                <a:tc>
                  <a:txBody>
                    <a:bodyPr/>
                    <a:lstStyle/>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853618">
                <a:tc>
                  <a:txBody>
                    <a:bodyPr/>
                    <a:lstStyle/>
                    <a:p>
                      <a:r>
                        <a:rPr lang="en-US"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solidFill>
                          <a:latin typeface="Calibri"/>
                          <a:ea typeface="Calibri"/>
                          <a:cs typeface="Calibri"/>
                          <a:sym typeface="Calibri"/>
                        </a:rPr>
                        <a:t>Trade</a:t>
                      </a: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solidFill>
                          <a:latin typeface="Calibri"/>
                          <a:ea typeface="Calibri"/>
                          <a:cs typeface="Calibri"/>
                          <a:sym typeface="Calibri"/>
                        </a:rPr>
                        <a:t>Benefit</a:t>
                      </a: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solidFill>
                          <a:latin typeface="Calibri"/>
                          <a:ea typeface="Calibri"/>
                          <a:cs typeface="Calibri"/>
                          <a:sym typeface="Calibri"/>
                        </a:rPr>
                        <a:t>Kentucky</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76f2a65d80353e131b19c3852c421bb6">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4cc91b328d6411d390e133fd87f787b7"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element ref="ns2:Content_x0020_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Review_x0020_Status" ma:index="26" nillable="true" ma:displayName="Content Review Status" ma:description="- Verified: Periodically checked and confirmed to still be accurate and relevant.&#10;- Revise: Identified issues require updates or factual corrections.&#10;- Obsolete: No longer relevant; delete or move to internal archive." ma:format="RadioButtons" ma:internalName="Content_x0020_Review_x0020_Status">
      <xsd:simpleType>
        <xsd:restriction base="dms:Choice">
          <xsd:enumeration value="Verified"/>
          <xsd:enumeration value="Revise"/>
          <xsd:enumeration value="Obsole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2024-04-30T14:17:47+00:00</Publication_x0020_Date>
    <Audience1 xmlns="3a62de7d-ba57-4f43-9dae-9623ba637be0"/>
    <_dlc_DocId xmlns="3a62de7d-ba57-4f43-9dae-9623ba637be0">KYED-536-2022</_dlc_DocId>
    <_dlc_DocIdUrl xmlns="3a62de7d-ba57-4f43-9dae-9623ba637be0">
      <Url>https://www.education.ky.gov/curriculum/standards/kyacadstand/_layouts/15/DocIdRedir.aspx?ID=KYED-536-2022</Url>
      <Description>KYED-536-2022</Description>
    </_dlc_DocIdUrl>
    <Content_x0020_Review_x0020_Status xmlns="3a62de7d-ba57-4f43-9dae-9623ba637be0" xsi:nil="true"/>
  </documentManagement>
</p:properties>
</file>

<file path=customXml/itemProps1.xml><?xml version="1.0" encoding="utf-8"?>
<ds:datastoreItem xmlns:ds="http://schemas.openxmlformats.org/officeDocument/2006/customXml" ds:itemID="{6D4591B5-B70C-4AEF-A12A-32E4EC49EEBC}">
  <ds:schemaRefs>
    <ds:schemaRef ds:uri="http://schemas.microsoft.com/sharepoint/events"/>
  </ds:schemaRefs>
</ds:datastoreItem>
</file>

<file path=customXml/itemProps2.xml><?xml version="1.0" encoding="utf-8"?>
<ds:datastoreItem xmlns:ds="http://schemas.openxmlformats.org/officeDocument/2006/customXml" ds:itemID="{A7FD92F7-607B-40F4-94FC-D3D177A35061}"/>
</file>

<file path=customXml/itemProps3.xml><?xml version="1.0" encoding="utf-8"?>
<ds:datastoreItem xmlns:ds="http://schemas.openxmlformats.org/officeDocument/2006/customXml" ds:itemID="{DA2A5F27-1F41-4819-88BC-8B6F2D2C307E}">
  <ds:schemaRefs>
    <ds:schemaRef ds:uri="http://schemas.microsoft.com/sharepoint/v3/contenttype/forms"/>
  </ds:schemaRefs>
</ds:datastoreItem>
</file>

<file path=customXml/itemProps4.xml><?xml version="1.0" encoding="utf-8"?>
<ds:datastoreItem xmlns:ds="http://schemas.openxmlformats.org/officeDocument/2006/customXml" ds:itemID="{D2ABF603-D6B0-4B9F-8E40-9052CEE53887}">
  <ds:schemaRefs>
    <ds:schemaRef ds:uri="http://purl.org/dc/dcmitype/"/>
    <ds:schemaRef ds:uri="http://purl.org/dc/elements/1.1/"/>
    <ds:schemaRef ds:uri="cd1a358b-61e7-4e2c-963a-bbcfb053c0fe"/>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c0b1e42e-e745-4677-b45a-9176f49c91ef"/>
    <ds:schemaRef ds:uri="http://schemas.microsoft.com/office/2006/metadata/properties"/>
    <ds:schemaRef ds:uri="http://www.w3.org/XML/1998/namespace"/>
    <ds:schemaRef ds:uri="3a62de7d-ba57-4f43-9dae-9623ba637be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5291</TotalTime>
  <Words>4159</Words>
  <Application>Microsoft Office PowerPoint</Application>
  <PresentationFormat>Widescreen</PresentationFormat>
  <Paragraphs>377</Paragraphs>
  <Slides>38</Slides>
  <Notes>33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Georgia</vt:lpstr>
      <vt:lpstr>Symbol</vt:lpstr>
      <vt:lpstr>Calibri Light</vt:lpstr>
      <vt:lpstr>Noto Sans Symbols</vt:lpstr>
      <vt:lpstr>Arial</vt:lpstr>
      <vt:lpstr>Calibri</vt:lpstr>
      <vt:lpstr>Aptos</vt:lpstr>
      <vt:lpstr>Libre Franklin</vt:lpstr>
      <vt:lpstr>Franklin Gothic Medium</vt:lpstr>
      <vt:lpstr>Libre Franklin Medium</vt:lpstr>
      <vt:lpstr>Franklin Gothic Book</vt:lpstr>
      <vt:lpstr>Office Theme</vt:lpstr>
      <vt:lpstr>1_Office Theme</vt:lpstr>
      <vt:lpstr>What do the Kentucky Academic Standards (KAS) for Social Studies look like in practice?</vt:lpstr>
      <vt:lpstr>Webinar Goals</vt:lpstr>
      <vt:lpstr>What are Standards?</vt:lpstr>
      <vt:lpstr>What Does it Mean to Unpack a Standard?</vt:lpstr>
      <vt:lpstr>What Does it Mean to Unpack a Standard? (2)</vt:lpstr>
      <vt:lpstr>When Unpacking a Standard,  Ask a Series of Questions:</vt:lpstr>
      <vt:lpstr>Tool to Unpack Standards</vt:lpstr>
      <vt:lpstr>Step 1: List the Standards for Your Grade/Course</vt:lpstr>
      <vt:lpstr>Step 2: What Knowledge, Concepts, Vocabulary will they need to Master? (1)</vt:lpstr>
      <vt:lpstr>Step 2: What Knowledge, Concepts, Vocabulary will they need to Master? (2)</vt:lpstr>
      <vt:lpstr>Step 2: What Knowledge, Concepts, Vocabulary will they need to Master? (3)</vt:lpstr>
      <vt:lpstr>Step 3: What Skills will they need to Master?</vt:lpstr>
      <vt:lpstr>Step 4: What Level of Proficiency do Students need to be in order to Reach this Standard? </vt:lpstr>
      <vt:lpstr>What do the KAS for Social Studies look like in practice?</vt:lpstr>
      <vt:lpstr>Belle of Louisville lesson introduction</vt:lpstr>
      <vt:lpstr>Main Street- Belle of Louisville </vt:lpstr>
      <vt:lpstr>Comparing steamboats</vt:lpstr>
      <vt:lpstr>Rivers</vt:lpstr>
      <vt:lpstr>Meet the Map  What do you see? Does the map have a title? </vt:lpstr>
      <vt:lpstr>Observe the map</vt:lpstr>
      <vt:lpstr>Discuss</vt:lpstr>
      <vt:lpstr>Quick Write</vt:lpstr>
      <vt:lpstr>Major Rivers of the US</vt:lpstr>
      <vt:lpstr>Major Rivers Flow Direction</vt:lpstr>
      <vt:lpstr>Discussion</vt:lpstr>
      <vt:lpstr>World Map</vt:lpstr>
      <vt:lpstr>World Map showing trade with Louisville/New Orleans</vt:lpstr>
      <vt:lpstr>Buttons</vt:lpstr>
      <vt:lpstr>See, Think, Wonder</vt:lpstr>
      <vt:lpstr>Try to make sense of the artifacts</vt:lpstr>
      <vt:lpstr>Claim, Support, Question</vt:lpstr>
      <vt:lpstr>Analyze a Photograph </vt:lpstr>
      <vt:lpstr>Discussion</vt:lpstr>
      <vt:lpstr>Task Aligned to the Supporting Question</vt:lpstr>
      <vt:lpstr>Belle of Louisville conclusion</vt:lpstr>
      <vt:lpstr>Reflection</vt:lpstr>
      <vt:lpstr>Reflection (2)</vt:lpstr>
      <vt:lpstr>We need to hear from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the KAS for Social Studies look like in practice?</dc:title>
  <dc:creator>Ransom, Heather - Division of Academic Program Standards</dc:creator>
  <cp:lastModifiedBy>Placido, Tabor - Office of Teaching and Learning</cp:lastModifiedBy>
  <cp:revision>14</cp:revision>
  <dcterms:modified xsi:type="dcterms:W3CDTF">2024-05-01T17:34:41Z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ca521ee9-4691-4e20-a36e-34b9f5ae852d</vt:lpwstr>
  </property>
</Properties>
</file>