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4" r:id="rId4"/>
    <p:sldMasterId id="2147483695" r:id="rId5"/>
    <p:sldMasterId id="2147483696" r:id="rId6"/>
  </p:sldMasterIdLst>
  <p:notesMasterIdLst>
    <p:notesMasterId r:id="rId28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9144000" cy="5715000" type="screen16x10"/>
  <p:notesSz cx="6858000" cy="9144000"/>
  <p:embeddedFontLst>
    <p:embeddedFont>
      <p:font typeface="Bitter" panose="020B0604020202020204" charset="0"/>
      <p:regular r:id="rId29"/>
      <p:bold r:id="rId30"/>
      <p: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Poppins" panose="020B0604020202020204" charset="0"/>
      <p:regular r:id="rId36"/>
      <p:bold r:id="rId37"/>
      <p:italic r:id="rId38"/>
      <p:boldItalic r:id="rId39"/>
    </p:embeddedFont>
    <p:embeddedFont>
      <p:font typeface="Poppins ExtraBold" panose="020B0604020202020204" charset="0"/>
      <p:bold r:id="rId40"/>
      <p:boldItalic r:id="rId41"/>
    </p:embeddedFont>
    <p:embeddedFont>
      <p:font typeface="Poppins SemiBold" panose="020B0604020202020204" charset="0"/>
      <p:regular r:id="rId42"/>
      <p:bold r:id="rId43"/>
      <p:italic r:id="rId44"/>
      <p:boldItalic r:id="rId45"/>
    </p:embeddedFont>
    <p:embeddedFont>
      <p:font typeface="Rockwell" panose="02060603020205020403" pitchFamily="18" charset="0"/>
      <p:regular r:id="rId46"/>
      <p:bold r:id="rId47"/>
      <p:italic r:id="rId48"/>
      <p:boldItalic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11F8689-1144-4ABE-A9AE-4F295FCBF9A5}">
  <a:tblStyle styleId="{F11F8689-1144-4ABE-A9AE-4F295FCBF9A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91" autoAdjust="0"/>
    <p:restoredTop sz="57915" autoAdjust="0"/>
  </p:normalViewPr>
  <p:slideViewPr>
    <p:cSldViewPr snapToGrid="0">
      <p:cViewPr varScale="1">
        <p:scale>
          <a:sx n="59" d="100"/>
          <a:sy n="59" d="100"/>
        </p:scale>
        <p:origin x="1565" y="58"/>
      </p:cViewPr>
      <p:guideLst/>
    </p:cSldViewPr>
  </p:slideViewPr>
  <p:outlineViewPr>
    <p:cViewPr>
      <p:scale>
        <a:sx n="33" d="100"/>
        <a:sy n="33" d="100"/>
      </p:scale>
      <p:origin x="0" y="-8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11.fntdata"/><Relationship Id="rId21" Type="http://schemas.openxmlformats.org/officeDocument/2006/relationships/slide" Target="slides/slide15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font" Target="fonts/font19.fntdata"/><Relationship Id="rId50" Type="http://schemas.openxmlformats.org/officeDocument/2006/relationships/presProps" Target="presProps.xml"/><Relationship Id="rId55" Type="http://schemas.openxmlformats.org/officeDocument/2006/relationships/customXml" Target="../customXml/item4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font" Target="fonts/font1.fntdata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font" Target="fonts/font20.fntdata"/><Relationship Id="rId8" Type="http://schemas.openxmlformats.org/officeDocument/2006/relationships/slide" Target="slides/slide2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20" Type="http://schemas.openxmlformats.org/officeDocument/2006/relationships/slide" Target="slides/slide14.xml"/><Relationship Id="rId41" Type="http://schemas.openxmlformats.org/officeDocument/2006/relationships/font" Target="fonts/font13.fntdata"/><Relationship Id="rId54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font" Target="fonts/font21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yle, Maggie - Division of Academic Program Standards" userId="ec05bd37-6ff4-4486-b69e-28175b6d77b4" providerId="ADAL" clId="{0FC55E78-90F2-47C0-B57B-612A04653732}"/>
    <pc:docChg chg="modSld">
      <pc:chgData name="Doyle, Maggie - Division of Academic Program Standards" userId="ec05bd37-6ff4-4486-b69e-28175b6d77b4" providerId="ADAL" clId="{0FC55E78-90F2-47C0-B57B-612A04653732}" dt="2020-08-17T19:40:04.257" v="20" actId="6549"/>
      <pc:docMkLst>
        <pc:docMk/>
      </pc:docMkLst>
      <pc:sldChg chg="modNotesTx">
        <pc:chgData name="Doyle, Maggie - Division of Academic Program Standards" userId="ec05bd37-6ff4-4486-b69e-28175b6d77b4" providerId="ADAL" clId="{0FC55E78-90F2-47C0-B57B-612A04653732}" dt="2020-08-17T19:38:11.437" v="0" actId="6549"/>
        <pc:sldMkLst>
          <pc:docMk/>
          <pc:sldMk cId="0" sldId="256"/>
        </pc:sldMkLst>
      </pc:sldChg>
      <pc:sldChg chg="modNotesTx">
        <pc:chgData name="Doyle, Maggie - Division of Academic Program Standards" userId="ec05bd37-6ff4-4486-b69e-28175b6d77b4" providerId="ADAL" clId="{0FC55E78-90F2-47C0-B57B-612A04653732}" dt="2020-08-17T19:38:21.051" v="1" actId="6549"/>
        <pc:sldMkLst>
          <pc:docMk/>
          <pc:sldMk cId="0" sldId="257"/>
        </pc:sldMkLst>
      </pc:sldChg>
      <pc:sldChg chg="modNotesTx">
        <pc:chgData name="Doyle, Maggie - Division of Academic Program Standards" userId="ec05bd37-6ff4-4486-b69e-28175b6d77b4" providerId="ADAL" clId="{0FC55E78-90F2-47C0-B57B-612A04653732}" dt="2020-08-17T19:38:25.077" v="2" actId="6549"/>
        <pc:sldMkLst>
          <pc:docMk/>
          <pc:sldMk cId="0" sldId="258"/>
        </pc:sldMkLst>
      </pc:sldChg>
      <pc:sldChg chg="modNotesTx">
        <pc:chgData name="Doyle, Maggie - Division of Academic Program Standards" userId="ec05bd37-6ff4-4486-b69e-28175b6d77b4" providerId="ADAL" clId="{0FC55E78-90F2-47C0-B57B-612A04653732}" dt="2020-08-17T19:38:29.864" v="3" actId="6549"/>
        <pc:sldMkLst>
          <pc:docMk/>
          <pc:sldMk cId="0" sldId="259"/>
        </pc:sldMkLst>
      </pc:sldChg>
      <pc:sldChg chg="modNotesTx">
        <pc:chgData name="Doyle, Maggie - Division of Academic Program Standards" userId="ec05bd37-6ff4-4486-b69e-28175b6d77b4" providerId="ADAL" clId="{0FC55E78-90F2-47C0-B57B-612A04653732}" dt="2020-08-17T19:38:37.450" v="4" actId="6549"/>
        <pc:sldMkLst>
          <pc:docMk/>
          <pc:sldMk cId="0" sldId="260"/>
        </pc:sldMkLst>
      </pc:sldChg>
      <pc:sldChg chg="modNotesTx">
        <pc:chgData name="Doyle, Maggie - Division of Academic Program Standards" userId="ec05bd37-6ff4-4486-b69e-28175b6d77b4" providerId="ADAL" clId="{0FC55E78-90F2-47C0-B57B-612A04653732}" dt="2020-08-17T19:38:40.985" v="5" actId="6549"/>
        <pc:sldMkLst>
          <pc:docMk/>
          <pc:sldMk cId="0" sldId="261"/>
        </pc:sldMkLst>
      </pc:sldChg>
      <pc:sldChg chg="modNotesTx">
        <pc:chgData name="Doyle, Maggie - Division of Academic Program Standards" userId="ec05bd37-6ff4-4486-b69e-28175b6d77b4" providerId="ADAL" clId="{0FC55E78-90F2-47C0-B57B-612A04653732}" dt="2020-08-17T19:38:48.130" v="6" actId="6549"/>
        <pc:sldMkLst>
          <pc:docMk/>
          <pc:sldMk cId="0" sldId="262"/>
        </pc:sldMkLst>
      </pc:sldChg>
      <pc:sldChg chg="modNotesTx">
        <pc:chgData name="Doyle, Maggie - Division of Academic Program Standards" userId="ec05bd37-6ff4-4486-b69e-28175b6d77b4" providerId="ADAL" clId="{0FC55E78-90F2-47C0-B57B-612A04653732}" dt="2020-08-17T19:38:55.176" v="7" actId="6549"/>
        <pc:sldMkLst>
          <pc:docMk/>
          <pc:sldMk cId="0" sldId="263"/>
        </pc:sldMkLst>
      </pc:sldChg>
      <pc:sldChg chg="modNotesTx">
        <pc:chgData name="Doyle, Maggie - Division of Academic Program Standards" userId="ec05bd37-6ff4-4486-b69e-28175b6d77b4" providerId="ADAL" clId="{0FC55E78-90F2-47C0-B57B-612A04653732}" dt="2020-08-17T19:39:01.530" v="8" actId="6549"/>
        <pc:sldMkLst>
          <pc:docMk/>
          <pc:sldMk cId="0" sldId="264"/>
        </pc:sldMkLst>
      </pc:sldChg>
      <pc:sldChg chg="modNotesTx">
        <pc:chgData name="Doyle, Maggie - Division of Academic Program Standards" userId="ec05bd37-6ff4-4486-b69e-28175b6d77b4" providerId="ADAL" clId="{0FC55E78-90F2-47C0-B57B-612A04653732}" dt="2020-08-17T19:39:10.582" v="9" actId="6549"/>
        <pc:sldMkLst>
          <pc:docMk/>
          <pc:sldMk cId="0" sldId="265"/>
        </pc:sldMkLst>
      </pc:sldChg>
      <pc:sldChg chg="modNotesTx">
        <pc:chgData name="Doyle, Maggie - Division of Academic Program Standards" userId="ec05bd37-6ff4-4486-b69e-28175b6d77b4" providerId="ADAL" clId="{0FC55E78-90F2-47C0-B57B-612A04653732}" dt="2020-08-17T19:39:19.731" v="10" actId="6549"/>
        <pc:sldMkLst>
          <pc:docMk/>
          <pc:sldMk cId="0" sldId="266"/>
        </pc:sldMkLst>
      </pc:sldChg>
      <pc:sldChg chg="modNotesTx">
        <pc:chgData name="Doyle, Maggie - Division of Academic Program Standards" userId="ec05bd37-6ff4-4486-b69e-28175b6d77b4" providerId="ADAL" clId="{0FC55E78-90F2-47C0-B57B-612A04653732}" dt="2020-08-17T19:39:24.330" v="11" actId="6549"/>
        <pc:sldMkLst>
          <pc:docMk/>
          <pc:sldMk cId="0" sldId="267"/>
        </pc:sldMkLst>
      </pc:sldChg>
      <pc:sldChg chg="modNotesTx">
        <pc:chgData name="Doyle, Maggie - Division of Academic Program Standards" userId="ec05bd37-6ff4-4486-b69e-28175b6d77b4" providerId="ADAL" clId="{0FC55E78-90F2-47C0-B57B-612A04653732}" dt="2020-08-17T19:39:28.233" v="12" actId="6549"/>
        <pc:sldMkLst>
          <pc:docMk/>
          <pc:sldMk cId="0" sldId="268"/>
        </pc:sldMkLst>
      </pc:sldChg>
      <pc:sldChg chg="modNotesTx">
        <pc:chgData name="Doyle, Maggie - Division of Academic Program Standards" userId="ec05bd37-6ff4-4486-b69e-28175b6d77b4" providerId="ADAL" clId="{0FC55E78-90F2-47C0-B57B-612A04653732}" dt="2020-08-17T19:39:32.121" v="13" actId="6549"/>
        <pc:sldMkLst>
          <pc:docMk/>
          <pc:sldMk cId="0" sldId="269"/>
        </pc:sldMkLst>
      </pc:sldChg>
      <pc:sldChg chg="modNotesTx">
        <pc:chgData name="Doyle, Maggie - Division of Academic Program Standards" userId="ec05bd37-6ff4-4486-b69e-28175b6d77b4" providerId="ADAL" clId="{0FC55E78-90F2-47C0-B57B-612A04653732}" dt="2020-08-17T19:39:36.455" v="14" actId="6549"/>
        <pc:sldMkLst>
          <pc:docMk/>
          <pc:sldMk cId="0" sldId="270"/>
        </pc:sldMkLst>
      </pc:sldChg>
      <pc:sldChg chg="modNotesTx">
        <pc:chgData name="Doyle, Maggie - Division of Academic Program Standards" userId="ec05bd37-6ff4-4486-b69e-28175b6d77b4" providerId="ADAL" clId="{0FC55E78-90F2-47C0-B57B-612A04653732}" dt="2020-08-17T19:39:43.245" v="15" actId="6549"/>
        <pc:sldMkLst>
          <pc:docMk/>
          <pc:sldMk cId="0" sldId="271"/>
        </pc:sldMkLst>
      </pc:sldChg>
      <pc:sldChg chg="modNotesTx">
        <pc:chgData name="Doyle, Maggie - Division of Academic Program Standards" userId="ec05bd37-6ff4-4486-b69e-28175b6d77b4" providerId="ADAL" clId="{0FC55E78-90F2-47C0-B57B-612A04653732}" dt="2020-08-17T19:39:46.659" v="16" actId="6549"/>
        <pc:sldMkLst>
          <pc:docMk/>
          <pc:sldMk cId="0" sldId="272"/>
        </pc:sldMkLst>
      </pc:sldChg>
      <pc:sldChg chg="modNotesTx">
        <pc:chgData name="Doyle, Maggie - Division of Academic Program Standards" userId="ec05bd37-6ff4-4486-b69e-28175b6d77b4" providerId="ADAL" clId="{0FC55E78-90F2-47C0-B57B-612A04653732}" dt="2020-08-17T19:39:50.289" v="17" actId="6549"/>
        <pc:sldMkLst>
          <pc:docMk/>
          <pc:sldMk cId="0" sldId="273"/>
        </pc:sldMkLst>
      </pc:sldChg>
      <pc:sldChg chg="modNotesTx">
        <pc:chgData name="Doyle, Maggie - Division of Academic Program Standards" userId="ec05bd37-6ff4-4486-b69e-28175b6d77b4" providerId="ADAL" clId="{0FC55E78-90F2-47C0-B57B-612A04653732}" dt="2020-08-17T19:39:54.340" v="18" actId="6549"/>
        <pc:sldMkLst>
          <pc:docMk/>
          <pc:sldMk cId="0" sldId="274"/>
        </pc:sldMkLst>
      </pc:sldChg>
      <pc:sldChg chg="modNotesTx">
        <pc:chgData name="Doyle, Maggie - Division of Academic Program Standards" userId="ec05bd37-6ff4-4486-b69e-28175b6d77b4" providerId="ADAL" clId="{0FC55E78-90F2-47C0-B57B-612A04653732}" dt="2020-08-17T19:39:58.960" v="19" actId="6549"/>
        <pc:sldMkLst>
          <pc:docMk/>
          <pc:sldMk cId="0" sldId="275"/>
        </pc:sldMkLst>
      </pc:sldChg>
      <pc:sldChg chg="modNotesTx">
        <pc:chgData name="Doyle, Maggie - Division of Academic Program Standards" userId="ec05bd37-6ff4-4486-b69e-28175b6d77b4" providerId="ADAL" clId="{0FC55E78-90F2-47C0-B57B-612A04653732}" dt="2020-08-17T19:40:04.257" v="20" actId="6549"/>
        <pc:sldMkLst>
          <pc:docMk/>
          <pc:sldMk cId="0" sldId="276"/>
        </pc:sldMkLst>
      </pc:sldChg>
    </pc:docChg>
  </pc:docChgLst>
  <pc:docChgLst>
    <pc:chgData name="Doyle, Maggie - Division of Academic Program Standards" userId="ec05bd37-6ff4-4486-b69e-28175b6d77b4" providerId="ADAL" clId="{7AA0C86D-7952-4FB2-AD22-AB0F067C4E5A}"/>
    <pc:docChg chg="undo custSel modSld">
      <pc:chgData name="Doyle, Maggie - Division of Academic Program Standards" userId="ec05bd37-6ff4-4486-b69e-28175b6d77b4" providerId="ADAL" clId="{7AA0C86D-7952-4FB2-AD22-AB0F067C4E5A}" dt="2020-07-30T14:08:00.885" v="35"/>
      <pc:docMkLst>
        <pc:docMk/>
      </pc:docMkLst>
      <pc:sldChg chg="addSp modSp">
        <pc:chgData name="Doyle, Maggie - Division of Academic Program Standards" userId="ec05bd37-6ff4-4486-b69e-28175b6d77b4" providerId="ADAL" clId="{7AA0C86D-7952-4FB2-AD22-AB0F067C4E5A}" dt="2020-07-30T14:06:17.294" v="3" actId="1076"/>
        <pc:sldMkLst>
          <pc:docMk/>
          <pc:sldMk cId="0" sldId="256"/>
        </pc:sldMkLst>
        <pc:picChg chg="add mod">
          <ac:chgData name="Doyle, Maggie - Division of Academic Program Standards" userId="ec05bd37-6ff4-4486-b69e-28175b6d77b4" providerId="ADAL" clId="{7AA0C86D-7952-4FB2-AD22-AB0F067C4E5A}" dt="2020-07-30T14:06:17.294" v="3" actId="1076"/>
          <ac:picMkLst>
            <pc:docMk/>
            <pc:sldMk cId="0" sldId="256"/>
            <ac:picMk id="8" creationId="{308A9EC3-3C74-474B-891C-9CB65171E43A}"/>
          </ac:picMkLst>
        </pc:picChg>
      </pc:sldChg>
      <pc:sldChg chg="addSp">
        <pc:chgData name="Doyle, Maggie - Division of Academic Program Standards" userId="ec05bd37-6ff4-4486-b69e-28175b6d77b4" providerId="ADAL" clId="{7AA0C86D-7952-4FB2-AD22-AB0F067C4E5A}" dt="2020-07-30T14:07:19.364" v="20"/>
        <pc:sldMkLst>
          <pc:docMk/>
          <pc:sldMk cId="0" sldId="257"/>
        </pc:sldMkLst>
        <pc:picChg chg="add">
          <ac:chgData name="Doyle, Maggie - Division of Academic Program Standards" userId="ec05bd37-6ff4-4486-b69e-28175b6d77b4" providerId="ADAL" clId="{7AA0C86D-7952-4FB2-AD22-AB0F067C4E5A}" dt="2020-07-30T14:07:19.364" v="20"/>
          <ac:picMkLst>
            <pc:docMk/>
            <pc:sldMk cId="0" sldId="257"/>
            <ac:picMk id="9" creationId="{C3B74822-3875-4F13-A831-C006CE7484D2}"/>
          </ac:picMkLst>
        </pc:picChg>
      </pc:sldChg>
      <pc:sldChg chg="addSp">
        <pc:chgData name="Doyle, Maggie - Division of Academic Program Standards" userId="ec05bd37-6ff4-4486-b69e-28175b6d77b4" providerId="ADAL" clId="{7AA0C86D-7952-4FB2-AD22-AB0F067C4E5A}" dt="2020-07-30T14:06:20.542" v="4"/>
        <pc:sldMkLst>
          <pc:docMk/>
          <pc:sldMk cId="0" sldId="258"/>
        </pc:sldMkLst>
        <pc:picChg chg="add">
          <ac:chgData name="Doyle, Maggie - Division of Academic Program Standards" userId="ec05bd37-6ff4-4486-b69e-28175b6d77b4" providerId="ADAL" clId="{7AA0C86D-7952-4FB2-AD22-AB0F067C4E5A}" dt="2020-07-30T14:06:20.542" v="4"/>
          <ac:picMkLst>
            <pc:docMk/>
            <pc:sldMk cId="0" sldId="258"/>
            <ac:picMk id="9" creationId="{F1ED6EDC-A9BA-4CD2-AE12-C35FE2A35E98}"/>
          </ac:picMkLst>
        </pc:picChg>
      </pc:sldChg>
      <pc:sldChg chg="addSp">
        <pc:chgData name="Doyle, Maggie - Division of Academic Program Standards" userId="ec05bd37-6ff4-4486-b69e-28175b6d77b4" providerId="ADAL" clId="{7AA0C86D-7952-4FB2-AD22-AB0F067C4E5A}" dt="2020-07-30T14:07:24.829" v="21"/>
        <pc:sldMkLst>
          <pc:docMk/>
          <pc:sldMk cId="0" sldId="259"/>
        </pc:sldMkLst>
        <pc:picChg chg="add">
          <ac:chgData name="Doyle, Maggie - Division of Academic Program Standards" userId="ec05bd37-6ff4-4486-b69e-28175b6d77b4" providerId="ADAL" clId="{7AA0C86D-7952-4FB2-AD22-AB0F067C4E5A}" dt="2020-07-30T14:07:24.829" v="21"/>
          <ac:picMkLst>
            <pc:docMk/>
            <pc:sldMk cId="0" sldId="259"/>
            <ac:picMk id="7" creationId="{2EC317FD-22A3-4430-B2C0-658CA4A9546C}"/>
          </ac:picMkLst>
        </pc:picChg>
      </pc:sldChg>
      <pc:sldChg chg="addSp">
        <pc:chgData name="Doyle, Maggie - Division of Academic Program Standards" userId="ec05bd37-6ff4-4486-b69e-28175b6d77b4" providerId="ADAL" clId="{7AA0C86D-7952-4FB2-AD22-AB0F067C4E5A}" dt="2020-07-30T14:06:25.858" v="5"/>
        <pc:sldMkLst>
          <pc:docMk/>
          <pc:sldMk cId="0" sldId="260"/>
        </pc:sldMkLst>
        <pc:picChg chg="add">
          <ac:chgData name="Doyle, Maggie - Division of Academic Program Standards" userId="ec05bd37-6ff4-4486-b69e-28175b6d77b4" providerId="ADAL" clId="{7AA0C86D-7952-4FB2-AD22-AB0F067C4E5A}" dt="2020-07-30T14:06:25.858" v="5"/>
          <ac:picMkLst>
            <pc:docMk/>
            <pc:sldMk cId="0" sldId="260"/>
            <ac:picMk id="9" creationId="{C9FA7E5A-3C8F-4D32-8500-5227275ABF6C}"/>
          </ac:picMkLst>
        </pc:picChg>
      </pc:sldChg>
      <pc:sldChg chg="addSp">
        <pc:chgData name="Doyle, Maggie - Division of Academic Program Standards" userId="ec05bd37-6ff4-4486-b69e-28175b6d77b4" providerId="ADAL" clId="{7AA0C86D-7952-4FB2-AD22-AB0F067C4E5A}" dt="2020-07-30T14:07:30.202" v="22"/>
        <pc:sldMkLst>
          <pc:docMk/>
          <pc:sldMk cId="0" sldId="261"/>
        </pc:sldMkLst>
        <pc:picChg chg="add">
          <ac:chgData name="Doyle, Maggie - Division of Academic Program Standards" userId="ec05bd37-6ff4-4486-b69e-28175b6d77b4" providerId="ADAL" clId="{7AA0C86D-7952-4FB2-AD22-AB0F067C4E5A}" dt="2020-07-30T14:07:30.202" v="22"/>
          <ac:picMkLst>
            <pc:docMk/>
            <pc:sldMk cId="0" sldId="261"/>
            <ac:picMk id="7" creationId="{6D61603A-F5F0-4F76-9FB2-FC036C163A24}"/>
          </ac:picMkLst>
        </pc:picChg>
      </pc:sldChg>
      <pc:sldChg chg="addSp">
        <pc:chgData name="Doyle, Maggie - Division of Academic Program Standards" userId="ec05bd37-6ff4-4486-b69e-28175b6d77b4" providerId="ADAL" clId="{7AA0C86D-7952-4FB2-AD22-AB0F067C4E5A}" dt="2020-07-30T14:07:32.032" v="23"/>
        <pc:sldMkLst>
          <pc:docMk/>
          <pc:sldMk cId="0" sldId="262"/>
        </pc:sldMkLst>
        <pc:picChg chg="add">
          <ac:chgData name="Doyle, Maggie - Division of Academic Program Standards" userId="ec05bd37-6ff4-4486-b69e-28175b6d77b4" providerId="ADAL" clId="{7AA0C86D-7952-4FB2-AD22-AB0F067C4E5A}" dt="2020-07-30T14:07:32.032" v="23"/>
          <ac:picMkLst>
            <pc:docMk/>
            <pc:sldMk cId="0" sldId="262"/>
            <ac:picMk id="9" creationId="{4009A0CA-C9E3-4C12-97FC-DE09EAAD8466}"/>
          </ac:picMkLst>
        </pc:picChg>
      </pc:sldChg>
      <pc:sldChg chg="addSp modSp">
        <pc:chgData name="Doyle, Maggie - Division of Academic Program Standards" userId="ec05bd37-6ff4-4486-b69e-28175b6d77b4" providerId="ADAL" clId="{7AA0C86D-7952-4FB2-AD22-AB0F067C4E5A}" dt="2020-07-30T14:07:40.906" v="26" actId="1076"/>
        <pc:sldMkLst>
          <pc:docMk/>
          <pc:sldMk cId="0" sldId="263"/>
        </pc:sldMkLst>
        <pc:spChg chg="mod">
          <ac:chgData name="Doyle, Maggie - Division of Academic Program Standards" userId="ec05bd37-6ff4-4486-b69e-28175b6d77b4" providerId="ADAL" clId="{7AA0C86D-7952-4FB2-AD22-AB0F067C4E5A}" dt="2020-07-30T14:07:40.906" v="26" actId="1076"/>
          <ac:spMkLst>
            <pc:docMk/>
            <pc:sldMk cId="0" sldId="263"/>
            <ac:spMk id="352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7AA0C86D-7952-4FB2-AD22-AB0F067C4E5A}" dt="2020-07-30T14:07:33.922" v="24"/>
          <ac:picMkLst>
            <pc:docMk/>
            <pc:sldMk cId="0" sldId="263"/>
            <ac:picMk id="9" creationId="{0502519A-B2D9-4C62-83F5-5318A579CBD9}"/>
          </ac:picMkLst>
        </pc:picChg>
      </pc:sldChg>
      <pc:sldChg chg="addSp">
        <pc:chgData name="Doyle, Maggie - Division of Academic Program Standards" userId="ec05bd37-6ff4-4486-b69e-28175b6d77b4" providerId="ADAL" clId="{7AA0C86D-7952-4FB2-AD22-AB0F067C4E5A}" dt="2020-07-30T14:07:36.631" v="25"/>
        <pc:sldMkLst>
          <pc:docMk/>
          <pc:sldMk cId="0" sldId="264"/>
        </pc:sldMkLst>
        <pc:picChg chg="add">
          <ac:chgData name="Doyle, Maggie - Division of Academic Program Standards" userId="ec05bd37-6ff4-4486-b69e-28175b6d77b4" providerId="ADAL" clId="{7AA0C86D-7952-4FB2-AD22-AB0F067C4E5A}" dt="2020-07-30T14:07:36.631" v="25"/>
          <ac:picMkLst>
            <pc:docMk/>
            <pc:sldMk cId="0" sldId="264"/>
            <ac:picMk id="7" creationId="{9BC3A431-08E5-4128-AEFD-0A97D615DEAA}"/>
          </ac:picMkLst>
        </pc:picChg>
      </pc:sldChg>
      <pc:sldChg chg="addSp">
        <pc:chgData name="Doyle, Maggie - Division of Academic Program Standards" userId="ec05bd37-6ff4-4486-b69e-28175b6d77b4" providerId="ADAL" clId="{7AA0C86D-7952-4FB2-AD22-AB0F067C4E5A}" dt="2020-07-30T14:07:42.978" v="27"/>
        <pc:sldMkLst>
          <pc:docMk/>
          <pc:sldMk cId="0" sldId="265"/>
        </pc:sldMkLst>
        <pc:picChg chg="add">
          <ac:chgData name="Doyle, Maggie - Division of Academic Program Standards" userId="ec05bd37-6ff4-4486-b69e-28175b6d77b4" providerId="ADAL" clId="{7AA0C86D-7952-4FB2-AD22-AB0F067C4E5A}" dt="2020-07-30T14:07:42.978" v="27"/>
          <ac:picMkLst>
            <pc:docMk/>
            <pc:sldMk cId="0" sldId="265"/>
            <ac:picMk id="6" creationId="{C0208DA5-243A-4D94-84D7-57AAA15F69D3}"/>
          </ac:picMkLst>
        </pc:picChg>
      </pc:sldChg>
      <pc:sldChg chg="addSp">
        <pc:chgData name="Doyle, Maggie - Division of Academic Program Standards" userId="ec05bd37-6ff4-4486-b69e-28175b6d77b4" providerId="ADAL" clId="{7AA0C86D-7952-4FB2-AD22-AB0F067C4E5A}" dt="2020-07-30T14:07:44.839" v="28"/>
        <pc:sldMkLst>
          <pc:docMk/>
          <pc:sldMk cId="0" sldId="266"/>
        </pc:sldMkLst>
        <pc:picChg chg="add">
          <ac:chgData name="Doyle, Maggie - Division of Academic Program Standards" userId="ec05bd37-6ff4-4486-b69e-28175b6d77b4" providerId="ADAL" clId="{7AA0C86D-7952-4FB2-AD22-AB0F067C4E5A}" dt="2020-07-30T14:07:44.839" v="28"/>
          <ac:picMkLst>
            <pc:docMk/>
            <pc:sldMk cId="0" sldId="266"/>
            <ac:picMk id="6" creationId="{D367052F-060B-4436-9BD2-C60B5BEF4DD8}"/>
          </ac:picMkLst>
        </pc:picChg>
      </pc:sldChg>
      <pc:sldChg chg="addSp">
        <pc:chgData name="Doyle, Maggie - Division of Academic Program Standards" userId="ec05bd37-6ff4-4486-b69e-28175b6d77b4" providerId="ADAL" clId="{7AA0C86D-7952-4FB2-AD22-AB0F067C4E5A}" dt="2020-07-30T14:07:47.219" v="29"/>
        <pc:sldMkLst>
          <pc:docMk/>
          <pc:sldMk cId="0" sldId="267"/>
        </pc:sldMkLst>
        <pc:picChg chg="add">
          <ac:chgData name="Doyle, Maggie - Division of Academic Program Standards" userId="ec05bd37-6ff4-4486-b69e-28175b6d77b4" providerId="ADAL" clId="{7AA0C86D-7952-4FB2-AD22-AB0F067C4E5A}" dt="2020-07-30T14:07:47.219" v="29"/>
          <ac:picMkLst>
            <pc:docMk/>
            <pc:sldMk cId="0" sldId="267"/>
            <ac:picMk id="6" creationId="{76105683-C9C1-4D18-A505-9E379BDBE815}"/>
          </ac:picMkLst>
        </pc:picChg>
      </pc:sldChg>
      <pc:sldChg chg="addSp">
        <pc:chgData name="Doyle, Maggie - Division of Academic Program Standards" userId="ec05bd37-6ff4-4486-b69e-28175b6d77b4" providerId="ADAL" clId="{7AA0C86D-7952-4FB2-AD22-AB0F067C4E5A}" dt="2020-07-30T14:07:49.161" v="30"/>
        <pc:sldMkLst>
          <pc:docMk/>
          <pc:sldMk cId="0" sldId="268"/>
        </pc:sldMkLst>
        <pc:picChg chg="add">
          <ac:chgData name="Doyle, Maggie - Division of Academic Program Standards" userId="ec05bd37-6ff4-4486-b69e-28175b6d77b4" providerId="ADAL" clId="{7AA0C86D-7952-4FB2-AD22-AB0F067C4E5A}" dt="2020-07-30T14:07:49.161" v="30"/>
          <ac:picMkLst>
            <pc:docMk/>
            <pc:sldMk cId="0" sldId="268"/>
            <ac:picMk id="6" creationId="{DBEB8103-2B5F-43F5-B358-0B54F6948444}"/>
          </ac:picMkLst>
        </pc:picChg>
      </pc:sldChg>
      <pc:sldChg chg="addSp">
        <pc:chgData name="Doyle, Maggie - Division of Academic Program Standards" userId="ec05bd37-6ff4-4486-b69e-28175b6d77b4" providerId="ADAL" clId="{7AA0C86D-7952-4FB2-AD22-AB0F067C4E5A}" dt="2020-07-30T14:07:51.048" v="31"/>
        <pc:sldMkLst>
          <pc:docMk/>
          <pc:sldMk cId="0" sldId="269"/>
        </pc:sldMkLst>
        <pc:picChg chg="add">
          <ac:chgData name="Doyle, Maggie - Division of Academic Program Standards" userId="ec05bd37-6ff4-4486-b69e-28175b6d77b4" providerId="ADAL" clId="{7AA0C86D-7952-4FB2-AD22-AB0F067C4E5A}" dt="2020-07-30T14:07:51.048" v="31"/>
          <ac:picMkLst>
            <pc:docMk/>
            <pc:sldMk cId="0" sldId="269"/>
            <ac:picMk id="6" creationId="{AD48C1C6-5B22-44F4-AA01-BC1CE88229B7}"/>
          </ac:picMkLst>
        </pc:picChg>
      </pc:sldChg>
      <pc:sldChg chg="addSp">
        <pc:chgData name="Doyle, Maggie - Division of Academic Program Standards" userId="ec05bd37-6ff4-4486-b69e-28175b6d77b4" providerId="ADAL" clId="{7AA0C86D-7952-4FB2-AD22-AB0F067C4E5A}" dt="2020-07-30T14:07:53.321" v="32"/>
        <pc:sldMkLst>
          <pc:docMk/>
          <pc:sldMk cId="0" sldId="270"/>
        </pc:sldMkLst>
        <pc:picChg chg="add">
          <ac:chgData name="Doyle, Maggie - Division of Academic Program Standards" userId="ec05bd37-6ff4-4486-b69e-28175b6d77b4" providerId="ADAL" clId="{7AA0C86D-7952-4FB2-AD22-AB0F067C4E5A}" dt="2020-07-30T14:07:53.321" v="32"/>
          <ac:picMkLst>
            <pc:docMk/>
            <pc:sldMk cId="0" sldId="270"/>
            <ac:picMk id="8" creationId="{601CB691-46C0-4F7F-8517-D90771266FB0}"/>
          </ac:picMkLst>
        </pc:picChg>
      </pc:sldChg>
      <pc:sldChg chg="addSp">
        <pc:chgData name="Doyle, Maggie - Division of Academic Program Standards" userId="ec05bd37-6ff4-4486-b69e-28175b6d77b4" providerId="ADAL" clId="{7AA0C86D-7952-4FB2-AD22-AB0F067C4E5A}" dt="2020-07-30T14:07:55.287" v="33"/>
        <pc:sldMkLst>
          <pc:docMk/>
          <pc:sldMk cId="0" sldId="271"/>
        </pc:sldMkLst>
        <pc:picChg chg="add">
          <ac:chgData name="Doyle, Maggie - Division of Academic Program Standards" userId="ec05bd37-6ff4-4486-b69e-28175b6d77b4" providerId="ADAL" clId="{7AA0C86D-7952-4FB2-AD22-AB0F067C4E5A}" dt="2020-07-30T14:07:55.287" v="33"/>
          <ac:picMkLst>
            <pc:docMk/>
            <pc:sldMk cId="0" sldId="271"/>
            <ac:picMk id="6" creationId="{856A9EF7-C6C0-4CFF-8822-3AFB546D6919}"/>
          </ac:picMkLst>
        </pc:picChg>
      </pc:sldChg>
      <pc:sldChg chg="addSp">
        <pc:chgData name="Doyle, Maggie - Division of Academic Program Standards" userId="ec05bd37-6ff4-4486-b69e-28175b6d77b4" providerId="ADAL" clId="{7AA0C86D-7952-4FB2-AD22-AB0F067C4E5A}" dt="2020-07-30T14:07:57.058" v="34"/>
        <pc:sldMkLst>
          <pc:docMk/>
          <pc:sldMk cId="0" sldId="272"/>
        </pc:sldMkLst>
        <pc:picChg chg="add">
          <ac:chgData name="Doyle, Maggie - Division of Academic Program Standards" userId="ec05bd37-6ff4-4486-b69e-28175b6d77b4" providerId="ADAL" clId="{7AA0C86D-7952-4FB2-AD22-AB0F067C4E5A}" dt="2020-07-30T14:07:57.058" v="34"/>
          <ac:picMkLst>
            <pc:docMk/>
            <pc:sldMk cId="0" sldId="272"/>
            <ac:picMk id="6" creationId="{2156CA1A-5709-416E-ADEC-800E7B78DADE}"/>
          </ac:picMkLst>
        </pc:picChg>
      </pc:sldChg>
      <pc:sldChg chg="addSp modSp">
        <pc:chgData name="Doyle, Maggie - Division of Academic Program Standards" userId="ec05bd37-6ff4-4486-b69e-28175b6d77b4" providerId="ADAL" clId="{7AA0C86D-7952-4FB2-AD22-AB0F067C4E5A}" dt="2020-07-30T14:06:43.019" v="8" actId="20577"/>
        <pc:sldMkLst>
          <pc:docMk/>
          <pc:sldMk cId="0" sldId="273"/>
        </pc:sldMkLst>
        <pc:spChg chg="mod">
          <ac:chgData name="Doyle, Maggie - Division of Academic Program Standards" userId="ec05bd37-6ff4-4486-b69e-28175b6d77b4" providerId="ADAL" clId="{7AA0C86D-7952-4FB2-AD22-AB0F067C4E5A}" dt="2020-07-30T14:06:38.075" v="7" actId="20577"/>
          <ac:spMkLst>
            <pc:docMk/>
            <pc:sldMk cId="0" sldId="273"/>
            <ac:spMk id="441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7AA0C86D-7952-4FB2-AD22-AB0F067C4E5A}" dt="2020-07-30T14:06:43.019" v="8" actId="20577"/>
          <ac:spMkLst>
            <pc:docMk/>
            <pc:sldMk cId="0" sldId="273"/>
            <ac:spMk id="442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7AA0C86D-7952-4FB2-AD22-AB0F067C4E5A}" dt="2020-07-30T14:06:34.063" v="6"/>
          <ac:picMkLst>
            <pc:docMk/>
            <pc:sldMk cId="0" sldId="273"/>
            <ac:picMk id="10" creationId="{9F8DB79B-AB05-4D49-A0B3-447D99D577E5}"/>
          </ac:picMkLst>
        </pc:picChg>
      </pc:sldChg>
      <pc:sldChg chg="addSp">
        <pc:chgData name="Doyle, Maggie - Division of Academic Program Standards" userId="ec05bd37-6ff4-4486-b69e-28175b6d77b4" providerId="ADAL" clId="{7AA0C86D-7952-4FB2-AD22-AB0F067C4E5A}" dt="2020-07-30T14:08:00.885" v="35"/>
        <pc:sldMkLst>
          <pc:docMk/>
          <pc:sldMk cId="0" sldId="274"/>
        </pc:sldMkLst>
        <pc:picChg chg="add">
          <ac:chgData name="Doyle, Maggie - Division of Academic Program Standards" userId="ec05bd37-6ff4-4486-b69e-28175b6d77b4" providerId="ADAL" clId="{7AA0C86D-7952-4FB2-AD22-AB0F067C4E5A}" dt="2020-07-30T14:08:00.885" v="35"/>
          <ac:picMkLst>
            <pc:docMk/>
            <pc:sldMk cId="0" sldId="274"/>
            <ac:picMk id="6" creationId="{9DEB103F-369B-4180-9C48-DC914DB97D4D}"/>
          </ac:picMkLst>
        </pc:picChg>
      </pc:sldChg>
      <pc:sldChg chg="addSp modSp">
        <pc:chgData name="Doyle, Maggie - Division of Academic Program Standards" userId="ec05bd37-6ff4-4486-b69e-28175b6d77b4" providerId="ADAL" clId="{7AA0C86D-7952-4FB2-AD22-AB0F067C4E5A}" dt="2020-07-30T14:06:54.869" v="12" actId="1076"/>
        <pc:sldMkLst>
          <pc:docMk/>
          <pc:sldMk cId="0" sldId="275"/>
        </pc:sldMkLst>
        <pc:spChg chg="mod">
          <ac:chgData name="Doyle, Maggie - Division of Academic Program Standards" userId="ec05bd37-6ff4-4486-b69e-28175b6d77b4" providerId="ADAL" clId="{7AA0C86D-7952-4FB2-AD22-AB0F067C4E5A}" dt="2020-07-30T14:06:51.300" v="11" actId="1076"/>
          <ac:spMkLst>
            <pc:docMk/>
            <pc:sldMk cId="0" sldId="275"/>
            <ac:spMk id="459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7AA0C86D-7952-4FB2-AD22-AB0F067C4E5A}" dt="2020-07-30T14:06:54.869" v="12" actId="1076"/>
          <ac:spMkLst>
            <pc:docMk/>
            <pc:sldMk cId="0" sldId="275"/>
            <ac:spMk id="461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7AA0C86D-7952-4FB2-AD22-AB0F067C4E5A}" dt="2020-07-30T14:06:45.889" v="9"/>
          <ac:picMkLst>
            <pc:docMk/>
            <pc:sldMk cId="0" sldId="275"/>
            <ac:picMk id="8" creationId="{30631C1C-2C81-4115-B72B-8437C8891EDC}"/>
          </ac:picMkLst>
        </pc:picChg>
      </pc:sldChg>
      <pc:sldChg chg="addSp modSp">
        <pc:chgData name="Doyle, Maggie - Division of Academic Program Standards" userId="ec05bd37-6ff4-4486-b69e-28175b6d77b4" providerId="ADAL" clId="{7AA0C86D-7952-4FB2-AD22-AB0F067C4E5A}" dt="2020-07-30T14:07:12.513" v="19" actId="1076"/>
        <pc:sldMkLst>
          <pc:docMk/>
          <pc:sldMk cId="0" sldId="276"/>
        </pc:sldMkLst>
        <pc:spChg chg="mod">
          <ac:chgData name="Doyle, Maggie - Division of Academic Program Standards" userId="ec05bd37-6ff4-4486-b69e-28175b6d77b4" providerId="ADAL" clId="{7AA0C86D-7952-4FB2-AD22-AB0F067C4E5A}" dt="2020-07-30T14:07:08.712" v="17" actId="20577"/>
          <ac:spMkLst>
            <pc:docMk/>
            <pc:sldMk cId="0" sldId="276"/>
            <ac:spMk id="471" creationId="{00000000-0000-0000-0000-000000000000}"/>
          </ac:spMkLst>
        </pc:spChg>
        <pc:picChg chg="add mod">
          <ac:chgData name="Doyle, Maggie - Division of Academic Program Standards" userId="ec05bd37-6ff4-4486-b69e-28175b6d77b4" providerId="ADAL" clId="{7AA0C86D-7952-4FB2-AD22-AB0F067C4E5A}" dt="2020-07-30T14:07:12.513" v="19" actId="1076"/>
          <ac:picMkLst>
            <pc:docMk/>
            <pc:sldMk cId="0" sldId="276"/>
            <ac:picMk id="9" creationId="{FD55E98C-3DBD-4F23-8CD0-CD550DF302A5}"/>
          </ac:picMkLst>
        </pc:picChg>
        <pc:picChg chg="mod">
          <ac:chgData name="Doyle, Maggie - Division of Academic Program Standards" userId="ec05bd37-6ff4-4486-b69e-28175b6d77b4" providerId="ADAL" clId="{7AA0C86D-7952-4FB2-AD22-AB0F067C4E5A}" dt="2020-07-30T14:07:11.261" v="18" actId="1076"/>
          <ac:picMkLst>
            <pc:docMk/>
            <pc:sldMk cId="0" sldId="276"/>
            <ac:picMk id="472" creationId="{00000000-0000-0000-0000-000000000000}"/>
          </ac:picMkLst>
        </pc:picChg>
      </pc:sldChg>
    </pc:docChg>
  </pc:docChgLst>
  <pc:docChgLst>
    <pc:chgData name="Doyle, Maggie - Division of Academic Program Standards" userId="ec05bd37-6ff4-4486-b69e-28175b6d77b4" providerId="ADAL" clId="{B9C7F83E-03B4-4627-8C38-16DB1C4053E4}"/>
    <pc:docChg chg="custSel modSld">
      <pc:chgData name="Doyle, Maggie - Division of Academic Program Standards" userId="ec05bd37-6ff4-4486-b69e-28175b6d77b4" providerId="ADAL" clId="{B9C7F83E-03B4-4627-8C38-16DB1C4053E4}" dt="2020-07-20T20:57:53.835" v="1733" actId="20577"/>
      <pc:docMkLst>
        <pc:docMk/>
      </pc:docMkLst>
      <pc:sldChg chg="addSp modSp">
        <pc:chgData name="Doyle, Maggie - Division of Academic Program Standards" userId="ec05bd37-6ff4-4486-b69e-28175b6d77b4" providerId="ADAL" clId="{B9C7F83E-03B4-4627-8C38-16DB1C4053E4}" dt="2020-07-20T20:56:09.199" v="1613" actId="14430"/>
        <pc:sldMkLst>
          <pc:docMk/>
          <pc:sldMk cId="0" sldId="256"/>
        </pc:sldMkLst>
        <pc:spChg chg="add mod">
          <ac:chgData name="Doyle, Maggie - Division of Academic Program Standards" userId="ec05bd37-6ff4-4486-b69e-28175b6d77b4" providerId="ADAL" clId="{B9C7F83E-03B4-4627-8C38-16DB1C4053E4}" dt="2020-07-20T20:56:09.199" v="1613" actId="14430"/>
          <ac:spMkLst>
            <pc:docMk/>
            <pc:sldMk cId="0" sldId="256"/>
            <ac:spMk id="2" creationId="{6EB38DFB-3857-4A95-90C0-B38B11245462}"/>
          </ac:spMkLst>
        </pc:spChg>
        <pc:spChg chg="mod">
          <ac:chgData name="Doyle, Maggie - Division of Academic Program Standards" userId="ec05bd37-6ff4-4486-b69e-28175b6d77b4" providerId="ADAL" clId="{B9C7F83E-03B4-4627-8C38-16DB1C4053E4}" dt="2020-07-20T20:49:50.302" v="1" actId="962"/>
          <ac:spMkLst>
            <pc:docMk/>
            <pc:sldMk cId="0" sldId="256"/>
            <ac:spMk id="278" creationId="{00000000-0000-0000-0000-000000000000}"/>
          </ac:spMkLst>
        </pc:spChg>
        <pc:picChg chg="mod">
          <ac:chgData name="Doyle, Maggie - Division of Academic Program Standards" userId="ec05bd37-6ff4-4486-b69e-28175b6d77b4" providerId="ADAL" clId="{B9C7F83E-03B4-4627-8C38-16DB1C4053E4}" dt="2020-07-20T20:49:45.933" v="0" actId="962"/>
          <ac:picMkLst>
            <pc:docMk/>
            <pc:sldMk cId="0" sldId="256"/>
            <ac:picMk id="277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B9C7F83E-03B4-4627-8C38-16DB1C4053E4}" dt="2020-07-20T20:49:52.514" v="2" actId="962"/>
          <ac:picMkLst>
            <pc:docMk/>
            <pc:sldMk cId="0" sldId="256"/>
            <ac:picMk id="279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B9C7F83E-03B4-4627-8C38-16DB1C4053E4}" dt="2020-07-20T20:50:00.750" v="54" actId="962"/>
          <ac:picMkLst>
            <pc:docMk/>
            <pc:sldMk cId="0" sldId="256"/>
            <ac:picMk id="280" creationId="{00000000-0000-0000-0000-000000000000}"/>
          </ac:picMkLst>
        </pc:picChg>
      </pc:sldChg>
      <pc:sldChg chg="addSp modSp">
        <pc:chgData name="Doyle, Maggie - Division of Academic Program Standards" userId="ec05bd37-6ff4-4486-b69e-28175b6d77b4" providerId="ADAL" clId="{B9C7F83E-03B4-4627-8C38-16DB1C4053E4}" dt="2020-07-20T20:56:23.927" v="1642" actId="14430"/>
        <pc:sldMkLst>
          <pc:docMk/>
          <pc:sldMk cId="0" sldId="257"/>
        </pc:sldMkLst>
        <pc:spChg chg="add mod">
          <ac:chgData name="Doyle, Maggie - Division of Academic Program Standards" userId="ec05bd37-6ff4-4486-b69e-28175b6d77b4" providerId="ADAL" clId="{B9C7F83E-03B4-4627-8C38-16DB1C4053E4}" dt="2020-07-20T20:56:23.927" v="1642" actId="14430"/>
          <ac:spMkLst>
            <pc:docMk/>
            <pc:sldMk cId="0" sldId="257"/>
            <ac:spMk id="2" creationId="{37D520C5-227C-4DB5-87D7-553BAE9A5C0B}"/>
          </ac:spMkLst>
        </pc:spChg>
        <pc:spChg chg="mod">
          <ac:chgData name="Doyle, Maggie - Division of Academic Program Standards" userId="ec05bd37-6ff4-4486-b69e-28175b6d77b4" providerId="ADAL" clId="{B9C7F83E-03B4-4627-8C38-16DB1C4053E4}" dt="2020-07-20T20:50:52.585" v="391" actId="962"/>
          <ac:spMkLst>
            <pc:docMk/>
            <pc:sldMk cId="0" sldId="257"/>
            <ac:spMk id="290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B9C7F83E-03B4-4627-8C38-16DB1C4053E4}" dt="2020-07-20T20:51:33.391" v="559" actId="962"/>
          <ac:spMkLst>
            <pc:docMk/>
            <pc:sldMk cId="0" sldId="257"/>
            <ac:spMk id="291" creationId="{00000000-0000-0000-0000-000000000000}"/>
          </ac:spMkLst>
        </pc:spChg>
        <pc:graphicFrameChg chg="modGraphic">
          <ac:chgData name="Doyle, Maggie - Division of Academic Program Standards" userId="ec05bd37-6ff4-4486-b69e-28175b6d77b4" providerId="ADAL" clId="{B9C7F83E-03B4-4627-8C38-16DB1C4053E4}" dt="2020-07-20T20:55:44.993" v="1585" actId="13238"/>
          <ac:graphicFrameMkLst>
            <pc:docMk/>
            <pc:sldMk cId="0" sldId="257"/>
            <ac:graphicFrameMk id="289" creationId="{00000000-0000-0000-0000-000000000000}"/>
          </ac:graphicFrameMkLst>
        </pc:graphicFrameChg>
      </pc:sldChg>
      <pc:sldChg chg="addSp modSp">
        <pc:chgData name="Doyle, Maggie - Division of Academic Program Standards" userId="ec05bd37-6ff4-4486-b69e-28175b6d77b4" providerId="ADAL" clId="{B9C7F83E-03B4-4627-8C38-16DB1C4053E4}" dt="2020-07-20T20:56:29.569" v="1648" actId="14430"/>
        <pc:sldMkLst>
          <pc:docMk/>
          <pc:sldMk cId="0" sldId="258"/>
        </pc:sldMkLst>
        <pc:spChg chg="add mod">
          <ac:chgData name="Doyle, Maggie - Division of Academic Program Standards" userId="ec05bd37-6ff4-4486-b69e-28175b6d77b4" providerId="ADAL" clId="{B9C7F83E-03B4-4627-8C38-16DB1C4053E4}" dt="2020-07-20T20:56:29.569" v="1648" actId="14430"/>
          <ac:spMkLst>
            <pc:docMk/>
            <pc:sldMk cId="0" sldId="258"/>
            <ac:spMk id="2" creationId="{39067AB6-E905-4988-AE84-B445B16E3AF0}"/>
          </ac:spMkLst>
        </pc:spChg>
        <pc:spChg chg="mod">
          <ac:chgData name="Doyle, Maggie - Division of Academic Program Standards" userId="ec05bd37-6ff4-4486-b69e-28175b6d77b4" providerId="ADAL" clId="{B9C7F83E-03B4-4627-8C38-16DB1C4053E4}" dt="2020-07-20T20:51:40.223" v="561" actId="962"/>
          <ac:spMkLst>
            <pc:docMk/>
            <pc:sldMk cId="0" sldId="258"/>
            <ac:spMk id="298" creationId="{00000000-0000-0000-0000-000000000000}"/>
          </ac:spMkLst>
        </pc:spChg>
        <pc:picChg chg="mod">
          <ac:chgData name="Doyle, Maggie - Division of Academic Program Standards" userId="ec05bd37-6ff4-4486-b69e-28175b6d77b4" providerId="ADAL" clId="{B9C7F83E-03B4-4627-8C38-16DB1C4053E4}" dt="2020-07-20T20:51:36.944" v="560" actId="962"/>
          <ac:picMkLst>
            <pc:docMk/>
            <pc:sldMk cId="0" sldId="258"/>
            <ac:picMk id="297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B9C7F83E-03B4-4627-8C38-16DB1C4053E4}" dt="2020-07-20T20:51:43.004" v="562" actId="962"/>
          <ac:picMkLst>
            <pc:docMk/>
            <pc:sldMk cId="0" sldId="258"/>
            <ac:picMk id="300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B9C7F83E-03B4-4627-8C38-16DB1C4053E4}" dt="2020-07-20T20:51:55.107" v="609" actId="962"/>
          <ac:picMkLst>
            <pc:docMk/>
            <pc:sldMk cId="0" sldId="258"/>
            <ac:picMk id="301" creationId="{00000000-0000-0000-0000-000000000000}"/>
          </ac:picMkLst>
        </pc:picChg>
      </pc:sldChg>
      <pc:sldChg chg="modSp">
        <pc:chgData name="Doyle, Maggie - Division of Academic Program Standards" userId="ec05bd37-6ff4-4486-b69e-28175b6d77b4" providerId="ADAL" clId="{B9C7F83E-03B4-4627-8C38-16DB1C4053E4}" dt="2020-07-20T20:57:53.835" v="1733" actId="20577"/>
        <pc:sldMkLst>
          <pc:docMk/>
          <pc:sldMk cId="0" sldId="259"/>
        </pc:sldMkLst>
        <pc:spChg chg="mod">
          <ac:chgData name="Doyle, Maggie - Division of Academic Program Standards" userId="ec05bd37-6ff4-4486-b69e-28175b6d77b4" providerId="ADAL" clId="{B9C7F83E-03B4-4627-8C38-16DB1C4053E4}" dt="2020-07-20T20:57:53.835" v="1733" actId="20577"/>
          <ac:spMkLst>
            <pc:docMk/>
            <pc:sldMk cId="0" sldId="259"/>
            <ac:spMk id="310" creationId="{00000000-0000-0000-0000-000000000000}"/>
          </ac:spMkLst>
        </pc:spChg>
      </pc:sldChg>
      <pc:sldChg chg="delSp modSp">
        <pc:chgData name="Doyle, Maggie - Division of Academic Program Standards" userId="ec05bd37-6ff4-4486-b69e-28175b6d77b4" providerId="ADAL" clId="{B9C7F83E-03B4-4627-8C38-16DB1C4053E4}" dt="2020-07-20T20:52:13.088" v="664" actId="962"/>
        <pc:sldMkLst>
          <pc:docMk/>
          <pc:sldMk cId="0" sldId="260"/>
        </pc:sldMkLst>
        <pc:spChg chg="mod">
          <ac:chgData name="Doyle, Maggie - Division of Academic Program Standards" userId="ec05bd37-6ff4-4486-b69e-28175b6d77b4" providerId="ADAL" clId="{B9C7F83E-03B4-4627-8C38-16DB1C4053E4}" dt="2020-07-20T20:52:02.545" v="611" actId="962"/>
          <ac:spMkLst>
            <pc:docMk/>
            <pc:sldMk cId="0" sldId="260"/>
            <ac:spMk id="318" creationId="{00000000-0000-0000-0000-000000000000}"/>
          </ac:spMkLst>
        </pc:spChg>
        <pc:spChg chg="del">
          <ac:chgData name="Doyle, Maggie - Division of Academic Program Standards" userId="ec05bd37-6ff4-4486-b69e-28175b6d77b4" providerId="ADAL" clId="{B9C7F83E-03B4-4627-8C38-16DB1C4053E4}" dt="2020-07-20T20:52:05.119" v="612" actId="478"/>
          <ac:spMkLst>
            <pc:docMk/>
            <pc:sldMk cId="0" sldId="260"/>
            <ac:spMk id="319" creationId="{00000000-0000-0000-0000-000000000000}"/>
          </ac:spMkLst>
        </pc:spChg>
        <pc:picChg chg="mod">
          <ac:chgData name="Doyle, Maggie - Division of Academic Program Standards" userId="ec05bd37-6ff4-4486-b69e-28175b6d77b4" providerId="ADAL" clId="{B9C7F83E-03B4-4627-8C38-16DB1C4053E4}" dt="2020-07-20T20:51:58.945" v="610" actId="962"/>
          <ac:picMkLst>
            <pc:docMk/>
            <pc:sldMk cId="0" sldId="260"/>
            <ac:picMk id="317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B9C7F83E-03B4-4627-8C38-16DB1C4053E4}" dt="2020-07-20T20:52:13.088" v="664" actId="962"/>
          <ac:picMkLst>
            <pc:docMk/>
            <pc:sldMk cId="0" sldId="260"/>
            <ac:picMk id="323" creationId="{00000000-0000-0000-0000-000000000000}"/>
          </ac:picMkLst>
        </pc:picChg>
      </pc:sldChg>
      <pc:sldChg chg="delSp">
        <pc:chgData name="Doyle, Maggie - Division of Academic Program Standards" userId="ec05bd37-6ff4-4486-b69e-28175b6d77b4" providerId="ADAL" clId="{B9C7F83E-03B4-4627-8C38-16DB1C4053E4}" dt="2020-07-20T20:52:18.076" v="665" actId="478"/>
        <pc:sldMkLst>
          <pc:docMk/>
          <pc:sldMk cId="0" sldId="261"/>
        </pc:sldMkLst>
        <pc:spChg chg="del">
          <ac:chgData name="Doyle, Maggie - Division of Academic Program Standards" userId="ec05bd37-6ff4-4486-b69e-28175b6d77b4" providerId="ADAL" clId="{B9C7F83E-03B4-4627-8C38-16DB1C4053E4}" dt="2020-07-20T20:52:18.076" v="665" actId="478"/>
          <ac:spMkLst>
            <pc:docMk/>
            <pc:sldMk cId="0" sldId="261"/>
            <ac:spMk id="332" creationId="{00000000-0000-0000-0000-000000000000}"/>
          </ac:spMkLst>
        </pc:spChg>
      </pc:sldChg>
      <pc:sldChg chg="modSp">
        <pc:chgData name="Doyle, Maggie - Division of Academic Program Standards" userId="ec05bd37-6ff4-4486-b69e-28175b6d77b4" providerId="ADAL" clId="{B9C7F83E-03B4-4627-8C38-16DB1C4053E4}" dt="2020-07-20T20:57:45.176" v="1728" actId="1076"/>
        <pc:sldMkLst>
          <pc:docMk/>
          <pc:sldMk cId="0" sldId="263"/>
        </pc:sldMkLst>
        <pc:spChg chg="mod">
          <ac:chgData name="Doyle, Maggie - Division of Academic Program Standards" userId="ec05bd37-6ff4-4486-b69e-28175b6d77b4" providerId="ADAL" clId="{B9C7F83E-03B4-4627-8C38-16DB1C4053E4}" dt="2020-07-20T20:57:45.176" v="1728" actId="1076"/>
          <ac:spMkLst>
            <pc:docMk/>
            <pc:sldMk cId="0" sldId="263"/>
            <ac:spMk id="353" creationId="{00000000-0000-0000-0000-000000000000}"/>
          </ac:spMkLst>
        </pc:spChg>
      </pc:sldChg>
      <pc:sldChg chg="modSp">
        <pc:chgData name="Doyle, Maggie - Division of Academic Program Standards" userId="ec05bd37-6ff4-4486-b69e-28175b6d77b4" providerId="ADAL" clId="{B9C7F83E-03B4-4627-8C38-16DB1C4053E4}" dt="2020-07-20T20:54:09.665" v="1259" actId="962"/>
        <pc:sldMkLst>
          <pc:docMk/>
          <pc:sldMk cId="0" sldId="264"/>
        </pc:sldMkLst>
        <pc:picChg chg="mod">
          <ac:chgData name="Doyle, Maggie - Division of Academic Program Standards" userId="ec05bd37-6ff4-4486-b69e-28175b6d77b4" providerId="ADAL" clId="{B9C7F83E-03B4-4627-8C38-16DB1C4053E4}" dt="2020-07-20T20:53:12.246" v="1036" actId="962"/>
          <ac:picMkLst>
            <pc:docMk/>
            <pc:sldMk cId="0" sldId="264"/>
            <ac:picMk id="363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B9C7F83E-03B4-4627-8C38-16DB1C4053E4}" dt="2020-07-20T20:54:09.665" v="1259" actId="962"/>
          <ac:picMkLst>
            <pc:docMk/>
            <pc:sldMk cId="0" sldId="264"/>
            <ac:picMk id="364" creationId="{00000000-0000-0000-0000-000000000000}"/>
          </ac:picMkLst>
        </pc:picChg>
      </pc:sldChg>
      <pc:sldChg chg="modSp">
        <pc:chgData name="Doyle, Maggie - Division of Academic Program Standards" userId="ec05bd37-6ff4-4486-b69e-28175b6d77b4" providerId="ADAL" clId="{B9C7F83E-03B4-4627-8C38-16DB1C4053E4}" dt="2020-07-20T20:54:46.796" v="1488" actId="962"/>
        <pc:sldMkLst>
          <pc:docMk/>
          <pc:sldMk cId="0" sldId="270"/>
        </pc:sldMkLst>
        <pc:spChg chg="mod">
          <ac:chgData name="Doyle, Maggie - Division of Academic Program Standards" userId="ec05bd37-6ff4-4486-b69e-28175b6d77b4" providerId="ADAL" clId="{B9C7F83E-03B4-4627-8C38-16DB1C4053E4}" dt="2020-07-20T20:54:46.796" v="1488" actId="962"/>
          <ac:spMkLst>
            <pc:docMk/>
            <pc:sldMk cId="0" sldId="270"/>
            <ac:spMk id="415" creationId="{00000000-0000-0000-0000-000000000000}"/>
          </ac:spMkLst>
        </pc:spChg>
        <pc:picChg chg="mod">
          <ac:chgData name="Doyle, Maggie - Division of Academic Program Standards" userId="ec05bd37-6ff4-4486-b69e-28175b6d77b4" providerId="ADAL" clId="{B9C7F83E-03B4-4627-8C38-16DB1C4053E4}" dt="2020-07-20T20:54:41.894" v="1487" actId="962"/>
          <ac:picMkLst>
            <pc:docMk/>
            <pc:sldMk cId="0" sldId="270"/>
            <ac:picMk id="414" creationId="{00000000-0000-0000-0000-000000000000}"/>
          </ac:picMkLst>
        </pc:picChg>
      </pc:sldChg>
      <pc:sldChg chg="modSp">
        <pc:chgData name="Doyle, Maggie - Division of Academic Program Standards" userId="ec05bd37-6ff4-4486-b69e-28175b6d77b4" providerId="ADAL" clId="{B9C7F83E-03B4-4627-8C38-16DB1C4053E4}" dt="2020-07-20T20:57:28.428" v="1727" actId="20577"/>
        <pc:sldMkLst>
          <pc:docMk/>
          <pc:sldMk cId="0" sldId="271"/>
        </pc:sldMkLst>
        <pc:spChg chg="mod">
          <ac:chgData name="Doyle, Maggie - Division of Academic Program Standards" userId="ec05bd37-6ff4-4486-b69e-28175b6d77b4" providerId="ADAL" clId="{B9C7F83E-03B4-4627-8C38-16DB1C4053E4}" dt="2020-07-20T20:57:28.428" v="1727" actId="20577"/>
          <ac:spMkLst>
            <pc:docMk/>
            <pc:sldMk cId="0" sldId="271"/>
            <ac:spMk id="422" creationId="{00000000-0000-0000-0000-000000000000}"/>
          </ac:spMkLst>
        </pc:spChg>
      </pc:sldChg>
      <pc:sldChg chg="addSp delSp modSp">
        <pc:chgData name="Doyle, Maggie - Division of Academic Program Standards" userId="ec05bd37-6ff4-4486-b69e-28175b6d77b4" providerId="ADAL" clId="{B9C7F83E-03B4-4627-8C38-16DB1C4053E4}" dt="2020-07-20T20:56:44.504" v="1670" actId="14430"/>
        <pc:sldMkLst>
          <pc:docMk/>
          <pc:sldMk cId="0" sldId="273"/>
        </pc:sldMkLst>
        <pc:spChg chg="add mod">
          <ac:chgData name="Doyle, Maggie - Division of Academic Program Standards" userId="ec05bd37-6ff4-4486-b69e-28175b6d77b4" providerId="ADAL" clId="{B9C7F83E-03B4-4627-8C38-16DB1C4053E4}" dt="2020-07-20T20:56:44.504" v="1670" actId="14430"/>
          <ac:spMkLst>
            <pc:docMk/>
            <pc:sldMk cId="0" sldId="273"/>
            <ac:spMk id="2" creationId="{AC07A940-7BE1-47AF-A007-E74C34E26D92}"/>
          </ac:spMkLst>
        </pc:spChg>
        <pc:spChg chg="mod">
          <ac:chgData name="Doyle, Maggie - Division of Academic Program Standards" userId="ec05bd37-6ff4-4486-b69e-28175b6d77b4" providerId="ADAL" clId="{B9C7F83E-03B4-4627-8C38-16DB1C4053E4}" dt="2020-07-20T20:54:54.449" v="1490" actId="962"/>
          <ac:spMkLst>
            <pc:docMk/>
            <pc:sldMk cId="0" sldId="273"/>
            <ac:spMk id="438" creationId="{00000000-0000-0000-0000-000000000000}"/>
          </ac:spMkLst>
        </pc:spChg>
        <pc:spChg chg="del">
          <ac:chgData name="Doyle, Maggie - Division of Academic Program Standards" userId="ec05bd37-6ff4-4486-b69e-28175b6d77b4" providerId="ADAL" clId="{B9C7F83E-03B4-4627-8C38-16DB1C4053E4}" dt="2020-07-20T20:54:56.892" v="1491" actId="478"/>
          <ac:spMkLst>
            <pc:docMk/>
            <pc:sldMk cId="0" sldId="273"/>
            <ac:spMk id="439" creationId="{00000000-0000-0000-0000-000000000000}"/>
          </ac:spMkLst>
        </pc:spChg>
        <pc:picChg chg="mod">
          <ac:chgData name="Doyle, Maggie - Division of Academic Program Standards" userId="ec05bd37-6ff4-4486-b69e-28175b6d77b4" providerId="ADAL" clId="{B9C7F83E-03B4-4627-8C38-16DB1C4053E4}" dt="2020-07-20T20:54:52" v="1489" actId="962"/>
          <ac:picMkLst>
            <pc:docMk/>
            <pc:sldMk cId="0" sldId="273"/>
            <ac:picMk id="437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B9C7F83E-03B4-4627-8C38-16DB1C4053E4}" dt="2020-07-20T20:55:02.758" v="1535" actId="962"/>
          <ac:picMkLst>
            <pc:docMk/>
            <pc:sldMk cId="0" sldId="273"/>
            <ac:picMk id="440" creationId="{00000000-0000-0000-0000-000000000000}"/>
          </ac:picMkLst>
        </pc:picChg>
      </pc:sldChg>
      <pc:sldChg chg="addSp modSp">
        <pc:chgData name="Doyle, Maggie - Division of Academic Program Standards" userId="ec05bd37-6ff4-4486-b69e-28175b6d77b4" providerId="ADAL" clId="{B9C7F83E-03B4-4627-8C38-16DB1C4053E4}" dt="2020-07-20T20:56:54.981" v="1691" actId="14430"/>
        <pc:sldMkLst>
          <pc:docMk/>
          <pc:sldMk cId="0" sldId="275"/>
        </pc:sldMkLst>
        <pc:spChg chg="add mod">
          <ac:chgData name="Doyle, Maggie - Division of Academic Program Standards" userId="ec05bd37-6ff4-4486-b69e-28175b6d77b4" providerId="ADAL" clId="{B9C7F83E-03B4-4627-8C38-16DB1C4053E4}" dt="2020-07-20T20:56:54.981" v="1691" actId="14430"/>
          <ac:spMkLst>
            <pc:docMk/>
            <pc:sldMk cId="0" sldId="275"/>
            <ac:spMk id="2" creationId="{91AF5101-7C63-4CD3-ACF7-CA2E3419B58B}"/>
          </ac:spMkLst>
        </pc:spChg>
        <pc:spChg chg="mod">
          <ac:chgData name="Doyle, Maggie - Division of Academic Program Standards" userId="ec05bd37-6ff4-4486-b69e-28175b6d77b4" providerId="ADAL" clId="{B9C7F83E-03B4-4627-8C38-16DB1C4053E4}" dt="2020-07-20T20:55:13.566" v="1537" actId="962"/>
          <ac:spMkLst>
            <pc:docMk/>
            <pc:sldMk cId="0" sldId="275"/>
            <ac:spMk id="459" creationId="{00000000-0000-0000-0000-000000000000}"/>
          </ac:spMkLst>
        </pc:spChg>
        <pc:picChg chg="mod">
          <ac:chgData name="Doyle, Maggie - Division of Academic Program Standards" userId="ec05bd37-6ff4-4486-b69e-28175b6d77b4" providerId="ADAL" clId="{B9C7F83E-03B4-4627-8C38-16DB1C4053E4}" dt="2020-07-20T20:55:08.845" v="1536" actId="962"/>
          <ac:picMkLst>
            <pc:docMk/>
            <pc:sldMk cId="0" sldId="275"/>
            <ac:picMk id="458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B9C7F83E-03B4-4627-8C38-16DB1C4053E4}" dt="2020-07-20T20:55:23.913" v="1581" actId="962"/>
          <ac:picMkLst>
            <pc:docMk/>
            <pc:sldMk cId="0" sldId="275"/>
            <ac:picMk id="460" creationId="{00000000-0000-0000-0000-000000000000}"/>
          </ac:picMkLst>
        </pc:picChg>
      </pc:sldChg>
      <pc:sldChg chg="addSp delSp modSp">
        <pc:chgData name="Doyle, Maggie - Division of Academic Program Standards" userId="ec05bd37-6ff4-4486-b69e-28175b6d77b4" providerId="ADAL" clId="{B9C7F83E-03B4-4627-8C38-16DB1C4053E4}" dt="2020-07-20T20:57:08.954" v="1715" actId="14430"/>
        <pc:sldMkLst>
          <pc:docMk/>
          <pc:sldMk cId="0" sldId="276"/>
        </pc:sldMkLst>
        <pc:spChg chg="add mod">
          <ac:chgData name="Doyle, Maggie - Division of Academic Program Standards" userId="ec05bd37-6ff4-4486-b69e-28175b6d77b4" providerId="ADAL" clId="{B9C7F83E-03B4-4627-8C38-16DB1C4053E4}" dt="2020-07-20T20:57:08.954" v="1715" actId="14430"/>
          <ac:spMkLst>
            <pc:docMk/>
            <pc:sldMk cId="0" sldId="276"/>
            <ac:spMk id="2" creationId="{5D5AAC6F-9317-4966-9F03-843CC38A3EF7}"/>
          </ac:spMkLst>
        </pc:spChg>
        <pc:spChg chg="del">
          <ac:chgData name="Doyle, Maggie - Division of Academic Program Standards" userId="ec05bd37-6ff4-4486-b69e-28175b6d77b4" providerId="ADAL" clId="{B9C7F83E-03B4-4627-8C38-16DB1C4053E4}" dt="2020-07-20T20:55:28.315" v="1582" actId="478"/>
          <ac:spMkLst>
            <pc:docMk/>
            <pc:sldMk cId="0" sldId="276"/>
            <ac:spMk id="469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B9C7F83E-03B4-4627-8C38-16DB1C4053E4}" dt="2020-07-20T20:55:31.746" v="1583" actId="962"/>
          <ac:spMkLst>
            <pc:docMk/>
            <pc:sldMk cId="0" sldId="276"/>
            <ac:spMk id="470" creationId="{00000000-0000-0000-0000-000000000000}"/>
          </ac:spMkLst>
        </pc:spChg>
        <pc:picChg chg="mod">
          <ac:chgData name="Doyle, Maggie - Division of Academic Program Standards" userId="ec05bd37-6ff4-4486-b69e-28175b6d77b4" providerId="ADAL" clId="{B9C7F83E-03B4-4627-8C38-16DB1C4053E4}" dt="2020-07-20T20:55:36.080" v="1584" actId="962"/>
          <ac:picMkLst>
            <pc:docMk/>
            <pc:sldMk cId="0" sldId="276"/>
            <ac:picMk id="472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60120" y="1143000"/>
            <a:ext cx="493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6fe5a7e782_0_2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4" name="Google Shape;274;g6fe5a7e782_0_2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5" name="Google Shape;275;g6fe5a7e782_0_24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7cfb289d4b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7cfb289d4b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91440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6fe5a7e782_0_4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6fe5a7e782_0_4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7cfb289d4b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7cfb289d4b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6fe5a7e782_0_5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6fe5a7e782_0_5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725d0aacf2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725d0aacf2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725d0aacf2_1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725d0aacf2_1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725d0aacf2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" name="Google Shape;418;g725d0aacf2_1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6fe5a7e782_0_6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6fe5a7e782_0_6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b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6fe5a7e782_0_7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4" name="Google Shape;434;g6fe5a7e782_0_70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35" name="Google Shape;435;g6fe5a7e782_0_70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6fe5a7e782_0_7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Google Shape;447;g6fe5a7e782_0_7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6fe5a7e782_0_2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6fe5a7e782_0_2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6fe5a7e782_0_7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5" name="Google Shape;455;g6fe5a7e782_0_7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i="1" u="sng" dirty="0">
              <a:solidFill>
                <a:srgbClr val="000000"/>
              </a:solidFill>
              <a:highlight>
                <a:srgbClr val="FFFF00"/>
              </a:highlight>
            </a:endParaRPr>
          </a:p>
        </p:txBody>
      </p:sp>
      <p:sp>
        <p:nvSpPr>
          <p:cNvPr id="456" name="Google Shape;456;g6fe5a7e782_0_7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6fe5a7e782_0_7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5" name="Google Shape;465;g6fe5a7e782_0_7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b="1" dirty="0"/>
          </a:p>
        </p:txBody>
      </p:sp>
      <p:sp>
        <p:nvSpPr>
          <p:cNvPr id="466" name="Google Shape;466;g6fe5a7e782_0_7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6fe5a7e782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4" name="Google Shape;294;g6fe5a7e782_0_2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5" name="Google Shape;295;g6fe5a7e782_0_26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6fe5a7e782_0_2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6fe5a7e782_0_2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725c1e13ee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4" name="Google Shape;314;g725c1e13ee_0_9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5" name="Google Shape;315;g725c1e13ee_0_9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6fe5a7e782_0_2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6fe5a7e782_0_2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6fe5a7e782_0_2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6fe5a7e782_0_2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6fe5a7e782_0_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6fe5a7e782_0_2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b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7cfb289d4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7cfb289d4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758950" y="-608946"/>
            <a:ext cx="36261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5107950" y="1740071"/>
            <a:ext cx="48432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107375" y="-174529"/>
            <a:ext cx="48432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Object">
  <p:cSld name="Large Objec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body" idx="1"/>
          </p:nvPr>
        </p:nvSpPr>
        <p:spPr>
          <a:xfrm>
            <a:off x="434340" y="1026160"/>
            <a:ext cx="8275200" cy="42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312718" y="190500"/>
            <a:ext cx="8518500" cy="6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body" idx="2"/>
          </p:nvPr>
        </p:nvSpPr>
        <p:spPr>
          <a:xfrm>
            <a:off x="312718" y="5360428"/>
            <a:ext cx="69342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Full Page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2D68C4"/>
              </a:buClr>
              <a:buSzPts val="28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1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6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2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715002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7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7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3">
  <p:cSld name="CUSTOM_1_1">
    <p:bg>
      <p:bgPr>
        <a:solidFill>
          <a:srgbClr val="FFFFFF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715002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8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8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8"/>
          <p:cNvSpPr txBox="1">
            <a:spLocks noGrp="1"/>
          </p:cNvSpPr>
          <p:nvPr>
            <p:ph type="subTitle" idx="2"/>
          </p:nvPr>
        </p:nvSpPr>
        <p:spPr>
          <a:xfrm>
            <a:off x="673950" y="4819575"/>
            <a:ext cx="32241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8"/>
          <p:cNvSpPr txBox="1">
            <a:spLocks noGrp="1"/>
          </p:cNvSpPr>
          <p:nvPr>
            <p:ph type="subTitle" idx="3"/>
          </p:nvPr>
        </p:nvSpPr>
        <p:spPr>
          <a:xfrm>
            <a:off x="5245950" y="4819575"/>
            <a:ext cx="3224100" cy="39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4">
  <p:cSld name="CUSTOM_1_1_1">
    <p:bg>
      <p:bgPr>
        <a:solidFill>
          <a:srgbClr val="004B75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9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9"/>
          <p:cNvSpPr txBox="1">
            <a:spLocks noGrp="1"/>
          </p:cNvSpPr>
          <p:nvPr>
            <p:ph type="subTitle" idx="1"/>
          </p:nvPr>
        </p:nvSpPr>
        <p:spPr>
          <a:xfrm>
            <a:off x="673950" y="4819575"/>
            <a:ext cx="32241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9"/>
          <p:cNvSpPr txBox="1">
            <a:spLocks noGrp="1"/>
          </p:cNvSpPr>
          <p:nvPr>
            <p:ph type="subTitle" idx="2"/>
          </p:nvPr>
        </p:nvSpPr>
        <p:spPr>
          <a:xfrm>
            <a:off x="5245950" y="4819575"/>
            <a:ext cx="3224100" cy="39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Page 2">
  <p:cSld name="CUSTOM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>
            <a:spLocks noGrp="1"/>
          </p:cNvSpPr>
          <p:nvPr>
            <p:ph type="title"/>
          </p:nvPr>
        </p:nvSpPr>
        <p:spPr>
          <a:xfrm>
            <a:off x="1210350" y="803275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0"/>
          <p:cNvSpPr txBox="1">
            <a:spLocks noGrp="1"/>
          </p:cNvSpPr>
          <p:nvPr>
            <p:ph type="subTitle" idx="1"/>
          </p:nvPr>
        </p:nvSpPr>
        <p:spPr>
          <a:xfrm>
            <a:off x="2635350" y="3092013"/>
            <a:ext cx="38733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endParaRPr/>
          </a:p>
        </p:txBody>
      </p:sp>
      <p:sp>
        <p:nvSpPr>
          <p:cNvPr id="118" name="Google Shape;118;p20"/>
          <p:cNvSpPr txBox="1">
            <a:spLocks noGrp="1"/>
          </p:cNvSpPr>
          <p:nvPr>
            <p:ph type="body" idx="2"/>
          </p:nvPr>
        </p:nvSpPr>
        <p:spPr>
          <a:xfrm>
            <a:off x="2151150" y="3532150"/>
            <a:ext cx="4841700" cy="11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algn="ctr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Page">
  <p:cSld name="CUSTOM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1"/>
          <p:cNvSpPr txBox="1">
            <a:spLocks noGrp="1"/>
          </p:cNvSpPr>
          <p:nvPr>
            <p:ph type="title"/>
          </p:nvPr>
        </p:nvSpPr>
        <p:spPr>
          <a:xfrm>
            <a:off x="1210350" y="803275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subTitle" idx="1"/>
          </p:nvPr>
        </p:nvSpPr>
        <p:spPr>
          <a:xfrm>
            <a:off x="2635350" y="3092013"/>
            <a:ext cx="38733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body" idx="2"/>
          </p:nvPr>
        </p:nvSpPr>
        <p:spPr>
          <a:xfrm>
            <a:off x="2151150" y="3532150"/>
            <a:ext cx="4841700" cy="11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algn="ctr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685800" y="935302"/>
            <a:ext cx="7772400" cy="19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Full Page">
  <p:cSld name="SECTION_TITLE_AND_DESCRIPTION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6" name="Google Shape;126;p22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27" name="Google Shape;127;p22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28" name="Google Shape;128;p22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Half Page ">
  <p:cSld name="SECTION_TITLE_AND_DESCRIPTION_4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>
            <a:spLocks noGrp="1"/>
          </p:cNvSpPr>
          <p:nvPr>
            <p:ph type="body" idx="1"/>
          </p:nvPr>
        </p:nvSpPr>
        <p:spPr>
          <a:xfrm>
            <a:off x="4598200" y="2321750"/>
            <a:ext cx="36435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31" name="Google Shape;131;p23"/>
          <p:cNvSpPr txBox="1">
            <a:spLocks noGrp="1"/>
          </p:cNvSpPr>
          <p:nvPr>
            <p:ph type="title"/>
          </p:nvPr>
        </p:nvSpPr>
        <p:spPr>
          <a:xfrm>
            <a:off x="4598197" y="804525"/>
            <a:ext cx="31098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2" name="Google Shape;132;p23"/>
          <p:cNvSpPr txBox="1">
            <a:spLocks noGrp="1"/>
          </p:cNvSpPr>
          <p:nvPr>
            <p:ph type="title" idx="2"/>
          </p:nvPr>
        </p:nvSpPr>
        <p:spPr>
          <a:xfrm>
            <a:off x="4598200" y="1979013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CUSTOM_2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>
            <a:spLocks noGrp="1"/>
          </p:cNvSpPr>
          <p:nvPr>
            <p:ph type="subTitle" idx="1"/>
          </p:nvPr>
        </p:nvSpPr>
        <p:spPr>
          <a:xfrm>
            <a:off x="1425450" y="4163925"/>
            <a:ext cx="6293100" cy="86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5" name="Google Shape;135;p24"/>
          <p:cNvSpPr/>
          <p:nvPr/>
        </p:nvSpPr>
        <p:spPr>
          <a:xfrm>
            <a:off x="3603300" y="1656100"/>
            <a:ext cx="1937400" cy="1133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Place Video Here</a:t>
            </a:r>
            <a:endParaRPr sz="1000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Make Video box much larger than this one </a:t>
            </a:r>
            <a:endParaRPr sz="1000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sual anchor">
  <p:cSld name="CUSTOM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5"/>
          <p:cNvSpPr txBox="1">
            <a:spLocks noGrp="1"/>
          </p:cNvSpPr>
          <p:nvPr>
            <p:ph type="subTitle" idx="1"/>
          </p:nvPr>
        </p:nvSpPr>
        <p:spPr>
          <a:xfrm>
            <a:off x="1425450" y="4163925"/>
            <a:ext cx="6293100" cy="86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pic>
        <p:nvPicPr>
          <p:cNvPr id="138" name="Google Shape;13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89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TITLE_AND_DESCRIPTION_4_1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6"/>
          <p:cNvSpPr txBox="1">
            <a:spLocks noGrp="1"/>
          </p:cNvSpPr>
          <p:nvPr>
            <p:ph type="title"/>
          </p:nvPr>
        </p:nvSpPr>
        <p:spPr>
          <a:xfrm>
            <a:off x="1143000" y="579500"/>
            <a:ext cx="6827100" cy="3672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 b="1"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41" name="Google Shape;141;p26"/>
          <p:cNvSpPr txBox="1">
            <a:spLocks noGrp="1"/>
          </p:cNvSpPr>
          <p:nvPr>
            <p:ph type="subTitle" idx="1"/>
          </p:nvPr>
        </p:nvSpPr>
        <p:spPr>
          <a:xfrm>
            <a:off x="2703900" y="4409150"/>
            <a:ext cx="3705300" cy="515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42" name="Google Shape;142;p26"/>
          <p:cNvSpPr/>
          <p:nvPr/>
        </p:nvSpPr>
        <p:spPr>
          <a:xfrm>
            <a:off x="1540100" y="4252050"/>
            <a:ext cx="633900" cy="633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 1">
  <p:cSld name="SECTION_TITLE_AND_DESCRIPTION_3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7"/>
          <p:cNvSpPr txBox="1">
            <a:spLocks noGrp="1"/>
          </p:cNvSpPr>
          <p:nvPr>
            <p:ph type="body" idx="1"/>
          </p:nvPr>
        </p:nvSpPr>
        <p:spPr>
          <a:xfrm>
            <a:off x="5513625" y="2365750"/>
            <a:ext cx="2497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27"/>
          <p:cNvSpPr txBox="1">
            <a:spLocks noGrp="1"/>
          </p:cNvSpPr>
          <p:nvPr>
            <p:ph type="title"/>
          </p:nvPr>
        </p:nvSpPr>
        <p:spPr>
          <a:xfrm>
            <a:off x="1143000" y="1152000"/>
            <a:ext cx="3252900" cy="341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Font typeface="Poppins ExtraBold"/>
              <a:buNone/>
              <a:defRPr sz="4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46" name="Google Shape;146;p27"/>
          <p:cNvSpPr txBox="1">
            <a:spLocks noGrp="1"/>
          </p:cNvSpPr>
          <p:nvPr>
            <p:ph type="subTitle" idx="2"/>
          </p:nvPr>
        </p:nvSpPr>
        <p:spPr>
          <a:xfrm>
            <a:off x="5513650" y="14570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147" name="Google Shape;147;p27"/>
          <p:cNvCxnSpPr/>
          <p:nvPr/>
        </p:nvCxnSpPr>
        <p:spPr>
          <a:xfrm>
            <a:off x="5139500" y="1152000"/>
            <a:ext cx="0" cy="34110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 2">
  <p:cSld name="SECTION_TITLE_AND_DESCRIPTION_3_1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8"/>
          <p:cNvSpPr txBox="1">
            <a:spLocks noGrp="1"/>
          </p:cNvSpPr>
          <p:nvPr>
            <p:ph type="body" idx="1"/>
          </p:nvPr>
        </p:nvSpPr>
        <p:spPr>
          <a:xfrm>
            <a:off x="1143000" y="2365750"/>
            <a:ext cx="2497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50" name="Google Shape;150;p28"/>
          <p:cNvSpPr txBox="1">
            <a:spLocks noGrp="1"/>
          </p:cNvSpPr>
          <p:nvPr>
            <p:ph type="subTitle" idx="2"/>
          </p:nvPr>
        </p:nvSpPr>
        <p:spPr>
          <a:xfrm>
            <a:off x="1143000" y="14570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151" name="Google Shape;151;p28"/>
          <p:cNvCxnSpPr/>
          <p:nvPr/>
        </p:nvCxnSpPr>
        <p:spPr>
          <a:xfrm>
            <a:off x="3851225" y="1152000"/>
            <a:ext cx="0" cy="34110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2" name="Google Shape;152;p28"/>
          <p:cNvSpPr txBox="1">
            <a:spLocks noGrp="1"/>
          </p:cNvSpPr>
          <p:nvPr>
            <p:ph type="title"/>
          </p:nvPr>
        </p:nvSpPr>
        <p:spPr>
          <a:xfrm>
            <a:off x="4416775" y="1152000"/>
            <a:ext cx="3568200" cy="341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Font typeface="Poppins ExtraBold"/>
              <a:buNone/>
              <a:defRPr sz="4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&amp; Footer">
  <p:cSld name="SECTION_TITLE_AND_DESCRIPTION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9"/>
          <p:cNvSpPr txBox="1">
            <a:spLocks noGrp="1"/>
          </p:cNvSpPr>
          <p:nvPr>
            <p:ph type="title"/>
          </p:nvPr>
        </p:nvSpPr>
        <p:spPr>
          <a:xfrm>
            <a:off x="1142997" y="804525"/>
            <a:ext cx="31098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5" name="Google Shape;155;p29"/>
          <p:cNvSpPr txBox="1">
            <a:spLocks noGrp="1"/>
          </p:cNvSpPr>
          <p:nvPr>
            <p:ph type="title" idx="2"/>
          </p:nvPr>
        </p:nvSpPr>
        <p:spPr>
          <a:xfrm>
            <a:off x="1143000" y="1826625"/>
            <a:ext cx="3109800" cy="3597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6" name="Google Shape;156;p29"/>
          <p:cNvSpPr txBox="1">
            <a:spLocks noGrp="1"/>
          </p:cNvSpPr>
          <p:nvPr>
            <p:ph type="body" idx="1"/>
          </p:nvPr>
        </p:nvSpPr>
        <p:spPr>
          <a:xfrm>
            <a:off x="1143000" y="2321750"/>
            <a:ext cx="4303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57" name="Google Shape;157;p29"/>
          <p:cNvSpPr txBox="1">
            <a:spLocks noGrp="1"/>
          </p:cNvSpPr>
          <p:nvPr>
            <p:ph type="subTitle" idx="3"/>
          </p:nvPr>
        </p:nvSpPr>
        <p:spPr>
          <a:xfrm>
            <a:off x="5995600" y="2321750"/>
            <a:ext cx="22461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58" name="Google Shape;158;p29"/>
          <p:cNvSpPr txBox="1"/>
          <p:nvPr/>
        </p:nvSpPr>
        <p:spPr>
          <a:xfrm>
            <a:off x="1525" y="5241950"/>
            <a:ext cx="5956500" cy="2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CAPTIONS AND CREDITS</a:t>
            </a:r>
            <a:endParaRPr sz="70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9" name="Google Shape;159;p29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7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‹#›</a:t>
            </a:fld>
            <a:endParaRPr sz="70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0" name="Google Shape;160;p29"/>
          <p:cNvSpPr txBox="1"/>
          <p:nvPr/>
        </p:nvSpPr>
        <p:spPr>
          <a:xfrm>
            <a:off x="11266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1" name="Google Shape;161;p29"/>
          <p:cNvSpPr txBox="1"/>
          <p:nvPr/>
        </p:nvSpPr>
        <p:spPr>
          <a:xfrm>
            <a:off x="24802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2" name="Google Shape;162;p29"/>
          <p:cNvSpPr txBox="1"/>
          <p:nvPr/>
        </p:nvSpPr>
        <p:spPr>
          <a:xfrm>
            <a:off x="38338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397ED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397ED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63" name="Google Shape;16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050" y="227788"/>
            <a:ext cx="219456" cy="1645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 Full Page">
  <p:cSld name="SECTION_TITLE_AND_DESCRIPTION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0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66" name="Google Shape;166;p30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2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67" name="Google Shape;167;p30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oppins SemiBold"/>
              <a:buNone/>
              <a:defRPr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68" name="Google Shape;168;p30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1" name="Google Shape;171;p3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2" name="Google Shape;172;p3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1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5" name="Google Shape;175;p3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6" name="Google Shape;176;p3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3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33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80" name="Google Shape;180;p33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4"/>
          <p:cNvSpPr txBox="1">
            <a:spLocks noGrp="1"/>
          </p:cNvSpPr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83" name="Google Shape;183;p34"/>
          <p:cNvSpPr txBox="1">
            <a:spLocks noGrp="1"/>
          </p:cNvSpPr>
          <p:nvPr>
            <p:ph type="subTitle" idx="1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84" name="Google Shape;184;p34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3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5"/>
          <p:cNvSpPr txBox="1">
            <a:spLocks noGrp="1"/>
          </p:cNvSpPr>
          <p:nvPr>
            <p:ph type="title"/>
          </p:nvPr>
        </p:nvSpPr>
        <p:spPr>
          <a:xfrm>
            <a:off x="935325" y="967625"/>
            <a:ext cx="5149800" cy="15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87" name="Google Shape;187;p35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Clr>
                <a:srgbClr val="000000"/>
              </a:buClr>
              <a:buSzPts val="1100"/>
              <a:buFont typeface="Arial"/>
              <a:buNone/>
              <a:defRPr/>
            </a:lvl1pPr>
            <a:lvl2pPr lvl="1" rtl="0">
              <a:buClr>
                <a:srgbClr val="000000"/>
              </a:buClr>
              <a:buSzPts val="1100"/>
              <a:buFont typeface="Arial"/>
              <a:buNone/>
              <a:defRPr/>
            </a:lvl2pPr>
            <a:lvl3pPr lvl="2" rtl="0">
              <a:buClr>
                <a:srgbClr val="000000"/>
              </a:buClr>
              <a:buSzPts val="1100"/>
              <a:buFont typeface="Arial"/>
              <a:buNone/>
              <a:defRPr/>
            </a:lvl3pPr>
            <a:lvl4pPr lvl="3" rtl="0">
              <a:buClr>
                <a:srgbClr val="000000"/>
              </a:buClr>
              <a:buSzPts val="1100"/>
              <a:buFont typeface="Arial"/>
              <a:buNone/>
              <a:defRPr/>
            </a:lvl4pPr>
            <a:lvl5pPr lvl="4" rtl="0">
              <a:buClr>
                <a:srgbClr val="000000"/>
              </a:buClr>
              <a:buSzPts val="1100"/>
              <a:buFont typeface="Arial"/>
              <a:buNone/>
              <a:defRPr/>
            </a:lvl5pPr>
            <a:lvl6pPr lvl="5" rtl="0">
              <a:buClr>
                <a:srgbClr val="000000"/>
              </a:buClr>
              <a:buSzPts val="1100"/>
              <a:buFont typeface="Arial"/>
              <a:buNone/>
              <a:defRPr/>
            </a:lvl6pPr>
            <a:lvl7pPr lvl="6" rtl="0">
              <a:buClr>
                <a:srgbClr val="000000"/>
              </a:buClr>
              <a:buSzPts val="1100"/>
              <a:buFont typeface="Arial"/>
              <a:buNone/>
              <a:defRPr/>
            </a:lvl7pPr>
            <a:lvl8pPr lvl="7" rtl="0">
              <a:buClr>
                <a:srgbClr val="000000"/>
              </a:buClr>
              <a:buSzPts val="1100"/>
              <a:buFont typeface="Arial"/>
              <a:buNone/>
              <a:defRPr/>
            </a:lvl8pPr>
            <a:lvl9pPr lvl="8" rtl="0">
              <a:buClr>
                <a:srgbClr val="000000"/>
              </a:buClr>
              <a:buSzPts val="1100"/>
              <a:buFont typeface="Arial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7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6" name="Google Shape;196;p37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7" name="Google Shape;197;p37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8"/>
          <p:cNvSpPr txBox="1">
            <a:spLocks noGrp="1"/>
          </p:cNvSpPr>
          <p:nvPr>
            <p:ph type="ctrTitle"/>
          </p:nvPr>
        </p:nvSpPr>
        <p:spPr>
          <a:xfrm>
            <a:off x="685800" y="935302"/>
            <a:ext cx="7772100" cy="19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0" name="Google Shape;200;p38"/>
          <p:cNvSpPr txBox="1"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1" name="Google Shape;201;p38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2" name="Google Shape;202;p38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3" name="Google Shape;203;p38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9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6" name="Google Shape;206;p39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7" name="Google Shape;207;p39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8" name="Google Shape;208;p39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9" name="Google Shape;209;p39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0"/>
          <p:cNvSpPr txBox="1">
            <a:spLocks noGrp="1"/>
          </p:cNvSpPr>
          <p:nvPr>
            <p:ph type="title"/>
          </p:nvPr>
        </p:nvSpPr>
        <p:spPr>
          <a:xfrm>
            <a:off x="623888" y="1424783"/>
            <a:ext cx="7886700" cy="23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2" name="Google Shape;212;p40"/>
          <p:cNvSpPr txBox="1"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3" name="Google Shape;213;p40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4" name="Google Shape;214;p40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5" name="Google Shape;215;p40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1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8" name="Google Shape;218;p41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9" name="Google Shape;219;p41"/>
          <p:cNvSpPr txBox="1">
            <a:spLocks noGrp="1"/>
          </p:cNvSpPr>
          <p:nvPr>
            <p:ph type="body" idx="2"/>
          </p:nvPr>
        </p:nvSpPr>
        <p:spPr>
          <a:xfrm>
            <a:off x="46291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0" name="Google Shape;220;p4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1" name="Google Shape;221;p4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2" name="Google Shape;222;p4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42"/>
          <p:cNvSpPr txBox="1">
            <a:spLocks noGrp="1"/>
          </p:cNvSpPr>
          <p:nvPr>
            <p:ph type="title"/>
          </p:nvPr>
        </p:nvSpPr>
        <p:spPr>
          <a:xfrm>
            <a:off x="629841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25" name="Google Shape;225;p42"/>
          <p:cNvSpPr txBox="1">
            <a:spLocks noGrp="1"/>
          </p:cNvSpPr>
          <p:nvPr>
            <p:ph type="body" idx="1"/>
          </p:nvPr>
        </p:nvSpPr>
        <p:spPr>
          <a:xfrm>
            <a:off x="629842" y="1400969"/>
            <a:ext cx="38682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6" name="Google Shape;226;p42"/>
          <p:cNvSpPr txBox="1">
            <a:spLocks noGrp="1"/>
          </p:cNvSpPr>
          <p:nvPr>
            <p:ph type="body" idx="2"/>
          </p:nvPr>
        </p:nvSpPr>
        <p:spPr>
          <a:xfrm>
            <a:off x="629842" y="2087563"/>
            <a:ext cx="38682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7" name="Google Shape;227;p42"/>
          <p:cNvSpPr txBox="1">
            <a:spLocks noGrp="1"/>
          </p:cNvSpPr>
          <p:nvPr>
            <p:ph type="body" idx="3"/>
          </p:nvPr>
        </p:nvSpPr>
        <p:spPr>
          <a:xfrm>
            <a:off x="4629150" y="1400969"/>
            <a:ext cx="38871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8" name="Google Shape;228;p42"/>
          <p:cNvSpPr txBox="1">
            <a:spLocks noGrp="1"/>
          </p:cNvSpPr>
          <p:nvPr>
            <p:ph type="body" idx="4"/>
          </p:nvPr>
        </p:nvSpPr>
        <p:spPr>
          <a:xfrm>
            <a:off x="4629150" y="2087563"/>
            <a:ext cx="38871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9" name="Google Shape;229;p4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0" name="Google Shape;230;p4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1" name="Google Shape;231;p4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623888" y="1424783"/>
            <a:ext cx="7886700" cy="23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3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4" name="Google Shape;234;p43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5" name="Google Shape;235;p43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6" name="Google Shape;236;p43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4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9" name="Google Shape;239;p44"/>
          <p:cNvSpPr txBox="1">
            <a:spLocks noGrp="1"/>
          </p:cNvSpPr>
          <p:nvPr>
            <p:ph type="body" idx="1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381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Char char="•"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0" name="Google Shape;240;p44"/>
          <p:cNvSpPr txBox="1">
            <a:spLocks noGrp="1"/>
          </p:cNvSpPr>
          <p:nvPr>
            <p:ph type="body" idx="2"/>
          </p:nvPr>
        </p:nvSpPr>
        <p:spPr>
          <a:xfrm>
            <a:off x="629841" y="1714500"/>
            <a:ext cx="2949300" cy="31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1" name="Google Shape;241;p44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2" name="Google Shape;242;p44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3" name="Google Shape;243;p44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5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46" name="Google Shape;246;p45"/>
          <p:cNvSpPr>
            <a:spLocks noGrp="1"/>
          </p:cNvSpPr>
          <p:nvPr>
            <p:ph type="pic" idx="2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7" name="Google Shape;247;p45"/>
          <p:cNvSpPr txBox="1">
            <a:spLocks noGrp="1"/>
          </p:cNvSpPr>
          <p:nvPr>
            <p:ph type="body" idx="1"/>
          </p:nvPr>
        </p:nvSpPr>
        <p:spPr>
          <a:xfrm>
            <a:off x="629841" y="1714500"/>
            <a:ext cx="2949300" cy="31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8" name="Google Shape;248;p45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9" name="Google Shape;249;p45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0" name="Google Shape;250;p45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6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3" name="Google Shape;253;p46"/>
          <p:cNvSpPr txBox="1">
            <a:spLocks noGrp="1"/>
          </p:cNvSpPr>
          <p:nvPr>
            <p:ph type="body" idx="1"/>
          </p:nvPr>
        </p:nvSpPr>
        <p:spPr>
          <a:xfrm rot="5400000">
            <a:off x="2758950" y="-608946"/>
            <a:ext cx="36261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4" name="Google Shape;254;p46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5" name="Google Shape;255;p46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6" name="Google Shape;256;p46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7"/>
          <p:cNvSpPr txBox="1">
            <a:spLocks noGrp="1"/>
          </p:cNvSpPr>
          <p:nvPr>
            <p:ph type="title"/>
          </p:nvPr>
        </p:nvSpPr>
        <p:spPr>
          <a:xfrm rot="5400000">
            <a:off x="5107800" y="1739921"/>
            <a:ext cx="4843200" cy="19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9" name="Google Shape;259;p47"/>
          <p:cNvSpPr txBox="1">
            <a:spLocks noGrp="1"/>
          </p:cNvSpPr>
          <p:nvPr>
            <p:ph type="body" idx="1"/>
          </p:nvPr>
        </p:nvSpPr>
        <p:spPr>
          <a:xfrm rot="5400000">
            <a:off x="1107375" y="-174529"/>
            <a:ext cx="48432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0" name="Google Shape;260;p47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1" name="Google Shape;261;p47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2" name="Google Shape;262;p47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Object">
  <p:cSld name="Large Object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8"/>
          <p:cNvSpPr txBox="1">
            <a:spLocks noGrp="1"/>
          </p:cNvSpPr>
          <p:nvPr>
            <p:ph type="body" idx="1"/>
          </p:nvPr>
        </p:nvSpPr>
        <p:spPr>
          <a:xfrm>
            <a:off x="434340" y="1026160"/>
            <a:ext cx="8275200" cy="42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5" name="Google Shape;265;p48"/>
          <p:cNvSpPr txBox="1">
            <a:spLocks noGrp="1"/>
          </p:cNvSpPr>
          <p:nvPr>
            <p:ph type="title"/>
          </p:nvPr>
        </p:nvSpPr>
        <p:spPr>
          <a:xfrm>
            <a:off x="312718" y="190500"/>
            <a:ext cx="8518500" cy="6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66" name="Google Shape;266;p48"/>
          <p:cNvSpPr txBox="1">
            <a:spLocks noGrp="1"/>
          </p:cNvSpPr>
          <p:nvPr>
            <p:ph type="body" idx="2"/>
          </p:nvPr>
        </p:nvSpPr>
        <p:spPr>
          <a:xfrm>
            <a:off x="312718" y="5360428"/>
            <a:ext cx="69342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Full Page">
  <p:cSld name="SECTION_TITLE_AND_DESCRIPTION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9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9" name="Google Shape;269;p49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70" name="Google Shape;270;p49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2D68C4"/>
              </a:buClr>
              <a:buSzPts val="28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1" name="Google Shape;271;p49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46291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629841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629842" y="1400969"/>
            <a:ext cx="38682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629842" y="2087563"/>
            <a:ext cx="38682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4629150" y="1400969"/>
            <a:ext cx="38874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4629150" y="2087563"/>
            <a:ext cx="38874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629841" y="1714500"/>
            <a:ext cx="2949300" cy="31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629841" y="1714500"/>
            <a:ext cx="2949300" cy="31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22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5"/>
          <p:cNvSpPr txBox="1">
            <a:spLocks noGrp="1"/>
          </p:cNvSpPr>
          <p:nvPr>
            <p:ph type="title"/>
          </p:nvPr>
        </p:nvSpPr>
        <p:spPr>
          <a:xfrm>
            <a:off x="935325" y="967625"/>
            <a:ext cx="5149800" cy="15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4400"/>
              <a:buFont typeface="Poppins SemiBold"/>
              <a:buNone/>
              <a:defRPr sz="4400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body" idx="1"/>
          </p:nvPr>
        </p:nvSpPr>
        <p:spPr>
          <a:xfrm>
            <a:off x="935325" y="2600950"/>
            <a:ext cx="5369700" cy="22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29845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6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0" name="Google Shape;190;p36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1" name="Google Shape;191;p36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2" name="Google Shape;192;p36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3" name="Google Shape;193;p36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idemathematics.org/classroom-videos/public-lessons/9th-grade-math-modeling-through-geometry-circumference-of-a-cup-s-roll/lesson-part-1b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7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23025"/>
            <a:ext cx="9144000" cy="5857897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5750" y="-12700"/>
            <a:ext cx="9144000" cy="58572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rgbClr val="225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9" name="Google Shape;279;p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2803" t="15331" r="22260" b="15421"/>
          <a:stretch/>
        </p:blipFill>
        <p:spPr>
          <a:xfrm>
            <a:off x="60450" y="3801425"/>
            <a:ext cx="1448878" cy="1826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50" descr="Leading Educators logo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50"/>
          <p:cNvSpPr/>
          <p:nvPr/>
        </p:nvSpPr>
        <p:spPr>
          <a:xfrm>
            <a:off x="1865675" y="1017250"/>
            <a:ext cx="7173300" cy="43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Building a Culture of Math Learning, </a:t>
            </a:r>
            <a:r>
              <a:rPr lang="en-US" sz="3000" i="1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Grades 9-12</a:t>
            </a:r>
            <a:endParaRPr sz="3000" i="1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Topic 4:</a:t>
            </a:r>
            <a:r>
              <a:rPr lang="en-US" sz="2400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Focusing on SMP 3</a:t>
            </a:r>
            <a:endParaRPr sz="2400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Session 10:</a:t>
            </a:r>
            <a:r>
              <a:rPr lang="en-US" sz="2400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Shared Learning</a:t>
            </a:r>
            <a:endParaRPr sz="2400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EB38DFB-3857-4A95-90C0-B38B11245462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Grades 9-12 BCML Session 10</a:t>
            </a:r>
          </a:p>
        </p:txBody>
      </p:sp>
      <p:pic>
        <p:nvPicPr>
          <p:cNvPr id="8" name="Picture 7" descr="Kentucky Department of Education (KDE) logo.">
            <a:extLst>
              <a:ext uri="{FF2B5EF4-FFF2-40B4-BE49-F238E27FC236}">
                <a16:creationId xmlns:a16="http://schemas.microsoft.com/office/drawing/2014/main" id="{308A9EC3-3C74-474B-891C-9CB65171E4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198" y="248443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59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10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1" name="Google Shape;371;p59"/>
          <p:cNvSpPr txBox="1">
            <a:spLocks noGrp="1"/>
          </p:cNvSpPr>
          <p:nvPr>
            <p:ph type="title"/>
          </p:nvPr>
        </p:nvSpPr>
        <p:spPr>
          <a:xfrm>
            <a:off x="625250" y="8077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SMP 3 in Action: Grades 9-12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Video Observation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2" name="Google Shape;372;p59"/>
          <p:cNvSpPr txBox="1"/>
          <p:nvPr/>
        </p:nvSpPr>
        <p:spPr>
          <a:xfrm>
            <a:off x="639900" y="2189269"/>
            <a:ext cx="7864200" cy="126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sng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  <a:hlinkClick r:id="rId3"/>
              </a:rPr>
              <a:t>Inside Mathematics Video</a:t>
            </a:r>
            <a:r>
              <a:rPr lang="en-US" sz="2400" b="1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sz="2400" b="1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Molly McNinch, Geometry 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Lesson 1B - Modeling through Geometry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(min 0:00-6:25)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3" name="Google Shape;373;p59"/>
          <p:cNvSpPr/>
          <p:nvPr/>
        </p:nvSpPr>
        <p:spPr>
          <a:xfrm>
            <a:off x="6508843" y="45278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" name="Picture 5" descr="Kentucky Department of Education (KDE) logo.">
            <a:extLst>
              <a:ext uri="{FF2B5EF4-FFF2-40B4-BE49-F238E27FC236}">
                <a16:creationId xmlns:a16="http://schemas.microsoft.com/office/drawing/2014/main" id="{C0208DA5-243A-4D94-84D7-57AAA15F69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036" y="245718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60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11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9" name="Google Shape;379;p60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Video Share Out: Grades 9-12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0" name="Google Shape;380;p60"/>
          <p:cNvSpPr txBox="1"/>
          <p:nvPr/>
        </p:nvSpPr>
        <p:spPr>
          <a:xfrm>
            <a:off x="675650" y="1865400"/>
            <a:ext cx="7763400" cy="11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What </a:t>
            </a: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planning steps 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did the teacher take to incorporate these SMP 3 into this instruction? 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1" name="Google Shape;381;p60"/>
          <p:cNvSpPr txBox="1"/>
          <p:nvPr/>
        </p:nvSpPr>
        <p:spPr>
          <a:xfrm>
            <a:off x="741300" y="3170550"/>
            <a:ext cx="7661400" cy="14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What </a:t>
            </a: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instructional moves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did the teacher take to  incorporate SMP 3 into this lesson? What impact did this have on students?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" name="Picture 5" descr="Kentucky Department of Education (KDE) logo.">
            <a:extLst>
              <a:ext uri="{FF2B5EF4-FFF2-40B4-BE49-F238E27FC236}">
                <a16:creationId xmlns:a16="http://schemas.microsoft.com/office/drawing/2014/main" id="{D367052F-060B-4436-9BD2-C60B5BEF4D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36" y="245718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61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12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7" name="Google Shape;387;p61"/>
          <p:cNvSpPr txBox="1">
            <a:spLocks noGrp="1"/>
          </p:cNvSpPr>
          <p:nvPr>
            <p:ph type="title"/>
          </p:nvPr>
        </p:nvSpPr>
        <p:spPr>
          <a:xfrm>
            <a:off x="630275" y="720415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Instruction Share Out: Grades 9-12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8" name="Google Shape;388;p61"/>
          <p:cNvSpPr txBox="1"/>
          <p:nvPr/>
        </p:nvSpPr>
        <p:spPr>
          <a:xfrm>
            <a:off x="1103175" y="1493525"/>
            <a:ext cx="7028400" cy="31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In what ways have you already incorporated SMP 3 into your instruction? What does this look like in terms of teacher and student actions?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After watching today’s video and continuing to reflect on your own practice, what might you try next?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9" name="Google Shape;389;p61"/>
          <p:cNvSpPr/>
          <p:nvPr/>
        </p:nvSpPr>
        <p:spPr>
          <a:xfrm>
            <a:off x="5867678" y="4549775"/>
            <a:ext cx="2641200" cy="3729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Poppins SemiBold"/>
                <a:ea typeface="Poppins SemiBold"/>
                <a:cs typeface="Poppins SemiBold"/>
                <a:sym typeface="Poppins SemiBold"/>
              </a:rPr>
              <a:t>With a partner                                                                                 </a:t>
            </a:r>
            <a:endParaRPr sz="18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" name="Picture 5" descr="Kentucky Department of Education (KDE) logo.">
            <a:extLst>
              <a:ext uri="{FF2B5EF4-FFF2-40B4-BE49-F238E27FC236}">
                <a16:creationId xmlns:a16="http://schemas.microsoft.com/office/drawing/2014/main" id="{76105683-C9C1-4D18-A505-9E379BDBE8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36" y="245718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62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13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95" name="Google Shape;395;p62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Revising our instructional resources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96" name="Google Shape;396;p62"/>
          <p:cNvSpPr txBox="1"/>
          <p:nvPr/>
        </p:nvSpPr>
        <p:spPr>
          <a:xfrm>
            <a:off x="625250" y="1424375"/>
            <a:ext cx="7763400" cy="19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In the video, the teachers asks students to provide feedback and questions to others’ work during the gallery walk. Students must then defend and explain their thinking.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However, the task itself does not ask students to critique others’ work or to defend their own thinking.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97" name="Google Shape;397;p62"/>
          <p:cNvSpPr/>
          <p:nvPr/>
        </p:nvSpPr>
        <p:spPr>
          <a:xfrm>
            <a:off x="6508843" y="4625982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" name="Picture 5" descr="Kentucky Department of Education (KDE) logo.">
            <a:extLst>
              <a:ext uri="{FF2B5EF4-FFF2-40B4-BE49-F238E27FC236}">
                <a16:creationId xmlns:a16="http://schemas.microsoft.com/office/drawing/2014/main" id="{DBEB8103-2B5F-43F5-B358-0B54F69484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36" y="245718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63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14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3" name="Google Shape;403;p63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Revising our instructional resources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4" name="Google Shape;404;p63"/>
          <p:cNvSpPr/>
          <p:nvPr/>
        </p:nvSpPr>
        <p:spPr>
          <a:xfrm>
            <a:off x="6508843" y="4625982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05" name="Google Shape;405;p63"/>
          <p:cNvSpPr txBox="1"/>
          <p:nvPr/>
        </p:nvSpPr>
        <p:spPr>
          <a:xfrm>
            <a:off x="625250" y="1424375"/>
            <a:ext cx="7763400" cy="30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Based on the guiding questions in the Assignment Review Protocol, we can see that the original task </a:t>
            </a:r>
            <a:r>
              <a:rPr lang="en-US" sz="2200" i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as written</a:t>
            </a:r>
            <a:r>
              <a:rPr lang="en-US" sz="22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00" u="sng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does not</a:t>
            </a:r>
            <a:r>
              <a:rPr lang="en-US" sz="22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meet the focus practice standard, SMP 3.</a:t>
            </a: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How was the instruction revised to incorporate the practice standard?</a:t>
            </a:r>
            <a:endParaRPr sz="3000" b="1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" name="Picture 5" descr="Kentucky Department of Education (KDE) logo.">
            <a:extLst>
              <a:ext uri="{FF2B5EF4-FFF2-40B4-BE49-F238E27FC236}">
                <a16:creationId xmlns:a16="http://schemas.microsoft.com/office/drawing/2014/main" id="{AD48C1C6-5B22-44F4-AA01-BC1CE88229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36" y="245718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64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15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11" name="Google Shape;411;p64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Revising our instructional resources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12" name="Google Shape;412;p64"/>
          <p:cNvSpPr txBox="1"/>
          <p:nvPr/>
        </p:nvSpPr>
        <p:spPr>
          <a:xfrm>
            <a:off x="625250" y="1424375"/>
            <a:ext cx="7763400" cy="9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Think ahead to next week’s session - </a:t>
            </a: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Session 11: Planning &amp; Practice. </a:t>
            </a: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13" name="Google Shape;413;p64"/>
          <p:cNvSpPr/>
          <p:nvPr/>
        </p:nvSpPr>
        <p:spPr>
          <a:xfrm>
            <a:off x="6508843" y="4625982"/>
            <a:ext cx="1847700" cy="3729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Post-it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414" name="Google Shape;414;p64" descr="This image references the Lesson Planning Tool available in Session 11. "/>
          <p:cNvPicPr preferRelativeResize="0"/>
          <p:nvPr/>
        </p:nvPicPr>
        <p:blipFill rotWithShape="1">
          <a:blip r:embed="rId3">
            <a:alphaModFix/>
          </a:blip>
          <a:srcRect t="20016" b="20533"/>
          <a:stretch/>
        </p:blipFill>
        <p:spPr>
          <a:xfrm>
            <a:off x="893850" y="2637700"/>
            <a:ext cx="4373249" cy="1988276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15" name="Google Shape;415;p6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37975" y="3923250"/>
            <a:ext cx="1668300" cy="4374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575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Picture 7" descr="Kentucky Department of Education (KDE) logo.">
            <a:extLst>
              <a:ext uri="{FF2B5EF4-FFF2-40B4-BE49-F238E27FC236}">
                <a16:creationId xmlns:a16="http://schemas.microsoft.com/office/drawing/2014/main" id="{601CB691-46C0-4F7F-8517-D90771266F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036" y="245718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65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16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21" name="Google Shape;421;p65"/>
          <p:cNvSpPr txBox="1">
            <a:spLocks noGrp="1"/>
          </p:cNvSpPr>
          <p:nvPr>
            <p:ph type="title"/>
          </p:nvPr>
        </p:nvSpPr>
        <p:spPr>
          <a:xfrm>
            <a:off x="625250" y="960124"/>
            <a:ext cx="7864200" cy="5529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Guiding questions for planning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22" name="Google Shape;422;p65"/>
          <p:cNvSpPr txBox="1"/>
          <p:nvPr/>
        </p:nvSpPr>
        <p:spPr>
          <a:xfrm>
            <a:off x="625250" y="1348175"/>
            <a:ext cx="7763400" cy="7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Based on the Mathematics Assignment Review Protocol, does my lesson/task meet the target of the standard? If not:</a:t>
            </a:r>
            <a:endParaRPr sz="18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23" name="Google Shape;423;p65"/>
          <p:cNvSpPr txBox="1"/>
          <p:nvPr/>
        </p:nvSpPr>
        <p:spPr>
          <a:xfrm>
            <a:off x="726075" y="2172250"/>
            <a:ext cx="7763400" cy="23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Poppins"/>
              <a:buChar char="●"/>
            </a:pPr>
            <a:r>
              <a:rPr lang="en-US" sz="16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Are there conceptual understandings missing? How can I ask students to demonstrate their understanding using representational and abstract (algebraic)  methods?</a:t>
            </a:r>
            <a:endParaRPr sz="16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Poppins"/>
              <a:buChar char="●"/>
            </a:pPr>
            <a:r>
              <a:rPr lang="en-US" sz="16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Are there opportunities for application missing? How can I add real world context or real world problems to get students to apply their understanding?</a:t>
            </a:r>
            <a:endParaRPr sz="16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Poppins"/>
              <a:buChar char="●"/>
            </a:pPr>
            <a:r>
              <a:rPr lang="en-US" sz="16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Will students engage in the Mathematical Practices by completing this task? How can offer explicit opportunities within the task and/or during instruction to ensure students meet the practice standards?</a:t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" name="Picture 5" descr="Kentucky Department of Education (KDE) logo.">
            <a:extLst>
              <a:ext uri="{FF2B5EF4-FFF2-40B4-BE49-F238E27FC236}">
                <a16:creationId xmlns:a16="http://schemas.microsoft.com/office/drawing/2014/main" id="{856A9EF7-C6C0-4CFF-8822-3AFB546D69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36" y="245718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66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17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29" name="Google Shape;429;p66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Reconnecting to our “Why”- Equity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0" name="Google Shape;430;p66"/>
          <p:cNvSpPr txBox="1"/>
          <p:nvPr/>
        </p:nvSpPr>
        <p:spPr>
          <a:xfrm>
            <a:off x="725875" y="1610025"/>
            <a:ext cx="7763400" cy="19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How might explicitly teaching SMP 3 support both mathematical understanding and productive struggle for students, especially our most vulnerable students?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How might SMP 3 help students in accessing the target of the standard and/or task?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1" name="Google Shape;431;p66"/>
          <p:cNvSpPr/>
          <p:nvPr/>
        </p:nvSpPr>
        <p:spPr>
          <a:xfrm>
            <a:off x="6483843" y="46040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" name="Picture 5" descr="Kentucky Department of Education (KDE) logo.">
            <a:extLst>
              <a:ext uri="{FF2B5EF4-FFF2-40B4-BE49-F238E27FC236}">
                <a16:creationId xmlns:a16="http://schemas.microsoft.com/office/drawing/2014/main" id="{2156CA1A-5709-416E-ADEC-800E7B78DA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36" y="245718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7" name="Google Shape;437;p6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21148"/>
          <a:stretch/>
        </p:blipFill>
        <p:spPr>
          <a:xfrm>
            <a:off x="0" y="-21225"/>
            <a:ext cx="9144000" cy="5798500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6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3075"/>
            <a:ext cx="9144000" cy="57984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40" name="Google Shape;440;p67" descr="Leading Educators log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67"/>
          <p:cNvSpPr txBox="1"/>
          <p:nvPr/>
        </p:nvSpPr>
        <p:spPr>
          <a:xfrm>
            <a:off x="342075" y="981600"/>
            <a:ext cx="8001000" cy="7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3000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Criteria for Success</a:t>
            </a:r>
            <a:endParaRPr sz="3000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42" name="Google Shape;442;p67"/>
          <p:cNvSpPr txBox="1"/>
          <p:nvPr/>
        </p:nvSpPr>
        <p:spPr>
          <a:xfrm>
            <a:off x="401850" y="1763150"/>
            <a:ext cx="83403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4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Read the teacher and student look-</a:t>
            </a:r>
            <a:r>
              <a:rPr lang="en-US" sz="2400" b="1" dirty="0" err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fors</a:t>
            </a:r>
            <a:r>
              <a:rPr lang="en-US" sz="24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found on your handout.</a:t>
            </a:r>
            <a:endParaRPr sz="24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How do these teacher and student look-</a:t>
            </a:r>
            <a:r>
              <a:rPr lang="en-US" sz="2400" dirty="0" err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fors</a:t>
            </a:r>
            <a:r>
              <a:rPr lang="en-US" sz="24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connect to the focus for our learning this cycle? </a:t>
            </a:r>
            <a:endParaRPr sz="2400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Are there any look-</a:t>
            </a:r>
            <a:r>
              <a:rPr lang="en-US" sz="2400" dirty="0" err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fors</a:t>
            </a:r>
            <a:r>
              <a:rPr lang="en-US" sz="24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you would add to the list? </a:t>
            </a:r>
            <a:endParaRPr sz="24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43" name="Google Shape;443;p67"/>
          <p:cNvSpPr/>
          <p:nvPr/>
        </p:nvSpPr>
        <p:spPr>
          <a:xfrm>
            <a:off x="6349750" y="5137400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44" name="Google Shape;444;p67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18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C07A940-7BE1-47AF-A007-E74C34E26D92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Criteria for Success </a:t>
            </a:r>
          </a:p>
        </p:txBody>
      </p:sp>
      <p:pic>
        <p:nvPicPr>
          <p:cNvPr id="10" name="Picture 9" descr="Kentucky Department of Education (KDE) logo.">
            <a:extLst>
              <a:ext uri="{FF2B5EF4-FFF2-40B4-BE49-F238E27FC236}">
                <a16:creationId xmlns:a16="http://schemas.microsoft.com/office/drawing/2014/main" id="{9F8DB79B-AB05-4D49-A0B3-447D99D577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198" y="248443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68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19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50" name="Google Shape;450;p68"/>
          <p:cNvSpPr txBox="1">
            <a:spLocks noGrp="1"/>
          </p:cNvSpPr>
          <p:nvPr>
            <p:ph type="title"/>
          </p:nvPr>
        </p:nvSpPr>
        <p:spPr>
          <a:xfrm>
            <a:off x="577925" y="92887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1" u="sng" dirty="0">
                <a:latin typeface="Poppins"/>
                <a:ea typeface="Poppins"/>
                <a:cs typeface="Poppins"/>
                <a:sym typeface="Poppins"/>
              </a:rPr>
              <a:t>Reflection and Looking Ahead</a:t>
            </a:r>
            <a:endParaRPr sz="3000" b="1" i="1" u="sng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51" name="Google Shape;451;p68"/>
          <p:cNvSpPr txBox="1"/>
          <p:nvPr/>
        </p:nvSpPr>
        <p:spPr>
          <a:xfrm>
            <a:off x="923175" y="1848975"/>
            <a:ext cx="7518900" cy="18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Complete the reflection on today’s session learnings, including a possible application of this learning to upcoming planning and instruction.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52" name="Google Shape;452;p68"/>
          <p:cNvSpPr/>
          <p:nvPr/>
        </p:nvSpPr>
        <p:spPr>
          <a:xfrm>
            <a:off x="6326150" y="4527800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" name="Picture 5" descr="Kentucky Department of Education (KDE) logo.">
            <a:extLst>
              <a:ext uri="{FF2B5EF4-FFF2-40B4-BE49-F238E27FC236}">
                <a16:creationId xmlns:a16="http://schemas.microsoft.com/office/drawing/2014/main" id="{9DEB103F-369B-4180-9C48-DC914DB97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36" y="245718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51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2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7" name="Google Shape;287;p51"/>
          <p:cNvSpPr txBox="1"/>
          <p:nvPr/>
        </p:nvSpPr>
        <p:spPr>
          <a:xfrm>
            <a:off x="904725" y="690533"/>
            <a:ext cx="7681500" cy="6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Building a Culture of Math Learning</a:t>
            </a:r>
            <a:endParaRPr sz="2200">
              <a:solidFill>
                <a:srgbClr val="2D68C4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88" name="Google Shape;288;p51"/>
          <p:cNvSpPr txBox="1"/>
          <p:nvPr/>
        </p:nvSpPr>
        <p:spPr>
          <a:xfrm>
            <a:off x="689250" y="1098102"/>
            <a:ext cx="7765500" cy="1012500"/>
          </a:xfrm>
          <a:prstGeom prst="rect">
            <a:avLst/>
          </a:prstGeom>
          <a:solidFill>
            <a:srgbClr val="FFFF00"/>
          </a:solidFill>
          <a:ln w="19050" cap="flat" cmpd="sng">
            <a:solidFill>
              <a:srgbClr val="004B75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The Standards for Mathematical Practice support a culture of math learning where students feel empowered to take academic risks, persevere in problem solving, make meaning of mathematics,  explain their thinking, and reflect on their own learning.</a:t>
            </a:r>
            <a:endParaRPr>
              <a:solidFill>
                <a:srgbClr val="2D68C4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graphicFrame>
        <p:nvGraphicFramePr>
          <p:cNvPr id="289" name="Google Shape;289;p51"/>
          <p:cNvGraphicFramePr/>
          <p:nvPr>
            <p:extLst>
              <p:ext uri="{D42A27DB-BD31-4B8C-83A1-F6EECF244321}">
                <p14:modId xmlns:p14="http://schemas.microsoft.com/office/powerpoint/2010/main" val="1094555204"/>
              </p:ext>
            </p:extLst>
          </p:nvPr>
        </p:nvGraphicFramePr>
        <p:xfrm>
          <a:off x="685625" y="2271200"/>
          <a:ext cx="7824400" cy="2631525"/>
        </p:xfrm>
        <a:graphic>
          <a:graphicData uri="http://schemas.openxmlformats.org/drawingml/2006/table">
            <a:tbl>
              <a:tblPr firstRow="1">
                <a:noFill/>
                <a:tableStyleId>{F11F8689-1144-4ABE-A9AE-4F295FCBF9A5}</a:tableStyleId>
              </a:tblPr>
              <a:tblGrid>
                <a:gridCol w="1956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4525">
                <a:tc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12-week Content Cycle</a:t>
                      </a:r>
                      <a:endParaRPr dirty="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25A7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0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Introduction to the Standards for Mathematical Practice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(SMPs)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1: 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Make sense of problems and persevere in solving them.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4: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Model with mathematics.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3: 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Construct viable arguments and critique the reasoning of others.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61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90" name="Google Shape;290;p51" descr="This star indicates that participants are in the SMP 3: Construct viable arguments and critique the reasoning of others section of the content Cycle. "/>
          <p:cNvSpPr/>
          <p:nvPr/>
        </p:nvSpPr>
        <p:spPr>
          <a:xfrm>
            <a:off x="7058925" y="2962717"/>
            <a:ext cx="175800" cy="1758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5758"/>
          </a:solidFill>
          <a:ln w="28575" cap="flat" cmpd="sng">
            <a:solidFill>
              <a:srgbClr val="FF57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51" descr="This box indicates that participants are in the Week 1: Shared Learning section of the SMP 3: Construct viable arguments and critique the reasoning of others content Cycle. "/>
          <p:cNvSpPr/>
          <p:nvPr/>
        </p:nvSpPr>
        <p:spPr>
          <a:xfrm>
            <a:off x="6610900" y="4041184"/>
            <a:ext cx="1631100" cy="227100"/>
          </a:xfrm>
          <a:prstGeom prst="rect">
            <a:avLst/>
          </a:prstGeom>
          <a:noFill/>
          <a:ln w="38100" cap="flat" cmpd="sng">
            <a:solidFill>
              <a:srgbClr val="FF57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7D520C5-227C-4DB5-87D7-553BAE9A5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</a:t>
            </a:r>
            <a:r>
              <a:rPr lang="en-US" baseline="0" dirty="0"/>
              <a:t> Cycle Overview</a:t>
            </a:r>
            <a:endParaRPr lang="en-US" dirty="0"/>
          </a:p>
        </p:txBody>
      </p:sp>
      <p:pic>
        <p:nvPicPr>
          <p:cNvPr id="9" name="Picture 8" descr="Kentucky Department of Education (KDE) logo.">
            <a:extLst>
              <a:ext uri="{FF2B5EF4-FFF2-40B4-BE49-F238E27FC236}">
                <a16:creationId xmlns:a16="http://schemas.microsoft.com/office/drawing/2014/main" id="{C3B74822-3875-4F13-A831-C006CE7484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36" y="245718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" name="Google Shape;458;p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23025"/>
            <a:ext cx="9144000" cy="5857897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5750" y="-12700"/>
            <a:ext cx="9144000" cy="58572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rgbClr val="225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60" name="Google Shape;460;p69" descr="Leading Educators log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69"/>
          <p:cNvSpPr/>
          <p:nvPr/>
        </p:nvSpPr>
        <p:spPr>
          <a:xfrm>
            <a:off x="377250" y="1450232"/>
            <a:ext cx="8389500" cy="7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Closing Whip Around</a:t>
            </a:r>
            <a:endParaRPr sz="3000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62" name="Google Shape;462;p69"/>
          <p:cNvSpPr txBox="1"/>
          <p:nvPr/>
        </p:nvSpPr>
        <p:spPr>
          <a:xfrm>
            <a:off x="470375" y="2096925"/>
            <a:ext cx="7598400" cy="26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How might you explicitly teach students SMP 3 in an upcoming lesson?</a:t>
            </a:r>
            <a:endParaRPr sz="24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How will you integrate SMP 3 so that it supports the mathematical content of the lesson, instead of isolated concepts or skills?</a:t>
            </a:r>
            <a:endParaRPr sz="24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1AF5101-7C63-4CD3-ACF7-CA2E3419B58B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Closing Whip Around </a:t>
            </a:r>
          </a:p>
        </p:txBody>
      </p:sp>
      <p:pic>
        <p:nvPicPr>
          <p:cNvPr id="8" name="Picture 7" descr="Kentucky Department of Education (KDE) logo.">
            <a:extLst>
              <a:ext uri="{FF2B5EF4-FFF2-40B4-BE49-F238E27FC236}">
                <a16:creationId xmlns:a16="http://schemas.microsoft.com/office/drawing/2014/main" id="{30631C1C-2C81-4115-B72B-8437C8891E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198" y="248443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70"/>
          <p:cNvSpPr txBox="1"/>
          <p:nvPr/>
        </p:nvSpPr>
        <p:spPr>
          <a:xfrm>
            <a:off x="7016911" y="5413797"/>
            <a:ext cx="2037000" cy="3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rPr>
              <a:t>21</a:t>
            </a:fld>
            <a:endParaRPr sz="1100">
              <a:solidFill>
                <a:srgbClr val="FFFFFF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470" name="Google Shape;470;p7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0800" y="622168"/>
            <a:ext cx="7922400" cy="4545900"/>
          </a:xfrm>
          <a:prstGeom prst="rect">
            <a:avLst/>
          </a:prstGeom>
          <a:solidFill>
            <a:srgbClr val="E8E8E3"/>
          </a:solidFill>
          <a:ln>
            <a:noFill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70"/>
          <p:cNvSpPr txBox="1"/>
          <p:nvPr/>
        </p:nvSpPr>
        <p:spPr>
          <a:xfrm>
            <a:off x="779350" y="716200"/>
            <a:ext cx="4681800" cy="15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73150" rIns="73150" bIns="73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3000" dirty="0">
              <a:solidFill>
                <a:srgbClr val="2D68C4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What's Next?</a:t>
            </a:r>
            <a:endParaRPr sz="20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Session 11:  Planning and Practice</a:t>
            </a:r>
            <a:endParaRPr sz="20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472" name="Google Shape;472;p7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488" r="7668"/>
          <a:stretch/>
        </p:blipFill>
        <p:spPr>
          <a:xfrm>
            <a:off x="833328" y="2538783"/>
            <a:ext cx="4260197" cy="2308501"/>
          </a:xfrm>
          <a:prstGeom prst="rect">
            <a:avLst/>
          </a:prstGeom>
          <a:noFill/>
          <a:ln>
            <a:noFill/>
          </a:ln>
        </p:spPr>
      </p:pic>
      <p:sp>
        <p:nvSpPr>
          <p:cNvPr id="473" name="Google Shape;473;p70"/>
          <p:cNvSpPr txBox="1"/>
          <p:nvPr/>
        </p:nvSpPr>
        <p:spPr>
          <a:xfrm>
            <a:off x="5093525" y="823700"/>
            <a:ext cx="3363300" cy="39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"/>
              <a:buChar char="●"/>
            </a:pPr>
            <a:r>
              <a:rPr lang="en-US" sz="22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Identify the implementation characteristics of SMP 3 and apply to planning and practice.</a:t>
            </a: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"/>
              <a:buChar char="●"/>
            </a:pPr>
            <a:r>
              <a:rPr lang="en-US" sz="22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Give and receive feedback from colleagues in order to revise plans and refine practices</a:t>
            </a: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74" name="Google Shape;474;p70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21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D5AAC6F-9317-4966-9F03-843CC38A3EF7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What’s Next</a:t>
            </a:r>
            <a:r>
              <a:rPr lang="en-US" baseline="0" dirty="0"/>
              <a:t> </a:t>
            </a:r>
            <a:endParaRPr lang="en-US" dirty="0"/>
          </a:p>
        </p:txBody>
      </p:sp>
      <p:pic>
        <p:nvPicPr>
          <p:cNvPr id="9" name="Picture 8" descr="Kentucky Department of Education (KDE) logo.">
            <a:extLst>
              <a:ext uri="{FF2B5EF4-FFF2-40B4-BE49-F238E27FC236}">
                <a16:creationId xmlns:a16="http://schemas.microsoft.com/office/drawing/2014/main" id="{FD55E98C-3DBD-4F23-8CD0-CD550DF302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036" y="245718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Google Shape;297;p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763" t="10034" r="14156" b="-13265"/>
          <a:stretch/>
        </p:blipFill>
        <p:spPr>
          <a:xfrm>
            <a:off x="225" y="0"/>
            <a:ext cx="9144000" cy="6557700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rgbClr val="225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99" name="Google Shape;299;p52"/>
          <p:cNvSpPr/>
          <p:nvPr/>
        </p:nvSpPr>
        <p:spPr>
          <a:xfrm>
            <a:off x="365760" y="1371600"/>
            <a:ext cx="8919300" cy="16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Our Norms</a:t>
            </a:r>
            <a:endParaRPr sz="44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457200" lvl="0" indent="-419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Char char="●"/>
            </a:pPr>
            <a:r>
              <a:rPr lang="en-US" sz="30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Add your school or team norms here</a:t>
            </a:r>
            <a:endParaRPr sz="3000" b="1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00" name="Google Shape;300;p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54464"/>
          <a:stretch/>
        </p:blipFill>
        <p:spPr>
          <a:xfrm>
            <a:off x="7394550" y="1001225"/>
            <a:ext cx="1749448" cy="443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52" descr="Leading Educators logo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52"/>
          <p:cNvSpPr txBox="1"/>
          <p:nvPr/>
        </p:nvSpPr>
        <p:spPr>
          <a:xfrm>
            <a:off x="7065454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3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9067AB6-E905-4988-AE84-B445B16E3AF0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Norms</a:t>
            </a:r>
          </a:p>
        </p:txBody>
      </p:sp>
      <p:pic>
        <p:nvPicPr>
          <p:cNvPr id="9" name="Picture 8" descr="Kentucky Department of Education (KDE) logo.">
            <a:extLst>
              <a:ext uri="{FF2B5EF4-FFF2-40B4-BE49-F238E27FC236}">
                <a16:creationId xmlns:a16="http://schemas.microsoft.com/office/drawing/2014/main" id="{F1ED6EDC-A9BA-4CD2-AE12-C35FE2A35E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198" y="248443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53"/>
          <p:cNvSpPr txBox="1">
            <a:spLocks noGrp="1"/>
          </p:cNvSpPr>
          <p:nvPr>
            <p:ph type="title"/>
          </p:nvPr>
        </p:nvSpPr>
        <p:spPr>
          <a:xfrm>
            <a:off x="1008800" y="652825"/>
            <a:ext cx="3252900" cy="773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Objectives</a:t>
            </a:r>
            <a:endParaRPr sz="3000" dirty="0"/>
          </a:p>
        </p:txBody>
      </p:sp>
      <p:sp>
        <p:nvSpPr>
          <p:cNvPr id="308" name="Google Shape;308;p53"/>
          <p:cNvSpPr txBox="1">
            <a:spLocks noGrp="1"/>
          </p:cNvSpPr>
          <p:nvPr>
            <p:ph type="subTitle" idx="2"/>
          </p:nvPr>
        </p:nvSpPr>
        <p:spPr>
          <a:xfrm>
            <a:off x="6047025" y="6528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Agenda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09" name="Google Shape;309;p53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4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0" name="Google Shape;310;p53"/>
          <p:cNvSpPr txBox="1"/>
          <p:nvPr/>
        </p:nvSpPr>
        <p:spPr>
          <a:xfrm>
            <a:off x="592500" y="1481325"/>
            <a:ext cx="4499400" cy="32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Poppins"/>
              <a:buAutoNum type="arabicPeriod"/>
            </a:pPr>
            <a:r>
              <a:rPr lang="en-US" sz="18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Internalize the language and look-</a:t>
            </a:r>
            <a:r>
              <a:rPr lang="en-US" sz="1800" b="1" dirty="0" err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fors</a:t>
            </a:r>
            <a:r>
              <a:rPr lang="en-US" sz="18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of SMP 3 </a:t>
            </a:r>
            <a:r>
              <a:rPr lang="en-US" sz="18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and draw connections between SMP 3 competencies and the ability to apply conceptual understanding to real </a:t>
            </a:r>
            <a:r>
              <a:rPr lang="en-US" sz="18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world situations</a:t>
            </a:r>
            <a:endParaRPr lang="en-US" sz="18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Poppins"/>
              <a:buAutoNum type="arabicPeriod"/>
            </a:pPr>
            <a:endParaRPr lang="en-US" sz="18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Poppins"/>
              <a:buAutoNum type="arabicPeriod"/>
            </a:pPr>
            <a:r>
              <a:rPr lang="en-US" sz="18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Analyze </a:t>
            </a:r>
            <a:r>
              <a:rPr lang="en-US" sz="18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specific </a:t>
            </a:r>
            <a:r>
              <a:rPr lang="en-US" sz="18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teacher planning and instructional moves around incorporating SMP 3 </a:t>
            </a:r>
            <a:r>
              <a:rPr lang="en-US" sz="18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within the lesson and the </a:t>
            </a:r>
            <a:r>
              <a:rPr lang="en-US" sz="18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impact on student learning</a:t>
            </a:r>
            <a:endParaRPr sz="18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sz="18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1" name="Google Shape;311;p53"/>
          <p:cNvSpPr txBox="1"/>
          <p:nvPr/>
        </p:nvSpPr>
        <p:spPr>
          <a:xfrm>
            <a:off x="5226075" y="1481325"/>
            <a:ext cx="3252900" cy="27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Poppins SemiBold"/>
              <a:buChar char="●"/>
            </a:pPr>
            <a:r>
              <a:rPr lang="en-US" sz="13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Revisit </a:t>
            </a:r>
            <a:r>
              <a:rPr lang="en-US" sz="13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SMP 3</a:t>
            </a:r>
            <a:endParaRPr sz="1300" b="1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sz="13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Poppins SemiBold"/>
              <a:buChar char="●"/>
            </a:pPr>
            <a:r>
              <a:rPr lang="en-US" sz="13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Create an exemplar student response to a task </a:t>
            </a:r>
            <a:r>
              <a:rPr lang="en-US" sz="13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by determining the target of the standard</a:t>
            </a:r>
            <a:endParaRPr sz="13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Poppins SemiBold"/>
              <a:buChar char="●"/>
            </a:pPr>
            <a:r>
              <a:rPr lang="en-US" sz="13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Observe teacher moves in utilizing SMP  3 </a:t>
            </a:r>
            <a:r>
              <a:rPr lang="en-US" sz="13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to increase student ability to apply conceptual understanding to real world situations</a:t>
            </a:r>
            <a:endParaRPr sz="13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Poppins SemiBold"/>
              <a:buChar char="●"/>
            </a:pPr>
            <a:r>
              <a:rPr lang="en-US" sz="13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Reconnect to our </a:t>
            </a:r>
            <a:r>
              <a:rPr lang="en-US" sz="13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“Why” - </a:t>
            </a:r>
            <a:r>
              <a:rPr lang="en-US" sz="1300" b="1" i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Equity</a:t>
            </a:r>
            <a:endParaRPr sz="1300" b="1" i="1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Char char="●"/>
            </a:pPr>
            <a:r>
              <a:rPr lang="en-US" sz="13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Reflect on </a:t>
            </a:r>
            <a:r>
              <a:rPr lang="en-US" sz="13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Criteria for Success </a:t>
            </a:r>
            <a:endParaRPr sz="1300" b="1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1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Char char="●"/>
            </a:pPr>
            <a:r>
              <a:rPr lang="en-US" sz="13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Closing and next steps</a:t>
            </a:r>
            <a:endParaRPr sz="1300">
              <a:solidFill>
                <a:srgbClr val="666666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7" name="Picture 6" descr="Kentucky Department of Education (KDE) logo.">
            <a:extLst>
              <a:ext uri="{FF2B5EF4-FFF2-40B4-BE49-F238E27FC236}">
                <a16:creationId xmlns:a16="http://schemas.microsoft.com/office/drawing/2014/main" id="{2EC317FD-22A3-4430-B2C0-658CA4A954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36" y="245718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Google Shape;317;p5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21148"/>
          <a:stretch/>
        </p:blipFill>
        <p:spPr>
          <a:xfrm>
            <a:off x="0" y="-21225"/>
            <a:ext cx="9144000" cy="5798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5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3075"/>
            <a:ext cx="9144000" cy="57984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54"/>
          <p:cNvSpPr txBox="1"/>
          <p:nvPr/>
        </p:nvSpPr>
        <p:spPr>
          <a:xfrm>
            <a:off x="401850" y="1093475"/>
            <a:ext cx="8340300" cy="24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These are the look-fors we will be focusing on during Topic 4. </a:t>
            </a: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As we go through the session, identify connections between today’s learning and progress toward these look-fors.</a:t>
            </a:r>
            <a:endParaRPr sz="3000" baseline="30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1" name="Google Shape;321;p54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5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2" name="Google Shape;322;p54"/>
          <p:cNvSpPr txBox="1">
            <a:spLocks noGrp="1"/>
          </p:cNvSpPr>
          <p:nvPr>
            <p:ph type="title" idx="4294967295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Preview Criteria for Success</a:t>
            </a:r>
            <a:endParaRPr sz="3000" b="1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23" name="Google Shape;323;p54" descr="Leading Educators log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54"/>
          <p:cNvSpPr/>
          <p:nvPr/>
        </p:nvSpPr>
        <p:spPr>
          <a:xfrm>
            <a:off x="5330800" y="5137400"/>
            <a:ext cx="29553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- Page 5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9" name="Picture 8" descr="Kentucky Department of Education (KDE) logo.">
            <a:extLst>
              <a:ext uri="{FF2B5EF4-FFF2-40B4-BE49-F238E27FC236}">
                <a16:creationId xmlns:a16="http://schemas.microsoft.com/office/drawing/2014/main" id="{C9FA7E5A-3C8F-4D32-8500-5227275ABF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198" y="248443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55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6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0" name="Google Shape;330;p55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Focusing on SMP 3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1" name="Google Shape;331;p55"/>
          <p:cNvSpPr txBox="1"/>
          <p:nvPr/>
        </p:nvSpPr>
        <p:spPr>
          <a:xfrm>
            <a:off x="725875" y="1686225"/>
            <a:ext cx="7763400" cy="95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sng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SMP 3:</a:t>
            </a: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Construct viable arguments and critique the reasoning of others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3" name="Google Shape;333;p55"/>
          <p:cNvSpPr txBox="1"/>
          <p:nvPr/>
        </p:nvSpPr>
        <p:spPr>
          <a:xfrm>
            <a:off x="725875" y="2807600"/>
            <a:ext cx="7598400" cy="11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Jot down your key takeaways on SMP 3 from our first shared learning session. What would utilizing SMP 3 look like for students?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4" name="Google Shape;334;p55"/>
          <p:cNvSpPr/>
          <p:nvPr/>
        </p:nvSpPr>
        <p:spPr>
          <a:xfrm>
            <a:off x="6476568" y="47564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40C1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Post-it Note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7" name="Picture 6" descr="Kentucky Department of Education (KDE) logo.">
            <a:extLst>
              <a:ext uri="{FF2B5EF4-FFF2-40B4-BE49-F238E27FC236}">
                <a16:creationId xmlns:a16="http://schemas.microsoft.com/office/drawing/2014/main" id="{6D61603A-F5F0-4F76-9FB2-FC036C163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36" y="245718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56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7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40" name="Google Shape;340;p56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SMP 3 Share-Out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41" name="Google Shape;341;p56"/>
          <p:cNvSpPr/>
          <p:nvPr/>
        </p:nvSpPr>
        <p:spPr>
          <a:xfrm>
            <a:off x="6476568" y="47564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40C1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Post-it Note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42" name="Google Shape;342;p56"/>
          <p:cNvSpPr txBox="1"/>
          <p:nvPr/>
        </p:nvSpPr>
        <p:spPr>
          <a:xfrm>
            <a:off x="585275" y="1381800"/>
            <a:ext cx="7904100" cy="77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700"/>
              <a:buFont typeface="Poppins"/>
              <a:buChar char="●"/>
            </a:pPr>
            <a:r>
              <a:rPr lang="en-US" sz="17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Mathematically proficient students understand and use stated assumptions, definitions and previously established results in constructing arguments. </a:t>
            </a:r>
            <a:endParaRPr sz="17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43" name="Google Shape;343;p56"/>
          <p:cNvSpPr txBox="1"/>
          <p:nvPr/>
        </p:nvSpPr>
        <p:spPr>
          <a:xfrm>
            <a:off x="585350" y="2383500"/>
            <a:ext cx="7952700" cy="77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700"/>
              <a:buFont typeface="Poppins"/>
              <a:buChar char="●"/>
            </a:pPr>
            <a:r>
              <a:rPr lang="en-US" sz="17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They make conjectures and build a logical progression of statements to explore the truth of their conjectures.</a:t>
            </a:r>
            <a:endParaRPr sz="17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44" name="Google Shape;344;p56"/>
          <p:cNvSpPr txBox="1"/>
          <p:nvPr/>
        </p:nvSpPr>
        <p:spPr>
          <a:xfrm>
            <a:off x="585350" y="3080400"/>
            <a:ext cx="7904100" cy="3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666666"/>
              </a:buClr>
              <a:buSzPts val="1700"/>
              <a:buFont typeface="Poppins"/>
              <a:buChar char="●"/>
            </a:pPr>
            <a:r>
              <a:rPr lang="en-US" sz="17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They justify their conclusions, communicate them to others and respond to the arguments of others. </a:t>
            </a:r>
            <a:endParaRPr sz="17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45" name="Google Shape;345;p56"/>
          <p:cNvSpPr txBox="1"/>
          <p:nvPr/>
        </p:nvSpPr>
        <p:spPr>
          <a:xfrm>
            <a:off x="585275" y="3898200"/>
            <a:ext cx="7952700" cy="5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666666"/>
              </a:buClr>
              <a:buSzPts val="1700"/>
              <a:buFont typeface="Poppins"/>
              <a:buChar char="●"/>
            </a:pPr>
            <a:r>
              <a:rPr lang="en-US" sz="17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Students at all grades can listen or read the arguments of others, decide whether they make sense and ask useful questions to clarify or improve the arguments.</a:t>
            </a:r>
            <a:endParaRPr sz="17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9" name="Picture 8" descr="Kentucky Department of Education (KDE) logo.">
            <a:extLst>
              <a:ext uri="{FF2B5EF4-FFF2-40B4-BE49-F238E27FC236}">
                <a16:creationId xmlns:a16="http://schemas.microsoft.com/office/drawing/2014/main" id="{4009A0CA-C9E3-4C12-97FC-DE09EAAD84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36" y="245718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57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8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51" name="Google Shape;351;p57"/>
          <p:cNvSpPr/>
          <p:nvPr/>
        </p:nvSpPr>
        <p:spPr>
          <a:xfrm>
            <a:off x="6508843" y="46040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2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52" name="Google Shape;352;p57"/>
          <p:cNvSpPr txBox="1">
            <a:spLocks noGrp="1"/>
          </p:cNvSpPr>
          <p:nvPr>
            <p:ph type="title"/>
          </p:nvPr>
        </p:nvSpPr>
        <p:spPr>
          <a:xfrm>
            <a:off x="673236" y="917666"/>
            <a:ext cx="79980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Creating Exemplar Student Responses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53" name="Google Shape;353;p57"/>
          <p:cNvSpPr txBox="1"/>
          <p:nvPr/>
        </p:nvSpPr>
        <p:spPr>
          <a:xfrm>
            <a:off x="758143" y="2488043"/>
            <a:ext cx="7598400" cy="5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Poppins"/>
              <a:buChar char="●"/>
            </a:pPr>
            <a:r>
              <a:rPr lang="en-US" sz="24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Read the </a:t>
            </a:r>
            <a:r>
              <a:rPr lang="en-US" sz="2400" i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KAS for Mathematics</a:t>
            </a:r>
            <a:r>
              <a:rPr lang="en-US" sz="24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and task aloud.</a:t>
            </a:r>
            <a:endParaRPr sz="24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54" name="Google Shape;354;p57"/>
          <p:cNvSpPr txBox="1"/>
          <p:nvPr/>
        </p:nvSpPr>
        <p:spPr>
          <a:xfrm>
            <a:off x="680300" y="1287625"/>
            <a:ext cx="7883400" cy="15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Our Process: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We’ll be using an </a:t>
            </a:r>
            <a:r>
              <a:rPr lang="en-US" sz="2400" u="sng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annotated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version of the Lesson Planning Tool.</a:t>
            </a:r>
            <a:endParaRPr/>
          </a:p>
        </p:txBody>
      </p:sp>
      <p:sp>
        <p:nvSpPr>
          <p:cNvPr id="355" name="Google Shape;355;p57"/>
          <p:cNvSpPr txBox="1"/>
          <p:nvPr/>
        </p:nvSpPr>
        <p:spPr>
          <a:xfrm>
            <a:off x="762575" y="3266125"/>
            <a:ext cx="7407000" cy="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Poppins"/>
              <a:buChar char="●"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Create exemplar student responses and consider the questions that follow the task.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56" name="Google Shape;356;p57"/>
          <p:cNvSpPr/>
          <p:nvPr/>
        </p:nvSpPr>
        <p:spPr>
          <a:xfrm>
            <a:off x="6508843" y="41468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9" name="Picture 8" descr="Kentucky Department of Education (KDE) logo.">
            <a:extLst>
              <a:ext uri="{FF2B5EF4-FFF2-40B4-BE49-F238E27FC236}">
                <a16:creationId xmlns:a16="http://schemas.microsoft.com/office/drawing/2014/main" id="{0502519A-B2D9-4C62-83F5-5318A579CB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36" y="245718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58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9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62" name="Google Shape;362;p58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Task Share Out: Grades 9-12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63" name="Google Shape;363;p58" descr="This is an image of the task students are participating in during the sample video lesson. The task can also be accessed within Session 10: Handout 1.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4725" y="1582303"/>
            <a:ext cx="2994345" cy="29995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64" name="Google Shape;364;p58" descr="This image indicates that participants need access to Session 10: Handout 1. 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64487" y="2307253"/>
            <a:ext cx="5114626" cy="177375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65" name="Google Shape;365;p58"/>
          <p:cNvSpPr/>
          <p:nvPr/>
        </p:nvSpPr>
        <p:spPr>
          <a:xfrm>
            <a:off x="6508843" y="45278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7" name="Picture 6" descr="Kentucky Department of Education (KDE) logo.">
            <a:extLst>
              <a:ext uri="{FF2B5EF4-FFF2-40B4-BE49-F238E27FC236}">
                <a16:creationId xmlns:a16="http://schemas.microsoft.com/office/drawing/2014/main" id="{9BC3A431-08E5-4128-AEFD-0A97D615DE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036" y="245718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eading Educators">
      <a:dk1>
        <a:srgbClr val="000000"/>
      </a:dk1>
      <a:lt1>
        <a:srgbClr val="FFFFFF"/>
      </a:lt1>
      <a:dk2>
        <a:srgbClr val="225A76"/>
      </a:dk2>
      <a:lt2>
        <a:srgbClr val="EEECE1"/>
      </a:lt2>
      <a:accent1>
        <a:srgbClr val="AEC26B"/>
      </a:accent1>
      <a:accent2>
        <a:srgbClr val="225A76"/>
      </a:accent2>
      <a:accent3>
        <a:srgbClr val="EE3424"/>
      </a:accent3>
      <a:accent4>
        <a:srgbClr val="FDB415"/>
      </a:accent4>
      <a:accent5>
        <a:srgbClr val="4F504F"/>
      </a:accent5>
      <a:accent6>
        <a:srgbClr val="2F766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Leading Educators">
      <a:dk1>
        <a:srgbClr val="000000"/>
      </a:dk1>
      <a:lt1>
        <a:srgbClr val="FFFFFF"/>
      </a:lt1>
      <a:dk2>
        <a:srgbClr val="225A76"/>
      </a:dk2>
      <a:lt2>
        <a:srgbClr val="EEECE1"/>
      </a:lt2>
      <a:accent1>
        <a:srgbClr val="AEC26B"/>
      </a:accent1>
      <a:accent2>
        <a:srgbClr val="225A76"/>
      </a:accent2>
      <a:accent3>
        <a:srgbClr val="EE3424"/>
      </a:accent3>
      <a:accent4>
        <a:srgbClr val="FDB415"/>
      </a:accent4>
      <a:accent5>
        <a:srgbClr val="4F504F"/>
      </a:accent5>
      <a:accent6>
        <a:srgbClr val="2F766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cessibility_x0020_Office xmlns="3a62de7d-ba57-4f43-9dae-9623ba637be0">OTL - Office of Teaching and Learning</Accessibility_x0020_Office>
    <Accessibility_x0020_Audit_x0020_Status xmlns="3a62de7d-ba57-4f43-9dae-9623ba637be0" xsi:nil="true"/>
    <Accessibility_x0020_Audience xmlns="3a62de7d-ba57-4f43-9dae-9623ba637be0" xsi:nil="true"/>
    <Accessibility_x0020_Status xmlns="3a62de7d-ba57-4f43-9dae-9623ba637be0">Accessible</Accessibility_x0020_Status>
    <Application_x0020_Type xmlns="3a62de7d-ba57-4f43-9dae-9623ba637be0" xsi:nil="true"/>
    <Application_x0020_Date xmlns="3a62de7d-ba57-4f43-9dae-9623ba637be0" xsi:nil="true"/>
    <Accessibility_x0020_Target_x0020_Date xmlns="3a62de7d-ba57-4f43-9dae-9623ba637be0" xsi:nil="true"/>
    <Application_x0020_Status xmlns="3a62de7d-ba57-4f43-9dae-9623ba637be0" xsi:nil="true"/>
    <Accessibility_x0020_Audit_x0020_Date xmlns="3a62de7d-ba57-4f43-9dae-9623ba637be0" xsi:nil="true"/>
    <RoutingRuleDescription xmlns="http://schemas.microsoft.com/sharepoint/v3" xsi:nil="true"/>
    <PublishingExpirationDate xmlns="http://schemas.microsoft.com/sharepoint/v3" xsi:nil="true"/>
    <PublishingStartDate xmlns="http://schemas.microsoft.com/sharepoint/v3" xsi:nil="true"/>
    <Publication_x0020_Date xmlns="3a62de7d-ba57-4f43-9dae-9623ba637be0">2020-08-17T04:00:00+00:00</Publication_x0020_Date>
    <Audience1 xmlns="3a62de7d-ba57-4f43-9dae-9623ba637be0"/>
    <_dlc_DocId xmlns="3a62de7d-ba57-4f43-9dae-9623ba637be0">KYED-536-990</_dlc_DocId>
    <_dlc_DocIdUrl xmlns="3a62de7d-ba57-4f43-9dae-9623ba637be0">
      <Url>https://www.education.ky.gov/curriculum/standards/kyacadstand/_layouts/15/DocIdRedir.aspx?ID=KYED-536-990</Url>
      <Description>KYED-536-990</Description>
    </_dlc_DocIdUrl>
    <Content_x0020_Review_x0020_Status xmlns="3a62de7d-ba57-4f43-9dae-9623ba637be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KDE Document" ma:contentTypeID="0x0101001BEB557DBE01834EAB47A683706DCD5B001CB4B9AB93836842A61C86EAD5F20BA7" ma:contentTypeVersion="28" ma:contentTypeDescription="" ma:contentTypeScope="" ma:versionID="76f2a65d80353e131b19c3852c421bb6">
  <xsd:schema xmlns:xsd="http://www.w3.org/2001/XMLSchema" xmlns:xs="http://www.w3.org/2001/XMLSchema" xmlns:p="http://schemas.microsoft.com/office/2006/metadata/properties" xmlns:ns1="http://schemas.microsoft.com/sharepoint/v3" xmlns:ns2="3a62de7d-ba57-4f43-9dae-9623ba637be0" targetNamespace="http://schemas.microsoft.com/office/2006/metadata/properties" ma:root="true" ma:fieldsID="4cc91b328d6411d390e133fd87f787b7" ns1:_="" ns2:_="">
    <xsd:import namespace="http://schemas.microsoft.com/sharepoint/v3"/>
    <xsd:import namespace="3a62de7d-ba57-4f43-9dae-9623ba637be0"/>
    <xsd:element name="properties">
      <xsd:complexType>
        <xsd:sequence>
          <xsd:element name="documentManagement">
            <xsd:complexType>
              <xsd:all>
                <xsd:element ref="ns2:Accessibility_x0020_Office" minOccurs="0"/>
                <xsd:element ref="ns2:Accessibility_x0020_Audience" minOccurs="0"/>
                <xsd:element ref="ns2:Accessibility_x0020_Audit_x0020_Date" minOccurs="0"/>
                <xsd:element ref="ns2:Accessibility_x0020_Audit_x0020_Status" minOccurs="0"/>
                <xsd:element ref="ns2:Accessibility_x0020_Target_x0020_Date" minOccurs="0"/>
                <xsd:element ref="ns2:Accessibility_x0020_Status" minOccurs="0"/>
                <xsd:element ref="ns2:Application_x0020_Status" minOccurs="0"/>
                <xsd:element ref="ns2:Application_x0020_Type" minOccurs="0"/>
                <xsd:element ref="ns1:RoutingRuleDescription" minOccurs="0"/>
                <xsd:element ref="ns2:Audience1" minOccurs="0"/>
                <xsd:element ref="ns2:Publication_x0020_Date"/>
                <xsd:element ref="ns1:PublishingStartDate" minOccurs="0"/>
                <xsd:element ref="ns1:PublishingExpirationDate" minOccurs="0"/>
                <xsd:element ref="ns2:Application_x0020_Date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Content_x0020_Review_x0020_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10" nillable="true" ma:displayName="Description" ma:internalName="RoutingRuleDescription" ma:readOnly="false">
      <xsd:simpleType>
        <xsd:restriction base="dms:Text">
          <xsd:maxLength value="255"/>
        </xsd:restriction>
      </xsd:simpleType>
    </xsd:element>
    <xsd:element name="PublishingStartDate" ma:index="13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14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62de7d-ba57-4f43-9dae-9623ba637be0" elementFormDefault="qualified">
    <xsd:import namespace="http://schemas.microsoft.com/office/2006/documentManagement/types"/>
    <xsd:import namespace="http://schemas.microsoft.com/office/infopath/2007/PartnerControls"/>
    <xsd:element name="Accessibility_x0020_Office" ma:index="2" nillable="true" ma:displayName="Accessibility Office" ma:format="Dropdown" ma:internalName="Accessibility_x0020_Office">
      <xsd:simpleType>
        <xsd:restriction base="dms:Choice">
          <xsd:enumeration value="Commissioner's Office"/>
          <xsd:enumeration value="OAA - Office of Assessment and Accountability"/>
          <xsd:enumeration value="OCIS - Office of Continuous Improvement and Support"/>
          <xsd:enumeration value="OCTE - Career and Technical Education"/>
          <xsd:enumeration value="OELE- Office of Educator Licensure and Effectiveness"/>
          <xsd:enumeration value="OET - Office of Education Technology"/>
          <xsd:enumeration value="OFO - Office of Finance and Operations"/>
          <xsd:enumeration value="OLS - Office of Legal Services"/>
          <xsd:enumeration value="OSEEL - Office of Special Education and Early Learning"/>
          <xsd:enumeration value="OTL - Office of Teaching and Learning"/>
        </xsd:restriction>
      </xsd:simpleType>
    </xsd:element>
    <xsd:element name="Accessibility_x0020_Audience" ma:index="3" nillable="true" ma:displayName="Accessibility Audience" ma:format="Dropdown" ma:internalName="Accessibility_x0020_Audience">
      <xsd:simpleType>
        <xsd:restriction base="dms:Choice">
          <xsd:enumeration value="Public"/>
          <xsd:enumeration value="District"/>
        </xsd:restriction>
      </xsd:simpleType>
    </xsd:element>
    <xsd:element name="Accessibility_x0020_Audit_x0020_Date" ma:index="4" nillable="true" ma:displayName="Accessibility Audit Date" ma:format="DateOnly" ma:internalName="Accessibility_x0020_Audit_x0020_Date">
      <xsd:simpleType>
        <xsd:restriction base="dms:DateTime"/>
      </xsd:simpleType>
    </xsd:element>
    <xsd:element name="Accessibility_x0020_Audit_x0020_Status" ma:index="5" nillable="true" ma:displayName="Accessibility Audit Status" ma:format="Dropdown" ma:internalName="Accessibility_x0020_Audit_x0020_Status">
      <xsd:simpleType>
        <xsd:restriction base="dms:Choice">
          <xsd:enumeration value="OK"/>
          <xsd:enumeration value="Minor"/>
          <xsd:enumeration value="Major"/>
        </xsd:restriction>
      </xsd:simpleType>
    </xsd:element>
    <xsd:element name="Accessibility_x0020_Target_x0020_Date" ma:index="6" nillable="true" ma:displayName="Accessibility Target Date" ma:format="DateOnly" ma:internalName="Accessibility_x0020_Target_x0020_Date">
      <xsd:simpleType>
        <xsd:restriction base="dms:DateTime"/>
      </xsd:simpleType>
    </xsd:element>
    <xsd:element name="Accessibility_x0020_Status" ma:index="7" nillable="true" ma:displayName="Accessibility Status" ma:format="Dropdown" ma:internalName="Accessibility_x0020_Status1" ma:readOnly="false">
      <xsd:simpleType>
        <xsd:restriction base="dms:Choice">
          <xsd:enumeration value="Remove"/>
          <xsd:enumeration value="Remediate"/>
          <xsd:enumeration value="Update"/>
          <xsd:enumeration value="Accessible"/>
          <xsd:enumeration value="Undue Burden"/>
          <xsd:enumeration value="Not KDE Owned"/>
        </xsd:restriction>
      </xsd:simpleType>
    </xsd:element>
    <xsd:element name="Application_x0020_Status" ma:index="8" nillable="true" ma:displayName="Application Status" ma:format="Dropdown" ma:internalName="Application_x0020_Status">
      <xsd:simpleType>
        <xsd:restriction base="dms:Choice">
          <xsd:enumeration value="Approved"/>
          <xsd:enumeration value="Denied"/>
        </xsd:restriction>
      </xsd:simpleType>
    </xsd:element>
    <xsd:element name="Application_x0020_Type" ma:index="9" nillable="true" ma:displayName="Application Type" ma:format="Dropdown" ma:internalName="Application_x0020_Type">
      <xsd:simpleType>
        <xsd:restriction base="dms:Choice">
          <xsd:enumeration value="Original"/>
          <xsd:enumeration value="Amendment"/>
          <xsd:enumeration value="Year 3 Budget"/>
          <xsd:enumeration value="Addendum"/>
          <xsd:enumeration value="Budget Update"/>
        </xsd:restriction>
      </xsd:simpleType>
    </xsd:element>
    <xsd:element name="Audience1" ma:index="11" nillable="true" ma:displayName="Audience" ma:list="{9f2d68f0-dc6b-4e06-b19d-b8792e70efe6}" ma:internalName="Audience1" ma:showField="Title" ma:web="3a62de7d-ba57-4f43-9dae-9623ba637b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cation_x0020_Date" ma:index="12" ma:displayName="Publication Date" ma:default="[today]" ma:format="DateOnly" ma:internalName="Publication_x0020_Date" ma:readOnly="false">
      <xsd:simpleType>
        <xsd:restriction base="dms:DateTime"/>
      </xsd:simpleType>
    </xsd:element>
    <xsd:element name="Application_x0020_Date" ma:index="15" nillable="true" ma:displayName="Application Date" ma:format="DateOnly" ma:internalName="Application_x0020_Date">
      <xsd:simpleType>
        <xsd:restriction base="dms:DateTime"/>
      </xsd:simpleType>
    </xsd:element>
    <xsd:element name="_dlc_DocId" ma:index="21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tent_x0020_Review_x0020_Status" ma:index="26" nillable="true" ma:displayName="Content Review Status" ma:description="- Verified: Periodically checked and confirmed to still be accurate and relevant.&#10;- Revise: Identified issues require updates or factual corrections.&#10;- Obsolete: No longer relevant; delete or move to internal archive." ma:format="RadioButtons" ma:internalName="Content_x0020_Review_x0020_Status">
      <xsd:simpleType>
        <xsd:restriction base="dms:Choice">
          <xsd:enumeration value="Verified"/>
          <xsd:enumeration value="Revise"/>
          <xsd:enumeration value="Obsolet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5DAF0C77-318B-4ADD-A32C-7FAD259D262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1B4B8BC-9F0F-4598-A1A2-B84D435D5D6B}"/>
</file>

<file path=customXml/itemProps3.xml><?xml version="1.0" encoding="utf-8"?>
<ds:datastoreItem xmlns:ds="http://schemas.openxmlformats.org/officeDocument/2006/customXml" ds:itemID="{13C174E8-1A21-47B1-81F4-6B0610E833A0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C1226538-2487-40A6-97F1-A61C9BD11F3E}"/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1115</Words>
  <Application>Microsoft Office PowerPoint</Application>
  <PresentationFormat>On-screen Show (16:10)</PresentationFormat>
  <Paragraphs>187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Arial</vt:lpstr>
      <vt:lpstr>Bitter</vt:lpstr>
      <vt:lpstr>Rockwell</vt:lpstr>
      <vt:lpstr>Calibri</vt:lpstr>
      <vt:lpstr>Poppins SemiBold</vt:lpstr>
      <vt:lpstr>Poppins</vt:lpstr>
      <vt:lpstr>Poppins ExtraBold</vt:lpstr>
      <vt:lpstr>Office Theme</vt:lpstr>
      <vt:lpstr>Simple Light</vt:lpstr>
      <vt:lpstr>Office Theme</vt:lpstr>
      <vt:lpstr>Grades 9-12 BCML Session 10</vt:lpstr>
      <vt:lpstr>Content Cycle Overview</vt:lpstr>
      <vt:lpstr>Norms</vt:lpstr>
      <vt:lpstr>Objectives</vt:lpstr>
      <vt:lpstr>Preview Criteria for Success</vt:lpstr>
      <vt:lpstr>Focusing on SMP 3</vt:lpstr>
      <vt:lpstr>SMP 3 Share-Out</vt:lpstr>
      <vt:lpstr>Creating Exemplar Student Responses</vt:lpstr>
      <vt:lpstr>Task Share Out: Grades 9-12</vt:lpstr>
      <vt:lpstr>SMP 3 in Action: Grades 9-12 Video Observation</vt:lpstr>
      <vt:lpstr>Video Share Out: Grades 9-12</vt:lpstr>
      <vt:lpstr>Instruction Share Out: Grades 9-12</vt:lpstr>
      <vt:lpstr>Revising our instructional resources</vt:lpstr>
      <vt:lpstr>Revising our instructional resources</vt:lpstr>
      <vt:lpstr>Revising our instructional resources</vt:lpstr>
      <vt:lpstr>Guiding questions for planning </vt:lpstr>
      <vt:lpstr>Reconnecting to our “Why”- Equity</vt:lpstr>
      <vt:lpstr>Criteria for Success </vt:lpstr>
      <vt:lpstr>Reflection and Looking Ahead</vt:lpstr>
      <vt:lpstr>Closing Whip Around </vt:lpstr>
      <vt:lpstr>What’s Next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Doyle, Maggie - Division of Academic Program Standards</cp:lastModifiedBy>
  <cp:revision>1</cp:revision>
  <dcterms:modified xsi:type="dcterms:W3CDTF">2020-08-17T19:40:11Z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0x0101001BEB557DBE01834EAB47A683706DCD5B001CB4B9AB93836842A61C86EAD5F20BA7</vt:lpwstr>
  </property>
  <property fmtid="{D5CDD505-2E9C-101B-9397-08002B2CF9AE}" pid="3" name="_dlc_DocIdItemGuid">
    <vt:lpwstr>a7d51136-d61b-41c4-823b-88d22e999068</vt:lpwstr>
  </property>
</Properties>
</file>