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fntdata" ContentType="application/x-fontdata"/>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Layouts/slideLayout7.xml" ContentType="application/vnd.openxmlformats-officedocument.presentationml.slide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slideMasters/slideMaster1.xml" ContentType="application/vnd.openxmlformats-officedocument.presentationml.slideMaster+xml"/>
  <Override PartName="/ppt/notesSlides/notesSlide3.xml" ContentType="application/vnd.openxmlformats-officedocument.presentationml.notesSlide+xml"/>
  <Override PartName="/ppt/notesSlides/notesSlide1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notesSlides/notesSlide2.xml" ContentType="application/vnd.openxmlformats-officedocument.presentationml.notesSlide+xml"/>
  <Override PartName="/ppt/notesSlides/notesSlide10.xml" ContentType="application/vnd.openxmlformats-officedocument.presentationml.notesSlide+xml"/>
  <Override PartName="/ppt/notesSlides/notesSlide1.xml" ContentType="application/vnd.openxmlformats-officedocument.presentationml.notesSlide+xml"/>
  <Override PartName="/ppt/notesSlides/notesSlide11.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customXml/itemProps2.xml" ContentType="application/vnd.openxmlformats-officedocument.customXmlProperties+xml"/>
  <Override PartName="/customXml/itemProps3.xml" ContentType="application/vnd.openxmlformats-officedocument.customXmlProperties+xml"/>
  <Override PartName="/customXml/itemProps1.xml" ContentType="application/vnd.openxmlformats-officedocument.customXmlProperties+xml"/>
  <Override PartName="/docProps/custom.xml" ContentType="application/vnd.openxmlformats-officedocument.custom-properties+xml"/>
  <Override PartName="/docProps/app.xml" ContentType="application/vnd.openxmlformats-officedocument.extended-properties+xml"/>
  <Override PartName="/docProps/core.xml" ContentType="application/vnd.openxmlformats-package.core-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5" r:id="rId4"/>
  </p:sldMasterIdLst>
  <p:notesMasterIdLst>
    <p:notesMasterId r:id="rId17"/>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Lst>
  <p:sldSz cx="9144000" cy="5715000" type="screen16x10"/>
  <p:notesSz cx="6858000" cy="9144000"/>
  <p:embeddedFontLst>
    <p:embeddedFont>
      <p:font typeface="Poppins" panose="00000500000000000000" pitchFamily="2" charset="0"/>
      <p:regular r:id="rId18"/>
      <p:bold r:id="rId19"/>
      <p:italic r:id="rId20"/>
      <p:boldItalic r:id="rId21"/>
    </p:embeddedFont>
    <p:embeddedFont>
      <p:font typeface="Poppins ExtraBold" panose="00000900000000000000" pitchFamily="2" charset="0"/>
      <p:bold r:id="rId22"/>
      <p:boldItalic r:id="rId23"/>
    </p:embeddedFont>
    <p:embeddedFont>
      <p:font typeface="Poppins SemiBold" panose="00000700000000000000" pitchFamily="2" charset="0"/>
      <p:regular r:id="rId24"/>
      <p:bold r:id="rId25"/>
      <p:italic r:id="rId26"/>
      <p:boldItalic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720">
          <p15:clr>
            <a:srgbClr val="A4A3A4"/>
          </p15:clr>
        </p15:guide>
        <p15:guide id="2" pos="5040">
          <p15:clr>
            <a:srgbClr val="A4A3A4"/>
          </p15:clr>
        </p15:guide>
        <p15:guide id="3" orient="horz" pos="180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75FAC8E-BE82-4D2E-BB69-D33CD497B628}">
  <a:tblStyle styleId="{D75FAC8E-BE82-4D2E-BB69-D33CD497B62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874" y="53"/>
      </p:cViewPr>
      <p:guideLst>
        <p:guide pos="720"/>
        <p:guide pos="5040"/>
        <p:guide orient="horz" pos="180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customXml" Target="../customXml/item3.xml"/><Relationship Id="rId21" Type="http://schemas.openxmlformats.org/officeDocument/2006/relationships/font" Target="fonts/font4.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3.fntdata"/><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7.fntdata"/><Relationship Id="rId32" Type="http://schemas.openxmlformats.org/officeDocument/2006/relationships/customXml" Target="../customXml/item4.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6.fntdata"/><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font" Target="fonts/font2.fntdata"/><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686104"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3ed219a22d_0_8: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3ed219a22d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a:solidFill>
                  <a:schemeClr val="dk1"/>
                </a:solidFill>
                <a:latin typeface="Calibri"/>
                <a:ea typeface="Calibri"/>
                <a:cs typeface="Calibri"/>
                <a:sym typeface="Calibri"/>
              </a:rPr>
              <a:t>Session Summary </a:t>
            </a:r>
            <a:r>
              <a:rPr lang="en" sz="1200">
                <a:solidFill>
                  <a:schemeClr val="dk1"/>
                </a:solidFill>
                <a:latin typeface="Calibri"/>
                <a:ea typeface="Calibri"/>
                <a:cs typeface="Calibri"/>
                <a:sym typeface="Calibri"/>
              </a:rPr>
              <a:t>In this planning and practice session, teachers will apply learning of the instructional practice studied in the previous new learning session. As teachers plan, they will focus on the Planning and Instructional Look-Fors that will support them in meeting goals set in the previous session. Teachers will practice with a colleague, eliciting specific feedback to aid in effective instructional implementation. After collaborating with colleagues and giving/receiving feedback, teachers will modify their approach and complete or refine their instructional plans.</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200" b="1">
                <a:solidFill>
                  <a:schemeClr val="dk1"/>
                </a:solidFill>
                <a:latin typeface="Calibri"/>
                <a:ea typeface="Calibri"/>
                <a:cs typeface="Calibri"/>
                <a:sym typeface="Calibri"/>
              </a:rPr>
              <a:t>Session Length:</a:t>
            </a:r>
            <a:r>
              <a:rPr lang="en" sz="1200">
                <a:solidFill>
                  <a:schemeClr val="dk1"/>
                </a:solidFill>
                <a:latin typeface="Calibri"/>
                <a:ea typeface="Calibri"/>
                <a:cs typeface="Calibri"/>
                <a:sym typeface="Calibri"/>
              </a:rPr>
              <a:t> 90 minutes</a:t>
            </a:r>
            <a:endParaRPr b="1">
              <a:solidFill>
                <a:schemeClr val="dk1"/>
              </a:solidFill>
              <a:latin typeface="Poppins"/>
              <a:ea typeface="Poppins"/>
              <a:cs typeface="Poppins"/>
              <a:sym typeface="Poppin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6412f4edca_0_183: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6412f4edca_0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latin typeface="Poppins"/>
                <a:ea typeface="Poppins"/>
                <a:cs typeface="Poppins"/>
                <a:sym typeface="Poppins"/>
              </a:rPr>
              <a:t>Preparing the Student Progress Task (24 min) </a:t>
            </a:r>
            <a:endParaRPr b="1">
              <a:solidFill>
                <a:schemeClr val="dk1"/>
              </a:solidFill>
              <a:latin typeface="Poppins"/>
              <a:ea typeface="Poppins"/>
              <a:cs typeface="Poppins"/>
              <a:sym typeface="Poppins"/>
            </a:endParaRPr>
          </a:p>
          <a:p>
            <a:pPr marL="0" lvl="0" indent="0" algn="l" rtl="0">
              <a:spcBef>
                <a:spcPts val="0"/>
              </a:spcBef>
              <a:spcAft>
                <a:spcPts val="0"/>
              </a:spcAft>
              <a:buNone/>
            </a:pPr>
            <a:endParaRPr b="1">
              <a:solidFill>
                <a:schemeClr val="dk1"/>
              </a:solidFill>
              <a:latin typeface="Poppins"/>
              <a:ea typeface="Poppins"/>
              <a:cs typeface="Poppins"/>
              <a:sym typeface="Poppins"/>
            </a:endParaRPr>
          </a:p>
          <a:p>
            <a:pPr marL="0" lvl="0" indent="0" algn="l" rtl="0">
              <a:spcBef>
                <a:spcPts val="0"/>
              </a:spcBef>
              <a:spcAft>
                <a:spcPts val="0"/>
              </a:spcAft>
              <a:buNone/>
            </a:pPr>
            <a:r>
              <a:rPr lang="en" b="1">
                <a:solidFill>
                  <a:schemeClr val="dk1"/>
                </a:solidFill>
                <a:latin typeface="Poppins"/>
                <a:ea typeface="Poppins"/>
                <a:cs typeface="Poppins"/>
                <a:sym typeface="Poppins"/>
              </a:rPr>
              <a:t>Framing (2 min): </a:t>
            </a:r>
            <a:endParaRPr b="1">
              <a:solidFill>
                <a:schemeClr val="dk1"/>
              </a:solidFill>
              <a:latin typeface="Poppins"/>
              <a:ea typeface="Poppins"/>
              <a:cs typeface="Poppins"/>
              <a:sym typeface="Poppins"/>
            </a:endParaRPr>
          </a:p>
          <a:p>
            <a:pPr marL="457200" lvl="0" indent="-298450" algn="l" rtl="0">
              <a:spcBef>
                <a:spcPts val="0"/>
              </a:spcBef>
              <a:spcAft>
                <a:spcPts val="0"/>
              </a:spcAft>
              <a:buClr>
                <a:schemeClr val="dk1"/>
              </a:buClr>
              <a:buSzPts val="1100"/>
              <a:buFont typeface="Poppins"/>
              <a:buChar char="●"/>
            </a:pPr>
            <a:r>
              <a:rPr lang="en" i="1">
                <a:solidFill>
                  <a:schemeClr val="dk1"/>
                </a:solidFill>
                <a:latin typeface="Poppins"/>
                <a:ea typeface="Poppins"/>
                <a:cs typeface="Poppins"/>
                <a:sym typeface="Poppins"/>
              </a:rPr>
              <a:t>“In our first session, we identified 6 students to progress monitor throughout this content cycle. Next week, we will have the opportunity to look at work samples from those students to reflect on their progress and analyze the impacts of vocabulary instruction on reading comprehension.  In our shared learning sessions thus far, we have explored how to identify Tier 2 and Tier 3 words, and how to use both implicit and explicit vocabulary instruction in our teaching.”</a:t>
            </a:r>
            <a:endParaRPr i="1">
              <a:solidFill>
                <a:schemeClr val="dk1"/>
              </a:solidFill>
              <a:latin typeface="Poppins"/>
              <a:ea typeface="Poppins"/>
              <a:cs typeface="Poppins"/>
              <a:sym typeface="Poppins"/>
            </a:endParaRPr>
          </a:p>
          <a:p>
            <a:pPr marL="457200" lvl="0" indent="-298450" algn="l" rtl="0">
              <a:spcBef>
                <a:spcPts val="0"/>
              </a:spcBef>
              <a:spcAft>
                <a:spcPts val="0"/>
              </a:spcAft>
              <a:buClr>
                <a:schemeClr val="dk1"/>
              </a:buClr>
              <a:buSzPts val="1100"/>
              <a:buFont typeface="Poppins"/>
              <a:buChar char="●"/>
            </a:pPr>
            <a:r>
              <a:rPr lang="en" i="1">
                <a:solidFill>
                  <a:schemeClr val="dk1"/>
                </a:solidFill>
                <a:latin typeface="Poppins"/>
                <a:ea typeface="Poppins"/>
                <a:cs typeface="Poppins"/>
                <a:sym typeface="Poppins"/>
              </a:rPr>
              <a:t>“To prepare for this student progress session, we are going to identify or create the task that will assess students’ progress with reading comprehension. Then we will write exemplar responses to the task and identify or create the rubric that will help assess students’ proficiency.”</a:t>
            </a:r>
            <a:endParaRPr i="1">
              <a:solidFill>
                <a:schemeClr val="dk1"/>
              </a:solidFill>
              <a:latin typeface="Poppins"/>
              <a:ea typeface="Poppins"/>
              <a:cs typeface="Poppins"/>
              <a:sym typeface="Poppins"/>
            </a:endParaRPr>
          </a:p>
          <a:p>
            <a:pPr marL="0" lvl="0" indent="0" algn="l" rtl="0">
              <a:spcBef>
                <a:spcPts val="0"/>
              </a:spcBef>
              <a:spcAft>
                <a:spcPts val="0"/>
              </a:spcAft>
              <a:buNone/>
            </a:pPr>
            <a:endParaRPr>
              <a:solidFill>
                <a:schemeClr val="dk1"/>
              </a:solidFill>
              <a:latin typeface="Poppins"/>
              <a:ea typeface="Poppins"/>
              <a:cs typeface="Poppins"/>
              <a:sym typeface="Poppins"/>
            </a:endParaRPr>
          </a:p>
          <a:p>
            <a:pPr marL="0" lvl="0" indent="0" algn="l" rtl="0">
              <a:spcBef>
                <a:spcPts val="0"/>
              </a:spcBef>
              <a:spcAft>
                <a:spcPts val="0"/>
              </a:spcAft>
              <a:buNone/>
            </a:pPr>
            <a:r>
              <a:rPr lang="en" b="1">
                <a:solidFill>
                  <a:schemeClr val="dk1"/>
                </a:solidFill>
                <a:latin typeface="Poppins"/>
                <a:ea typeface="Poppins"/>
                <a:cs typeface="Poppins"/>
                <a:sym typeface="Poppins"/>
              </a:rPr>
              <a:t>Individually or in Co-Teaching Teams (22 min): </a:t>
            </a:r>
            <a:endParaRPr b="1">
              <a:solidFill>
                <a:schemeClr val="dk1"/>
              </a:solidFill>
              <a:latin typeface="Poppins"/>
              <a:ea typeface="Poppins"/>
              <a:cs typeface="Poppins"/>
              <a:sym typeface="Poppins"/>
            </a:endParaRPr>
          </a:p>
          <a:p>
            <a:pPr marL="0" lvl="0" indent="0" algn="l" rtl="0">
              <a:spcBef>
                <a:spcPts val="0"/>
              </a:spcBef>
              <a:spcAft>
                <a:spcPts val="0"/>
              </a:spcAft>
              <a:buNone/>
            </a:pPr>
            <a:endParaRPr b="1">
              <a:solidFill>
                <a:schemeClr val="dk1"/>
              </a:solidFill>
              <a:latin typeface="Poppins"/>
              <a:ea typeface="Poppins"/>
              <a:cs typeface="Poppins"/>
              <a:sym typeface="Poppins"/>
            </a:endParaRPr>
          </a:p>
          <a:p>
            <a:pPr marL="457200" lvl="0" indent="-298450" algn="l" rtl="0">
              <a:spcBef>
                <a:spcPts val="0"/>
              </a:spcBef>
              <a:spcAft>
                <a:spcPts val="0"/>
              </a:spcAft>
              <a:buClr>
                <a:schemeClr val="dk1"/>
              </a:buClr>
              <a:buSzPts val="1100"/>
              <a:buFont typeface="Poppins"/>
              <a:buChar char="●"/>
            </a:pPr>
            <a:r>
              <a:rPr lang="en">
                <a:solidFill>
                  <a:schemeClr val="dk1"/>
                </a:solidFill>
                <a:latin typeface="Poppins"/>
                <a:ea typeface="Poppins"/>
                <a:cs typeface="Poppins"/>
                <a:sym typeface="Poppins"/>
              </a:rPr>
              <a:t>If team </a:t>
            </a:r>
            <a:r>
              <a:rPr lang="en" u="sng">
                <a:solidFill>
                  <a:schemeClr val="dk1"/>
                </a:solidFill>
                <a:latin typeface="Poppins"/>
                <a:ea typeface="Poppins"/>
                <a:cs typeface="Poppins"/>
                <a:sym typeface="Poppins"/>
              </a:rPr>
              <a:t>does not</a:t>
            </a:r>
            <a:r>
              <a:rPr lang="en">
                <a:solidFill>
                  <a:schemeClr val="dk1"/>
                </a:solidFill>
                <a:latin typeface="Poppins"/>
                <a:ea typeface="Poppins"/>
                <a:cs typeface="Poppins"/>
                <a:sym typeface="Poppins"/>
              </a:rPr>
              <a:t> have assessments/tasks embedded in curriculum, you may guide teachers to use </a:t>
            </a:r>
            <a:r>
              <a:rPr lang="en" b="1">
                <a:solidFill>
                  <a:schemeClr val="dk1"/>
                </a:solidFill>
                <a:latin typeface="Poppins"/>
                <a:ea typeface="Poppins"/>
                <a:cs typeface="Poppins"/>
                <a:sym typeface="Poppins"/>
              </a:rPr>
              <a:t>written response to text rubrics</a:t>
            </a:r>
            <a:r>
              <a:rPr lang="en">
                <a:solidFill>
                  <a:schemeClr val="dk1"/>
                </a:solidFill>
                <a:latin typeface="Poppins"/>
                <a:ea typeface="Poppins"/>
                <a:cs typeface="Poppins"/>
                <a:sym typeface="Poppins"/>
              </a:rPr>
              <a:t> and to plan a written task based on the current topic/theme. Leverage language from KAS to craft tasks.</a:t>
            </a:r>
            <a:endParaRPr>
              <a:solidFill>
                <a:schemeClr val="dk1"/>
              </a:solidFill>
              <a:latin typeface="Poppins"/>
              <a:ea typeface="Poppins"/>
              <a:cs typeface="Poppins"/>
              <a:sym typeface="Poppins"/>
            </a:endParaRPr>
          </a:p>
          <a:p>
            <a:pPr marL="914400" lvl="1" indent="-298450" algn="l" rtl="0">
              <a:spcBef>
                <a:spcPts val="0"/>
              </a:spcBef>
              <a:spcAft>
                <a:spcPts val="0"/>
              </a:spcAft>
              <a:buClr>
                <a:schemeClr val="dk1"/>
              </a:buClr>
              <a:buSzPts val="1100"/>
              <a:buFont typeface="Poppins"/>
              <a:buChar char="○"/>
            </a:pPr>
            <a:r>
              <a:rPr lang="en">
                <a:solidFill>
                  <a:schemeClr val="dk1"/>
                </a:solidFill>
                <a:latin typeface="Poppins"/>
                <a:ea typeface="Poppins"/>
                <a:cs typeface="Poppins"/>
                <a:sym typeface="Poppins"/>
              </a:rPr>
              <a:t>RL.9- 10.2 Determine a theme or central idea of a text, and analyze in detail its development over the course of the text, including how it emerges and is shaped and refined by specific details. </a:t>
            </a:r>
            <a:endParaRPr>
              <a:solidFill>
                <a:schemeClr val="dk1"/>
              </a:solidFill>
              <a:latin typeface="Poppins"/>
              <a:ea typeface="Poppins"/>
              <a:cs typeface="Poppins"/>
              <a:sym typeface="Poppins"/>
            </a:endParaRPr>
          </a:p>
          <a:p>
            <a:pPr marL="914400" lvl="1" indent="-298450" algn="l" rtl="0">
              <a:spcBef>
                <a:spcPts val="0"/>
              </a:spcBef>
              <a:spcAft>
                <a:spcPts val="0"/>
              </a:spcAft>
              <a:buClr>
                <a:schemeClr val="dk1"/>
              </a:buClr>
              <a:buSzPts val="1100"/>
              <a:buFont typeface="Poppins"/>
              <a:buChar char="○"/>
            </a:pPr>
            <a:r>
              <a:rPr lang="en">
                <a:solidFill>
                  <a:schemeClr val="dk1"/>
                </a:solidFill>
                <a:latin typeface="Poppins"/>
                <a:ea typeface="Poppins"/>
                <a:cs typeface="Poppins"/>
                <a:sym typeface="Poppins"/>
              </a:rPr>
              <a:t>RL.11- 12.2 Determine two or more themes or central ideas of a text and analyze their development over the course of the text, including how they interact and build on one another to produce a complex account. </a:t>
            </a:r>
            <a:endParaRPr>
              <a:solidFill>
                <a:schemeClr val="dk1"/>
              </a:solidFill>
              <a:latin typeface="Poppins"/>
              <a:ea typeface="Poppins"/>
              <a:cs typeface="Poppins"/>
              <a:sym typeface="Poppins"/>
            </a:endParaRPr>
          </a:p>
          <a:p>
            <a:pPr marL="457200" lvl="0" indent="-298450" algn="l" rtl="0">
              <a:spcBef>
                <a:spcPts val="0"/>
              </a:spcBef>
              <a:spcAft>
                <a:spcPts val="0"/>
              </a:spcAft>
              <a:buClr>
                <a:schemeClr val="dk1"/>
              </a:buClr>
              <a:buSzPts val="1100"/>
              <a:buFont typeface="Poppins"/>
              <a:buChar char="●"/>
            </a:pPr>
            <a:r>
              <a:rPr lang="en">
                <a:solidFill>
                  <a:schemeClr val="dk1"/>
                </a:solidFill>
                <a:latin typeface="Poppins"/>
                <a:ea typeface="Poppins"/>
                <a:cs typeface="Poppins"/>
                <a:sym typeface="Poppins"/>
              </a:rPr>
              <a:t>Teams may also choose to develop vocabulary assessments that push students to use the target words in a variety of scenarios. (Ex: To assess the word resilient: Which character can be described as resilient? Why? Give one example of his or her resilience..) </a:t>
            </a:r>
            <a:endParaRPr>
              <a:solidFill>
                <a:schemeClr val="dk1"/>
              </a:solidFill>
              <a:latin typeface="Poppins"/>
              <a:ea typeface="Poppins"/>
              <a:cs typeface="Poppins"/>
              <a:sym typeface="Poppins"/>
            </a:endParaRPr>
          </a:p>
          <a:p>
            <a:pPr marL="0" lvl="0" indent="0" algn="l" rtl="0">
              <a:spcBef>
                <a:spcPts val="0"/>
              </a:spcBef>
              <a:spcAft>
                <a:spcPts val="0"/>
              </a:spcAft>
              <a:buNone/>
            </a:pPr>
            <a:endParaRPr>
              <a:solidFill>
                <a:schemeClr val="dk1"/>
              </a:solidFill>
              <a:latin typeface="Poppins"/>
              <a:ea typeface="Poppins"/>
              <a:cs typeface="Poppins"/>
              <a:sym typeface="Poppins"/>
            </a:endParaRPr>
          </a:p>
          <a:p>
            <a:pPr marL="457200" lvl="0" indent="-298450" algn="l" rtl="0">
              <a:spcBef>
                <a:spcPts val="0"/>
              </a:spcBef>
              <a:spcAft>
                <a:spcPts val="0"/>
              </a:spcAft>
              <a:buClr>
                <a:schemeClr val="dk1"/>
              </a:buClr>
              <a:buSzPts val="1100"/>
              <a:buFont typeface="Poppins"/>
              <a:buChar char="●"/>
            </a:pPr>
            <a:r>
              <a:rPr lang="en">
                <a:solidFill>
                  <a:schemeClr val="dk1"/>
                </a:solidFill>
                <a:latin typeface="Poppins"/>
                <a:ea typeface="Poppins"/>
                <a:cs typeface="Poppins"/>
                <a:sym typeface="Poppins"/>
              </a:rPr>
              <a:t>If team has curriculum with strong assessments/tasks, they can identify an assessment/task that can be administered before the next session. Teachers can write an exemplar response and identify (or create) an accompanying rubric. Encourage teachers to review existing tasks to identify how they are aligned to the KAS. </a:t>
            </a:r>
            <a:endParaRPr>
              <a:solidFill>
                <a:schemeClr val="dk1"/>
              </a:solidFill>
              <a:latin typeface="Poppins"/>
              <a:ea typeface="Poppins"/>
              <a:cs typeface="Poppins"/>
              <a:sym typeface="Poppins"/>
            </a:endParaRPr>
          </a:p>
          <a:p>
            <a:pPr marL="514350" lvl="0" indent="0" algn="l" rtl="0">
              <a:spcBef>
                <a:spcPts val="0"/>
              </a:spcBef>
              <a:spcAft>
                <a:spcPts val="0"/>
              </a:spcAft>
              <a:buNone/>
            </a:pPr>
            <a:endParaRPr>
              <a:solidFill>
                <a:schemeClr val="dk1"/>
              </a:solidFill>
              <a:latin typeface="Poppins"/>
              <a:ea typeface="Poppins"/>
              <a:cs typeface="Poppins"/>
              <a:sym typeface="Poppins"/>
            </a:endParaRPr>
          </a:p>
          <a:p>
            <a:pPr marL="514350" lvl="0" indent="0" algn="l" rtl="0">
              <a:spcBef>
                <a:spcPts val="0"/>
              </a:spcBef>
              <a:spcAft>
                <a:spcPts val="0"/>
              </a:spcAft>
              <a:buNone/>
            </a:pPr>
            <a:endParaRPr>
              <a:solidFill>
                <a:schemeClr val="dk1"/>
              </a:solidFill>
              <a:latin typeface="Poppins"/>
              <a:ea typeface="Poppins"/>
              <a:cs typeface="Poppins"/>
              <a:sym typeface="Poppin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6240f8eefb_0_1: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6240f8eef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chemeClr val="dk1"/>
                </a:solidFill>
                <a:latin typeface="Poppins"/>
                <a:ea typeface="Poppins"/>
                <a:cs typeface="Poppins"/>
                <a:sym typeface="Poppins"/>
              </a:rPr>
              <a:t>1 minute</a:t>
            </a:r>
            <a:endParaRPr b="1">
              <a:solidFill>
                <a:schemeClr val="dk1"/>
              </a:solidFill>
              <a:latin typeface="Poppins"/>
              <a:ea typeface="Poppins"/>
              <a:cs typeface="Poppins"/>
              <a:sym typeface="Poppins"/>
            </a:endParaRPr>
          </a:p>
          <a:p>
            <a:pPr marL="0" lvl="0" indent="0" algn="l" rtl="0">
              <a:lnSpc>
                <a:spcPct val="115000"/>
              </a:lnSpc>
              <a:spcBef>
                <a:spcPts val="0"/>
              </a:spcBef>
              <a:spcAft>
                <a:spcPts val="0"/>
              </a:spcAft>
              <a:buClr>
                <a:schemeClr val="dk1"/>
              </a:buClr>
              <a:buSzPts val="1100"/>
              <a:buFont typeface="Arial"/>
              <a:buNone/>
            </a:pPr>
            <a:r>
              <a:rPr lang="en" b="1">
                <a:solidFill>
                  <a:schemeClr val="dk1"/>
                </a:solidFill>
                <a:latin typeface="Poppins"/>
                <a:ea typeface="Poppins"/>
                <a:cs typeface="Poppins"/>
                <a:sym typeface="Poppins"/>
              </a:rPr>
              <a:t>Say:</a:t>
            </a:r>
            <a:r>
              <a:rPr lang="en">
                <a:solidFill>
                  <a:schemeClr val="dk1"/>
                </a:solidFill>
                <a:latin typeface="Poppins"/>
                <a:ea typeface="Poppins"/>
                <a:cs typeface="Poppins"/>
                <a:sym typeface="Poppins"/>
              </a:rPr>
              <a:t> “</a:t>
            </a:r>
            <a:r>
              <a:rPr lang="en" i="1">
                <a:solidFill>
                  <a:schemeClr val="dk1"/>
                </a:solidFill>
                <a:latin typeface="Poppins"/>
                <a:ea typeface="Poppins"/>
                <a:cs typeface="Poppins"/>
                <a:sym typeface="Poppins"/>
              </a:rPr>
              <a:t>As a recap: Students need deep word knowledge, taught by explicitly teaching one word at a time. Students also need to acquire an incredible amount of words throughout their schooling, and can learn words through implicit instruction during read aloud. When we tackle vocabulary from both of these angles, we hit our goal. The two work in synergy; we need to know when to do them and how to do them. “</a:t>
            </a:r>
            <a:endParaRPr i="1">
              <a:solidFill>
                <a:schemeClr val="dk1"/>
              </a:solidFill>
              <a:latin typeface="Poppins"/>
              <a:ea typeface="Poppins"/>
              <a:cs typeface="Poppins"/>
              <a:sym typeface="Poppins"/>
            </a:endParaRPr>
          </a:p>
          <a:p>
            <a:pPr marL="0" lvl="0" indent="0" algn="l" rtl="0">
              <a:spcBef>
                <a:spcPts val="0"/>
              </a:spcBef>
              <a:spcAft>
                <a:spcPts val="0"/>
              </a:spcAft>
              <a:buClr>
                <a:schemeClr val="dk1"/>
              </a:buClr>
              <a:buSzPts val="1400"/>
              <a:buFont typeface="Arial"/>
              <a:buNone/>
            </a:pPr>
            <a:endParaRPr b="1">
              <a:solidFill>
                <a:schemeClr val="dk1"/>
              </a:solidFill>
              <a:latin typeface="Poppins"/>
              <a:ea typeface="Poppins"/>
              <a:cs typeface="Poppins"/>
              <a:sym typeface="Poppins"/>
            </a:endParaRPr>
          </a:p>
          <a:p>
            <a:pPr marL="457200" lvl="0" indent="0" algn="l" rtl="0">
              <a:spcBef>
                <a:spcPts val="0"/>
              </a:spcBef>
              <a:spcAft>
                <a:spcPts val="0"/>
              </a:spcAft>
              <a:buNone/>
            </a:pPr>
            <a:endParaRPr sz="1200" b="1">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62e1d2b05d_0_248: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62e1d2b05d_0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latin typeface="Poppins"/>
                <a:ea typeface="Poppins"/>
                <a:cs typeface="Poppins"/>
                <a:sym typeface="Poppins"/>
              </a:rPr>
              <a:t>7 min </a:t>
            </a:r>
            <a:endParaRPr b="1">
              <a:solidFill>
                <a:schemeClr val="dk1"/>
              </a:solidFill>
              <a:latin typeface="Poppins"/>
              <a:ea typeface="Poppins"/>
              <a:cs typeface="Poppins"/>
              <a:sym typeface="Poppins"/>
            </a:endParaRPr>
          </a:p>
          <a:p>
            <a:pPr marL="0" lvl="0" indent="0" algn="l" rtl="0">
              <a:spcBef>
                <a:spcPts val="0"/>
              </a:spcBef>
              <a:spcAft>
                <a:spcPts val="0"/>
              </a:spcAft>
              <a:buClr>
                <a:schemeClr val="dk1"/>
              </a:buClr>
              <a:buSzPts val="1400"/>
              <a:buFont typeface="Arial"/>
              <a:buNone/>
            </a:pPr>
            <a:r>
              <a:rPr lang="en" b="1">
                <a:solidFill>
                  <a:schemeClr val="dk1"/>
                </a:solidFill>
                <a:latin typeface="Poppins"/>
                <a:ea typeface="Poppins"/>
                <a:cs typeface="Poppins"/>
                <a:sym typeface="Poppins"/>
              </a:rPr>
              <a:t>Closing the Protocol (7 min total)</a:t>
            </a:r>
            <a:endParaRPr b="1">
              <a:solidFill>
                <a:schemeClr val="dk1"/>
              </a:solidFill>
              <a:latin typeface="Poppins"/>
              <a:ea typeface="Poppins"/>
              <a:cs typeface="Poppins"/>
              <a:sym typeface="Poppins"/>
            </a:endParaRPr>
          </a:p>
          <a:p>
            <a:pPr marL="457200" lvl="0" indent="-298450" algn="l" rtl="0">
              <a:spcBef>
                <a:spcPts val="0"/>
              </a:spcBef>
              <a:spcAft>
                <a:spcPts val="0"/>
              </a:spcAft>
              <a:buClr>
                <a:schemeClr val="dk1"/>
              </a:buClr>
              <a:buSzPts val="1100"/>
              <a:buFont typeface="Calibri"/>
              <a:buChar char="●"/>
            </a:pPr>
            <a:r>
              <a:rPr lang="en" b="1" dirty="0">
                <a:solidFill>
                  <a:schemeClr val="dk1"/>
                </a:solidFill>
                <a:latin typeface="Poppins"/>
                <a:ea typeface="Poppins"/>
                <a:cs typeface="Poppins"/>
                <a:sym typeface="Poppins"/>
              </a:rPr>
              <a:t>Partner Debrief (2 min): </a:t>
            </a:r>
            <a:r>
              <a:rPr lang="en" dirty="0">
                <a:solidFill>
                  <a:schemeClr val="dk1"/>
                </a:solidFill>
                <a:latin typeface="Poppins"/>
                <a:ea typeface="Poppins"/>
                <a:cs typeface="Poppins"/>
                <a:sym typeface="Poppins"/>
              </a:rPr>
              <a:t>Teachers return to their original partner and share instructional plans and modifications/adaptations made in response to the feedback received. A guiding question to facilitate this discussion might be: </a:t>
            </a:r>
            <a:r>
              <a:rPr lang="en" i="1" dirty="0">
                <a:solidFill>
                  <a:schemeClr val="dk1"/>
                </a:solidFill>
                <a:latin typeface="Poppins"/>
                <a:ea typeface="Poppins"/>
                <a:cs typeface="Poppins"/>
                <a:sym typeface="Poppins"/>
              </a:rPr>
              <a:t>How did you apply your partner’s practice feedback into your revised lesson?</a:t>
            </a:r>
            <a:endParaRPr dirty="0">
              <a:solidFill>
                <a:schemeClr val="dk1"/>
              </a:solidFill>
              <a:latin typeface="Poppins"/>
              <a:ea typeface="Poppins"/>
              <a:cs typeface="Poppins"/>
              <a:sym typeface="Poppins"/>
            </a:endParaRPr>
          </a:p>
          <a:p>
            <a:pPr marL="514350" lvl="0" indent="-298450" algn="l" rtl="0">
              <a:spcBef>
                <a:spcPts val="0"/>
              </a:spcBef>
              <a:spcAft>
                <a:spcPts val="0"/>
              </a:spcAft>
              <a:buClr>
                <a:schemeClr val="dk1"/>
              </a:buClr>
              <a:buSzPts val="1100"/>
              <a:buFont typeface="Poppins"/>
              <a:buChar char="●"/>
            </a:pPr>
            <a:r>
              <a:rPr lang="en" b="1">
                <a:solidFill>
                  <a:schemeClr val="dk1"/>
                </a:solidFill>
                <a:latin typeface="Poppins"/>
                <a:ea typeface="Poppins"/>
                <a:cs typeface="Poppins"/>
                <a:sym typeface="Poppins"/>
              </a:rPr>
              <a:t>Whole Group Debrief (2 min):</a:t>
            </a:r>
            <a:endParaRPr b="1">
              <a:solidFill>
                <a:schemeClr val="dk1"/>
              </a:solidFill>
              <a:latin typeface="Poppins"/>
              <a:ea typeface="Poppins"/>
              <a:cs typeface="Poppins"/>
              <a:sym typeface="Poppins"/>
            </a:endParaRPr>
          </a:p>
          <a:p>
            <a:pPr marL="800100" lvl="2" indent="-298450" algn="l" rtl="0">
              <a:spcBef>
                <a:spcPts val="0"/>
              </a:spcBef>
              <a:spcAft>
                <a:spcPts val="0"/>
              </a:spcAft>
              <a:buClr>
                <a:schemeClr val="dk1"/>
              </a:buClr>
              <a:buSzPts val="1100"/>
              <a:buFont typeface="Poppins"/>
              <a:buChar char="o"/>
            </a:pPr>
            <a:r>
              <a:rPr lang="en" i="1">
                <a:solidFill>
                  <a:schemeClr val="dk1"/>
                </a:solidFill>
                <a:latin typeface="Poppins"/>
                <a:ea typeface="Poppins"/>
                <a:cs typeface="Poppins"/>
                <a:sym typeface="Poppins"/>
              </a:rPr>
              <a:t>What did you learn from engaging in the Practice and Feedback loop with your colleague? </a:t>
            </a:r>
            <a:endParaRPr>
              <a:solidFill>
                <a:schemeClr val="dk1"/>
              </a:solidFill>
              <a:latin typeface="Poppins"/>
              <a:ea typeface="Poppins"/>
              <a:cs typeface="Poppins"/>
              <a:sym typeface="Poppins"/>
            </a:endParaRPr>
          </a:p>
          <a:p>
            <a:pPr marL="800100" lvl="2" indent="-298450" algn="l" rtl="0">
              <a:spcBef>
                <a:spcPts val="0"/>
              </a:spcBef>
              <a:spcAft>
                <a:spcPts val="0"/>
              </a:spcAft>
              <a:buClr>
                <a:schemeClr val="dk1"/>
              </a:buClr>
              <a:buSzPts val="1100"/>
              <a:buFont typeface="Poppins"/>
              <a:buChar char="o"/>
            </a:pPr>
            <a:r>
              <a:rPr lang="en" i="1">
                <a:solidFill>
                  <a:schemeClr val="dk1"/>
                </a:solidFill>
                <a:latin typeface="Poppins"/>
                <a:ea typeface="Poppins"/>
                <a:cs typeface="Poppins"/>
                <a:sym typeface="Poppins"/>
              </a:rPr>
              <a:t>How has this process increased my intentional support for the various needs of students in my class?</a:t>
            </a:r>
            <a:endParaRPr i="1">
              <a:solidFill>
                <a:schemeClr val="dk1"/>
              </a:solidFill>
              <a:latin typeface="Poppins"/>
              <a:ea typeface="Poppins"/>
              <a:cs typeface="Poppins"/>
              <a:sym typeface="Poppins"/>
            </a:endParaRPr>
          </a:p>
          <a:p>
            <a:pPr marL="457200" lvl="0" indent="-298450" algn="l" rtl="0">
              <a:spcBef>
                <a:spcPts val="0"/>
              </a:spcBef>
              <a:spcAft>
                <a:spcPts val="0"/>
              </a:spcAft>
              <a:buClr>
                <a:schemeClr val="dk1"/>
              </a:buClr>
              <a:buSzPts val="1100"/>
              <a:buFont typeface="Calibri"/>
              <a:buChar char="●"/>
            </a:pPr>
            <a:r>
              <a:rPr lang="en" b="1">
                <a:solidFill>
                  <a:schemeClr val="dk1"/>
                </a:solidFill>
                <a:latin typeface="Poppins"/>
                <a:ea typeface="Poppins"/>
                <a:cs typeface="Poppins"/>
                <a:sym typeface="Poppins"/>
              </a:rPr>
              <a:t>Prep for Next Session (1 min) </a:t>
            </a:r>
            <a:endParaRPr b="1">
              <a:solidFill>
                <a:schemeClr val="dk1"/>
              </a:solidFill>
              <a:latin typeface="Poppins"/>
              <a:ea typeface="Poppins"/>
              <a:cs typeface="Poppins"/>
              <a:sym typeface="Poppins"/>
            </a:endParaRPr>
          </a:p>
          <a:p>
            <a:pPr marL="914400" lvl="1" indent="-317500" algn="l" rtl="0">
              <a:spcBef>
                <a:spcPts val="0"/>
              </a:spcBef>
              <a:spcAft>
                <a:spcPts val="0"/>
              </a:spcAft>
              <a:buClr>
                <a:schemeClr val="dk1"/>
              </a:buClr>
              <a:buSzPts val="1400"/>
              <a:buFont typeface="Poppins"/>
              <a:buChar char="○"/>
            </a:pPr>
            <a:r>
              <a:rPr lang="en" i="1" dirty="0">
                <a:solidFill>
                  <a:schemeClr val="dk1"/>
                </a:solidFill>
                <a:latin typeface="Poppins"/>
                <a:ea typeface="Poppins"/>
                <a:cs typeface="Poppins"/>
                <a:sym typeface="Poppins"/>
              </a:rPr>
              <a:t>Next week, we will devote our time to studying student work samples from the tasks we just identified/created. This will give us an opportunity to reflect on the impact of our vocabulary instruction and to identify next steps. Please bring with you samples from the students you identified in your sub-group, as well as your exemplar response and rubric. </a:t>
            </a:r>
            <a:endParaRPr i="1" dirty="0">
              <a:solidFill>
                <a:schemeClr val="dk1"/>
              </a:solidFill>
              <a:latin typeface="Poppins"/>
              <a:ea typeface="Poppins"/>
              <a:cs typeface="Poppins"/>
              <a:sym typeface="Poppins"/>
            </a:endParaRPr>
          </a:p>
          <a:p>
            <a:pPr marL="0" lvl="0" indent="0" algn="l" rtl="0">
              <a:spcBef>
                <a:spcPts val="0"/>
              </a:spcBef>
              <a:spcAft>
                <a:spcPts val="0"/>
              </a:spcAft>
              <a:buNone/>
            </a:pPr>
            <a:endParaRPr>
              <a:solidFill>
                <a:schemeClr val="dk1"/>
              </a:solidFill>
              <a:latin typeface="Poppins"/>
              <a:ea typeface="Poppins"/>
              <a:cs typeface="Poppins"/>
              <a:sym typeface="Poppins"/>
            </a:endParaRPr>
          </a:p>
          <a:p>
            <a:pPr marL="0" lvl="0" indent="0" algn="l" rtl="0">
              <a:spcBef>
                <a:spcPts val="0"/>
              </a:spcBef>
              <a:spcAft>
                <a:spcPts val="0"/>
              </a:spcAft>
              <a:buClr>
                <a:schemeClr val="dk1"/>
              </a:buClr>
              <a:buSzPts val="1400"/>
              <a:buFont typeface="Arial"/>
              <a:buNone/>
            </a:pPr>
            <a:endParaRPr>
              <a:solidFill>
                <a:schemeClr val="dk1"/>
              </a:solidFill>
              <a:latin typeface="Poppins"/>
              <a:ea typeface="Poppins"/>
              <a:cs typeface="Poppins"/>
              <a:sym typeface="Poppins"/>
            </a:endParaRPr>
          </a:p>
          <a:p>
            <a:pPr marL="457200" lvl="0" indent="0" algn="l" rtl="0">
              <a:spcBef>
                <a:spcPts val="0"/>
              </a:spcBef>
              <a:spcAft>
                <a:spcPts val="0"/>
              </a:spcAft>
              <a:buNone/>
            </a:pPr>
            <a:endParaRPr sz="1200" b="1">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6311fd5e43_0_247: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6311fd5e43_0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b="1">
                <a:solidFill>
                  <a:schemeClr val="dk1"/>
                </a:solidFill>
                <a:latin typeface="Poppins"/>
                <a:ea typeface="Poppins"/>
                <a:cs typeface="Poppins"/>
                <a:sym typeface="Poppins"/>
              </a:rPr>
              <a:t>Do Now (2 min)</a:t>
            </a:r>
            <a:r>
              <a:rPr lang="en">
                <a:solidFill>
                  <a:schemeClr val="dk1"/>
                </a:solidFill>
                <a:latin typeface="Poppins"/>
                <a:ea typeface="Poppins"/>
                <a:cs typeface="Poppins"/>
                <a:sym typeface="Poppins"/>
              </a:rPr>
              <a:t>: </a:t>
            </a:r>
            <a:r>
              <a:rPr lang="en" i="1">
                <a:solidFill>
                  <a:schemeClr val="dk1"/>
                </a:solidFill>
                <a:latin typeface="Poppins"/>
                <a:ea typeface="Poppins"/>
                <a:cs typeface="Poppins"/>
                <a:sym typeface="Poppins"/>
              </a:rPr>
              <a:t>“Please take out the goal-setting document you completed during the first week of this content cycle. Take a couple of minutes to reflect on the progress you’ve seen in your practice and in your students over the past week. What are some ways you want to continue to grow?”</a:t>
            </a:r>
            <a:endParaRPr>
              <a:solidFill>
                <a:schemeClr val="dk1"/>
              </a:solidFill>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6ba9617ae9_0_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6ba9617ae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latin typeface="Poppins"/>
                <a:ea typeface="Poppins"/>
                <a:cs typeface="Poppins"/>
                <a:sym typeface="Poppins"/>
              </a:rPr>
              <a:t>Cycle Overview (1  min)</a:t>
            </a:r>
            <a:endParaRPr>
              <a:solidFill>
                <a:schemeClr val="dk1"/>
              </a:solidFill>
              <a:latin typeface="Poppins"/>
              <a:ea typeface="Poppins"/>
              <a:cs typeface="Poppins"/>
              <a:sym typeface="Poppins"/>
            </a:endParaRPr>
          </a:p>
          <a:p>
            <a:pPr marL="457200" lvl="0" indent="-298450" algn="l" rtl="0">
              <a:spcBef>
                <a:spcPts val="0"/>
              </a:spcBef>
              <a:spcAft>
                <a:spcPts val="0"/>
              </a:spcAft>
              <a:buClr>
                <a:schemeClr val="dk1"/>
              </a:buClr>
              <a:buSzPts val="1100"/>
              <a:buFont typeface="Poppins"/>
              <a:buChar char="●"/>
            </a:pPr>
            <a:r>
              <a:rPr lang="en">
                <a:solidFill>
                  <a:schemeClr val="dk1"/>
                </a:solidFill>
                <a:latin typeface="Poppins"/>
                <a:ea typeface="Poppins"/>
                <a:cs typeface="Poppins"/>
                <a:sym typeface="Poppins"/>
              </a:rPr>
              <a:t>Review 11 week path of the cycle, explaining how the professional learning includes opportunities for shared learning, planning and practice, and studying student progress. </a:t>
            </a:r>
            <a:endParaRPr b="1">
              <a:solidFill>
                <a:schemeClr val="dk1"/>
              </a:solidFill>
              <a:latin typeface="Poppins"/>
              <a:ea typeface="Poppins"/>
              <a:cs typeface="Poppins"/>
              <a:sym typeface="Poppin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6311fd5e43_0_255: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6311fd5e43_0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latin typeface="Poppins"/>
                <a:ea typeface="Poppins"/>
                <a:cs typeface="Poppins"/>
                <a:sym typeface="Poppins"/>
              </a:rPr>
              <a:t>(3 min) </a:t>
            </a:r>
            <a:endParaRPr b="1">
              <a:solidFill>
                <a:schemeClr val="dk1"/>
              </a:solidFill>
              <a:latin typeface="Poppins"/>
              <a:ea typeface="Poppins"/>
              <a:cs typeface="Poppins"/>
              <a:sym typeface="Poppins"/>
            </a:endParaRPr>
          </a:p>
          <a:p>
            <a:pPr marL="0" lvl="0" indent="0" algn="l" rtl="0">
              <a:spcBef>
                <a:spcPts val="0"/>
              </a:spcBef>
              <a:spcAft>
                <a:spcPts val="0"/>
              </a:spcAft>
              <a:buClr>
                <a:schemeClr val="dk1"/>
              </a:buClr>
              <a:buSzPts val="1400"/>
              <a:buFont typeface="Arial"/>
              <a:buNone/>
            </a:pPr>
            <a:r>
              <a:rPr lang="en" b="1">
                <a:solidFill>
                  <a:schemeClr val="dk1"/>
                </a:solidFill>
                <a:latin typeface="Poppins"/>
                <a:ea typeface="Poppins"/>
                <a:cs typeface="Poppins"/>
                <a:sym typeface="Poppins"/>
              </a:rPr>
              <a:t>Framing (1 min)</a:t>
            </a:r>
            <a:r>
              <a:rPr lang="en">
                <a:solidFill>
                  <a:schemeClr val="dk1"/>
                </a:solidFill>
                <a:latin typeface="Poppins"/>
                <a:ea typeface="Poppins"/>
                <a:cs typeface="Poppins"/>
                <a:sym typeface="Poppins"/>
              </a:rPr>
              <a:t>: “</a:t>
            </a:r>
            <a:r>
              <a:rPr lang="en" i="1">
                <a:solidFill>
                  <a:schemeClr val="dk1"/>
                </a:solidFill>
                <a:latin typeface="Poppins"/>
                <a:ea typeface="Poppins"/>
                <a:cs typeface="Poppins"/>
                <a:sym typeface="Poppins"/>
              </a:rPr>
              <a:t>This week, we’ll return to a planning protocol in which we plan and receive feedback on strategic ways that we can leverage our learning from last week as we work toward the goals and look-fors of this cycle. Just like musicians rehearsing, we are tuning and refining our practice off-stage before performing for our audience of students!”</a:t>
            </a:r>
            <a:endParaRPr i="1">
              <a:solidFill>
                <a:schemeClr val="dk1"/>
              </a:solidFill>
              <a:latin typeface="Poppins"/>
              <a:ea typeface="Poppins"/>
              <a:cs typeface="Poppins"/>
              <a:sym typeface="Poppins"/>
            </a:endParaRPr>
          </a:p>
          <a:p>
            <a:pPr marL="228600" lvl="0" indent="0" algn="l" rtl="0">
              <a:spcBef>
                <a:spcPts val="0"/>
              </a:spcBef>
              <a:spcAft>
                <a:spcPts val="0"/>
              </a:spcAft>
              <a:buClr>
                <a:schemeClr val="dk1"/>
              </a:buClr>
              <a:buSzPts val="1100"/>
              <a:buFont typeface="Arial"/>
              <a:buNone/>
            </a:pPr>
            <a:endParaRPr i="1">
              <a:solidFill>
                <a:schemeClr val="dk1"/>
              </a:solidFill>
              <a:latin typeface="Poppins"/>
              <a:ea typeface="Poppins"/>
              <a:cs typeface="Poppins"/>
              <a:sym typeface="Poppins"/>
            </a:endParaRPr>
          </a:p>
          <a:p>
            <a:pPr marL="0" lvl="0" indent="0" algn="l" rtl="0">
              <a:spcBef>
                <a:spcPts val="0"/>
              </a:spcBef>
              <a:spcAft>
                <a:spcPts val="0"/>
              </a:spcAft>
              <a:buClr>
                <a:schemeClr val="dk1"/>
              </a:buClr>
              <a:buSzPts val="1400"/>
              <a:buFont typeface="Arial"/>
              <a:buNone/>
            </a:pPr>
            <a:r>
              <a:rPr lang="en" b="1">
                <a:solidFill>
                  <a:schemeClr val="dk1"/>
                </a:solidFill>
                <a:latin typeface="Poppins"/>
                <a:ea typeface="Poppins"/>
                <a:cs typeface="Poppins"/>
                <a:sym typeface="Poppins"/>
              </a:rPr>
              <a:t>Team Building (2 min)</a:t>
            </a:r>
            <a:r>
              <a:rPr lang="en">
                <a:solidFill>
                  <a:schemeClr val="dk1"/>
                </a:solidFill>
                <a:latin typeface="Poppins"/>
                <a:ea typeface="Poppins"/>
                <a:cs typeface="Poppins"/>
                <a:sym typeface="Poppins"/>
              </a:rPr>
              <a:t>: </a:t>
            </a:r>
            <a:r>
              <a:rPr lang="en" i="1">
                <a:solidFill>
                  <a:schemeClr val="dk1"/>
                </a:solidFill>
                <a:latin typeface="Poppins"/>
                <a:ea typeface="Poppins"/>
                <a:cs typeface="Poppins"/>
                <a:sym typeface="Poppins"/>
              </a:rPr>
              <a:t>“Before we dig in, take a moment to share with a partner the reflections you noted during the Do Now.  Additionally, discuss the instructional evidence you intend to include in your plan today that will reflect the growth identified in your goals.  Revisiting our goals prior to planning will help to narrow our focus on the portions of our curriculum that we want to receive feedback on today.”</a:t>
            </a:r>
            <a:endParaRPr b="1">
              <a:solidFill>
                <a:schemeClr val="dk1"/>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endParaRPr sz="28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3fd17afdb1_0_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3fd17afdb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Calibri"/>
              <a:buNone/>
            </a:pPr>
            <a:r>
              <a:rPr lang="en" b="1">
                <a:solidFill>
                  <a:schemeClr val="dk1"/>
                </a:solidFill>
                <a:latin typeface="Poppins"/>
                <a:ea typeface="Poppins"/>
                <a:cs typeface="Poppins"/>
                <a:sym typeface="Poppins"/>
              </a:rPr>
              <a:t>Norms (1 min) &lt;Insert school/team norms as applicable!&gt;</a:t>
            </a:r>
            <a:endParaRPr>
              <a:solidFill>
                <a:schemeClr val="dk1"/>
              </a:solidFill>
              <a:latin typeface="Poppins"/>
              <a:ea typeface="Poppins"/>
              <a:cs typeface="Poppins"/>
              <a:sym typeface="Poppins"/>
            </a:endParaRPr>
          </a:p>
          <a:p>
            <a:pPr marL="171450" lvl="0" indent="-190500" algn="l" rtl="0">
              <a:spcBef>
                <a:spcPts val="0"/>
              </a:spcBef>
              <a:spcAft>
                <a:spcPts val="0"/>
              </a:spcAft>
              <a:buClr>
                <a:schemeClr val="dk1"/>
              </a:buClr>
              <a:buSzPts val="1100"/>
              <a:buFont typeface="Poppins"/>
              <a:buChar char="•"/>
            </a:pPr>
            <a:r>
              <a:rPr lang="en">
                <a:solidFill>
                  <a:schemeClr val="dk1"/>
                </a:solidFill>
                <a:latin typeface="Poppins"/>
                <a:ea typeface="Poppins"/>
                <a:cs typeface="Poppins"/>
                <a:sym typeface="Poppins"/>
              </a:rPr>
              <a:t>Review norms</a:t>
            </a:r>
            <a:endParaRPr>
              <a:solidFill>
                <a:schemeClr val="dk1"/>
              </a:solidFill>
              <a:latin typeface="Poppins"/>
              <a:ea typeface="Poppins"/>
              <a:cs typeface="Poppins"/>
              <a:sym typeface="Poppin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6311fd5e43_0_264: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6311fd5e43_0_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latin typeface="Poppins"/>
                <a:ea typeface="Poppins"/>
                <a:cs typeface="Poppins"/>
                <a:sym typeface="Poppins"/>
              </a:rPr>
              <a:t>Preparing for the Protocol (2 mins): </a:t>
            </a:r>
            <a:endParaRPr b="1">
              <a:solidFill>
                <a:schemeClr val="dk1"/>
              </a:solidFill>
              <a:latin typeface="Poppins"/>
              <a:ea typeface="Poppins"/>
              <a:cs typeface="Poppins"/>
              <a:sym typeface="Poppins"/>
            </a:endParaRPr>
          </a:p>
          <a:p>
            <a:pPr marL="0" lvl="0" indent="0" algn="l" rtl="0">
              <a:spcBef>
                <a:spcPts val="0"/>
              </a:spcBef>
              <a:spcAft>
                <a:spcPts val="0"/>
              </a:spcAft>
              <a:buNone/>
            </a:pPr>
            <a:r>
              <a:rPr lang="en" i="1">
                <a:solidFill>
                  <a:schemeClr val="dk1"/>
                </a:solidFill>
                <a:latin typeface="Poppins"/>
                <a:ea typeface="Poppins"/>
                <a:cs typeface="Poppins"/>
                <a:sym typeface="Poppins"/>
              </a:rPr>
              <a:t>“In our previous sessions, we’ve discussed the importance of teaching vocabulary and the roles of implicit and explicit  vocabulary instruction. Today, we’re going to plan and practice implementing our shared learning. Please make sure you have the following materials pulled up: your goal-setting document and an upcoming read aloud/lesson plan. </a:t>
            </a:r>
            <a:r>
              <a:rPr lang="en">
                <a:solidFill>
                  <a:schemeClr val="dk1"/>
                </a:solidFill>
                <a:latin typeface="Poppins"/>
                <a:ea typeface="Poppins"/>
                <a:cs typeface="Poppins"/>
                <a:sym typeface="Poppins"/>
              </a:rPr>
              <a:t>(If there is no lesson plan from a curricular resource, that is okay -- the text is the most important part)</a:t>
            </a:r>
            <a:endParaRPr>
              <a:latin typeface="Poppins"/>
              <a:ea typeface="Poppins"/>
              <a:cs typeface="Poppins"/>
              <a:sym typeface="Poppin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62e1d2b05d_0_206: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62e1d2b05d_0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latin typeface="Poppins"/>
                <a:ea typeface="Poppins"/>
                <a:cs typeface="Poppins"/>
                <a:sym typeface="Poppins"/>
              </a:rPr>
              <a:t>Planning (28  mins total)</a:t>
            </a:r>
            <a:endParaRPr>
              <a:solidFill>
                <a:schemeClr val="dk1"/>
              </a:solidFill>
              <a:latin typeface="Poppins"/>
              <a:ea typeface="Poppins"/>
              <a:cs typeface="Poppins"/>
              <a:sym typeface="Poppins"/>
            </a:endParaRPr>
          </a:p>
          <a:p>
            <a:pPr marL="514350" lvl="3" indent="-304800" algn="l" rtl="0">
              <a:spcBef>
                <a:spcPts val="0"/>
              </a:spcBef>
              <a:spcAft>
                <a:spcPts val="0"/>
              </a:spcAft>
              <a:buClr>
                <a:schemeClr val="dk1"/>
              </a:buClr>
              <a:buSzPts val="1200"/>
              <a:buFont typeface="Poppins"/>
              <a:buChar char="●"/>
            </a:pPr>
            <a:r>
              <a:rPr lang="en" b="1">
                <a:solidFill>
                  <a:schemeClr val="dk1"/>
                </a:solidFill>
                <a:latin typeface="Poppins"/>
                <a:ea typeface="Poppins"/>
                <a:cs typeface="Poppins"/>
                <a:sym typeface="Poppins"/>
              </a:rPr>
              <a:t>Intended Student Learning (6 mins)</a:t>
            </a:r>
            <a:endParaRPr>
              <a:solidFill>
                <a:schemeClr val="dk1"/>
              </a:solidFill>
              <a:latin typeface="Poppins"/>
              <a:ea typeface="Poppins"/>
              <a:cs typeface="Poppins"/>
              <a:sym typeface="Poppins"/>
            </a:endParaRPr>
          </a:p>
          <a:p>
            <a:pPr marL="685800" lvl="2" indent="-304800" algn="l" rtl="0">
              <a:spcBef>
                <a:spcPts val="0"/>
              </a:spcBef>
              <a:spcAft>
                <a:spcPts val="0"/>
              </a:spcAft>
              <a:buClr>
                <a:schemeClr val="dk1"/>
              </a:buClr>
              <a:buSzPts val="1200"/>
              <a:buFont typeface="Courier New"/>
              <a:buChar char="o"/>
            </a:pPr>
            <a:r>
              <a:rPr lang="en" b="1" dirty="0">
                <a:solidFill>
                  <a:schemeClr val="dk1"/>
                </a:solidFill>
                <a:latin typeface="Poppins"/>
                <a:ea typeface="Poppins"/>
                <a:cs typeface="Poppins"/>
                <a:sym typeface="Poppins"/>
              </a:rPr>
              <a:t>Framing (1 min): </a:t>
            </a:r>
            <a:r>
              <a:rPr lang="en" i="1" dirty="0">
                <a:solidFill>
                  <a:schemeClr val="dk1"/>
                </a:solidFill>
                <a:latin typeface="Poppins"/>
                <a:ea typeface="Poppins"/>
                <a:cs typeface="Poppins"/>
                <a:sym typeface="Poppins"/>
              </a:rPr>
              <a:t>“As we prepare to plan, identify a partner to work with. With that partner, discuss the intended student learning for the Lesson plan you’ll be analyzing today. Internalizing student outcomes for this part of the curriculum is essential so that you can provide each other with specific and targeted feedback during our practice today.”</a:t>
            </a:r>
            <a:endParaRPr b="1" dirty="0">
              <a:solidFill>
                <a:schemeClr val="dk1"/>
              </a:solidFill>
              <a:latin typeface="Poppins"/>
              <a:ea typeface="Poppins"/>
              <a:cs typeface="Poppins"/>
              <a:sym typeface="Poppins"/>
            </a:endParaRPr>
          </a:p>
          <a:p>
            <a:pPr marL="685800" lvl="2" indent="-304800" algn="l" rtl="0">
              <a:spcBef>
                <a:spcPts val="0"/>
              </a:spcBef>
              <a:spcAft>
                <a:spcPts val="0"/>
              </a:spcAft>
              <a:buClr>
                <a:schemeClr val="dk1"/>
              </a:buClr>
              <a:buSzPts val="1200"/>
              <a:buFont typeface="Courier New"/>
              <a:buChar char="o"/>
            </a:pPr>
            <a:r>
              <a:rPr lang="en" b="1">
                <a:solidFill>
                  <a:schemeClr val="dk1"/>
                </a:solidFill>
                <a:latin typeface="Poppins"/>
                <a:ea typeface="Poppins"/>
                <a:cs typeface="Poppins"/>
                <a:sym typeface="Poppins"/>
              </a:rPr>
              <a:t>Partners (5 min): </a:t>
            </a:r>
            <a:r>
              <a:rPr lang="en">
                <a:solidFill>
                  <a:schemeClr val="dk1"/>
                </a:solidFill>
                <a:latin typeface="Poppins"/>
                <a:ea typeface="Poppins"/>
                <a:cs typeface="Poppins"/>
                <a:sym typeface="Poppins"/>
              </a:rPr>
              <a:t> Discuss student outcomes for the targeted curricular resource and alignment to the goals for the content cycle. (Both partners should have time to share.) </a:t>
            </a:r>
            <a:endParaRPr b="1">
              <a:solidFill>
                <a:schemeClr val="dk1"/>
              </a:solidFill>
              <a:latin typeface="Poppins"/>
              <a:ea typeface="Poppins"/>
              <a:cs typeface="Poppins"/>
              <a:sym typeface="Poppins"/>
            </a:endParaRPr>
          </a:p>
          <a:p>
            <a:pPr marL="514350" lvl="3" indent="-304800" algn="l" rtl="0">
              <a:spcBef>
                <a:spcPts val="0"/>
              </a:spcBef>
              <a:spcAft>
                <a:spcPts val="0"/>
              </a:spcAft>
              <a:buClr>
                <a:schemeClr val="dk1"/>
              </a:buClr>
              <a:buSzPts val="1200"/>
              <a:buFont typeface="Poppins"/>
              <a:buChar char="●"/>
            </a:pPr>
            <a:r>
              <a:rPr lang="en" b="1">
                <a:solidFill>
                  <a:schemeClr val="dk1"/>
                </a:solidFill>
                <a:latin typeface="Poppins"/>
                <a:ea typeface="Poppins"/>
                <a:cs typeface="Poppins"/>
                <a:sym typeface="Poppins"/>
              </a:rPr>
              <a:t>Analyze and Adapt Curriculum (22 mins)</a:t>
            </a:r>
            <a:endParaRPr b="1">
              <a:solidFill>
                <a:schemeClr val="dk1"/>
              </a:solidFill>
              <a:latin typeface="Poppins"/>
              <a:ea typeface="Poppins"/>
              <a:cs typeface="Poppins"/>
              <a:sym typeface="Poppins"/>
            </a:endParaRPr>
          </a:p>
          <a:p>
            <a:pPr marL="685800" lvl="2" indent="-304800" algn="l" rtl="0">
              <a:spcBef>
                <a:spcPts val="0"/>
              </a:spcBef>
              <a:spcAft>
                <a:spcPts val="0"/>
              </a:spcAft>
              <a:buClr>
                <a:schemeClr val="dk1"/>
              </a:buClr>
              <a:buSzPts val="1200"/>
              <a:buFont typeface="Courier New"/>
              <a:buChar char="o"/>
            </a:pPr>
            <a:r>
              <a:rPr lang="en" b="1" dirty="0">
                <a:solidFill>
                  <a:schemeClr val="dk1"/>
                </a:solidFill>
                <a:latin typeface="Poppins"/>
                <a:ea typeface="Poppins"/>
                <a:cs typeface="Poppins"/>
                <a:sym typeface="Poppins"/>
              </a:rPr>
              <a:t>Framing (2 min): As a reminder... </a:t>
            </a:r>
            <a:r>
              <a:rPr lang="en" i="1" dirty="0">
                <a:solidFill>
                  <a:schemeClr val="dk1"/>
                </a:solidFill>
                <a:latin typeface="Poppins"/>
                <a:ea typeface="Poppins"/>
                <a:cs typeface="Poppins"/>
                <a:sym typeface="Poppins"/>
              </a:rPr>
              <a:t>“Even when we use curriculum that is a high-quality resource, it’s our analysis and adaptation of the materials that will allow us to implement them masterfully with our students. In our first phase of planning today, we’ll hone in on vocabulary in our read aloud. Based on our shared learning from the past two weeks, we’ll be prioritizing Tier 2 and Tier 3 words that we think our students might struggle with. Then we will plan to teach those words using what we have learned about implicit vocabulary instruction. </a:t>
            </a:r>
            <a:endParaRPr dirty="0">
              <a:solidFill>
                <a:srgbClr val="FF0000"/>
              </a:solidFill>
              <a:latin typeface="Poppins"/>
              <a:ea typeface="Poppins"/>
              <a:cs typeface="Poppins"/>
              <a:sym typeface="Poppins"/>
            </a:endParaRPr>
          </a:p>
          <a:p>
            <a:pPr marL="685800" lvl="2" indent="-304800" algn="l" rtl="0">
              <a:spcBef>
                <a:spcPts val="0"/>
              </a:spcBef>
              <a:spcAft>
                <a:spcPts val="0"/>
              </a:spcAft>
              <a:buClr>
                <a:schemeClr val="dk1"/>
              </a:buClr>
              <a:buSzPts val="1200"/>
              <a:buFont typeface="Courier New"/>
              <a:buChar char="o"/>
            </a:pPr>
            <a:r>
              <a:rPr lang="en" b="1">
                <a:solidFill>
                  <a:schemeClr val="dk1"/>
                </a:solidFill>
                <a:latin typeface="Poppins"/>
                <a:ea typeface="Poppins"/>
                <a:cs typeface="Poppins"/>
                <a:sym typeface="Poppins"/>
              </a:rPr>
              <a:t>Individually or in Co-teaching teams (20 min):</a:t>
            </a:r>
            <a:r>
              <a:rPr lang="en" i="1" dirty="0">
                <a:solidFill>
                  <a:schemeClr val="dk1"/>
                </a:solidFill>
                <a:latin typeface="Poppins"/>
                <a:ea typeface="Poppins"/>
                <a:cs typeface="Poppins"/>
                <a:sym typeface="Poppins"/>
              </a:rPr>
              <a:t> </a:t>
            </a:r>
            <a:endParaRPr i="1" dirty="0">
              <a:solidFill>
                <a:schemeClr val="dk1"/>
              </a:solidFill>
              <a:latin typeface="Poppins"/>
              <a:ea typeface="Poppins"/>
              <a:cs typeface="Poppins"/>
              <a:sym typeface="Poppins"/>
            </a:endParaRPr>
          </a:p>
          <a:p>
            <a:pPr marL="685800" lvl="0" indent="0" algn="l" rtl="0">
              <a:spcBef>
                <a:spcPts val="0"/>
              </a:spcBef>
              <a:spcAft>
                <a:spcPts val="0"/>
              </a:spcAft>
              <a:buNone/>
            </a:pPr>
            <a:r>
              <a:rPr lang="en" dirty="0">
                <a:solidFill>
                  <a:schemeClr val="dk1"/>
                </a:solidFill>
                <a:latin typeface="Poppins"/>
                <a:ea typeface="Poppins"/>
                <a:cs typeface="Poppins"/>
                <a:sym typeface="Poppins"/>
              </a:rPr>
              <a:t>Teachers analyze and adapt a portion of their curriculum that will elevate achievement for all students. If resource does not include explicit vocabulary instruction, this is a place for adaptation. Teachers can use the roll-out script outlined in Reading Considered as a support. </a:t>
            </a:r>
            <a:endParaRPr dirty="0">
              <a:solidFill>
                <a:schemeClr val="dk1"/>
              </a:solidFill>
              <a:latin typeface="Poppins"/>
              <a:ea typeface="Poppins"/>
              <a:cs typeface="Poppins"/>
              <a:sym typeface="Poppins"/>
            </a:endParaRPr>
          </a:p>
          <a:p>
            <a:pPr marL="685800" lvl="0" indent="0" algn="l" rtl="0">
              <a:spcBef>
                <a:spcPts val="0"/>
              </a:spcBef>
              <a:spcAft>
                <a:spcPts val="0"/>
              </a:spcAft>
              <a:buNone/>
            </a:pPr>
            <a:r>
              <a:rPr lang="en" dirty="0">
                <a:solidFill>
                  <a:schemeClr val="dk1"/>
                </a:solidFill>
                <a:latin typeface="Poppins"/>
                <a:ea typeface="Poppins"/>
                <a:cs typeface="Poppins"/>
                <a:sym typeface="Poppins"/>
              </a:rPr>
              <a:t>Teachers will also plan for effective implementation (i.e. oral instructions, visuals, relevant routines, etc.) of the instructional approach. When planning, teachers should consider how implementation aligns to the intended student learning and how it will impact and support the various needs of students.</a:t>
            </a:r>
            <a:endParaRPr dirty="0">
              <a:solidFill>
                <a:schemeClr val="dk1"/>
              </a:solidFill>
              <a:latin typeface="Poppins"/>
              <a:ea typeface="Poppins"/>
              <a:cs typeface="Poppins"/>
              <a:sym typeface="Poppins"/>
            </a:endParaRPr>
          </a:p>
          <a:p>
            <a:pPr marL="685800" lvl="0" indent="0" algn="l" rtl="0">
              <a:spcBef>
                <a:spcPts val="0"/>
              </a:spcBef>
              <a:spcAft>
                <a:spcPts val="0"/>
              </a:spcAft>
              <a:buNone/>
            </a:pPr>
            <a:endParaRPr>
              <a:solidFill>
                <a:schemeClr val="dk1"/>
              </a:solidFill>
              <a:latin typeface="Poppins"/>
              <a:ea typeface="Poppins"/>
              <a:cs typeface="Poppins"/>
              <a:sym typeface="Poppins"/>
            </a:endParaRPr>
          </a:p>
          <a:p>
            <a:pPr marL="0" lvl="0" indent="0" algn="l" rtl="0">
              <a:spcBef>
                <a:spcPts val="0"/>
              </a:spcBef>
              <a:spcAft>
                <a:spcPts val="0"/>
              </a:spcAft>
              <a:buNone/>
            </a:pPr>
            <a:r>
              <a:rPr lang="en" dirty="0">
                <a:solidFill>
                  <a:schemeClr val="dk1"/>
                </a:solidFill>
                <a:highlight>
                  <a:srgbClr val="00FFFF"/>
                </a:highlight>
                <a:latin typeface="Poppins"/>
                <a:ea typeface="Poppins"/>
                <a:cs typeface="Poppins"/>
                <a:sym typeface="Poppins"/>
              </a:rPr>
              <a:t>If teachers do not have a high quality curricular resource that addresses vocabulary, use the next slide! (Unhide it.) </a:t>
            </a:r>
            <a:endParaRPr dirty="0">
              <a:solidFill>
                <a:schemeClr val="dk1"/>
              </a:solidFill>
              <a:highlight>
                <a:srgbClr val="00FFFF"/>
              </a:highlight>
              <a:latin typeface="Poppins"/>
              <a:ea typeface="Poppins"/>
              <a:cs typeface="Poppins"/>
              <a:sym typeface="Poppin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62406c309a_0_252: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62406c309a_0_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highlight>
                  <a:srgbClr val="00FFFF"/>
                </a:highlight>
                <a:latin typeface="Poppins"/>
                <a:ea typeface="Poppins"/>
                <a:cs typeface="Poppins"/>
                <a:sym typeface="Poppins"/>
              </a:rPr>
              <a:t>ALTERNATIVE VERSION TO SUPPORT LESSON CREATION -- UNHIDE SLIDE </a:t>
            </a:r>
            <a:endParaRPr b="1">
              <a:solidFill>
                <a:schemeClr val="dk1"/>
              </a:solidFill>
              <a:highlight>
                <a:srgbClr val="00FFFF"/>
              </a:highlight>
              <a:latin typeface="Poppins"/>
              <a:ea typeface="Poppins"/>
              <a:cs typeface="Poppins"/>
              <a:sym typeface="Poppins"/>
            </a:endParaRPr>
          </a:p>
          <a:p>
            <a:pPr marL="0" lvl="0" indent="0" algn="l" rtl="0">
              <a:spcBef>
                <a:spcPts val="0"/>
              </a:spcBef>
              <a:spcAft>
                <a:spcPts val="0"/>
              </a:spcAft>
              <a:buNone/>
            </a:pPr>
            <a:r>
              <a:rPr lang="en" b="1">
                <a:solidFill>
                  <a:schemeClr val="dk1"/>
                </a:solidFill>
                <a:highlight>
                  <a:srgbClr val="00FFFF"/>
                </a:highlight>
                <a:latin typeface="Poppins"/>
                <a:ea typeface="Poppins"/>
                <a:cs typeface="Poppins"/>
                <a:sym typeface="Poppins"/>
              </a:rPr>
              <a:t> </a:t>
            </a:r>
            <a:r>
              <a:rPr lang="en" b="1">
                <a:solidFill>
                  <a:schemeClr val="dk1"/>
                </a:solidFill>
                <a:latin typeface="Poppins"/>
                <a:ea typeface="Poppins"/>
                <a:cs typeface="Poppins"/>
                <a:sym typeface="Poppins"/>
              </a:rPr>
              <a:t>Planning (28 mins total)</a:t>
            </a:r>
            <a:endParaRPr>
              <a:solidFill>
                <a:schemeClr val="dk1"/>
              </a:solidFill>
              <a:latin typeface="Poppins"/>
              <a:ea typeface="Poppins"/>
              <a:cs typeface="Poppins"/>
              <a:sym typeface="Poppins"/>
            </a:endParaRPr>
          </a:p>
          <a:p>
            <a:pPr marL="514350" lvl="3" indent="-304800" algn="l" rtl="0">
              <a:spcBef>
                <a:spcPts val="0"/>
              </a:spcBef>
              <a:spcAft>
                <a:spcPts val="0"/>
              </a:spcAft>
              <a:buClr>
                <a:schemeClr val="dk1"/>
              </a:buClr>
              <a:buSzPts val="1200"/>
              <a:buFont typeface="Poppins"/>
              <a:buChar char="●"/>
            </a:pPr>
            <a:r>
              <a:rPr lang="en" b="1">
                <a:solidFill>
                  <a:schemeClr val="dk1"/>
                </a:solidFill>
                <a:latin typeface="Poppins"/>
                <a:ea typeface="Poppins"/>
                <a:cs typeface="Poppins"/>
                <a:sym typeface="Poppins"/>
              </a:rPr>
              <a:t>Intended Student Learning (6 mins)</a:t>
            </a:r>
            <a:endParaRPr>
              <a:solidFill>
                <a:schemeClr val="dk1"/>
              </a:solidFill>
              <a:latin typeface="Poppins"/>
              <a:ea typeface="Poppins"/>
              <a:cs typeface="Poppins"/>
              <a:sym typeface="Poppins"/>
            </a:endParaRPr>
          </a:p>
          <a:p>
            <a:pPr marL="685800" lvl="2" indent="-304800" algn="l" rtl="0">
              <a:spcBef>
                <a:spcPts val="0"/>
              </a:spcBef>
              <a:spcAft>
                <a:spcPts val="0"/>
              </a:spcAft>
              <a:buClr>
                <a:schemeClr val="dk1"/>
              </a:buClr>
              <a:buSzPts val="1200"/>
              <a:buFont typeface="Courier New"/>
              <a:buChar char="o"/>
            </a:pPr>
            <a:r>
              <a:rPr lang="en" b="1">
                <a:solidFill>
                  <a:schemeClr val="dk1"/>
                </a:solidFill>
                <a:latin typeface="Poppins"/>
                <a:ea typeface="Poppins"/>
                <a:cs typeface="Poppins"/>
                <a:sym typeface="Poppins"/>
              </a:rPr>
              <a:t>Framing (1 min): </a:t>
            </a:r>
            <a:r>
              <a:rPr lang="en" i="1">
                <a:solidFill>
                  <a:schemeClr val="dk1"/>
                </a:solidFill>
                <a:latin typeface="Poppins"/>
                <a:ea typeface="Poppins"/>
                <a:cs typeface="Poppins"/>
                <a:sym typeface="Poppins"/>
              </a:rPr>
              <a:t>“As we prepare to plan, identify a partner to work with. With that partner, discuss the text you will be reading and the intended student learning? What should they be able to know and do by the end of the read aloud? Knowing the central ideas or messages helps determine which words to prioritize for explicit instruction ” </a:t>
            </a:r>
            <a:endParaRPr b="1">
              <a:solidFill>
                <a:schemeClr val="dk1"/>
              </a:solidFill>
              <a:latin typeface="Poppins"/>
              <a:ea typeface="Poppins"/>
              <a:cs typeface="Poppins"/>
              <a:sym typeface="Poppins"/>
            </a:endParaRPr>
          </a:p>
          <a:p>
            <a:pPr marL="685800" lvl="2" indent="-304800" algn="l" rtl="0">
              <a:spcBef>
                <a:spcPts val="0"/>
              </a:spcBef>
              <a:spcAft>
                <a:spcPts val="0"/>
              </a:spcAft>
              <a:buClr>
                <a:schemeClr val="dk1"/>
              </a:buClr>
              <a:buSzPts val="1200"/>
              <a:buFont typeface="Courier New"/>
              <a:buChar char="o"/>
            </a:pPr>
            <a:r>
              <a:rPr lang="en" b="1">
                <a:solidFill>
                  <a:schemeClr val="dk1"/>
                </a:solidFill>
                <a:latin typeface="Poppins"/>
                <a:ea typeface="Poppins"/>
                <a:cs typeface="Poppins"/>
                <a:sym typeface="Poppins"/>
              </a:rPr>
              <a:t>Partners (5 min): </a:t>
            </a:r>
            <a:r>
              <a:rPr lang="en">
                <a:solidFill>
                  <a:schemeClr val="dk1"/>
                </a:solidFill>
                <a:latin typeface="Poppins"/>
                <a:ea typeface="Poppins"/>
                <a:cs typeface="Poppins"/>
                <a:sym typeface="Poppins"/>
              </a:rPr>
              <a:t> Discuss student outcomes for the text. These can include big ideas and understandings from the text (message, main idea) as well as practice with specific KAS. </a:t>
            </a:r>
            <a:endParaRPr b="1">
              <a:solidFill>
                <a:schemeClr val="dk1"/>
              </a:solidFill>
              <a:latin typeface="Poppins"/>
              <a:ea typeface="Poppins"/>
              <a:cs typeface="Poppins"/>
              <a:sym typeface="Poppins"/>
            </a:endParaRPr>
          </a:p>
          <a:p>
            <a:pPr marL="514350" lvl="3" indent="-304800" algn="l" rtl="0">
              <a:spcBef>
                <a:spcPts val="0"/>
              </a:spcBef>
              <a:spcAft>
                <a:spcPts val="0"/>
              </a:spcAft>
              <a:buClr>
                <a:schemeClr val="dk1"/>
              </a:buClr>
              <a:buSzPts val="1200"/>
              <a:buFont typeface="Poppins"/>
              <a:buChar char="●"/>
            </a:pPr>
            <a:r>
              <a:rPr lang="en" b="1">
                <a:solidFill>
                  <a:schemeClr val="dk1"/>
                </a:solidFill>
                <a:latin typeface="Poppins"/>
                <a:ea typeface="Poppins"/>
                <a:cs typeface="Poppins"/>
                <a:sym typeface="Poppins"/>
              </a:rPr>
              <a:t>Plan the explicit instruction to accompany the read aloud  (22 mins)</a:t>
            </a:r>
            <a:endParaRPr b="1">
              <a:solidFill>
                <a:schemeClr val="dk1"/>
              </a:solidFill>
              <a:latin typeface="Poppins"/>
              <a:ea typeface="Poppins"/>
              <a:cs typeface="Poppins"/>
              <a:sym typeface="Poppins"/>
            </a:endParaRPr>
          </a:p>
          <a:p>
            <a:pPr marL="685800" lvl="2" indent="-304800" algn="l" rtl="0">
              <a:spcBef>
                <a:spcPts val="0"/>
              </a:spcBef>
              <a:spcAft>
                <a:spcPts val="0"/>
              </a:spcAft>
              <a:buClr>
                <a:schemeClr val="dk1"/>
              </a:buClr>
              <a:buSzPts val="1200"/>
              <a:buFont typeface="Courier New"/>
              <a:buChar char="o"/>
            </a:pPr>
            <a:r>
              <a:rPr lang="en" b="1">
                <a:solidFill>
                  <a:schemeClr val="dk1"/>
                </a:solidFill>
                <a:latin typeface="Poppins"/>
                <a:ea typeface="Poppins"/>
                <a:cs typeface="Poppins"/>
                <a:sym typeface="Poppins"/>
              </a:rPr>
              <a:t>Framing (2 min): As a reminder... </a:t>
            </a:r>
            <a:r>
              <a:rPr lang="en" i="1">
                <a:solidFill>
                  <a:schemeClr val="dk1"/>
                </a:solidFill>
                <a:latin typeface="Poppins"/>
                <a:ea typeface="Poppins"/>
                <a:cs typeface="Poppins"/>
                <a:sym typeface="Poppins"/>
              </a:rPr>
              <a:t>“in the planning and practice phase,  we’ll be working like musicians who annotate their scores and shape the dynamics of even the most famous musical works before they perform these masterpieces on stage. In our first phase of planning today, we’ll hone in on vocabulary in our read aloud. Based on our shared learning from the past two weeks, we’ll be prioritizing Tier 2 and Tier 3 words that we think our students might struggle with. Then we will plan to teach those words using what we have learned about </a:t>
            </a:r>
            <a:r>
              <a:rPr lang="en" b="1" i="1">
                <a:solidFill>
                  <a:schemeClr val="dk1"/>
                </a:solidFill>
                <a:latin typeface="Poppins"/>
                <a:ea typeface="Poppins"/>
                <a:cs typeface="Poppins"/>
                <a:sym typeface="Poppins"/>
              </a:rPr>
              <a:t>explicit</a:t>
            </a:r>
            <a:r>
              <a:rPr lang="en" i="1">
                <a:solidFill>
                  <a:schemeClr val="dk1"/>
                </a:solidFill>
                <a:latin typeface="Poppins"/>
                <a:ea typeface="Poppins"/>
                <a:cs typeface="Poppins"/>
                <a:sym typeface="Poppins"/>
              </a:rPr>
              <a:t> vocabulary instruction. </a:t>
            </a:r>
            <a:endParaRPr>
              <a:solidFill>
                <a:srgbClr val="FF0000"/>
              </a:solidFill>
              <a:latin typeface="Poppins"/>
              <a:ea typeface="Poppins"/>
              <a:cs typeface="Poppins"/>
              <a:sym typeface="Poppins"/>
            </a:endParaRPr>
          </a:p>
          <a:p>
            <a:pPr marL="685800" lvl="2" indent="-304800" algn="l" rtl="0">
              <a:spcBef>
                <a:spcPts val="0"/>
              </a:spcBef>
              <a:spcAft>
                <a:spcPts val="0"/>
              </a:spcAft>
              <a:buClr>
                <a:schemeClr val="dk1"/>
              </a:buClr>
              <a:buSzPts val="1200"/>
              <a:buFont typeface="Courier New"/>
              <a:buChar char="o"/>
            </a:pPr>
            <a:r>
              <a:rPr lang="en" b="1">
                <a:solidFill>
                  <a:schemeClr val="dk1"/>
                </a:solidFill>
                <a:latin typeface="Poppins"/>
                <a:ea typeface="Poppins"/>
                <a:cs typeface="Poppins"/>
                <a:sym typeface="Poppins"/>
              </a:rPr>
              <a:t>Individually or in Co-teaching teams (20 min):</a:t>
            </a:r>
            <a:r>
              <a:rPr lang="en" i="1">
                <a:solidFill>
                  <a:schemeClr val="dk1"/>
                </a:solidFill>
                <a:latin typeface="Poppins"/>
                <a:ea typeface="Poppins"/>
                <a:cs typeface="Poppins"/>
                <a:sym typeface="Poppins"/>
              </a:rPr>
              <a:t> </a:t>
            </a:r>
            <a:r>
              <a:rPr lang="en">
                <a:solidFill>
                  <a:schemeClr val="dk1"/>
                </a:solidFill>
                <a:latin typeface="Poppins"/>
                <a:ea typeface="Poppins"/>
                <a:cs typeface="Poppins"/>
                <a:sym typeface="Poppins"/>
              </a:rPr>
              <a:t>Teachers first identify words to teach and select </a:t>
            </a:r>
            <a:r>
              <a:rPr lang="en" b="1">
                <a:solidFill>
                  <a:schemeClr val="dk1"/>
                </a:solidFill>
                <a:latin typeface="Poppins"/>
                <a:ea typeface="Poppins"/>
                <a:cs typeface="Poppins"/>
                <a:sym typeface="Poppins"/>
              </a:rPr>
              <a:t>2 </a:t>
            </a:r>
            <a:r>
              <a:rPr lang="en">
                <a:solidFill>
                  <a:schemeClr val="dk1"/>
                </a:solidFill>
                <a:latin typeface="Poppins"/>
                <a:ea typeface="Poppins"/>
                <a:cs typeface="Poppins"/>
                <a:sym typeface="Poppins"/>
              </a:rPr>
              <a:t> words to address using what they have learned about explicit vocabulary instruction. Use the suggested roll-out from </a:t>
            </a:r>
            <a:r>
              <a:rPr lang="en" i="1">
                <a:solidFill>
                  <a:schemeClr val="dk1"/>
                </a:solidFill>
                <a:latin typeface="Poppins"/>
                <a:ea typeface="Poppins"/>
                <a:cs typeface="Poppins"/>
                <a:sym typeface="Poppins"/>
              </a:rPr>
              <a:t>Reading Reconsidered </a:t>
            </a:r>
            <a:r>
              <a:rPr lang="en">
                <a:solidFill>
                  <a:schemeClr val="dk1"/>
                </a:solidFill>
                <a:latin typeface="Poppins"/>
                <a:ea typeface="Poppins"/>
                <a:cs typeface="Poppins"/>
                <a:sym typeface="Poppins"/>
              </a:rPr>
              <a:t>as a guide.</a:t>
            </a:r>
            <a:endParaRPr>
              <a:solidFill>
                <a:schemeClr val="dk1"/>
              </a:solidFill>
              <a:latin typeface="Poppins"/>
              <a:ea typeface="Poppins"/>
              <a:cs typeface="Poppins"/>
              <a:sym typeface="Poppins"/>
            </a:endParaRPr>
          </a:p>
          <a:p>
            <a:pPr marL="685800" lvl="0" indent="0" algn="l" rtl="0">
              <a:spcBef>
                <a:spcPts val="0"/>
              </a:spcBef>
              <a:spcAft>
                <a:spcPts val="0"/>
              </a:spcAft>
              <a:buNone/>
            </a:pPr>
            <a:endParaRPr>
              <a:solidFill>
                <a:schemeClr val="dk1"/>
              </a:solidFill>
              <a:latin typeface="Poppins"/>
              <a:ea typeface="Poppins"/>
              <a:cs typeface="Poppins"/>
              <a:sym typeface="Poppins"/>
            </a:endParaRPr>
          </a:p>
          <a:p>
            <a:pPr marL="0" lvl="0" indent="0" algn="l" rtl="0">
              <a:spcBef>
                <a:spcPts val="0"/>
              </a:spcBef>
              <a:spcAft>
                <a:spcPts val="0"/>
              </a:spcAft>
              <a:buNone/>
            </a:pPr>
            <a:endParaRPr>
              <a:solidFill>
                <a:schemeClr val="dk1"/>
              </a:solidFill>
              <a:highlight>
                <a:srgbClr val="00FFFF"/>
              </a:highlight>
              <a:latin typeface="Poppins"/>
              <a:ea typeface="Poppins"/>
              <a:cs typeface="Poppins"/>
              <a:sym typeface="Poppin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62e1d2b05d_0_226: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62e1d2b05d_0_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b="1">
                <a:solidFill>
                  <a:schemeClr val="dk1"/>
                </a:solidFill>
                <a:latin typeface="Poppins"/>
                <a:ea typeface="Poppins"/>
                <a:cs typeface="Poppins"/>
                <a:sym typeface="Poppins"/>
              </a:rPr>
              <a:t>Practice (18 min) </a:t>
            </a:r>
            <a:endParaRPr>
              <a:solidFill>
                <a:schemeClr val="dk1"/>
              </a:solidFill>
              <a:latin typeface="Poppins"/>
              <a:ea typeface="Poppins"/>
              <a:cs typeface="Poppins"/>
              <a:sym typeface="Poppins"/>
            </a:endParaRPr>
          </a:p>
          <a:p>
            <a:pPr marL="514350" lvl="0" indent="-298450" algn="l" rtl="0">
              <a:spcBef>
                <a:spcPts val="0"/>
              </a:spcBef>
              <a:spcAft>
                <a:spcPts val="0"/>
              </a:spcAft>
              <a:buClr>
                <a:schemeClr val="dk1"/>
              </a:buClr>
              <a:buSzPts val="1100"/>
              <a:buFont typeface="Noto Sans Symbols"/>
              <a:buChar char="●"/>
            </a:pPr>
            <a:r>
              <a:rPr lang="en" b="1">
                <a:solidFill>
                  <a:schemeClr val="dk1"/>
                </a:solidFill>
                <a:latin typeface="Poppins"/>
                <a:ea typeface="Poppins"/>
                <a:cs typeface="Poppins"/>
                <a:sym typeface="Poppins"/>
              </a:rPr>
              <a:t>Practice/Feedback Loop Round 1 (7 min):</a:t>
            </a:r>
            <a:r>
              <a:rPr lang="en">
                <a:solidFill>
                  <a:schemeClr val="dk1"/>
                </a:solidFill>
                <a:latin typeface="Poppins"/>
                <a:ea typeface="Poppins"/>
                <a:cs typeface="Poppins"/>
                <a:sym typeface="Poppins"/>
              </a:rPr>
              <a:t> Partner 1 practices instructional plan and records partner feedback aligned to relevant Planning and Practice Look-Fors.  Partners may consider the following questions when providing feedback to consider:</a:t>
            </a:r>
            <a:endParaRPr>
              <a:solidFill>
                <a:schemeClr val="dk1"/>
              </a:solidFill>
              <a:latin typeface="Poppins"/>
              <a:ea typeface="Poppins"/>
              <a:cs typeface="Poppins"/>
              <a:sym typeface="Poppins"/>
            </a:endParaRPr>
          </a:p>
          <a:p>
            <a:pPr marL="1085850" lvl="1" indent="-298450" algn="l" rtl="0">
              <a:spcBef>
                <a:spcPts val="0"/>
              </a:spcBef>
              <a:spcAft>
                <a:spcPts val="0"/>
              </a:spcAft>
              <a:buClr>
                <a:schemeClr val="dk1"/>
              </a:buClr>
              <a:buSzPts val="1100"/>
              <a:buFont typeface="Courier New"/>
              <a:buChar char="o"/>
            </a:pPr>
            <a:r>
              <a:rPr lang="en" i="1">
                <a:solidFill>
                  <a:schemeClr val="dk1"/>
                </a:solidFill>
                <a:latin typeface="Poppins"/>
                <a:ea typeface="Poppins"/>
                <a:cs typeface="Poppins"/>
                <a:sym typeface="Poppins"/>
              </a:rPr>
              <a:t>Does the vocabulary instruction in this read aloud lesson work?</a:t>
            </a:r>
            <a:endParaRPr i="1">
              <a:solidFill>
                <a:schemeClr val="dk1"/>
              </a:solidFill>
              <a:latin typeface="Poppins"/>
              <a:ea typeface="Poppins"/>
              <a:cs typeface="Poppins"/>
              <a:sym typeface="Poppins"/>
            </a:endParaRPr>
          </a:p>
          <a:p>
            <a:pPr marL="1085850" lvl="1" indent="-298450" algn="l" rtl="0">
              <a:spcBef>
                <a:spcPts val="0"/>
              </a:spcBef>
              <a:spcAft>
                <a:spcPts val="0"/>
              </a:spcAft>
              <a:buClr>
                <a:schemeClr val="dk1"/>
              </a:buClr>
              <a:buSzPts val="1100"/>
              <a:buFont typeface="Poppins"/>
              <a:buChar char="o"/>
            </a:pPr>
            <a:r>
              <a:rPr lang="en" i="1">
                <a:solidFill>
                  <a:schemeClr val="dk1"/>
                </a:solidFill>
                <a:latin typeface="Poppins"/>
                <a:ea typeface="Poppins"/>
                <a:cs typeface="Poppins"/>
                <a:sym typeface="Poppins"/>
              </a:rPr>
              <a:t>What modification would strengthen this lesson component for </a:t>
            </a:r>
            <a:r>
              <a:rPr lang="en" i="1" u="sng">
                <a:solidFill>
                  <a:schemeClr val="dk1"/>
                </a:solidFill>
                <a:latin typeface="Poppins"/>
                <a:ea typeface="Poppins"/>
                <a:cs typeface="Poppins"/>
                <a:sym typeface="Poppins"/>
              </a:rPr>
              <a:t>all</a:t>
            </a:r>
            <a:r>
              <a:rPr lang="en" i="1">
                <a:solidFill>
                  <a:schemeClr val="dk1"/>
                </a:solidFill>
                <a:latin typeface="Poppins"/>
                <a:ea typeface="Poppins"/>
                <a:cs typeface="Poppins"/>
                <a:sym typeface="Poppins"/>
              </a:rPr>
              <a:t> students? </a:t>
            </a:r>
            <a:endParaRPr i="1">
              <a:solidFill>
                <a:schemeClr val="dk1"/>
              </a:solidFill>
              <a:latin typeface="Poppins"/>
              <a:ea typeface="Poppins"/>
              <a:cs typeface="Poppins"/>
              <a:sym typeface="Poppins"/>
            </a:endParaRPr>
          </a:p>
          <a:p>
            <a:pPr marL="1085850" lvl="1" indent="-298450" algn="l" rtl="0">
              <a:spcBef>
                <a:spcPts val="0"/>
              </a:spcBef>
              <a:spcAft>
                <a:spcPts val="0"/>
              </a:spcAft>
              <a:buClr>
                <a:schemeClr val="dk1"/>
              </a:buClr>
              <a:buSzPts val="1100"/>
              <a:buFont typeface="Poppins"/>
              <a:buChar char="o"/>
            </a:pPr>
            <a:r>
              <a:rPr lang="en" i="1">
                <a:solidFill>
                  <a:schemeClr val="dk1"/>
                </a:solidFill>
                <a:latin typeface="Poppins"/>
                <a:ea typeface="Poppins"/>
                <a:cs typeface="Poppins"/>
                <a:sym typeface="Poppins"/>
              </a:rPr>
              <a:t>Does this lesson component/instructional approach align to and/or support the intended student learning?</a:t>
            </a:r>
            <a:endParaRPr i="1">
              <a:solidFill>
                <a:schemeClr val="dk1"/>
              </a:solidFill>
              <a:latin typeface="Poppins"/>
              <a:ea typeface="Poppins"/>
              <a:cs typeface="Poppins"/>
              <a:sym typeface="Poppins"/>
            </a:endParaRPr>
          </a:p>
          <a:p>
            <a:pPr marL="514350" lvl="0" indent="-298450" algn="l" rtl="0">
              <a:spcBef>
                <a:spcPts val="0"/>
              </a:spcBef>
              <a:spcAft>
                <a:spcPts val="0"/>
              </a:spcAft>
              <a:buClr>
                <a:schemeClr val="dk1"/>
              </a:buClr>
              <a:buSzPts val="1100"/>
              <a:buFont typeface="Noto Sans Symbols"/>
              <a:buChar char="●"/>
            </a:pPr>
            <a:r>
              <a:rPr lang="en" b="1">
                <a:solidFill>
                  <a:schemeClr val="dk1"/>
                </a:solidFill>
                <a:latin typeface="Poppins"/>
                <a:ea typeface="Poppins"/>
                <a:cs typeface="Poppins"/>
                <a:sym typeface="Poppins"/>
              </a:rPr>
              <a:t>Practice/Feedback Loop Round 2 (7 min):</a:t>
            </a:r>
            <a:r>
              <a:rPr lang="en">
                <a:solidFill>
                  <a:schemeClr val="dk1"/>
                </a:solidFill>
                <a:latin typeface="Poppins"/>
                <a:ea typeface="Poppins"/>
                <a:cs typeface="Poppins"/>
                <a:sym typeface="Poppins"/>
              </a:rPr>
              <a:t> Partner 2 practices instructional plan and records partner feedback aligned to relevant Planning and Instructional Look-Fors.</a:t>
            </a:r>
            <a:endParaRPr b="1">
              <a:solidFill>
                <a:schemeClr val="dk1"/>
              </a:solidFill>
              <a:latin typeface="Poppins"/>
              <a:ea typeface="Poppins"/>
              <a:cs typeface="Poppins"/>
              <a:sym typeface="Poppins"/>
            </a:endParaRPr>
          </a:p>
          <a:p>
            <a:pPr marL="514350" lvl="0" indent="-298450" algn="l" rtl="0">
              <a:spcBef>
                <a:spcPts val="0"/>
              </a:spcBef>
              <a:spcAft>
                <a:spcPts val="0"/>
              </a:spcAft>
              <a:buClr>
                <a:schemeClr val="dk1"/>
              </a:buClr>
              <a:buSzPts val="1100"/>
              <a:buFont typeface="Noto Sans Symbols"/>
              <a:buChar char="●"/>
            </a:pPr>
            <a:r>
              <a:rPr lang="en" b="1">
                <a:solidFill>
                  <a:schemeClr val="dk1"/>
                </a:solidFill>
                <a:latin typeface="Poppins"/>
                <a:ea typeface="Poppins"/>
                <a:cs typeface="Poppins"/>
                <a:sym typeface="Poppins"/>
              </a:rPr>
              <a:t>Individual Reflection</a:t>
            </a:r>
            <a:r>
              <a:rPr lang="en">
                <a:solidFill>
                  <a:schemeClr val="dk1"/>
                </a:solidFill>
                <a:latin typeface="Poppins"/>
                <a:ea typeface="Poppins"/>
                <a:cs typeface="Poppins"/>
                <a:sym typeface="Poppins"/>
              </a:rPr>
              <a:t> </a:t>
            </a:r>
            <a:r>
              <a:rPr lang="en" b="1">
                <a:solidFill>
                  <a:schemeClr val="dk1"/>
                </a:solidFill>
                <a:latin typeface="Poppins"/>
                <a:ea typeface="Poppins"/>
                <a:cs typeface="Poppins"/>
                <a:sym typeface="Poppins"/>
              </a:rPr>
              <a:t>(4 min):</a:t>
            </a:r>
            <a:r>
              <a:rPr lang="en">
                <a:solidFill>
                  <a:schemeClr val="dk1"/>
                </a:solidFill>
                <a:latin typeface="Poppins"/>
                <a:ea typeface="Poppins"/>
                <a:cs typeface="Poppins"/>
                <a:sym typeface="Poppins"/>
              </a:rPr>
              <a:t> </a:t>
            </a:r>
            <a:r>
              <a:rPr lang="en" i="1">
                <a:solidFill>
                  <a:schemeClr val="dk1"/>
                </a:solidFill>
                <a:latin typeface="Poppins"/>
                <a:ea typeface="Poppins"/>
                <a:cs typeface="Poppins"/>
                <a:sym typeface="Poppins"/>
              </a:rPr>
              <a:t>“Now let’s take a few  minutes to jot down implications from your partner’s feedback</a:t>
            </a:r>
            <a:r>
              <a:rPr lang="en" b="1" i="1">
                <a:solidFill>
                  <a:schemeClr val="dk1"/>
                </a:solidFill>
                <a:latin typeface="Poppins"/>
                <a:ea typeface="Poppins"/>
                <a:cs typeface="Poppins"/>
                <a:sym typeface="Poppins"/>
              </a:rPr>
              <a:t>, </a:t>
            </a:r>
            <a:r>
              <a:rPr lang="en" i="1">
                <a:solidFill>
                  <a:schemeClr val="dk1"/>
                </a:solidFill>
                <a:latin typeface="Poppins"/>
                <a:ea typeface="Poppins"/>
                <a:cs typeface="Poppins"/>
                <a:sym typeface="Poppins"/>
              </a:rPr>
              <a:t>for your next steps with planning.  A question to consider in your reflection is:</a:t>
            </a:r>
            <a:r>
              <a:rPr lang="en">
                <a:solidFill>
                  <a:schemeClr val="dk1"/>
                </a:solidFill>
                <a:latin typeface="Poppins"/>
                <a:ea typeface="Poppins"/>
                <a:cs typeface="Poppins"/>
                <a:sym typeface="Poppins"/>
              </a:rPr>
              <a:t> </a:t>
            </a:r>
            <a:r>
              <a:rPr lang="en" i="1">
                <a:solidFill>
                  <a:schemeClr val="dk1"/>
                </a:solidFill>
                <a:latin typeface="Poppins"/>
                <a:ea typeface="Poppins"/>
                <a:cs typeface="Poppins"/>
                <a:sym typeface="Poppins"/>
              </a:rPr>
              <a:t>What are my next steps, based on feedback received, that would ensure effective implementation for all learners?”</a:t>
            </a:r>
            <a:endParaRPr b="1">
              <a:solidFill>
                <a:schemeClr val="dk1"/>
              </a:solidFill>
              <a:latin typeface="Poppins"/>
              <a:ea typeface="Poppins"/>
              <a:cs typeface="Poppins"/>
              <a:sym typeface="Poppin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Page 1">
  <p:cSld name="CUSTOM">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title"/>
          </p:nvPr>
        </p:nvSpPr>
        <p:spPr>
          <a:xfrm>
            <a:off x="1210350" y="1331450"/>
            <a:ext cx="6723300" cy="2167800"/>
          </a:xfrm>
          <a:prstGeom prst="rect">
            <a:avLst/>
          </a:prstGeom>
        </p:spPr>
        <p:txBody>
          <a:bodyPr spcFirstLastPara="1" wrap="square" lIns="0" tIns="0" rIns="0" bIns="0" anchor="b" anchorCtr="0">
            <a:noAutofit/>
          </a:bodyPr>
          <a:lstStyle>
            <a:lvl1pPr lvl="0" algn="ctr">
              <a:spcBef>
                <a:spcPts val="0"/>
              </a:spcBef>
              <a:spcAft>
                <a:spcPts val="0"/>
              </a:spcAft>
              <a:buNone/>
              <a:defRPr>
                <a:solidFill>
                  <a:srgbClr val="FFFFFF"/>
                </a:solidFill>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11" name="Google Shape;11;p2"/>
          <p:cNvSpPr txBox="1">
            <a:spLocks noGrp="1"/>
          </p:cNvSpPr>
          <p:nvPr>
            <p:ph type="subTitle" idx="1"/>
          </p:nvPr>
        </p:nvSpPr>
        <p:spPr>
          <a:xfrm>
            <a:off x="2486850" y="3818250"/>
            <a:ext cx="4170300" cy="836400"/>
          </a:xfrm>
          <a:prstGeom prst="rect">
            <a:avLst/>
          </a:prstGeom>
        </p:spPr>
        <p:txBody>
          <a:bodyPr spcFirstLastPara="1" wrap="square" lIns="0" tIns="0" rIns="0" bIns="0" anchor="t" anchorCtr="0">
            <a:noAutofit/>
          </a:bodyPr>
          <a:lstStyle>
            <a:lvl1pPr lvl="0" algn="ctr">
              <a:lnSpc>
                <a:spcPct val="150000"/>
              </a:lnSpc>
              <a:spcBef>
                <a:spcPts val="0"/>
              </a:spcBef>
              <a:spcAft>
                <a:spcPts val="0"/>
              </a:spcAft>
              <a:buNone/>
              <a:defRPr sz="1200">
                <a:solidFill>
                  <a:srgbClr val="40C1AC"/>
                </a:solidFill>
                <a:latin typeface="Bitter"/>
                <a:ea typeface="Bitter"/>
                <a:cs typeface="Bitter"/>
                <a:sym typeface="Bitter"/>
              </a:defRPr>
            </a:lvl1pPr>
            <a:lvl2pPr lvl="1">
              <a:spcBef>
                <a:spcPts val="1000"/>
              </a:spcBef>
              <a:spcAft>
                <a:spcPts val="0"/>
              </a:spcAft>
              <a:buNone/>
              <a:defRPr/>
            </a:lvl2pPr>
            <a:lvl3pPr lvl="2">
              <a:spcBef>
                <a:spcPts val="1600"/>
              </a:spcBef>
              <a:spcAft>
                <a:spcPts val="0"/>
              </a:spcAft>
              <a:buNone/>
              <a:defRPr/>
            </a:lvl3pPr>
            <a:lvl4pPr lvl="3">
              <a:spcBef>
                <a:spcPts val="1600"/>
              </a:spcBef>
              <a:spcAft>
                <a:spcPts val="0"/>
              </a:spcAft>
              <a:buNone/>
              <a:defRPr/>
            </a:lvl4pPr>
            <a:lvl5pPr lvl="4">
              <a:spcBef>
                <a:spcPts val="1600"/>
              </a:spcBef>
              <a:spcAft>
                <a:spcPts val="0"/>
              </a:spcAft>
              <a:buNone/>
              <a:defRPr/>
            </a:lvl5pPr>
            <a:lvl6pPr lvl="5">
              <a:spcBef>
                <a:spcPts val="1600"/>
              </a:spcBef>
              <a:spcAft>
                <a:spcPts val="0"/>
              </a:spcAft>
              <a:buNone/>
              <a:defRPr/>
            </a:lvl6pPr>
            <a:lvl7pPr lvl="6">
              <a:spcBef>
                <a:spcPts val="1600"/>
              </a:spcBef>
              <a:spcAft>
                <a:spcPts val="0"/>
              </a:spcAft>
              <a:buNone/>
              <a:defRPr/>
            </a:lvl7pPr>
            <a:lvl8pPr lvl="7">
              <a:spcBef>
                <a:spcPts val="1600"/>
              </a:spcBef>
              <a:spcAft>
                <a:spcPts val="0"/>
              </a:spcAft>
              <a:buNone/>
              <a:defRPr/>
            </a:lvl8pPr>
            <a:lvl9pPr lvl="8">
              <a:spcBef>
                <a:spcPts val="1600"/>
              </a:spcBef>
              <a:spcAft>
                <a:spcPts val="1600"/>
              </a:spcAft>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isual anchor">
  <p:cSld name="CUSTOM_2_1">
    <p:bg>
      <p:bgPr>
        <a:blipFill>
          <a:blip r:embed="rId2">
            <a:alphaModFix/>
          </a:blip>
          <a:stretch>
            <a:fillRect/>
          </a:stretch>
        </a:blipFill>
        <a:effectLst/>
      </p:bgPr>
    </p:bg>
    <p:spTree>
      <p:nvGrpSpPr>
        <p:cNvPr id="1" name="Shape 48"/>
        <p:cNvGrpSpPr/>
        <p:nvPr/>
      </p:nvGrpSpPr>
      <p:grpSpPr>
        <a:xfrm>
          <a:off x="0" y="0"/>
          <a:ext cx="0" cy="0"/>
          <a:chOff x="0" y="0"/>
          <a:chExt cx="0" cy="0"/>
        </a:xfrm>
      </p:grpSpPr>
      <p:sp>
        <p:nvSpPr>
          <p:cNvPr id="49" name="Google Shape;49;p11"/>
          <p:cNvSpPr txBox="1">
            <a:spLocks noGrp="1"/>
          </p:cNvSpPr>
          <p:nvPr>
            <p:ph type="subTitle" idx="1"/>
          </p:nvPr>
        </p:nvSpPr>
        <p:spPr>
          <a:xfrm>
            <a:off x="1425450" y="4163925"/>
            <a:ext cx="6293100" cy="864600"/>
          </a:xfrm>
          <a:prstGeom prst="rect">
            <a:avLst/>
          </a:prstGeom>
        </p:spPr>
        <p:txBody>
          <a:bodyPr spcFirstLastPara="1" wrap="square" lIns="0" tIns="0" rIns="0" bIns="0" anchor="ctr" anchorCtr="0">
            <a:noAutofit/>
          </a:bodyPr>
          <a:lstStyle>
            <a:lvl1pPr lvl="0" algn="ctr" rtl="0">
              <a:lnSpc>
                <a:spcPct val="130000"/>
              </a:lnSpc>
              <a:spcBef>
                <a:spcPts val="0"/>
              </a:spcBef>
              <a:spcAft>
                <a:spcPts val="0"/>
              </a:spcAft>
              <a:buClr>
                <a:srgbClr val="2D68C4"/>
              </a:buClr>
              <a:buSzPts val="1100"/>
              <a:buFont typeface="Poppins SemiBold"/>
              <a:buNone/>
              <a:defRPr>
                <a:solidFill>
                  <a:srgbClr val="2D68C4"/>
                </a:solidFill>
                <a:latin typeface="Poppins SemiBold"/>
                <a:ea typeface="Poppins SemiBold"/>
                <a:cs typeface="Poppins SemiBold"/>
                <a:sym typeface="Poppins SemiBold"/>
              </a:defRPr>
            </a:lvl1pPr>
            <a:lvl2pPr lvl="1" algn="ctr" rtl="0">
              <a:lnSpc>
                <a:spcPct val="100000"/>
              </a:lnSpc>
              <a:spcBef>
                <a:spcPts val="100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pic>
        <p:nvPicPr>
          <p:cNvPr id="50" name="Google Shape;50;p11"/>
          <p:cNvPicPr preferRelativeResize="0"/>
          <p:nvPr/>
        </p:nvPicPr>
        <p:blipFill>
          <a:blip r:embed="rId3">
            <a:alphaModFix/>
          </a:blip>
          <a:stretch>
            <a:fillRect/>
          </a:stretch>
        </p:blipFill>
        <p:spPr>
          <a:xfrm>
            <a:off x="0" y="0"/>
            <a:ext cx="9143997" cy="897077"/>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SECTION_TITLE_AND_DESCRIPTION_4_1">
    <p:spTree>
      <p:nvGrpSpPr>
        <p:cNvPr id="1" name="Shape 51"/>
        <p:cNvGrpSpPr/>
        <p:nvPr/>
      </p:nvGrpSpPr>
      <p:grpSpPr>
        <a:xfrm>
          <a:off x="0" y="0"/>
          <a:ext cx="0" cy="0"/>
          <a:chOff x="0" y="0"/>
          <a:chExt cx="0" cy="0"/>
        </a:xfrm>
      </p:grpSpPr>
      <p:sp>
        <p:nvSpPr>
          <p:cNvPr id="52" name="Google Shape;52;p12"/>
          <p:cNvSpPr txBox="1">
            <a:spLocks noGrp="1"/>
          </p:cNvSpPr>
          <p:nvPr>
            <p:ph type="title"/>
          </p:nvPr>
        </p:nvSpPr>
        <p:spPr>
          <a:xfrm>
            <a:off x="1143000" y="579500"/>
            <a:ext cx="6827100" cy="3672600"/>
          </a:xfrm>
          <a:prstGeom prst="rect">
            <a:avLst/>
          </a:prstGeom>
        </p:spPr>
        <p:txBody>
          <a:bodyPr spcFirstLastPara="1" wrap="square" lIns="0" tIns="0" rIns="0" bIns="0" anchor="ctr" anchorCtr="0">
            <a:noAutofit/>
          </a:bodyPr>
          <a:lstStyle>
            <a:lvl1pPr lvl="0" algn="ctr" rtl="0">
              <a:spcBef>
                <a:spcPts val="0"/>
              </a:spcBef>
              <a:spcAft>
                <a:spcPts val="0"/>
              </a:spcAft>
              <a:buSzPts val="2200"/>
              <a:buFont typeface="Poppins"/>
              <a:buNone/>
              <a:defRPr sz="2200" b="1">
                <a:latin typeface="Poppins"/>
                <a:ea typeface="Poppins"/>
                <a:cs typeface="Poppins"/>
                <a:sym typeface="Poppins"/>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53" name="Google Shape;53;p12"/>
          <p:cNvSpPr txBox="1">
            <a:spLocks noGrp="1"/>
          </p:cNvSpPr>
          <p:nvPr>
            <p:ph type="subTitle" idx="1"/>
          </p:nvPr>
        </p:nvSpPr>
        <p:spPr>
          <a:xfrm>
            <a:off x="2703900" y="4409150"/>
            <a:ext cx="3705300" cy="515400"/>
          </a:xfrm>
          <a:prstGeom prst="rect">
            <a:avLst/>
          </a:prstGeom>
        </p:spPr>
        <p:txBody>
          <a:bodyPr spcFirstLastPara="1" wrap="square" lIns="0" tIns="0" rIns="0" bIns="0" anchor="ctr" anchorCtr="0">
            <a:noAutofit/>
          </a:bodyPr>
          <a:lstStyle>
            <a:lvl1pPr lvl="0" rtl="0">
              <a:lnSpc>
                <a:spcPct val="130000"/>
              </a:lnSpc>
              <a:spcBef>
                <a:spcPts val="0"/>
              </a:spcBef>
              <a:spcAft>
                <a:spcPts val="0"/>
              </a:spcAft>
              <a:buClr>
                <a:srgbClr val="2D68C4"/>
              </a:buClr>
              <a:buSzPts val="1100"/>
              <a:buFont typeface="Poppins SemiBold"/>
              <a:buNone/>
              <a:defRPr>
                <a:solidFill>
                  <a:srgbClr val="2D68C4"/>
                </a:solidFill>
                <a:latin typeface="Poppins SemiBold"/>
                <a:ea typeface="Poppins SemiBold"/>
                <a:cs typeface="Poppins SemiBold"/>
                <a:sym typeface="Poppins SemiBold"/>
              </a:defRPr>
            </a:lvl1pPr>
            <a:lvl2pPr lvl="1" algn="ctr" rtl="0">
              <a:lnSpc>
                <a:spcPct val="100000"/>
              </a:lnSpc>
              <a:spcBef>
                <a:spcPts val="100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54" name="Google Shape;54;p12"/>
          <p:cNvSpPr/>
          <p:nvPr/>
        </p:nvSpPr>
        <p:spPr>
          <a:xfrm>
            <a:off x="1540100" y="4252050"/>
            <a:ext cx="633900" cy="633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Highlight 1">
  <p:cSld name="SECTION_TITLE_AND_DESCRIPTION_3">
    <p:spTree>
      <p:nvGrpSpPr>
        <p:cNvPr id="1" name="Shape 55"/>
        <p:cNvGrpSpPr/>
        <p:nvPr/>
      </p:nvGrpSpPr>
      <p:grpSpPr>
        <a:xfrm>
          <a:off x="0" y="0"/>
          <a:ext cx="0" cy="0"/>
          <a:chOff x="0" y="0"/>
          <a:chExt cx="0" cy="0"/>
        </a:xfrm>
      </p:grpSpPr>
      <p:sp>
        <p:nvSpPr>
          <p:cNvPr id="56" name="Google Shape;56;p13"/>
          <p:cNvSpPr txBox="1">
            <a:spLocks noGrp="1"/>
          </p:cNvSpPr>
          <p:nvPr>
            <p:ph type="body" idx="1"/>
          </p:nvPr>
        </p:nvSpPr>
        <p:spPr>
          <a:xfrm>
            <a:off x="5513625" y="2365750"/>
            <a:ext cx="2497800" cy="2531100"/>
          </a:xfrm>
          <a:prstGeom prst="rect">
            <a:avLst/>
          </a:prstGeom>
        </p:spPr>
        <p:txBody>
          <a:bodyPr spcFirstLastPara="1" wrap="square" lIns="0" tIns="0" rIns="0" bIns="0" anchor="t" anchorCtr="0">
            <a:noAutofit/>
          </a:bodyPr>
          <a:lstStyle>
            <a:lvl1pPr marL="457200" lvl="0" indent="-298450" rtl="0">
              <a:lnSpc>
                <a:spcPct val="130000"/>
              </a:lnSpc>
              <a:spcBef>
                <a:spcPts val="0"/>
              </a:spcBef>
              <a:spcAft>
                <a:spcPts val="0"/>
              </a:spcAft>
              <a:buSzPts val="1100"/>
              <a:buChar char="●"/>
              <a:defRPr/>
            </a:lvl1pPr>
            <a:lvl2pPr marL="914400" lvl="1" indent="-298450" rtl="0">
              <a:lnSpc>
                <a:spcPct val="130000"/>
              </a:lnSpc>
              <a:spcBef>
                <a:spcPts val="1000"/>
              </a:spcBef>
              <a:spcAft>
                <a:spcPts val="0"/>
              </a:spcAft>
              <a:buSzPts val="1100"/>
              <a:buChar char="○"/>
              <a:defRPr/>
            </a:lvl2pPr>
            <a:lvl3pPr marL="1371600" lvl="2" indent="-298450" rtl="0">
              <a:lnSpc>
                <a:spcPct val="130000"/>
              </a:lnSpc>
              <a:spcBef>
                <a:spcPts val="1000"/>
              </a:spcBef>
              <a:spcAft>
                <a:spcPts val="0"/>
              </a:spcAft>
              <a:buSzPts val="1100"/>
              <a:buChar char="■"/>
              <a:defRPr/>
            </a:lvl3pPr>
            <a:lvl4pPr marL="1828800" lvl="3" indent="-298450" rtl="0">
              <a:lnSpc>
                <a:spcPct val="130000"/>
              </a:lnSpc>
              <a:spcBef>
                <a:spcPts val="1000"/>
              </a:spcBef>
              <a:spcAft>
                <a:spcPts val="0"/>
              </a:spcAft>
              <a:buSzPts val="1100"/>
              <a:buChar char="●"/>
              <a:defRPr/>
            </a:lvl4pPr>
            <a:lvl5pPr marL="2286000" lvl="4" indent="-298450" rtl="0">
              <a:lnSpc>
                <a:spcPct val="130000"/>
              </a:lnSpc>
              <a:spcBef>
                <a:spcPts val="1000"/>
              </a:spcBef>
              <a:spcAft>
                <a:spcPts val="0"/>
              </a:spcAft>
              <a:buSzPts val="1100"/>
              <a:buChar char="○"/>
              <a:defRPr/>
            </a:lvl5pPr>
            <a:lvl6pPr marL="2743200" lvl="5" indent="-298450" rtl="0">
              <a:lnSpc>
                <a:spcPct val="130000"/>
              </a:lnSpc>
              <a:spcBef>
                <a:spcPts val="1000"/>
              </a:spcBef>
              <a:spcAft>
                <a:spcPts val="0"/>
              </a:spcAft>
              <a:buSzPts val="1100"/>
              <a:buChar char="■"/>
              <a:defRPr/>
            </a:lvl6pPr>
            <a:lvl7pPr marL="3200400" lvl="6" indent="-298450" rtl="0">
              <a:lnSpc>
                <a:spcPct val="130000"/>
              </a:lnSpc>
              <a:spcBef>
                <a:spcPts val="1000"/>
              </a:spcBef>
              <a:spcAft>
                <a:spcPts val="0"/>
              </a:spcAft>
              <a:buSzPts val="1100"/>
              <a:buChar char="●"/>
              <a:defRPr/>
            </a:lvl7pPr>
            <a:lvl8pPr marL="3657600" lvl="7" indent="-298450" rtl="0">
              <a:lnSpc>
                <a:spcPct val="130000"/>
              </a:lnSpc>
              <a:spcBef>
                <a:spcPts val="1000"/>
              </a:spcBef>
              <a:spcAft>
                <a:spcPts val="0"/>
              </a:spcAft>
              <a:buSzPts val="1100"/>
              <a:buChar char="○"/>
              <a:defRPr/>
            </a:lvl8pPr>
            <a:lvl9pPr marL="4114800" lvl="8" indent="-298450" rtl="0">
              <a:lnSpc>
                <a:spcPct val="130000"/>
              </a:lnSpc>
              <a:spcBef>
                <a:spcPts val="1000"/>
              </a:spcBef>
              <a:spcAft>
                <a:spcPts val="1000"/>
              </a:spcAft>
              <a:buSzPts val="1100"/>
              <a:buChar char="■"/>
              <a:defRPr/>
            </a:lvl9pPr>
          </a:lstStyle>
          <a:p>
            <a:endParaRPr/>
          </a:p>
        </p:txBody>
      </p:sp>
      <p:sp>
        <p:nvSpPr>
          <p:cNvPr id="57" name="Google Shape;57;p13"/>
          <p:cNvSpPr txBox="1">
            <a:spLocks noGrp="1"/>
          </p:cNvSpPr>
          <p:nvPr>
            <p:ph type="title"/>
          </p:nvPr>
        </p:nvSpPr>
        <p:spPr>
          <a:xfrm>
            <a:off x="1143000" y="1152000"/>
            <a:ext cx="3252900" cy="3411000"/>
          </a:xfrm>
          <a:prstGeom prst="rect">
            <a:avLst/>
          </a:prstGeom>
        </p:spPr>
        <p:txBody>
          <a:bodyPr spcFirstLastPara="1" wrap="square" lIns="0" tIns="0" rIns="0" bIns="0" anchor="ctr" anchorCtr="0">
            <a:noAutofit/>
          </a:bodyPr>
          <a:lstStyle>
            <a:lvl1pPr lvl="0" algn="ctr" rtl="0">
              <a:spcBef>
                <a:spcPts val="0"/>
              </a:spcBef>
              <a:spcAft>
                <a:spcPts val="0"/>
              </a:spcAft>
              <a:buSzPts val="4800"/>
              <a:buFont typeface="Poppins ExtraBold"/>
              <a:buNone/>
              <a:defRPr sz="4800">
                <a:latin typeface="Poppins ExtraBold"/>
                <a:ea typeface="Poppins ExtraBold"/>
                <a:cs typeface="Poppins ExtraBold"/>
                <a:sym typeface="Poppins ExtraBold"/>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58" name="Google Shape;58;p13"/>
          <p:cNvSpPr txBox="1">
            <a:spLocks noGrp="1"/>
          </p:cNvSpPr>
          <p:nvPr>
            <p:ph type="subTitle" idx="2"/>
          </p:nvPr>
        </p:nvSpPr>
        <p:spPr>
          <a:xfrm>
            <a:off x="5513650" y="1457025"/>
            <a:ext cx="2497800" cy="864600"/>
          </a:xfrm>
          <a:prstGeom prst="rect">
            <a:avLst/>
          </a:prstGeom>
        </p:spPr>
        <p:txBody>
          <a:bodyPr spcFirstLastPara="1" wrap="square" lIns="0" tIns="0" rIns="0" bIns="0" anchor="b" anchorCtr="0">
            <a:noAutofit/>
          </a:bodyPr>
          <a:lstStyle>
            <a:lvl1pPr lvl="0" rtl="0">
              <a:lnSpc>
                <a:spcPct val="130000"/>
              </a:lnSpc>
              <a:spcBef>
                <a:spcPts val="0"/>
              </a:spcBef>
              <a:spcAft>
                <a:spcPts val="0"/>
              </a:spcAft>
              <a:buClr>
                <a:srgbClr val="2D68C4"/>
              </a:buClr>
              <a:buSzPts val="1100"/>
              <a:buFont typeface="Poppins SemiBold"/>
              <a:buNone/>
              <a:defRPr>
                <a:solidFill>
                  <a:srgbClr val="2D68C4"/>
                </a:solidFill>
                <a:latin typeface="Poppins SemiBold"/>
                <a:ea typeface="Poppins SemiBold"/>
                <a:cs typeface="Poppins SemiBold"/>
                <a:sym typeface="Poppins SemiBold"/>
              </a:defRPr>
            </a:lvl1pPr>
            <a:lvl2pPr lvl="1" algn="ctr" rtl="0">
              <a:lnSpc>
                <a:spcPct val="100000"/>
              </a:lnSpc>
              <a:spcBef>
                <a:spcPts val="100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cxnSp>
        <p:nvCxnSpPr>
          <p:cNvPr id="59" name="Google Shape;59;p13"/>
          <p:cNvCxnSpPr/>
          <p:nvPr/>
        </p:nvCxnSpPr>
        <p:spPr>
          <a:xfrm>
            <a:off x="5139500" y="1152000"/>
            <a:ext cx="0" cy="3411000"/>
          </a:xfrm>
          <a:prstGeom prst="straightConnector1">
            <a:avLst/>
          </a:prstGeom>
          <a:noFill/>
          <a:ln w="19050" cap="flat" cmpd="sng">
            <a:solidFill>
              <a:srgbClr val="FFFFFF"/>
            </a:solidFill>
            <a:prstDash val="solid"/>
            <a:round/>
            <a:headEnd type="none" w="med" len="med"/>
            <a:tailEnd type="none" w="med" len="med"/>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Highlight 2">
  <p:cSld name="SECTION_TITLE_AND_DESCRIPTION_3_1">
    <p:spTree>
      <p:nvGrpSpPr>
        <p:cNvPr id="1" name="Shape 60"/>
        <p:cNvGrpSpPr/>
        <p:nvPr/>
      </p:nvGrpSpPr>
      <p:grpSpPr>
        <a:xfrm>
          <a:off x="0" y="0"/>
          <a:ext cx="0" cy="0"/>
          <a:chOff x="0" y="0"/>
          <a:chExt cx="0" cy="0"/>
        </a:xfrm>
      </p:grpSpPr>
      <p:sp>
        <p:nvSpPr>
          <p:cNvPr id="61" name="Google Shape;61;p14"/>
          <p:cNvSpPr txBox="1">
            <a:spLocks noGrp="1"/>
          </p:cNvSpPr>
          <p:nvPr>
            <p:ph type="body" idx="1"/>
          </p:nvPr>
        </p:nvSpPr>
        <p:spPr>
          <a:xfrm>
            <a:off x="1143000" y="2365750"/>
            <a:ext cx="2497800" cy="2531100"/>
          </a:xfrm>
          <a:prstGeom prst="rect">
            <a:avLst/>
          </a:prstGeom>
        </p:spPr>
        <p:txBody>
          <a:bodyPr spcFirstLastPara="1" wrap="square" lIns="0" tIns="0" rIns="0" bIns="0" anchor="t" anchorCtr="0">
            <a:noAutofit/>
          </a:bodyPr>
          <a:lstStyle>
            <a:lvl1pPr marL="457200" lvl="0" indent="-298450" rtl="0">
              <a:lnSpc>
                <a:spcPct val="130000"/>
              </a:lnSpc>
              <a:spcBef>
                <a:spcPts val="0"/>
              </a:spcBef>
              <a:spcAft>
                <a:spcPts val="0"/>
              </a:spcAft>
              <a:buSzPts val="1100"/>
              <a:buChar char="●"/>
              <a:defRPr/>
            </a:lvl1pPr>
            <a:lvl2pPr marL="914400" lvl="1" indent="-298450" rtl="0">
              <a:lnSpc>
                <a:spcPct val="130000"/>
              </a:lnSpc>
              <a:spcBef>
                <a:spcPts val="1000"/>
              </a:spcBef>
              <a:spcAft>
                <a:spcPts val="0"/>
              </a:spcAft>
              <a:buSzPts val="1100"/>
              <a:buChar char="○"/>
              <a:defRPr/>
            </a:lvl2pPr>
            <a:lvl3pPr marL="1371600" lvl="2" indent="-298450" rtl="0">
              <a:lnSpc>
                <a:spcPct val="130000"/>
              </a:lnSpc>
              <a:spcBef>
                <a:spcPts val="1000"/>
              </a:spcBef>
              <a:spcAft>
                <a:spcPts val="0"/>
              </a:spcAft>
              <a:buSzPts val="1100"/>
              <a:buChar char="■"/>
              <a:defRPr/>
            </a:lvl3pPr>
            <a:lvl4pPr marL="1828800" lvl="3" indent="-298450" rtl="0">
              <a:lnSpc>
                <a:spcPct val="130000"/>
              </a:lnSpc>
              <a:spcBef>
                <a:spcPts val="1000"/>
              </a:spcBef>
              <a:spcAft>
                <a:spcPts val="0"/>
              </a:spcAft>
              <a:buSzPts val="1100"/>
              <a:buChar char="●"/>
              <a:defRPr/>
            </a:lvl4pPr>
            <a:lvl5pPr marL="2286000" lvl="4" indent="-298450" rtl="0">
              <a:lnSpc>
                <a:spcPct val="130000"/>
              </a:lnSpc>
              <a:spcBef>
                <a:spcPts val="1000"/>
              </a:spcBef>
              <a:spcAft>
                <a:spcPts val="0"/>
              </a:spcAft>
              <a:buSzPts val="1100"/>
              <a:buChar char="○"/>
              <a:defRPr/>
            </a:lvl5pPr>
            <a:lvl6pPr marL="2743200" lvl="5" indent="-298450" rtl="0">
              <a:lnSpc>
                <a:spcPct val="130000"/>
              </a:lnSpc>
              <a:spcBef>
                <a:spcPts val="1000"/>
              </a:spcBef>
              <a:spcAft>
                <a:spcPts val="0"/>
              </a:spcAft>
              <a:buSzPts val="1100"/>
              <a:buChar char="■"/>
              <a:defRPr/>
            </a:lvl6pPr>
            <a:lvl7pPr marL="3200400" lvl="6" indent="-298450" rtl="0">
              <a:lnSpc>
                <a:spcPct val="130000"/>
              </a:lnSpc>
              <a:spcBef>
                <a:spcPts val="1000"/>
              </a:spcBef>
              <a:spcAft>
                <a:spcPts val="0"/>
              </a:spcAft>
              <a:buSzPts val="1100"/>
              <a:buChar char="●"/>
              <a:defRPr/>
            </a:lvl7pPr>
            <a:lvl8pPr marL="3657600" lvl="7" indent="-298450" rtl="0">
              <a:lnSpc>
                <a:spcPct val="130000"/>
              </a:lnSpc>
              <a:spcBef>
                <a:spcPts val="1000"/>
              </a:spcBef>
              <a:spcAft>
                <a:spcPts val="0"/>
              </a:spcAft>
              <a:buSzPts val="1100"/>
              <a:buChar char="○"/>
              <a:defRPr/>
            </a:lvl8pPr>
            <a:lvl9pPr marL="4114800" lvl="8" indent="-298450" rtl="0">
              <a:lnSpc>
                <a:spcPct val="130000"/>
              </a:lnSpc>
              <a:spcBef>
                <a:spcPts val="1000"/>
              </a:spcBef>
              <a:spcAft>
                <a:spcPts val="1000"/>
              </a:spcAft>
              <a:buSzPts val="1100"/>
              <a:buChar char="■"/>
              <a:defRPr/>
            </a:lvl9pPr>
          </a:lstStyle>
          <a:p>
            <a:endParaRPr/>
          </a:p>
        </p:txBody>
      </p:sp>
      <p:sp>
        <p:nvSpPr>
          <p:cNvPr id="62" name="Google Shape;62;p14"/>
          <p:cNvSpPr txBox="1">
            <a:spLocks noGrp="1"/>
          </p:cNvSpPr>
          <p:nvPr>
            <p:ph type="subTitle" idx="2"/>
          </p:nvPr>
        </p:nvSpPr>
        <p:spPr>
          <a:xfrm>
            <a:off x="1143000" y="1457025"/>
            <a:ext cx="2497800" cy="864600"/>
          </a:xfrm>
          <a:prstGeom prst="rect">
            <a:avLst/>
          </a:prstGeom>
        </p:spPr>
        <p:txBody>
          <a:bodyPr spcFirstLastPara="1" wrap="square" lIns="0" tIns="0" rIns="0" bIns="0" anchor="b" anchorCtr="0">
            <a:noAutofit/>
          </a:bodyPr>
          <a:lstStyle>
            <a:lvl1pPr lvl="0" rtl="0">
              <a:lnSpc>
                <a:spcPct val="130000"/>
              </a:lnSpc>
              <a:spcBef>
                <a:spcPts val="0"/>
              </a:spcBef>
              <a:spcAft>
                <a:spcPts val="0"/>
              </a:spcAft>
              <a:buClr>
                <a:srgbClr val="2D68C4"/>
              </a:buClr>
              <a:buSzPts val="1100"/>
              <a:buFont typeface="Poppins SemiBold"/>
              <a:buNone/>
              <a:defRPr>
                <a:solidFill>
                  <a:srgbClr val="2D68C4"/>
                </a:solidFill>
                <a:latin typeface="Poppins SemiBold"/>
                <a:ea typeface="Poppins SemiBold"/>
                <a:cs typeface="Poppins SemiBold"/>
                <a:sym typeface="Poppins SemiBold"/>
              </a:defRPr>
            </a:lvl1pPr>
            <a:lvl2pPr lvl="1" algn="ctr" rtl="0">
              <a:lnSpc>
                <a:spcPct val="100000"/>
              </a:lnSpc>
              <a:spcBef>
                <a:spcPts val="100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cxnSp>
        <p:nvCxnSpPr>
          <p:cNvPr id="63" name="Google Shape;63;p14"/>
          <p:cNvCxnSpPr/>
          <p:nvPr/>
        </p:nvCxnSpPr>
        <p:spPr>
          <a:xfrm>
            <a:off x="3851225" y="1152000"/>
            <a:ext cx="0" cy="3411000"/>
          </a:xfrm>
          <a:prstGeom prst="straightConnector1">
            <a:avLst/>
          </a:prstGeom>
          <a:noFill/>
          <a:ln w="19050" cap="flat" cmpd="sng">
            <a:solidFill>
              <a:srgbClr val="FFFFFF"/>
            </a:solidFill>
            <a:prstDash val="solid"/>
            <a:round/>
            <a:headEnd type="none" w="med" len="med"/>
            <a:tailEnd type="none" w="med" len="med"/>
          </a:ln>
        </p:spPr>
      </p:cxnSp>
      <p:sp>
        <p:nvSpPr>
          <p:cNvPr id="64" name="Google Shape;64;p14"/>
          <p:cNvSpPr txBox="1">
            <a:spLocks noGrp="1"/>
          </p:cNvSpPr>
          <p:nvPr>
            <p:ph type="title"/>
          </p:nvPr>
        </p:nvSpPr>
        <p:spPr>
          <a:xfrm>
            <a:off x="4416775" y="1152000"/>
            <a:ext cx="3568200" cy="3411000"/>
          </a:xfrm>
          <a:prstGeom prst="rect">
            <a:avLst/>
          </a:prstGeom>
        </p:spPr>
        <p:txBody>
          <a:bodyPr spcFirstLastPara="1" wrap="square" lIns="0" tIns="0" rIns="0" bIns="0" anchor="ctr" anchorCtr="0">
            <a:noAutofit/>
          </a:bodyPr>
          <a:lstStyle>
            <a:lvl1pPr lvl="0" algn="ctr" rtl="0">
              <a:spcBef>
                <a:spcPts val="0"/>
              </a:spcBef>
              <a:spcAft>
                <a:spcPts val="0"/>
              </a:spcAft>
              <a:buSzPts val="4800"/>
              <a:buFont typeface="Poppins ExtraBold"/>
              <a:buNone/>
              <a:defRPr sz="4800">
                <a:latin typeface="Poppins ExtraBold"/>
                <a:ea typeface="Poppins ExtraBold"/>
                <a:cs typeface="Poppins ExtraBold"/>
                <a:sym typeface="Poppins ExtraBold"/>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Header &amp; Footer">
  <p:cSld name="SECTION_TITLE_AND_DESCRIPTION_2">
    <p:bg>
      <p:bgPr>
        <a:blipFill>
          <a:blip r:embed="rId2">
            <a:alphaModFix/>
          </a:blip>
          <a:stretch>
            <a:fillRect/>
          </a:stretch>
        </a:blipFill>
        <a:effectLst/>
      </p:bgPr>
    </p:bg>
    <p:spTree>
      <p:nvGrpSpPr>
        <p:cNvPr id="1" name="Shape 65"/>
        <p:cNvGrpSpPr/>
        <p:nvPr/>
      </p:nvGrpSpPr>
      <p:grpSpPr>
        <a:xfrm>
          <a:off x="0" y="0"/>
          <a:ext cx="0" cy="0"/>
          <a:chOff x="0" y="0"/>
          <a:chExt cx="0" cy="0"/>
        </a:xfrm>
      </p:grpSpPr>
      <p:sp>
        <p:nvSpPr>
          <p:cNvPr id="66" name="Google Shape;66;p15"/>
          <p:cNvSpPr txBox="1">
            <a:spLocks noGrp="1"/>
          </p:cNvSpPr>
          <p:nvPr>
            <p:ph type="title"/>
          </p:nvPr>
        </p:nvSpPr>
        <p:spPr>
          <a:xfrm>
            <a:off x="1142997" y="804525"/>
            <a:ext cx="3109800" cy="1022100"/>
          </a:xfrm>
          <a:prstGeom prst="rect">
            <a:avLst/>
          </a:prstGeom>
        </p:spPr>
        <p:txBody>
          <a:bodyPr spcFirstLastPara="1" wrap="square" lIns="0" tIns="0" rIns="91425" bIns="0" anchor="b" anchorCtr="0">
            <a:noAutofit/>
          </a:bodyPr>
          <a:lstStyle>
            <a:lvl1pPr lvl="0" rtl="0">
              <a:spcBef>
                <a:spcPts val="0"/>
              </a:spcBef>
              <a:spcAft>
                <a:spcPts val="0"/>
              </a:spcAft>
              <a:buSzPts val="2200"/>
              <a:buNone/>
              <a:defRPr sz="2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67" name="Google Shape;67;p15"/>
          <p:cNvSpPr txBox="1">
            <a:spLocks noGrp="1"/>
          </p:cNvSpPr>
          <p:nvPr>
            <p:ph type="title" idx="2"/>
          </p:nvPr>
        </p:nvSpPr>
        <p:spPr>
          <a:xfrm>
            <a:off x="1143000" y="1826625"/>
            <a:ext cx="3109800" cy="359700"/>
          </a:xfrm>
          <a:prstGeom prst="rect">
            <a:avLst/>
          </a:prstGeom>
        </p:spPr>
        <p:txBody>
          <a:bodyPr spcFirstLastPara="1" wrap="square" lIns="0" tIns="0" rIns="91425" bIns="0" anchor="b" anchorCtr="0">
            <a:noAutofit/>
          </a:bodyPr>
          <a:lstStyle>
            <a:lvl1pPr lvl="0" rtl="0">
              <a:spcBef>
                <a:spcPts val="0"/>
              </a:spcBef>
              <a:spcAft>
                <a:spcPts val="0"/>
              </a:spcAft>
              <a:buClr>
                <a:srgbClr val="40C1AC"/>
              </a:buClr>
              <a:buSzPts val="800"/>
              <a:buFont typeface="Bitter"/>
              <a:buNone/>
              <a:defRPr sz="800">
                <a:solidFill>
                  <a:srgbClr val="40C1AC"/>
                </a:solidFill>
                <a:latin typeface="Bitter"/>
                <a:ea typeface="Bitter"/>
                <a:cs typeface="Bitter"/>
                <a:sym typeface="Bitter"/>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68" name="Google Shape;68;p15"/>
          <p:cNvSpPr txBox="1">
            <a:spLocks noGrp="1"/>
          </p:cNvSpPr>
          <p:nvPr>
            <p:ph type="body" idx="1"/>
          </p:nvPr>
        </p:nvSpPr>
        <p:spPr>
          <a:xfrm>
            <a:off x="1143000" y="2321750"/>
            <a:ext cx="4303800" cy="2531100"/>
          </a:xfrm>
          <a:prstGeom prst="rect">
            <a:avLst/>
          </a:prstGeom>
        </p:spPr>
        <p:txBody>
          <a:bodyPr spcFirstLastPara="1" wrap="square" lIns="0" tIns="0" rIns="0" bIns="0" anchor="t" anchorCtr="0">
            <a:noAutofit/>
          </a:bodyPr>
          <a:lstStyle>
            <a:lvl1pPr marL="457200" lvl="0" indent="-298450" rtl="0">
              <a:lnSpc>
                <a:spcPct val="130000"/>
              </a:lnSpc>
              <a:spcBef>
                <a:spcPts val="0"/>
              </a:spcBef>
              <a:spcAft>
                <a:spcPts val="0"/>
              </a:spcAft>
              <a:buSzPts val="1100"/>
              <a:buChar char="●"/>
              <a:defRPr/>
            </a:lvl1pPr>
            <a:lvl2pPr marL="914400" lvl="1" indent="-298450" rtl="0">
              <a:lnSpc>
                <a:spcPct val="130000"/>
              </a:lnSpc>
              <a:spcBef>
                <a:spcPts val="1000"/>
              </a:spcBef>
              <a:spcAft>
                <a:spcPts val="0"/>
              </a:spcAft>
              <a:buSzPts val="1100"/>
              <a:buChar char="○"/>
              <a:defRPr/>
            </a:lvl2pPr>
            <a:lvl3pPr marL="1371600" lvl="2" indent="-298450" rtl="0">
              <a:lnSpc>
                <a:spcPct val="130000"/>
              </a:lnSpc>
              <a:spcBef>
                <a:spcPts val="1000"/>
              </a:spcBef>
              <a:spcAft>
                <a:spcPts val="0"/>
              </a:spcAft>
              <a:buSzPts val="1100"/>
              <a:buChar char="■"/>
              <a:defRPr/>
            </a:lvl3pPr>
            <a:lvl4pPr marL="1828800" lvl="3" indent="-298450" rtl="0">
              <a:lnSpc>
                <a:spcPct val="130000"/>
              </a:lnSpc>
              <a:spcBef>
                <a:spcPts val="1000"/>
              </a:spcBef>
              <a:spcAft>
                <a:spcPts val="0"/>
              </a:spcAft>
              <a:buSzPts val="1100"/>
              <a:buChar char="●"/>
              <a:defRPr/>
            </a:lvl4pPr>
            <a:lvl5pPr marL="2286000" lvl="4" indent="-298450" rtl="0">
              <a:lnSpc>
                <a:spcPct val="130000"/>
              </a:lnSpc>
              <a:spcBef>
                <a:spcPts val="1000"/>
              </a:spcBef>
              <a:spcAft>
                <a:spcPts val="0"/>
              </a:spcAft>
              <a:buSzPts val="1100"/>
              <a:buChar char="○"/>
              <a:defRPr/>
            </a:lvl5pPr>
            <a:lvl6pPr marL="2743200" lvl="5" indent="-298450" rtl="0">
              <a:lnSpc>
                <a:spcPct val="130000"/>
              </a:lnSpc>
              <a:spcBef>
                <a:spcPts val="1000"/>
              </a:spcBef>
              <a:spcAft>
                <a:spcPts val="0"/>
              </a:spcAft>
              <a:buSzPts val="1100"/>
              <a:buChar char="■"/>
              <a:defRPr/>
            </a:lvl6pPr>
            <a:lvl7pPr marL="3200400" lvl="6" indent="-298450" rtl="0">
              <a:lnSpc>
                <a:spcPct val="130000"/>
              </a:lnSpc>
              <a:spcBef>
                <a:spcPts val="1000"/>
              </a:spcBef>
              <a:spcAft>
                <a:spcPts val="0"/>
              </a:spcAft>
              <a:buSzPts val="1100"/>
              <a:buChar char="●"/>
              <a:defRPr/>
            </a:lvl7pPr>
            <a:lvl8pPr marL="3657600" lvl="7" indent="-298450" rtl="0">
              <a:lnSpc>
                <a:spcPct val="130000"/>
              </a:lnSpc>
              <a:spcBef>
                <a:spcPts val="1000"/>
              </a:spcBef>
              <a:spcAft>
                <a:spcPts val="0"/>
              </a:spcAft>
              <a:buSzPts val="1100"/>
              <a:buChar char="○"/>
              <a:defRPr/>
            </a:lvl8pPr>
            <a:lvl9pPr marL="4114800" lvl="8" indent="-298450" rtl="0">
              <a:lnSpc>
                <a:spcPct val="130000"/>
              </a:lnSpc>
              <a:spcBef>
                <a:spcPts val="1000"/>
              </a:spcBef>
              <a:spcAft>
                <a:spcPts val="1000"/>
              </a:spcAft>
              <a:buSzPts val="1100"/>
              <a:buChar char="■"/>
              <a:defRPr/>
            </a:lvl9pPr>
          </a:lstStyle>
          <a:p>
            <a:endParaRPr/>
          </a:p>
        </p:txBody>
      </p:sp>
      <p:sp>
        <p:nvSpPr>
          <p:cNvPr id="69" name="Google Shape;69;p15"/>
          <p:cNvSpPr txBox="1">
            <a:spLocks noGrp="1"/>
          </p:cNvSpPr>
          <p:nvPr>
            <p:ph type="subTitle" idx="3"/>
          </p:nvPr>
        </p:nvSpPr>
        <p:spPr>
          <a:xfrm>
            <a:off x="5995600" y="2321750"/>
            <a:ext cx="2246100" cy="2409900"/>
          </a:xfrm>
          <a:prstGeom prst="rect">
            <a:avLst/>
          </a:prstGeom>
        </p:spPr>
        <p:txBody>
          <a:bodyPr spcFirstLastPara="1" wrap="square" lIns="0" tIns="0" rIns="0" bIns="0" anchor="t" anchorCtr="0">
            <a:noAutofit/>
          </a:bodyPr>
          <a:lstStyle>
            <a:lvl1pPr lvl="0" rtl="0">
              <a:lnSpc>
                <a:spcPct val="130000"/>
              </a:lnSpc>
              <a:spcBef>
                <a:spcPts val="0"/>
              </a:spcBef>
              <a:spcAft>
                <a:spcPts val="0"/>
              </a:spcAft>
              <a:buClr>
                <a:srgbClr val="2D68C4"/>
              </a:buClr>
              <a:buSzPts val="1100"/>
              <a:buFont typeface="Poppins SemiBold"/>
              <a:buNone/>
              <a:defRPr>
                <a:solidFill>
                  <a:srgbClr val="2D68C4"/>
                </a:solidFill>
                <a:latin typeface="Poppins SemiBold"/>
                <a:ea typeface="Poppins SemiBold"/>
                <a:cs typeface="Poppins SemiBold"/>
                <a:sym typeface="Poppins SemiBold"/>
              </a:defRPr>
            </a:lvl1pPr>
            <a:lvl2pPr lvl="1" algn="ctr" rtl="0">
              <a:lnSpc>
                <a:spcPct val="100000"/>
              </a:lnSpc>
              <a:spcBef>
                <a:spcPts val="100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70" name="Google Shape;70;p15"/>
          <p:cNvSpPr txBox="1"/>
          <p:nvPr/>
        </p:nvSpPr>
        <p:spPr>
          <a:xfrm>
            <a:off x="1525" y="5241950"/>
            <a:ext cx="5956500" cy="281400"/>
          </a:xfrm>
          <a:prstGeom prst="rect">
            <a:avLst/>
          </a:prstGeom>
          <a:noFill/>
          <a:ln>
            <a:noFill/>
          </a:ln>
        </p:spPr>
        <p:txBody>
          <a:bodyPr spcFirstLastPara="1" wrap="square" lIns="91425" tIns="91425" rIns="91425" bIns="91425" anchor="t" anchorCtr="0">
            <a:noAutofit/>
          </a:bodyPr>
          <a:lstStyle/>
          <a:p>
            <a:pPr marL="457200" lvl="0" indent="0" algn="l" rtl="0">
              <a:spcBef>
                <a:spcPts val="0"/>
              </a:spcBef>
              <a:spcAft>
                <a:spcPts val="0"/>
              </a:spcAft>
              <a:buNone/>
            </a:pPr>
            <a:r>
              <a:rPr lang="en" sz="700">
                <a:solidFill>
                  <a:srgbClr val="7F8080"/>
                </a:solidFill>
                <a:latin typeface="Poppins"/>
                <a:ea typeface="Poppins"/>
                <a:cs typeface="Poppins"/>
                <a:sym typeface="Poppins"/>
              </a:rPr>
              <a:t>CAPTIONS AND CREDITS</a:t>
            </a:r>
            <a:endParaRPr sz="700">
              <a:solidFill>
                <a:srgbClr val="7F8080"/>
              </a:solidFill>
              <a:latin typeface="Poppins"/>
              <a:ea typeface="Poppins"/>
              <a:cs typeface="Poppins"/>
              <a:sym typeface="Poppins"/>
            </a:endParaRPr>
          </a:p>
        </p:txBody>
      </p:sp>
      <p:sp>
        <p:nvSpPr>
          <p:cNvPr id="71" name="Google Shape;71;p15"/>
          <p:cNvSpPr txBox="1"/>
          <p:nvPr/>
        </p:nvSpPr>
        <p:spPr>
          <a:xfrm>
            <a:off x="7006279" y="5181350"/>
            <a:ext cx="2014800" cy="437400"/>
          </a:xfrm>
          <a:prstGeom prst="rect">
            <a:avLst/>
          </a:prstGeom>
          <a:noFill/>
          <a:ln>
            <a:noFill/>
          </a:ln>
        </p:spPr>
        <p:txBody>
          <a:bodyPr spcFirstLastPara="1" wrap="square" lIns="91425" tIns="91425" rIns="457200" bIns="91425" anchor="ctr" anchorCtr="0">
            <a:noAutofit/>
          </a:bodyPr>
          <a:lstStyle/>
          <a:p>
            <a:pPr marL="0" lvl="0" indent="0" algn="r" rtl="0">
              <a:spcBef>
                <a:spcPts val="0"/>
              </a:spcBef>
              <a:spcAft>
                <a:spcPts val="0"/>
              </a:spcAft>
              <a:buNone/>
            </a:pPr>
            <a:fld id="{00000000-1234-1234-1234-123412341234}" type="slidenum">
              <a:rPr lang="en" sz="700">
                <a:solidFill>
                  <a:srgbClr val="7F8080"/>
                </a:solidFill>
                <a:latin typeface="Poppins"/>
                <a:ea typeface="Poppins"/>
                <a:cs typeface="Poppins"/>
                <a:sym typeface="Poppins"/>
              </a:rPr>
              <a:t>‹#›</a:t>
            </a:fld>
            <a:endParaRPr sz="700">
              <a:solidFill>
                <a:srgbClr val="7F8080"/>
              </a:solidFill>
              <a:latin typeface="Poppins"/>
              <a:ea typeface="Poppins"/>
              <a:cs typeface="Poppins"/>
              <a:sym typeface="Poppins"/>
            </a:endParaRPr>
          </a:p>
        </p:txBody>
      </p:sp>
      <p:sp>
        <p:nvSpPr>
          <p:cNvPr id="72" name="Google Shape;72;p15"/>
          <p:cNvSpPr txBox="1"/>
          <p:nvPr/>
        </p:nvSpPr>
        <p:spPr>
          <a:xfrm>
            <a:off x="1126625" y="0"/>
            <a:ext cx="1353600" cy="566100"/>
          </a:xfrm>
          <a:prstGeom prst="rect">
            <a:avLst/>
          </a:prstGeom>
          <a:noFill/>
          <a:ln>
            <a:noFill/>
          </a:ln>
        </p:spPr>
        <p:txBody>
          <a:bodyPr spcFirstLastPara="1" wrap="square" lIns="0" tIns="274300" rIns="0" bIns="0" anchor="t" anchorCtr="0">
            <a:noAutofit/>
          </a:bodyPr>
          <a:lstStyle/>
          <a:p>
            <a:pPr marL="0" lvl="0" indent="0" algn="l" rtl="0">
              <a:spcBef>
                <a:spcPts val="0"/>
              </a:spcBef>
              <a:spcAft>
                <a:spcPts val="0"/>
              </a:spcAft>
              <a:buNone/>
            </a:pPr>
            <a:r>
              <a:rPr lang="en" sz="700" b="1">
                <a:solidFill>
                  <a:srgbClr val="7F8080"/>
                </a:solidFill>
                <a:latin typeface="Poppins"/>
                <a:ea typeface="Poppins"/>
                <a:cs typeface="Poppins"/>
                <a:sym typeface="Poppins"/>
              </a:rPr>
              <a:t>SECTION TITLE</a:t>
            </a:r>
            <a:endParaRPr sz="700" b="1">
              <a:solidFill>
                <a:srgbClr val="7F8080"/>
              </a:solidFill>
              <a:latin typeface="Poppins"/>
              <a:ea typeface="Poppins"/>
              <a:cs typeface="Poppins"/>
              <a:sym typeface="Poppins"/>
            </a:endParaRPr>
          </a:p>
        </p:txBody>
      </p:sp>
      <p:sp>
        <p:nvSpPr>
          <p:cNvPr id="73" name="Google Shape;73;p15"/>
          <p:cNvSpPr txBox="1"/>
          <p:nvPr/>
        </p:nvSpPr>
        <p:spPr>
          <a:xfrm>
            <a:off x="2480225" y="0"/>
            <a:ext cx="1353600" cy="566100"/>
          </a:xfrm>
          <a:prstGeom prst="rect">
            <a:avLst/>
          </a:prstGeom>
          <a:noFill/>
          <a:ln>
            <a:noFill/>
          </a:ln>
        </p:spPr>
        <p:txBody>
          <a:bodyPr spcFirstLastPara="1" wrap="square" lIns="0" tIns="274300" rIns="0" bIns="0" anchor="t" anchorCtr="0">
            <a:noAutofit/>
          </a:bodyPr>
          <a:lstStyle/>
          <a:p>
            <a:pPr marL="0" lvl="0" indent="0" algn="l" rtl="0">
              <a:spcBef>
                <a:spcPts val="0"/>
              </a:spcBef>
              <a:spcAft>
                <a:spcPts val="0"/>
              </a:spcAft>
              <a:buNone/>
            </a:pPr>
            <a:r>
              <a:rPr lang="en" sz="700" b="1">
                <a:solidFill>
                  <a:srgbClr val="7F8080"/>
                </a:solidFill>
                <a:latin typeface="Poppins"/>
                <a:ea typeface="Poppins"/>
                <a:cs typeface="Poppins"/>
                <a:sym typeface="Poppins"/>
              </a:rPr>
              <a:t>SECTION TITLE</a:t>
            </a:r>
            <a:endParaRPr sz="700" b="1">
              <a:solidFill>
                <a:srgbClr val="7F8080"/>
              </a:solidFill>
              <a:latin typeface="Poppins"/>
              <a:ea typeface="Poppins"/>
              <a:cs typeface="Poppins"/>
              <a:sym typeface="Poppins"/>
            </a:endParaRPr>
          </a:p>
        </p:txBody>
      </p:sp>
      <p:sp>
        <p:nvSpPr>
          <p:cNvPr id="74" name="Google Shape;74;p15"/>
          <p:cNvSpPr txBox="1"/>
          <p:nvPr/>
        </p:nvSpPr>
        <p:spPr>
          <a:xfrm>
            <a:off x="3833825" y="0"/>
            <a:ext cx="1353600" cy="566100"/>
          </a:xfrm>
          <a:prstGeom prst="rect">
            <a:avLst/>
          </a:prstGeom>
          <a:noFill/>
          <a:ln>
            <a:noFill/>
          </a:ln>
        </p:spPr>
        <p:txBody>
          <a:bodyPr spcFirstLastPara="1" wrap="square" lIns="0" tIns="274300" rIns="0" bIns="0" anchor="t" anchorCtr="0">
            <a:noAutofit/>
          </a:bodyPr>
          <a:lstStyle/>
          <a:p>
            <a:pPr marL="0" lvl="0" indent="0" algn="l" rtl="0">
              <a:spcBef>
                <a:spcPts val="0"/>
              </a:spcBef>
              <a:spcAft>
                <a:spcPts val="0"/>
              </a:spcAft>
              <a:buNone/>
            </a:pPr>
            <a:r>
              <a:rPr lang="en" sz="700" b="1">
                <a:solidFill>
                  <a:srgbClr val="397ED0"/>
                </a:solidFill>
                <a:latin typeface="Poppins"/>
                <a:ea typeface="Poppins"/>
                <a:cs typeface="Poppins"/>
                <a:sym typeface="Poppins"/>
              </a:rPr>
              <a:t>SECTION TITLE</a:t>
            </a:r>
            <a:endParaRPr sz="700" b="1">
              <a:solidFill>
                <a:srgbClr val="397ED0"/>
              </a:solidFill>
              <a:latin typeface="Poppins"/>
              <a:ea typeface="Poppins"/>
              <a:cs typeface="Poppins"/>
              <a:sym typeface="Poppins"/>
            </a:endParaRPr>
          </a:p>
        </p:txBody>
      </p:sp>
      <p:pic>
        <p:nvPicPr>
          <p:cNvPr id="75" name="Google Shape;75;p15"/>
          <p:cNvPicPr preferRelativeResize="0"/>
          <p:nvPr/>
        </p:nvPicPr>
        <p:blipFill>
          <a:blip r:embed="rId3">
            <a:alphaModFix/>
          </a:blip>
          <a:stretch>
            <a:fillRect/>
          </a:stretch>
        </p:blipFill>
        <p:spPr>
          <a:xfrm>
            <a:off x="280050" y="227788"/>
            <a:ext cx="219456" cy="164592"/>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Dark Full Page">
  <p:cSld name="SECTION_TITLE_AND_DESCRIPTION_1">
    <p:bg>
      <p:bgPr>
        <a:blipFill>
          <a:blip r:embed="rId2">
            <a:alphaModFix/>
          </a:blip>
          <a:stretch>
            <a:fillRect/>
          </a:stretch>
        </a:blipFill>
        <a:effectLst/>
      </p:bgPr>
    </p:bg>
    <p:spTree>
      <p:nvGrpSpPr>
        <p:cNvPr id="1" name="Shape 76"/>
        <p:cNvGrpSpPr/>
        <p:nvPr/>
      </p:nvGrpSpPr>
      <p:grpSpPr>
        <a:xfrm>
          <a:off x="0" y="0"/>
          <a:ext cx="0" cy="0"/>
          <a:chOff x="0" y="0"/>
          <a:chExt cx="0" cy="0"/>
        </a:xfrm>
      </p:grpSpPr>
      <p:sp>
        <p:nvSpPr>
          <p:cNvPr id="77" name="Google Shape;77;p16"/>
          <p:cNvSpPr txBox="1">
            <a:spLocks noGrp="1"/>
          </p:cNvSpPr>
          <p:nvPr>
            <p:ph type="body" idx="1"/>
          </p:nvPr>
        </p:nvSpPr>
        <p:spPr>
          <a:xfrm>
            <a:off x="1143000" y="1998125"/>
            <a:ext cx="5043300" cy="2531100"/>
          </a:xfrm>
          <a:prstGeom prst="rect">
            <a:avLst/>
          </a:prstGeom>
        </p:spPr>
        <p:txBody>
          <a:bodyPr spcFirstLastPara="1" wrap="square" lIns="0" tIns="0" rIns="0" bIns="0" anchor="t" anchorCtr="0">
            <a:noAutofit/>
          </a:bodyPr>
          <a:lstStyle>
            <a:lvl1pPr marL="457200" lvl="0" indent="-298450" rtl="0">
              <a:lnSpc>
                <a:spcPct val="130000"/>
              </a:lnSpc>
              <a:spcBef>
                <a:spcPts val="0"/>
              </a:spcBef>
              <a:spcAft>
                <a:spcPts val="0"/>
              </a:spcAft>
              <a:buClr>
                <a:srgbClr val="FFFFFF"/>
              </a:buClr>
              <a:buSzPts val="1100"/>
              <a:buChar char="●"/>
              <a:defRPr>
                <a:solidFill>
                  <a:srgbClr val="FFFFFF"/>
                </a:solidFill>
              </a:defRPr>
            </a:lvl1pPr>
            <a:lvl2pPr marL="914400" lvl="1" indent="-298450" rtl="0">
              <a:lnSpc>
                <a:spcPct val="130000"/>
              </a:lnSpc>
              <a:spcBef>
                <a:spcPts val="1000"/>
              </a:spcBef>
              <a:spcAft>
                <a:spcPts val="0"/>
              </a:spcAft>
              <a:buClr>
                <a:srgbClr val="FFFFFF"/>
              </a:buClr>
              <a:buSzPts val="1100"/>
              <a:buChar char="○"/>
              <a:defRPr>
                <a:solidFill>
                  <a:srgbClr val="FFFFFF"/>
                </a:solidFill>
              </a:defRPr>
            </a:lvl2pPr>
            <a:lvl3pPr marL="1371600" lvl="2" indent="-298450" rtl="0">
              <a:lnSpc>
                <a:spcPct val="130000"/>
              </a:lnSpc>
              <a:spcBef>
                <a:spcPts val="1000"/>
              </a:spcBef>
              <a:spcAft>
                <a:spcPts val="0"/>
              </a:spcAft>
              <a:buClr>
                <a:srgbClr val="FFFFFF"/>
              </a:buClr>
              <a:buSzPts val="1100"/>
              <a:buChar char="■"/>
              <a:defRPr>
                <a:solidFill>
                  <a:srgbClr val="FFFFFF"/>
                </a:solidFill>
              </a:defRPr>
            </a:lvl3pPr>
            <a:lvl4pPr marL="1828800" lvl="3" indent="-298450" rtl="0">
              <a:lnSpc>
                <a:spcPct val="130000"/>
              </a:lnSpc>
              <a:spcBef>
                <a:spcPts val="1000"/>
              </a:spcBef>
              <a:spcAft>
                <a:spcPts val="0"/>
              </a:spcAft>
              <a:buClr>
                <a:srgbClr val="FFFFFF"/>
              </a:buClr>
              <a:buSzPts val="1100"/>
              <a:buChar char="●"/>
              <a:defRPr>
                <a:solidFill>
                  <a:srgbClr val="FFFFFF"/>
                </a:solidFill>
              </a:defRPr>
            </a:lvl4pPr>
            <a:lvl5pPr marL="2286000" lvl="4" indent="-298450" rtl="0">
              <a:lnSpc>
                <a:spcPct val="130000"/>
              </a:lnSpc>
              <a:spcBef>
                <a:spcPts val="1000"/>
              </a:spcBef>
              <a:spcAft>
                <a:spcPts val="0"/>
              </a:spcAft>
              <a:buClr>
                <a:srgbClr val="FFFFFF"/>
              </a:buClr>
              <a:buSzPts val="1100"/>
              <a:buChar char="○"/>
              <a:defRPr>
                <a:solidFill>
                  <a:srgbClr val="FFFFFF"/>
                </a:solidFill>
              </a:defRPr>
            </a:lvl5pPr>
            <a:lvl6pPr marL="2743200" lvl="5" indent="-298450" rtl="0">
              <a:lnSpc>
                <a:spcPct val="130000"/>
              </a:lnSpc>
              <a:spcBef>
                <a:spcPts val="1000"/>
              </a:spcBef>
              <a:spcAft>
                <a:spcPts val="0"/>
              </a:spcAft>
              <a:buClr>
                <a:srgbClr val="FFFFFF"/>
              </a:buClr>
              <a:buSzPts val="1100"/>
              <a:buChar char="■"/>
              <a:defRPr>
                <a:solidFill>
                  <a:srgbClr val="FFFFFF"/>
                </a:solidFill>
              </a:defRPr>
            </a:lvl6pPr>
            <a:lvl7pPr marL="3200400" lvl="6" indent="-298450" rtl="0">
              <a:lnSpc>
                <a:spcPct val="130000"/>
              </a:lnSpc>
              <a:spcBef>
                <a:spcPts val="1000"/>
              </a:spcBef>
              <a:spcAft>
                <a:spcPts val="0"/>
              </a:spcAft>
              <a:buClr>
                <a:srgbClr val="FFFFFF"/>
              </a:buClr>
              <a:buSzPts val="1100"/>
              <a:buChar char="●"/>
              <a:defRPr>
                <a:solidFill>
                  <a:srgbClr val="FFFFFF"/>
                </a:solidFill>
              </a:defRPr>
            </a:lvl7pPr>
            <a:lvl8pPr marL="3657600" lvl="7" indent="-298450" rtl="0">
              <a:lnSpc>
                <a:spcPct val="130000"/>
              </a:lnSpc>
              <a:spcBef>
                <a:spcPts val="1000"/>
              </a:spcBef>
              <a:spcAft>
                <a:spcPts val="0"/>
              </a:spcAft>
              <a:buClr>
                <a:srgbClr val="FFFFFF"/>
              </a:buClr>
              <a:buSzPts val="1100"/>
              <a:buChar char="○"/>
              <a:defRPr>
                <a:solidFill>
                  <a:srgbClr val="FFFFFF"/>
                </a:solidFill>
              </a:defRPr>
            </a:lvl8pPr>
            <a:lvl9pPr marL="4114800" lvl="8" indent="-298450" rtl="0">
              <a:lnSpc>
                <a:spcPct val="130000"/>
              </a:lnSpc>
              <a:spcBef>
                <a:spcPts val="1000"/>
              </a:spcBef>
              <a:spcAft>
                <a:spcPts val="1000"/>
              </a:spcAft>
              <a:buClr>
                <a:srgbClr val="FFFFFF"/>
              </a:buClr>
              <a:buSzPts val="1100"/>
              <a:buChar char="■"/>
              <a:defRPr>
                <a:solidFill>
                  <a:srgbClr val="FFFFFF"/>
                </a:solidFill>
              </a:defRPr>
            </a:lvl9pPr>
          </a:lstStyle>
          <a:p>
            <a:endParaRPr/>
          </a:p>
        </p:txBody>
      </p:sp>
      <p:sp>
        <p:nvSpPr>
          <p:cNvPr id="78" name="Google Shape;78;p16"/>
          <p:cNvSpPr txBox="1">
            <a:spLocks noGrp="1"/>
          </p:cNvSpPr>
          <p:nvPr>
            <p:ph type="title"/>
          </p:nvPr>
        </p:nvSpPr>
        <p:spPr>
          <a:xfrm>
            <a:off x="1143000" y="804525"/>
            <a:ext cx="3109800" cy="678000"/>
          </a:xfrm>
          <a:prstGeom prst="rect">
            <a:avLst/>
          </a:prstGeom>
        </p:spPr>
        <p:txBody>
          <a:bodyPr spcFirstLastPara="1" wrap="square" lIns="0" tIns="0" rIns="91425" bIns="0" anchor="b" anchorCtr="0">
            <a:noAutofit/>
          </a:bodyPr>
          <a:lstStyle>
            <a:lvl1pPr lvl="0" rtl="0">
              <a:spcBef>
                <a:spcPts val="0"/>
              </a:spcBef>
              <a:spcAft>
                <a:spcPts val="0"/>
              </a:spcAft>
              <a:buClr>
                <a:srgbClr val="FFFFFF"/>
              </a:buClr>
              <a:buSzPts val="2200"/>
              <a:buNone/>
              <a:defRPr sz="2200">
                <a:solidFill>
                  <a:srgbClr val="FFFFFF"/>
                </a:solidFill>
              </a:defRPr>
            </a:lvl1pPr>
            <a:lvl2pPr lvl="1" algn="ctr" rtl="0">
              <a:spcBef>
                <a:spcPts val="0"/>
              </a:spcBef>
              <a:spcAft>
                <a:spcPts val="0"/>
              </a:spcAft>
              <a:buClr>
                <a:srgbClr val="FFFFFF"/>
              </a:buClr>
              <a:buSzPts val="4200"/>
              <a:buNone/>
              <a:defRPr sz="4200">
                <a:solidFill>
                  <a:srgbClr val="FFFFFF"/>
                </a:solidFill>
              </a:defRPr>
            </a:lvl2pPr>
            <a:lvl3pPr lvl="2" algn="ctr" rtl="0">
              <a:spcBef>
                <a:spcPts val="0"/>
              </a:spcBef>
              <a:spcAft>
                <a:spcPts val="0"/>
              </a:spcAft>
              <a:buClr>
                <a:srgbClr val="FFFFFF"/>
              </a:buClr>
              <a:buSzPts val="4200"/>
              <a:buNone/>
              <a:defRPr sz="4200">
                <a:solidFill>
                  <a:srgbClr val="FFFFFF"/>
                </a:solidFill>
              </a:defRPr>
            </a:lvl3pPr>
            <a:lvl4pPr lvl="3" algn="ctr" rtl="0">
              <a:spcBef>
                <a:spcPts val="0"/>
              </a:spcBef>
              <a:spcAft>
                <a:spcPts val="0"/>
              </a:spcAft>
              <a:buClr>
                <a:srgbClr val="FFFFFF"/>
              </a:buClr>
              <a:buSzPts val="4200"/>
              <a:buNone/>
              <a:defRPr sz="4200">
                <a:solidFill>
                  <a:srgbClr val="FFFFFF"/>
                </a:solidFill>
              </a:defRPr>
            </a:lvl4pPr>
            <a:lvl5pPr lvl="4" algn="ctr" rtl="0">
              <a:spcBef>
                <a:spcPts val="0"/>
              </a:spcBef>
              <a:spcAft>
                <a:spcPts val="0"/>
              </a:spcAft>
              <a:buClr>
                <a:srgbClr val="FFFFFF"/>
              </a:buClr>
              <a:buSzPts val="4200"/>
              <a:buNone/>
              <a:defRPr sz="4200">
                <a:solidFill>
                  <a:srgbClr val="FFFFFF"/>
                </a:solidFill>
              </a:defRPr>
            </a:lvl5pPr>
            <a:lvl6pPr lvl="5" algn="ctr" rtl="0">
              <a:spcBef>
                <a:spcPts val="0"/>
              </a:spcBef>
              <a:spcAft>
                <a:spcPts val="0"/>
              </a:spcAft>
              <a:buClr>
                <a:srgbClr val="FFFFFF"/>
              </a:buClr>
              <a:buSzPts val="4200"/>
              <a:buNone/>
              <a:defRPr sz="4200">
                <a:solidFill>
                  <a:srgbClr val="FFFFFF"/>
                </a:solidFill>
              </a:defRPr>
            </a:lvl6pPr>
            <a:lvl7pPr lvl="6" algn="ctr" rtl="0">
              <a:spcBef>
                <a:spcPts val="0"/>
              </a:spcBef>
              <a:spcAft>
                <a:spcPts val="0"/>
              </a:spcAft>
              <a:buClr>
                <a:srgbClr val="FFFFFF"/>
              </a:buClr>
              <a:buSzPts val="4200"/>
              <a:buNone/>
              <a:defRPr sz="4200">
                <a:solidFill>
                  <a:srgbClr val="FFFFFF"/>
                </a:solidFill>
              </a:defRPr>
            </a:lvl7pPr>
            <a:lvl8pPr lvl="7" algn="ctr" rtl="0">
              <a:spcBef>
                <a:spcPts val="0"/>
              </a:spcBef>
              <a:spcAft>
                <a:spcPts val="0"/>
              </a:spcAft>
              <a:buClr>
                <a:srgbClr val="FFFFFF"/>
              </a:buClr>
              <a:buSzPts val="4200"/>
              <a:buNone/>
              <a:defRPr sz="4200">
                <a:solidFill>
                  <a:srgbClr val="FFFFFF"/>
                </a:solidFill>
              </a:defRPr>
            </a:lvl8pPr>
            <a:lvl9pPr lvl="8" algn="ctr" rtl="0">
              <a:spcBef>
                <a:spcPts val="0"/>
              </a:spcBef>
              <a:spcAft>
                <a:spcPts val="0"/>
              </a:spcAft>
              <a:buClr>
                <a:srgbClr val="FFFFFF"/>
              </a:buClr>
              <a:buSzPts val="4200"/>
              <a:buNone/>
              <a:defRPr sz="4200">
                <a:solidFill>
                  <a:srgbClr val="FFFFFF"/>
                </a:solidFill>
              </a:defRPr>
            </a:lvl9pPr>
          </a:lstStyle>
          <a:p>
            <a:endParaRPr/>
          </a:p>
        </p:txBody>
      </p:sp>
      <p:sp>
        <p:nvSpPr>
          <p:cNvPr id="79" name="Google Shape;79;p16"/>
          <p:cNvSpPr txBox="1">
            <a:spLocks noGrp="1"/>
          </p:cNvSpPr>
          <p:nvPr>
            <p:ph type="subTitle" idx="2"/>
          </p:nvPr>
        </p:nvSpPr>
        <p:spPr>
          <a:xfrm>
            <a:off x="6540025" y="1998125"/>
            <a:ext cx="1701600" cy="2409900"/>
          </a:xfrm>
          <a:prstGeom prst="rect">
            <a:avLst/>
          </a:prstGeom>
        </p:spPr>
        <p:txBody>
          <a:bodyPr spcFirstLastPara="1" wrap="square" lIns="0" tIns="0" rIns="0" bIns="0" anchor="t" anchorCtr="0">
            <a:noAutofit/>
          </a:bodyPr>
          <a:lstStyle>
            <a:lvl1pPr lvl="0" rtl="0">
              <a:lnSpc>
                <a:spcPct val="130000"/>
              </a:lnSpc>
              <a:spcBef>
                <a:spcPts val="0"/>
              </a:spcBef>
              <a:spcAft>
                <a:spcPts val="0"/>
              </a:spcAft>
              <a:buClr>
                <a:srgbClr val="FFFFFF"/>
              </a:buClr>
              <a:buSzPts val="1100"/>
              <a:buFont typeface="Poppins SemiBold"/>
              <a:buNone/>
              <a:defRPr>
                <a:solidFill>
                  <a:srgbClr val="FFFFFF"/>
                </a:solidFill>
                <a:latin typeface="Poppins SemiBold"/>
                <a:ea typeface="Poppins SemiBold"/>
                <a:cs typeface="Poppins SemiBold"/>
                <a:sym typeface="Poppins SemiBold"/>
              </a:defRPr>
            </a:lvl1pPr>
            <a:lvl2pPr lvl="1" algn="ctr" rtl="0">
              <a:lnSpc>
                <a:spcPct val="100000"/>
              </a:lnSpc>
              <a:spcBef>
                <a:spcPts val="1000"/>
              </a:spcBef>
              <a:spcAft>
                <a:spcPts val="0"/>
              </a:spcAft>
              <a:buClr>
                <a:srgbClr val="FFFFFF"/>
              </a:buClr>
              <a:buSzPts val="2100"/>
              <a:buNone/>
              <a:defRPr sz="2100">
                <a:solidFill>
                  <a:srgbClr val="FFFFFF"/>
                </a:solidFill>
              </a:defRPr>
            </a:lvl2pPr>
            <a:lvl3pPr lvl="2" algn="ctr" rtl="0">
              <a:lnSpc>
                <a:spcPct val="100000"/>
              </a:lnSpc>
              <a:spcBef>
                <a:spcPts val="0"/>
              </a:spcBef>
              <a:spcAft>
                <a:spcPts val="0"/>
              </a:spcAft>
              <a:buClr>
                <a:srgbClr val="FFFFFF"/>
              </a:buClr>
              <a:buSzPts val="2100"/>
              <a:buNone/>
              <a:defRPr sz="2100">
                <a:solidFill>
                  <a:srgbClr val="FFFFFF"/>
                </a:solidFill>
              </a:defRPr>
            </a:lvl3pPr>
            <a:lvl4pPr lvl="3" algn="ctr" rtl="0">
              <a:lnSpc>
                <a:spcPct val="100000"/>
              </a:lnSpc>
              <a:spcBef>
                <a:spcPts val="0"/>
              </a:spcBef>
              <a:spcAft>
                <a:spcPts val="0"/>
              </a:spcAft>
              <a:buClr>
                <a:srgbClr val="FFFFFF"/>
              </a:buClr>
              <a:buSzPts val="2100"/>
              <a:buNone/>
              <a:defRPr sz="2100">
                <a:solidFill>
                  <a:srgbClr val="FFFFFF"/>
                </a:solidFill>
              </a:defRPr>
            </a:lvl4pPr>
            <a:lvl5pPr lvl="4" algn="ctr" rtl="0">
              <a:lnSpc>
                <a:spcPct val="100000"/>
              </a:lnSpc>
              <a:spcBef>
                <a:spcPts val="0"/>
              </a:spcBef>
              <a:spcAft>
                <a:spcPts val="0"/>
              </a:spcAft>
              <a:buClr>
                <a:srgbClr val="FFFFFF"/>
              </a:buClr>
              <a:buSzPts val="2100"/>
              <a:buNone/>
              <a:defRPr sz="2100">
                <a:solidFill>
                  <a:srgbClr val="FFFFFF"/>
                </a:solidFill>
              </a:defRPr>
            </a:lvl5pPr>
            <a:lvl6pPr lvl="5" algn="ctr" rtl="0">
              <a:lnSpc>
                <a:spcPct val="100000"/>
              </a:lnSpc>
              <a:spcBef>
                <a:spcPts val="0"/>
              </a:spcBef>
              <a:spcAft>
                <a:spcPts val="0"/>
              </a:spcAft>
              <a:buClr>
                <a:srgbClr val="FFFFFF"/>
              </a:buClr>
              <a:buSzPts val="2100"/>
              <a:buNone/>
              <a:defRPr sz="2100">
                <a:solidFill>
                  <a:srgbClr val="FFFFFF"/>
                </a:solidFill>
              </a:defRPr>
            </a:lvl6pPr>
            <a:lvl7pPr lvl="6" algn="ctr" rtl="0">
              <a:lnSpc>
                <a:spcPct val="100000"/>
              </a:lnSpc>
              <a:spcBef>
                <a:spcPts val="0"/>
              </a:spcBef>
              <a:spcAft>
                <a:spcPts val="0"/>
              </a:spcAft>
              <a:buClr>
                <a:srgbClr val="FFFFFF"/>
              </a:buClr>
              <a:buSzPts val="2100"/>
              <a:buNone/>
              <a:defRPr sz="2100">
                <a:solidFill>
                  <a:srgbClr val="FFFFFF"/>
                </a:solidFill>
              </a:defRPr>
            </a:lvl7pPr>
            <a:lvl8pPr lvl="7" algn="ctr" rtl="0">
              <a:lnSpc>
                <a:spcPct val="100000"/>
              </a:lnSpc>
              <a:spcBef>
                <a:spcPts val="0"/>
              </a:spcBef>
              <a:spcAft>
                <a:spcPts val="0"/>
              </a:spcAft>
              <a:buClr>
                <a:srgbClr val="FFFFFF"/>
              </a:buClr>
              <a:buSzPts val="2100"/>
              <a:buNone/>
              <a:defRPr sz="2100">
                <a:solidFill>
                  <a:srgbClr val="FFFFFF"/>
                </a:solidFill>
              </a:defRPr>
            </a:lvl8pPr>
            <a:lvl9pPr lvl="8" algn="ctr" rtl="0">
              <a:lnSpc>
                <a:spcPct val="100000"/>
              </a:lnSpc>
              <a:spcBef>
                <a:spcPts val="0"/>
              </a:spcBef>
              <a:spcAft>
                <a:spcPts val="0"/>
              </a:spcAft>
              <a:buClr>
                <a:srgbClr val="FFFFFF"/>
              </a:buClr>
              <a:buSzPts val="2100"/>
              <a:buNone/>
              <a:defRPr sz="2100">
                <a:solidFill>
                  <a:srgbClr val="FFFFFF"/>
                </a:solidFill>
              </a:defRPr>
            </a:lvl9pPr>
          </a:lstStyle>
          <a:p>
            <a:endParaRPr/>
          </a:p>
        </p:txBody>
      </p:sp>
      <p:sp>
        <p:nvSpPr>
          <p:cNvPr id="80" name="Google Shape;80;p16"/>
          <p:cNvSpPr txBox="1">
            <a:spLocks noGrp="1"/>
          </p:cNvSpPr>
          <p:nvPr>
            <p:ph type="title" idx="3"/>
          </p:nvPr>
        </p:nvSpPr>
        <p:spPr>
          <a:xfrm>
            <a:off x="1143000" y="1655388"/>
            <a:ext cx="3109800" cy="182100"/>
          </a:xfrm>
          <a:prstGeom prst="rect">
            <a:avLst/>
          </a:prstGeom>
        </p:spPr>
        <p:txBody>
          <a:bodyPr spcFirstLastPara="1" wrap="square" lIns="0" tIns="0" rIns="91425" bIns="0" anchor="b" anchorCtr="0">
            <a:noAutofit/>
          </a:bodyPr>
          <a:lstStyle>
            <a:lvl1pPr lvl="0" rtl="0">
              <a:spcBef>
                <a:spcPts val="0"/>
              </a:spcBef>
              <a:spcAft>
                <a:spcPts val="0"/>
              </a:spcAft>
              <a:buClr>
                <a:srgbClr val="40C1AC"/>
              </a:buClr>
              <a:buSzPts val="800"/>
              <a:buFont typeface="Bitter"/>
              <a:buNone/>
              <a:defRPr sz="800">
                <a:solidFill>
                  <a:srgbClr val="40C1AC"/>
                </a:solidFill>
                <a:latin typeface="Bitter"/>
                <a:ea typeface="Bitter"/>
                <a:cs typeface="Bitter"/>
                <a:sym typeface="Bitter"/>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ustom Layout 1">
  <p:cSld name="CUSTOM_3">
    <p:spTree>
      <p:nvGrpSpPr>
        <p:cNvPr id="1" name="Shape 81"/>
        <p:cNvGrpSpPr/>
        <p:nvPr/>
      </p:nvGrpSpPr>
      <p:grpSpPr>
        <a:xfrm>
          <a:off x="0" y="0"/>
          <a:ext cx="0" cy="0"/>
          <a:chOff x="0" y="0"/>
          <a:chExt cx="0" cy="0"/>
        </a:xfrm>
      </p:grpSpPr>
      <p:sp>
        <p:nvSpPr>
          <p:cNvPr id="82" name="Google Shape;82;p17"/>
          <p:cNvSpPr txBox="1">
            <a:spLocks noGrp="1"/>
          </p:cNvSpPr>
          <p:nvPr>
            <p:ph type="title"/>
          </p:nvPr>
        </p:nvSpPr>
        <p:spPr>
          <a:xfrm>
            <a:off x="935325" y="967625"/>
            <a:ext cx="5149800" cy="1519200"/>
          </a:xfrm>
          <a:prstGeom prst="rect">
            <a:avLst/>
          </a:prstGeom>
        </p:spPr>
        <p:txBody>
          <a:bodyPr spcFirstLastPara="1" wrap="square" lIns="0" tIns="0" rIns="0" bIns="0" anchor="t" anchorCtr="0">
            <a:noAutofit/>
          </a:bodyPr>
          <a:lstStyle>
            <a:lvl1pPr lvl="0" rtl="0">
              <a:spcBef>
                <a:spcPts val="0"/>
              </a:spcBef>
              <a:spcAft>
                <a:spcPts val="0"/>
              </a:spcAft>
              <a:buNone/>
              <a:defRPr>
                <a:latin typeface="Poppins"/>
                <a:ea typeface="Poppins"/>
                <a:cs typeface="Poppins"/>
                <a:sym typeface="Poppins"/>
              </a:defRPr>
            </a:lvl1pPr>
            <a:lvl2pPr lvl="1" rtl="0">
              <a:spcBef>
                <a:spcPts val="0"/>
              </a:spcBef>
              <a:spcAft>
                <a:spcPts val="0"/>
              </a:spcAft>
              <a:buNone/>
              <a:defRPr>
                <a:latin typeface="Poppins"/>
                <a:ea typeface="Poppins"/>
                <a:cs typeface="Poppins"/>
                <a:sym typeface="Poppins"/>
              </a:defRPr>
            </a:lvl2pPr>
            <a:lvl3pPr lvl="2" rtl="0">
              <a:spcBef>
                <a:spcPts val="0"/>
              </a:spcBef>
              <a:spcAft>
                <a:spcPts val="0"/>
              </a:spcAft>
              <a:buNone/>
              <a:defRPr>
                <a:latin typeface="Poppins"/>
                <a:ea typeface="Poppins"/>
                <a:cs typeface="Poppins"/>
                <a:sym typeface="Poppins"/>
              </a:defRPr>
            </a:lvl3pPr>
            <a:lvl4pPr lvl="3" rtl="0">
              <a:spcBef>
                <a:spcPts val="0"/>
              </a:spcBef>
              <a:spcAft>
                <a:spcPts val="0"/>
              </a:spcAft>
              <a:buNone/>
              <a:defRPr>
                <a:latin typeface="Poppins"/>
                <a:ea typeface="Poppins"/>
                <a:cs typeface="Poppins"/>
                <a:sym typeface="Poppins"/>
              </a:defRPr>
            </a:lvl4pPr>
            <a:lvl5pPr lvl="4" rtl="0">
              <a:spcBef>
                <a:spcPts val="0"/>
              </a:spcBef>
              <a:spcAft>
                <a:spcPts val="0"/>
              </a:spcAft>
              <a:buNone/>
              <a:defRPr>
                <a:latin typeface="Poppins"/>
                <a:ea typeface="Poppins"/>
                <a:cs typeface="Poppins"/>
                <a:sym typeface="Poppins"/>
              </a:defRPr>
            </a:lvl5pPr>
            <a:lvl6pPr lvl="5" rtl="0">
              <a:spcBef>
                <a:spcPts val="0"/>
              </a:spcBef>
              <a:spcAft>
                <a:spcPts val="0"/>
              </a:spcAft>
              <a:buNone/>
              <a:defRPr>
                <a:latin typeface="Poppins"/>
                <a:ea typeface="Poppins"/>
                <a:cs typeface="Poppins"/>
                <a:sym typeface="Poppins"/>
              </a:defRPr>
            </a:lvl6pPr>
            <a:lvl7pPr lvl="6" rtl="0">
              <a:spcBef>
                <a:spcPts val="0"/>
              </a:spcBef>
              <a:spcAft>
                <a:spcPts val="0"/>
              </a:spcAft>
              <a:buNone/>
              <a:defRPr>
                <a:latin typeface="Poppins"/>
                <a:ea typeface="Poppins"/>
                <a:cs typeface="Poppins"/>
                <a:sym typeface="Poppins"/>
              </a:defRPr>
            </a:lvl7pPr>
            <a:lvl8pPr lvl="7" rtl="0">
              <a:spcBef>
                <a:spcPts val="0"/>
              </a:spcBef>
              <a:spcAft>
                <a:spcPts val="0"/>
              </a:spcAft>
              <a:buNone/>
              <a:defRPr>
                <a:latin typeface="Poppins"/>
                <a:ea typeface="Poppins"/>
                <a:cs typeface="Poppins"/>
                <a:sym typeface="Poppins"/>
              </a:defRPr>
            </a:lvl8pPr>
            <a:lvl9pPr lvl="8" rtl="0">
              <a:spcBef>
                <a:spcPts val="0"/>
              </a:spcBef>
              <a:spcAft>
                <a:spcPts val="0"/>
              </a:spcAft>
              <a:buNone/>
              <a:defRPr>
                <a:latin typeface="Poppins"/>
                <a:ea typeface="Poppins"/>
                <a:cs typeface="Poppins"/>
                <a:sym typeface="Poppins"/>
              </a:defRPr>
            </a:lvl9pPr>
          </a:lstStyle>
          <a:p>
            <a:endParaRPr/>
          </a:p>
        </p:txBody>
      </p:sp>
      <p:sp>
        <p:nvSpPr>
          <p:cNvPr id="83" name="Google Shape;83;p17"/>
          <p:cNvSpPr txBox="1">
            <a:spLocks noGrp="1"/>
          </p:cNvSpPr>
          <p:nvPr>
            <p:ph type="sldNum" idx="12"/>
          </p:nvPr>
        </p:nvSpPr>
        <p:spPr>
          <a:xfrm>
            <a:off x="8472458" y="5181352"/>
            <a:ext cx="548700" cy="437400"/>
          </a:xfrm>
          <a:prstGeom prst="rect">
            <a:avLst/>
          </a:prstGeom>
        </p:spPr>
        <p:txBody>
          <a:bodyPr spcFirstLastPara="1" wrap="square" lIns="91425" tIns="91425" rIns="91425" bIns="91425" anchor="ctr" anchorCtr="0">
            <a:noAutofit/>
          </a:bodyPr>
          <a:lstStyle>
            <a:lvl1pPr lvl="0" rtl="0">
              <a:buClr>
                <a:srgbClr val="000000"/>
              </a:buClr>
              <a:buSzPts val="1100"/>
              <a:buFont typeface="Arial"/>
              <a:buNone/>
              <a:defRPr/>
            </a:lvl1pPr>
            <a:lvl2pPr lvl="1" rtl="0">
              <a:buClr>
                <a:srgbClr val="000000"/>
              </a:buClr>
              <a:buSzPts val="1100"/>
              <a:buFont typeface="Arial"/>
              <a:buNone/>
              <a:defRPr/>
            </a:lvl2pPr>
            <a:lvl3pPr lvl="2" rtl="0">
              <a:buClr>
                <a:srgbClr val="000000"/>
              </a:buClr>
              <a:buSzPts val="1100"/>
              <a:buFont typeface="Arial"/>
              <a:buNone/>
              <a:defRPr/>
            </a:lvl3pPr>
            <a:lvl4pPr lvl="3" rtl="0">
              <a:buClr>
                <a:srgbClr val="000000"/>
              </a:buClr>
              <a:buSzPts val="1100"/>
              <a:buFont typeface="Arial"/>
              <a:buNone/>
              <a:defRPr/>
            </a:lvl4pPr>
            <a:lvl5pPr lvl="4" rtl="0">
              <a:buClr>
                <a:srgbClr val="000000"/>
              </a:buClr>
              <a:buSzPts val="1100"/>
              <a:buFont typeface="Arial"/>
              <a:buNone/>
              <a:defRPr/>
            </a:lvl5pPr>
            <a:lvl6pPr lvl="5" rtl="0">
              <a:buClr>
                <a:srgbClr val="000000"/>
              </a:buClr>
              <a:buSzPts val="1100"/>
              <a:buFont typeface="Arial"/>
              <a:buNone/>
              <a:defRPr/>
            </a:lvl6pPr>
            <a:lvl7pPr lvl="6" rtl="0">
              <a:buClr>
                <a:srgbClr val="000000"/>
              </a:buClr>
              <a:buSzPts val="1100"/>
              <a:buFont typeface="Arial"/>
              <a:buNone/>
              <a:defRPr/>
            </a:lvl7pPr>
            <a:lvl8pPr lvl="7" rtl="0">
              <a:buClr>
                <a:srgbClr val="000000"/>
              </a:buClr>
              <a:buSzPts val="1100"/>
              <a:buFont typeface="Arial"/>
              <a:buNone/>
              <a:defRPr/>
            </a:lvl8pPr>
            <a:lvl9pPr lvl="8" rtl="0">
              <a:buClr>
                <a:srgbClr val="000000"/>
              </a:buClr>
              <a:buSzPts val="1100"/>
              <a:buFont typeface="Arial"/>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4"/>
        <p:cNvGrpSpPr/>
        <p:nvPr/>
      </p:nvGrpSpPr>
      <p:grpSpPr>
        <a:xfrm>
          <a:off x="0" y="0"/>
          <a:ext cx="0" cy="0"/>
          <a:chOff x="0" y="0"/>
          <a:chExt cx="0" cy="0"/>
        </a:xfrm>
      </p:grpSpPr>
      <p:sp>
        <p:nvSpPr>
          <p:cNvPr id="85" name="Google Shape;85;p18"/>
          <p:cNvSpPr txBox="1">
            <a:spLocks noGrp="1"/>
          </p:cNvSpPr>
          <p:nvPr>
            <p:ph type="title"/>
          </p:nvPr>
        </p:nvSpPr>
        <p:spPr>
          <a:xfrm>
            <a:off x="311700" y="494472"/>
            <a:ext cx="8520600" cy="636300"/>
          </a:xfrm>
          <a:prstGeom prst="rect">
            <a:avLst/>
          </a:prstGeom>
        </p:spPr>
        <p:txBody>
          <a:bodyPr spcFirstLastPara="1" wrap="square" lIns="0" tIns="0" rIns="0" bIns="0" anchor="t" anchorCtr="0">
            <a:noAutofit/>
          </a:bodyPr>
          <a:lstStyle>
            <a:lvl1pPr lvl="0" rtl="0">
              <a:spcBef>
                <a:spcPts val="0"/>
              </a:spcBef>
              <a:spcAft>
                <a:spcPts val="0"/>
              </a:spcAft>
              <a:buSzPts val="4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6" name="Google Shape;86;p18"/>
          <p:cNvSpPr txBox="1">
            <a:spLocks noGrp="1"/>
          </p:cNvSpPr>
          <p:nvPr>
            <p:ph type="body" idx="1"/>
          </p:nvPr>
        </p:nvSpPr>
        <p:spPr>
          <a:xfrm>
            <a:off x="311700" y="1280528"/>
            <a:ext cx="8520600" cy="3795900"/>
          </a:xfrm>
          <a:prstGeom prst="rect">
            <a:avLst/>
          </a:prstGeom>
        </p:spPr>
        <p:txBody>
          <a:bodyPr spcFirstLastPara="1" wrap="square" lIns="0" tIns="0" rIns="0" bIns="0" anchor="t" anchorCtr="0">
            <a:noAutofit/>
          </a:bodyPr>
          <a:lstStyle>
            <a:lvl1pPr marL="457200" lvl="0" indent="-298450" rtl="0">
              <a:spcBef>
                <a:spcPts val="0"/>
              </a:spcBef>
              <a:spcAft>
                <a:spcPts val="0"/>
              </a:spcAft>
              <a:buSzPts val="11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87" name="Google Shape;87;p18"/>
          <p:cNvSpPr txBox="1">
            <a:spLocks noGrp="1"/>
          </p:cNvSpPr>
          <p:nvPr>
            <p:ph type="sldNum" idx="12"/>
          </p:nvPr>
        </p:nvSpPr>
        <p:spPr>
          <a:xfrm>
            <a:off x="8472458" y="5181352"/>
            <a:ext cx="548700" cy="4374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Page 2">
  <p:cSld name="CUSTOM_1">
    <p:bg>
      <p:bgPr>
        <a:blipFill>
          <a:blip r:embed="rId2">
            <a:alphaModFix/>
          </a:blip>
          <a:stretch>
            <a:fillRect/>
          </a:stretch>
        </a:blipFill>
        <a:effectLst/>
      </p:bgPr>
    </p:bg>
    <p:spTree>
      <p:nvGrpSpPr>
        <p:cNvPr id="1" name="Shape 12"/>
        <p:cNvGrpSpPr/>
        <p:nvPr/>
      </p:nvGrpSpPr>
      <p:grpSpPr>
        <a:xfrm>
          <a:off x="0" y="0"/>
          <a:ext cx="0" cy="0"/>
          <a:chOff x="0" y="0"/>
          <a:chExt cx="0" cy="0"/>
        </a:xfrm>
      </p:grpSpPr>
      <p:pic>
        <p:nvPicPr>
          <p:cNvPr id="13" name="Google Shape;13;p3"/>
          <p:cNvPicPr preferRelativeResize="0"/>
          <p:nvPr/>
        </p:nvPicPr>
        <p:blipFill rotWithShape="1">
          <a:blip r:embed="rId3">
            <a:alphaModFix/>
          </a:blip>
          <a:srcRect/>
          <a:stretch/>
        </p:blipFill>
        <p:spPr>
          <a:xfrm>
            <a:off x="0" y="0"/>
            <a:ext cx="9144003" cy="5715002"/>
          </a:xfrm>
          <a:prstGeom prst="rect">
            <a:avLst/>
          </a:prstGeom>
          <a:noFill/>
          <a:ln>
            <a:noFill/>
          </a:ln>
        </p:spPr>
      </p:pic>
      <p:sp>
        <p:nvSpPr>
          <p:cNvPr id="14" name="Google Shape;14;p3"/>
          <p:cNvSpPr txBox="1">
            <a:spLocks noGrp="1"/>
          </p:cNvSpPr>
          <p:nvPr>
            <p:ph type="title"/>
          </p:nvPr>
        </p:nvSpPr>
        <p:spPr>
          <a:xfrm>
            <a:off x="1210350" y="1331450"/>
            <a:ext cx="6723300" cy="2167800"/>
          </a:xfrm>
          <a:prstGeom prst="rect">
            <a:avLst/>
          </a:prstGeom>
        </p:spPr>
        <p:txBody>
          <a:bodyPr spcFirstLastPara="1" wrap="square" lIns="0" tIns="0" rIns="0" bIns="0" anchor="b" anchorCtr="0">
            <a:noAutofit/>
          </a:bodyPr>
          <a:lstStyle>
            <a:lvl1pPr lvl="0" algn="ctr" rtl="0">
              <a:spcBef>
                <a:spcPts val="0"/>
              </a:spcBef>
              <a:spcAft>
                <a:spcPts val="0"/>
              </a:spcAft>
              <a:buNone/>
              <a:defRPr>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5" name="Google Shape;15;p3"/>
          <p:cNvSpPr txBox="1">
            <a:spLocks noGrp="1"/>
          </p:cNvSpPr>
          <p:nvPr>
            <p:ph type="subTitle" idx="1"/>
          </p:nvPr>
        </p:nvSpPr>
        <p:spPr>
          <a:xfrm>
            <a:off x="2486850" y="3818250"/>
            <a:ext cx="4170300" cy="836400"/>
          </a:xfrm>
          <a:prstGeom prst="rect">
            <a:avLst/>
          </a:prstGeom>
        </p:spPr>
        <p:txBody>
          <a:bodyPr spcFirstLastPara="1" wrap="square" lIns="0" tIns="0" rIns="0" bIns="0" anchor="t" anchorCtr="0">
            <a:noAutofit/>
          </a:bodyPr>
          <a:lstStyle>
            <a:lvl1pPr lvl="0" algn="ctr" rtl="0">
              <a:lnSpc>
                <a:spcPct val="150000"/>
              </a:lnSpc>
              <a:spcBef>
                <a:spcPts val="0"/>
              </a:spcBef>
              <a:spcAft>
                <a:spcPts val="0"/>
              </a:spcAft>
              <a:buNone/>
              <a:defRPr sz="1200">
                <a:solidFill>
                  <a:srgbClr val="40C1AC"/>
                </a:solidFill>
                <a:latin typeface="Bitter"/>
                <a:ea typeface="Bitter"/>
                <a:cs typeface="Bitter"/>
                <a:sym typeface="Bitter"/>
              </a:defRPr>
            </a:lvl1pPr>
            <a:lvl2pPr lvl="1" rtl="0">
              <a:spcBef>
                <a:spcPts val="10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Page 3">
  <p:cSld name="CUSTOM_1_1">
    <p:bg>
      <p:bgPr>
        <a:solidFill>
          <a:srgbClr val="FFFFFF"/>
        </a:solidFill>
        <a:effectLst/>
      </p:bgPr>
    </p:bg>
    <p:spTree>
      <p:nvGrpSpPr>
        <p:cNvPr id="1" name="Shape 16"/>
        <p:cNvGrpSpPr/>
        <p:nvPr/>
      </p:nvGrpSpPr>
      <p:grpSpPr>
        <a:xfrm>
          <a:off x="0" y="0"/>
          <a:ext cx="0" cy="0"/>
          <a:chOff x="0" y="0"/>
          <a:chExt cx="0" cy="0"/>
        </a:xfrm>
      </p:grpSpPr>
      <p:pic>
        <p:nvPicPr>
          <p:cNvPr id="17" name="Google Shape;17;p4"/>
          <p:cNvPicPr preferRelativeResize="0"/>
          <p:nvPr/>
        </p:nvPicPr>
        <p:blipFill>
          <a:blip r:embed="rId2">
            <a:alphaModFix/>
          </a:blip>
          <a:stretch>
            <a:fillRect/>
          </a:stretch>
        </p:blipFill>
        <p:spPr>
          <a:xfrm>
            <a:off x="0" y="0"/>
            <a:ext cx="9144003" cy="5715002"/>
          </a:xfrm>
          <a:prstGeom prst="rect">
            <a:avLst/>
          </a:prstGeom>
          <a:noFill/>
          <a:ln>
            <a:noFill/>
          </a:ln>
        </p:spPr>
      </p:pic>
      <p:sp>
        <p:nvSpPr>
          <p:cNvPr id="18" name="Google Shape;18;p4"/>
          <p:cNvSpPr txBox="1">
            <a:spLocks noGrp="1"/>
          </p:cNvSpPr>
          <p:nvPr>
            <p:ph type="title"/>
          </p:nvPr>
        </p:nvSpPr>
        <p:spPr>
          <a:xfrm>
            <a:off x="1210350" y="1331450"/>
            <a:ext cx="6723300" cy="2167800"/>
          </a:xfrm>
          <a:prstGeom prst="rect">
            <a:avLst/>
          </a:prstGeom>
        </p:spPr>
        <p:txBody>
          <a:bodyPr spcFirstLastPara="1" wrap="square" lIns="0" tIns="0" rIns="0" bIns="0" anchor="b" anchorCtr="0">
            <a:noAutofit/>
          </a:bodyPr>
          <a:lstStyle>
            <a:lvl1pPr lvl="0" algn="ctr" rtl="0">
              <a:spcBef>
                <a:spcPts val="0"/>
              </a:spcBef>
              <a:spcAft>
                <a:spcPts val="0"/>
              </a:spcAft>
              <a:buNone/>
              <a:defRPr>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9" name="Google Shape;19;p4"/>
          <p:cNvSpPr txBox="1">
            <a:spLocks noGrp="1"/>
          </p:cNvSpPr>
          <p:nvPr>
            <p:ph type="subTitle" idx="1"/>
          </p:nvPr>
        </p:nvSpPr>
        <p:spPr>
          <a:xfrm>
            <a:off x="2486850" y="3818250"/>
            <a:ext cx="4170300" cy="836400"/>
          </a:xfrm>
          <a:prstGeom prst="rect">
            <a:avLst/>
          </a:prstGeom>
        </p:spPr>
        <p:txBody>
          <a:bodyPr spcFirstLastPara="1" wrap="square" lIns="0" tIns="0" rIns="0" bIns="0" anchor="t" anchorCtr="0">
            <a:noAutofit/>
          </a:bodyPr>
          <a:lstStyle>
            <a:lvl1pPr lvl="0" algn="ctr" rtl="0">
              <a:lnSpc>
                <a:spcPct val="150000"/>
              </a:lnSpc>
              <a:spcBef>
                <a:spcPts val="0"/>
              </a:spcBef>
              <a:spcAft>
                <a:spcPts val="0"/>
              </a:spcAft>
              <a:buNone/>
              <a:defRPr sz="1200">
                <a:solidFill>
                  <a:srgbClr val="40C1AC"/>
                </a:solidFill>
                <a:latin typeface="Bitter"/>
                <a:ea typeface="Bitter"/>
                <a:cs typeface="Bitter"/>
                <a:sym typeface="Bitter"/>
              </a:defRPr>
            </a:lvl1pPr>
            <a:lvl2pPr lvl="1" rtl="0">
              <a:spcBef>
                <a:spcPts val="10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20" name="Google Shape;20;p4"/>
          <p:cNvSpPr txBox="1">
            <a:spLocks noGrp="1"/>
          </p:cNvSpPr>
          <p:nvPr>
            <p:ph type="subTitle" idx="2"/>
          </p:nvPr>
        </p:nvSpPr>
        <p:spPr>
          <a:xfrm>
            <a:off x="673950" y="4819575"/>
            <a:ext cx="3224100" cy="319200"/>
          </a:xfrm>
          <a:prstGeom prst="rect">
            <a:avLst/>
          </a:prstGeom>
        </p:spPr>
        <p:txBody>
          <a:bodyPr spcFirstLastPara="1" wrap="square" lIns="0" tIns="0" rIns="0" bIns="0" anchor="t" anchorCtr="0">
            <a:noAutofit/>
          </a:bodyPr>
          <a:lstStyle>
            <a:lvl1pPr lvl="0">
              <a:spcBef>
                <a:spcPts val="0"/>
              </a:spcBef>
              <a:spcAft>
                <a:spcPts val="0"/>
              </a:spcAft>
              <a:buNone/>
              <a:defRPr sz="1200">
                <a:solidFill>
                  <a:srgbClr val="FFFFFF"/>
                </a:solidFill>
                <a:latin typeface="Bitter"/>
                <a:ea typeface="Bitter"/>
                <a:cs typeface="Bitter"/>
                <a:sym typeface="Bitter"/>
              </a:defRPr>
            </a:lvl1pPr>
            <a:lvl2pPr lvl="1">
              <a:spcBef>
                <a:spcPts val="1600"/>
              </a:spcBef>
              <a:spcAft>
                <a:spcPts val="0"/>
              </a:spcAft>
              <a:buNone/>
              <a:defRPr/>
            </a:lvl2pPr>
            <a:lvl3pPr lvl="2">
              <a:spcBef>
                <a:spcPts val="1600"/>
              </a:spcBef>
              <a:spcAft>
                <a:spcPts val="0"/>
              </a:spcAft>
              <a:buNone/>
              <a:defRPr/>
            </a:lvl3pPr>
            <a:lvl4pPr lvl="3">
              <a:spcBef>
                <a:spcPts val="1600"/>
              </a:spcBef>
              <a:spcAft>
                <a:spcPts val="0"/>
              </a:spcAft>
              <a:buNone/>
              <a:defRPr/>
            </a:lvl4pPr>
            <a:lvl5pPr lvl="4">
              <a:spcBef>
                <a:spcPts val="1600"/>
              </a:spcBef>
              <a:spcAft>
                <a:spcPts val="0"/>
              </a:spcAft>
              <a:buNone/>
              <a:defRPr/>
            </a:lvl5pPr>
            <a:lvl6pPr lvl="5">
              <a:spcBef>
                <a:spcPts val="1600"/>
              </a:spcBef>
              <a:spcAft>
                <a:spcPts val="0"/>
              </a:spcAft>
              <a:buNone/>
              <a:defRPr/>
            </a:lvl6pPr>
            <a:lvl7pPr lvl="6">
              <a:spcBef>
                <a:spcPts val="1600"/>
              </a:spcBef>
              <a:spcAft>
                <a:spcPts val="0"/>
              </a:spcAft>
              <a:buNone/>
              <a:defRPr/>
            </a:lvl7pPr>
            <a:lvl8pPr lvl="7">
              <a:spcBef>
                <a:spcPts val="1600"/>
              </a:spcBef>
              <a:spcAft>
                <a:spcPts val="0"/>
              </a:spcAft>
              <a:buNone/>
              <a:defRPr/>
            </a:lvl8pPr>
            <a:lvl9pPr lvl="8">
              <a:spcBef>
                <a:spcPts val="1600"/>
              </a:spcBef>
              <a:spcAft>
                <a:spcPts val="1600"/>
              </a:spcAft>
              <a:buNone/>
              <a:defRPr/>
            </a:lvl9pPr>
          </a:lstStyle>
          <a:p>
            <a:endParaRPr/>
          </a:p>
        </p:txBody>
      </p:sp>
      <p:sp>
        <p:nvSpPr>
          <p:cNvPr id="21" name="Google Shape;21;p4"/>
          <p:cNvSpPr txBox="1">
            <a:spLocks noGrp="1"/>
          </p:cNvSpPr>
          <p:nvPr>
            <p:ph type="subTitle" idx="3"/>
          </p:nvPr>
        </p:nvSpPr>
        <p:spPr>
          <a:xfrm>
            <a:off x="5245950" y="4819575"/>
            <a:ext cx="3224100" cy="396000"/>
          </a:xfrm>
          <a:prstGeom prst="rect">
            <a:avLst/>
          </a:prstGeom>
        </p:spPr>
        <p:txBody>
          <a:bodyPr spcFirstLastPara="1" wrap="square" lIns="0" tIns="0" rIns="0" bIns="0" anchor="t" anchorCtr="0">
            <a:noAutofit/>
          </a:bodyPr>
          <a:lstStyle>
            <a:lvl1pPr lvl="0" algn="r">
              <a:spcBef>
                <a:spcPts val="0"/>
              </a:spcBef>
              <a:spcAft>
                <a:spcPts val="0"/>
              </a:spcAft>
              <a:buNone/>
              <a:defRPr sz="1200">
                <a:solidFill>
                  <a:srgbClr val="FFFFFF"/>
                </a:solidFill>
                <a:latin typeface="Bitter"/>
                <a:ea typeface="Bitter"/>
                <a:cs typeface="Bitter"/>
                <a:sym typeface="Bitter"/>
              </a:defRPr>
            </a:lvl1pPr>
            <a:lvl2pPr lvl="1">
              <a:spcBef>
                <a:spcPts val="1600"/>
              </a:spcBef>
              <a:spcAft>
                <a:spcPts val="0"/>
              </a:spcAft>
              <a:buNone/>
              <a:defRPr/>
            </a:lvl2pPr>
            <a:lvl3pPr lvl="2">
              <a:spcBef>
                <a:spcPts val="1600"/>
              </a:spcBef>
              <a:spcAft>
                <a:spcPts val="0"/>
              </a:spcAft>
              <a:buNone/>
              <a:defRPr/>
            </a:lvl3pPr>
            <a:lvl4pPr lvl="3">
              <a:spcBef>
                <a:spcPts val="1600"/>
              </a:spcBef>
              <a:spcAft>
                <a:spcPts val="0"/>
              </a:spcAft>
              <a:buNone/>
              <a:defRPr/>
            </a:lvl4pPr>
            <a:lvl5pPr lvl="4">
              <a:spcBef>
                <a:spcPts val="1600"/>
              </a:spcBef>
              <a:spcAft>
                <a:spcPts val="0"/>
              </a:spcAft>
              <a:buNone/>
              <a:defRPr/>
            </a:lvl5pPr>
            <a:lvl6pPr lvl="5">
              <a:spcBef>
                <a:spcPts val="1600"/>
              </a:spcBef>
              <a:spcAft>
                <a:spcPts val="0"/>
              </a:spcAft>
              <a:buNone/>
              <a:defRPr/>
            </a:lvl6pPr>
            <a:lvl7pPr lvl="6">
              <a:spcBef>
                <a:spcPts val="1600"/>
              </a:spcBef>
              <a:spcAft>
                <a:spcPts val="0"/>
              </a:spcAft>
              <a:buNone/>
              <a:defRPr/>
            </a:lvl7pPr>
            <a:lvl8pPr lvl="7">
              <a:spcBef>
                <a:spcPts val="1600"/>
              </a:spcBef>
              <a:spcAft>
                <a:spcPts val="0"/>
              </a:spcAft>
              <a:buNone/>
              <a:defRPr/>
            </a:lvl8pPr>
            <a:lvl9pPr lvl="8">
              <a:spcBef>
                <a:spcPts val="1600"/>
              </a:spcBef>
              <a:spcAft>
                <a:spcPts val="1600"/>
              </a:spcAft>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Page 4">
  <p:cSld name="CUSTOM_1_1_1">
    <p:bg>
      <p:bgPr>
        <a:solidFill>
          <a:srgbClr val="004B75"/>
        </a:solidFill>
        <a:effectLst/>
      </p:bgPr>
    </p:bg>
    <p:spTree>
      <p:nvGrpSpPr>
        <p:cNvPr id="1" name="Shape 22"/>
        <p:cNvGrpSpPr/>
        <p:nvPr/>
      </p:nvGrpSpPr>
      <p:grpSpPr>
        <a:xfrm>
          <a:off x="0" y="0"/>
          <a:ext cx="0" cy="0"/>
          <a:chOff x="0" y="0"/>
          <a:chExt cx="0" cy="0"/>
        </a:xfrm>
      </p:grpSpPr>
      <p:pic>
        <p:nvPicPr>
          <p:cNvPr id="23" name="Google Shape;23;p5"/>
          <p:cNvPicPr preferRelativeResize="0"/>
          <p:nvPr/>
        </p:nvPicPr>
        <p:blipFill>
          <a:blip r:embed="rId2">
            <a:alphaModFix/>
          </a:blip>
          <a:stretch>
            <a:fillRect/>
          </a:stretch>
        </p:blipFill>
        <p:spPr>
          <a:xfrm>
            <a:off x="0" y="0"/>
            <a:ext cx="9144000" cy="5715000"/>
          </a:xfrm>
          <a:prstGeom prst="rect">
            <a:avLst/>
          </a:prstGeom>
          <a:noFill/>
          <a:ln>
            <a:noFill/>
          </a:ln>
        </p:spPr>
      </p:pic>
      <p:sp>
        <p:nvSpPr>
          <p:cNvPr id="24" name="Google Shape;24;p5"/>
          <p:cNvSpPr txBox="1">
            <a:spLocks noGrp="1"/>
          </p:cNvSpPr>
          <p:nvPr>
            <p:ph type="title"/>
          </p:nvPr>
        </p:nvSpPr>
        <p:spPr>
          <a:xfrm>
            <a:off x="1210350" y="1331450"/>
            <a:ext cx="6723300" cy="2167800"/>
          </a:xfrm>
          <a:prstGeom prst="rect">
            <a:avLst/>
          </a:prstGeom>
        </p:spPr>
        <p:txBody>
          <a:bodyPr spcFirstLastPara="1" wrap="square" lIns="0" tIns="0" rIns="0" bIns="0" anchor="b" anchorCtr="0">
            <a:noAutofit/>
          </a:bodyPr>
          <a:lstStyle>
            <a:lvl1pPr lvl="0" algn="ctr" rtl="0">
              <a:spcBef>
                <a:spcPts val="0"/>
              </a:spcBef>
              <a:spcAft>
                <a:spcPts val="0"/>
              </a:spcAft>
              <a:buNone/>
              <a:defRPr>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5" name="Google Shape;25;p5"/>
          <p:cNvSpPr txBox="1">
            <a:spLocks noGrp="1"/>
          </p:cNvSpPr>
          <p:nvPr>
            <p:ph type="subTitle" idx="1"/>
          </p:nvPr>
        </p:nvSpPr>
        <p:spPr>
          <a:xfrm>
            <a:off x="673950" y="4819575"/>
            <a:ext cx="3224100" cy="319200"/>
          </a:xfrm>
          <a:prstGeom prst="rect">
            <a:avLst/>
          </a:prstGeom>
        </p:spPr>
        <p:txBody>
          <a:bodyPr spcFirstLastPara="1" wrap="square" lIns="0" tIns="0" rIns="0" bIns="0" anchor="t" anchorCtr="0">
            <a:noAutofit/>
          </a:bodyPr>
          <a:lstStyle>
            <a:lvl1pPr lvl="0" rtl="0">
              <a:spcBef>
                <a:spcPts val="0"/>
              </a:spcBef>
              <a:spcAft>
                <a:spcPts val="0"/>
              </a:spcAft>
              <a:buNone/>
              <a:defRPr>
                <a:solidFill>
                  <a:srgbClr val="FFFFFF"/>
                </a:solidFill>
                <a:latin typeface="Bitter"/>
                <a:ea typeface="Bitter"/>
                <a:cs typeface="Bitter"/>
                <a:sym typeface="Bitter"/>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26" name="Google Shape;26;p5"/>
          <p:cNvSpPr txBox="1">
            <a:spLocks noGrp="1"/>
          </p:cNvSpPr>
          <p:nvPr>
            <p:ph type="subTitle" idx="2"/>
          </p:nvPr>
        </p:nvSpPr>
        <p:spPr>
          <a:xfrm>
            <a:off x="5245950" y="4819575"/>
            <a:ext cx="3224100" cy="396000"/>
          </a:xfrm>
          <a:prstGeom prst="rect">
            <a:avLst/>
          </a:prstGeom>
        </p:spPr>
        <p:txBody>
          <a:bodyPr spcFirstLastPara="1" wrap="square" lIns="0" tIns="0" rIns="0" bIns="0" anchor="t" anchorCtr="0">
            <a:noAutofit/>
          </a:bodyPr>
          <a:lstStyle>
            <a:lvl1pPr lvl="0" algn="r" rtl="0">
              <a:spcBef>
                <a:spcPts val="0"/>
              </a:spcBef>
              <a:spcAft>
                <a:spcPts val="0"/>
              </a:spcAft>
              <a:buNone/>
              <a:defRPr>
                <a:solidFill>
                  <a:srgbClr val="FFFFFF"/>
                </a:solidFill>
                <a:latin typeface="Bitter"/>
                <a:ea typeface="Bitter"/>
                <a:cs typeface="Bitter"/>
                <a:sym typeface="Bitter"/>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Page 2">
  <p:cSld name="CUSTOM_1_1_1_1">
    <p:bg>
      <p:bgPr>
        <a:blipFill>
          <a:blip r:embed="rId2">
            <a:alphaModFix/>
          </a:blip>
          <a:stretch>
            <a:fillRect/>
          </a:stretch>
        </a:blipFill>
        <a:effectLst/>
      </p:bgPr>
    </p:bg>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1210350" y="803275"/>
            <a:ext cx="6723300" cy="2167800"/>
          </a:xfrm>
          <a:prstGeom prst="rect">
            <a:avLst/>
          </a:prstGeom>
        </p:spPr>
        <p:txBody>
          <a:bodyPr spcFirstLastPara="1" wrap="square" lIns="0" tIns="0" rIns="0" bIns="0" anchor="b" anchorCtr="0">
            <a:noAutofit/>
          </a:bodyPr>
          <a:lstStyle>
            <a:lvl1pPr lvl="0" algn="ctr" rtl="0">
              <a:spcBef>
                <a:spcPts val="0"/>
              </a:spcBef>
              <a:spcAft>
                <a:spcPts val="0"/>
              </a:spcAft>
              <a:buNone/>
              <a:defRPr>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9" name="Google Shape;29;p6"/>
          <p:cNvSpPr txBox="1">
            <a:spLocks noGrp="1"/>
          </p:cNvSpPr>
          <p:nvPr>
            <p:ph type="subTitle" idx="1"/>
          </p:nvPr>
        </p:nvSpPr>
        <p:spPr>
          <a:xfrm>
            <a:off x="2635350" y="3092013"/>
            <a:ext cx="3873300" cy="319200"/>
          </a:xfrm>
          <a:prstGeom prst="rect">
            <a:avLst/>
          </a:prstGeom>
        </p:spPr>
        <p:txBody>
          <a:bodyPr spcFirstLastPara="1" wrap="square" lIns="0" tIns="0" rIns="0" bIns="0" anchor="t" anchorCtr="0">
            <a:noAutofit/>
          </a:bodyPr>
          <a:lstStyle>
            <a:lvl1pPr lvl="0" algn="ctr" rtl="0">
              <a:spcBef>
                <a:spcPts val="0"/>
              </a:spcBef>
              <a:spcAft>
                <a:spcPts val="0"/>
              </a:spcAft>
              <a:buNone/>
              <a:defRPr sz="1200">
                <a:solidFill>
                  <a:srgbClr val="FFFFFF"/>
                </a:solidFill>
                <a:latin typeface="Bitter"/>
                <a:ea typeface="Bitter"/>
                <a:cs typeface="Bitter"/>
                <a:sym typeface="Bitter"/>
              </a:defRPr>
            </a:lvl1pPr>
            <a:lvl2pPr lvl="1" algn="ctr" rtl="0">
              <a:spcBef>
                <a:spcPts val="1600"/>
              </a:spcBef>
              <a:spcAft>
                <a:spcPts val="0"/>
              </a:spcAft>
              <a:buNone/>
              <a:defRPr>
                <a:latin typeface="Bitter"/>
                <a:ea typeface="Bitter"/>
                <a:cs typeface="Bitter"/>
                <a:sym typeface="Bitter"/>
              </a:defRPr>
            </a:lvl2pPr>
            <a:lvl3pPr lvl="2" algn="ctr" rtl="0">
              <a:spcBef>
                <a:spcPts val="1600"/>
              </a:spcBef>
              <a:spcAft>
                <a:spcPts val="0"/>
              </a:spcAft>
              <a:buNone/>
              <a:defRPr>
                <a:latin typeface="Bitter"/>
                <a:ea typeface="Bitter"/>
                <a:cs typeface="Bitter"/>
                <a:sym typeface="Bitter"/>
              </a:defRPr>
            </a:lvl3pPr>
            <a:lvl4pPr lvl="3" algn="ctr" rtl="0">
              <a:spcBef>
                <a:spcPts val="1600"/>
              </a:spcBef>
              <a:spcAft>
                <a:spcPts val="0"/>
              </a:spcAft>
              <a:buNone/>
              <a:defRPr>
                <a:latin typeface="Bitter"/>
                <a:ea typeface="Bitter"/>
                <a:cs typeface="Bitter"/>
                <a:sym typeface="Bitter"/>
              </a:defRPr>
            </a:lvl4pPr>
            <a:lvl5pPr lvl="4" algn="ctr" rtl="0">
              <a:spcBef>
                <a:spcPts val="1600"/>
              </a:spcBef>
              <a:spcAft>
                <a:spcPts val="0"/>
              </a:spcAft>
              <a:buNone/>
              <a:defRPr>
                <a:latin typeface="Bitter"/>
                <a:ea typeface="Bitter"/>
                <a:cs typeface="Bitter"/>
                <a:sym typeface="Bitter"/>
              </a:defRPr>
            </a:lvl5pPr>
            <a:lvl6pPr lvl="5" algn="ctr" rtl="0">
              <a:spcBef>
                <a:spcPts val="1600"/>
              </a:spcBef>
              <a:spcAft>
                <a:spcPts val="0"/>
              </a:spcAft>
              <a:buNone/>
              <a:defRPr>
                <a:latin typeface="Bitter"/>
                <a:ea typeface="Bitter"/>
                <a:cs typeface="Bitter"/>
                <a:sym typeface="Bitter"/>
              </a:defRPr>
            </a:lvl6pPr>
            <a:lvl7pPr lvl="6" algn="ctr" rtl="0">
              <a:spcBef>
                <a:spcPts val="1600"/>
              </a:spcBef>
              <a:spcAft>
                <a:spcPts val="0"/>
              </a:spcAft>
              <a:buNone/>
              <a:defRPr>
                <a:latin typeface="Bitter"/>
                <a:ea typeface="Bitter"/>
                <a:cs typeface="Bitter"/>
                <a:sym typeface="Bitter"/>
              </a:defRPr>
            </a:lvl7pPr>
            <a:lvl8pPr lvl="7" algn="ctr" rtl="0">
              <a:spcBef>
                <a:spcPts val="1600"/>
              </a:spcBef>
              <a:spcAft>
                <a:spcPts val="0"/>
              </a:spcAft>
              <a:buNone/>
              <a:defRPr>
                <a:latin typeface="Bitter"/>
                <a:ea typeface="Bitter"/>
                <a:cs typeface="Bitter"/>
                <a:sym typeface="Bitter"/>
              </a:defRPr>
            </a:lvl8pPr>
            <a:lvl9pPr lvl="8" algn="ctr" rtl="0">
              <a:spcBef>
                <a:spcPts val="1600"/>
              </a:spcBef>
              <a:spcAft>
                <a:spcPts val="1600"/>
              </a:spcAft>
              <a:buNone/>
              <a:defRPr>
                <a:latin typeface="Bitter"/>
                <a:ea typeface="Bitter"/>
                <a:cs typeface="Bitter"/>
                <a:sym typeface="Bitter"/>
              </a:defRPr>
            </a:lvl9pPr>
          </a:lstStyle>
          <a:p>
            <a:endParaRPr/>
          </a:p>
        </p:txBody>
      </p:sp>
      <p:sp>
        <p:nvSpPr>
          <p:cNvPr id="30" name="Google Shape;30;p6"/>
          <p:cNvSpPr txBox="1">
            <a:spLocks noGrp="1"/>
          </p:cNvSpPr>
          <p:nvPr>
            <p:ph type="body" idx="2"/>
          </p:nvPr>
        </p:nvSpPr>
        <p:spPr>
          <a:xfrm>
            <a:off x="2151150" y="3532150"/>
            <a:ext cx="4841700" cy="1199400"/>
          </a:xfrm>
          <a:prstGeom prst="rect">
            <a:avLst/>
          </a:prstGeom>
        </p:spPr>
        <p:txBody>
          <a:bodyPr spcFirstLastPara="1" wrap="square" lIns="0" tIns="0" rIns="0" bIns="0" anchor="t" anchorCtr="0">
            <a:noAutofit/>
          </a:bodyPr>
          <a:lstStyle>
            <a:lvl1pPr marL="457200" lvl="0" indent="-298450" algn="ctr">
              <a:lnSpc>
                <a:spcPct val="130000"/>
              </a:lnSpc>
              <a:spcBef>
                <a:spcPts val="0"/>
              </a:spcBef>
              <a:spcAft>
                <a:spcPts val="0"/>
              </a:spcAft>
              <a:buClr>
                <a:srgbClr val="FFFFFF"/>
              </a:buClr>
              <a:buSzPts val="1100"/>
              <a:buChar char="●"/>
              <a:defRPr>
                <a:solidFill>
                  <a:srgbClr val="FFFFFF"/>
                </a:solidFill>
              </a:defRPr>
            </a:lvl1pPr>
            <a:lvl2pPr marL="914400" lvl="1" indent="-298450" algn="ctr">
              <a:lnSpc>
                <a:spcPct val="130000"/>
              </a:lnSpc>
              <a:spcBef>
                <a:spcPts val="1000"/>
              </a:spcBef>
              <a:spcAft>
                <a:spcPts val="0"/>
              </a:spcAft>
              <a:buClr>
                <a:srgbClr val="FFFFFF"/>
              </a:buClr>
              <a:buSzPts val="1100"/>
              <a:buChar char="○"/>
              <a:defRPr>
                <a:solidFill>
                  <a:srgbClr val="FFFFFF"/>
                </a:solidFill>
              </a:defRPr>
            </a:lvl2pPr>
            <a:lvl3pPr marL="1371600" lvl="2" indent="-298450" algn="ctr">
              <a:lnSpc>
                <a:spcPct val="130000"/>
              </a:lnSpc>
              <a:spcBef>
                <a:spcPts val="1000"/>
              </a:spcBef>
              <a:spcAft>
                <a:spcPts val="0"/>
              </a:spcAft>
              <a:buClr>
                <a:srgbClr val="FFFFFF"/>
              </a:buClr>
              <a:buSzPts val="1100"/>
              <a:buChar char="■"/>
              <a:defRPr>
                <a:solidFill>
                  <a:srgbClr val="FFFFFF"/>
                </a:solidFill>
              </a:defRPr>
            </a:lvl3pPr>
            <a:lvl4pPr marL="1828800" lvl="3" indent="-298450" algn="ctr">
              <a:lnSpc>
                <a:spcPct val="130000"/>
              </a:lnSpc>
              <a:spcBef>
                <a:spcPts val="1000"/>
              </a:spcBef>
              <a:spcAft>
                <a:spcPts val="0"/>
              </a:spcAft>
              <a:buClr>
                <a:srgbClr val="FFFFFF"/>
              </a:buClr>
              <a:buSzPts val="1100"/>
              <a:buChar char="●"/>
              <a:defRPr>
                <a:solidFill>
                  <a:srgbClr val="FFFFFF"/>
                </a:solidFill>
              </a:defRPr>
            </a:lvl4pPr>
            <a:lvl5pPr marL="2286000" lvl="4" indent="-298450" algn="ctr">
              <a:lnSpc>
                <a:spcPct val="130000"/>
              </a:lnSpc>
              <a:spcBef>
                <a:spcPts val="1000"/>
              </a:spcBef>
              <a:spcAft>
                <a:spcPts val="0"/>
              </a:spcAft>
              <a:buClr>
                <a:srgbClr val="FFFFFF"/>
              </a:buClr>
              <a:buSzPts val="1100"/>
              <a:buChar char="○"/>
              <a:defRPr>
                <a:solidFill>
                  <a:srgbClr val="FFFFFF"/>
                </a:solidFill>
              </a:defRPr>
            </a:lvl5pPr>
            <a:lvl6pPr marL="2743200" lvl="5" indent="-298450" algn="ctr">
              <a:lnSpc>
                <a:spcPct val="130000"/>
              </a:lnSpc>
              <a:spcBef>
                <a:spcPts val="1000"/>
              </a:spcBef>
              <a:spcAft>
                <a:spcPts val="0"/>
              </a:spcAft>
              <a:buClr>
                <a:srgbClr val="FFFFFF"/>
              </a:buClr>
              <a:buSzPts val="1100"/>
              <a:buChar char="■"/>
              <a:defRPr>
                <a:solidFill>
                  <a:srgbClr val="FFFFFF"/>
                </a:solidFill>
              </a:defRPr>
            </a:lvl6pPr>
            <a:lvl7pPr marL="3200400" lvl="6" indent="-298450" algn="ctr">
              <a:lnSpc>
                <a:spcPct val="130000"/>
              </a:lnSpc>
              <a:spcBef>
                <a:spcPts val="1000"/>
              </a:spcBef>
              <a:spcAft>
                <a:spcPts val="0"/>
              </a:spcAft>
              <a:buClr>
                <a:srgbClr val="FFFFFF"/>
              </a:buClr>
              <a:buSzPts val="1100"/>
              <a:buChar char="●"/>
              <a:defRPr>
                <a:solidFill>
                  <a:srgbClr val="FFFFFF"/>
                </a:solidFill>
              </a:defRPr>
            </a:lvl7pPr>
            <a:lvl8pPr marL="3657600" lvl="7" indent="-298450" algn="ctr">
              <a:lnSpc>
                <a:spcPct val="130000"/>
              </a:lnSpc>
              <a:spcBef>
                <a:spcPts val="1000"/>
              </a:spcBef>
              <a:spcAft>
                <a:spcPts val="0"/>
              </a:spcAft>
              <a:buClr>
                <a:srgbClr val="FFFFFF"/>
              </a:buClr>
              <a:buSzPts val="1100"/>
              <a:buChar char="○"/>
              <a:defRPr>
                <a:solidFill>
                  <a:srgbClr val="FFFFFF"/>
                </a:solidFill>
              </a:defRPr>
            </a:lvl8pPr>
            <a:lvl9pPr marL="4114800" lvl="8" indent="-298450" algn="ctr">
              <a:lnSpc>
                <a:spcPct val="130000"/>
              </a:lnSpc>
              <a:spcBef>
                <a:spcPts val="1000"/>
              </a:spcBef>
              <a:spcAft>
                <a:spcPts val="1000"/>
              </a:spcAft>
              <a:buClr>
                <a:srgbClr val="FFFFFF"/>
              </a:buClr>
              <a:buSzPts val="1100"/>
              <a:buChar char="■"/>
              <a:defRPr>
                <a:solidFill>
                  <a:srgbClr val="FFFFFF"/>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Page">
  <p:cSld name="CUSTOM_1_1_1_1_1">
    <p:bg>
      <p:bgPr>
        <a:blipFill>
          <a:blip r:embed="rId2">
            <a:alphaModFix/>
          </a:blip>
          <a:stretch>
            <a:fillRect/>
          </a:stretch>
        </a:blipFill>
        <a:effectLst/>
      </p:bgPr>
    </p:bg>
    <p:spTree>
      <p:nvGrpSpPr>
        <p:cNvPr id="1" name="Shape 31"/>
        <p:cNvGrpSpPr/>
        <p:nvPr/>
      </p:nvGrpSpPr>
      <p:grpSpPr>
        <a:xfrm>
          <a:off x="0" y="0"/>
          <a:ext cx="0" cy="0"/>
          <a:chOff x="0" y="0"/>
          <a:chExt cx="0" cy="0"/>
        </a:xfrm>
      </p:grpSpPr>
      <p:pic>
        <p:nvPicPr>
          <p:cNvPr id="32" name="Google Shape;32;p7"/>
          <p:cNvPicPr preferRelativeResize="0"/>
          <p:nvPr/>
        </p:nvPicPr>
        <p:blipFill>
          <a:blip r:embed="rId3">
            <a:alphaModFix/>
          </a:blip>
          <a:stretch>
            <a:fillRect/>
          </a:stretch>
        </p:blipFill>
        <p:spPr>
          <a:xfrm>
            <a:off x="0" y="0"/>
            <a:ext cx="9144000" cy="5715000"/>
          </a:xfrm>
          <a:prstGeom prst="rect">
            <a:avLst/>
          </a:prstGeom>
          <a:noFill/>
          <a:ln>
            <a:noFill/>
          </a:ln>
        </p:spPr>
      </p:pic>
      <p:sp>
        <p:nvSpPr>
          <p:cNvPr id="33" name="Google Shape;33;p7"/>
          <p:cNvSpPr txBox="1">
            <a:spLocks noGrp="1"/>
          </p:cNvSpPr>
          <p:nvPr>
            <p:ph type="title"/>
          </p:nvPr>
        </p:nvSpPr>
        <p:spPr>
          <a:xfrm>
            <a:off x="1210350" y="803275"/>
            <a:ext cx="6723300" cy="2167800"/>
          </a:xfrm>
          <a:prstGeom prst="rect">
            <a:avLst/>
          </a:prstGeom>
        </p:spPr>
        <p:txBody>
          <a:bodyPr spcFirstLastPara="1" wrap="square" lIns="0" tIns="0" rIns="0" bIns="0" anchor="b" anchorCtr="0">
            <a:noAutofit/>
          </a:bodyPr>
          <a:lstStyle>
            <a:lvl1pPr lvl="0" algn="ctr" rtl="0">
              <a:spcBef>
                <a:spcPts val="0"/>
              </a:spcBef>
              <a:spcAft>
                <a:spcPts val="0"/>
              </a:spcAft>
              <a:buNone/>
              <a:defRPr>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34" name="Google Shape;34;p7"/>
          <p:cNvSpPr txBox="1">
            <a:spLocks noGrp="1"/>
          </p:cNvSpPr>
          <p:nvPr>
            <p:ph type="subTitle" idx="1"/>
          </p:nvPr>
        </p:nvSpPr>
        <p:spPr>
          <a:xfrm>
            <a:off x="2635350" y="3092013"/>
            <a:ext cx="3873300" cy="319200"/>
          </a:xfrm>
          <a:prstGeom prst="rect">
            <a:avLst/>
          </a:prstGeom>
        </p:spPr>
        <p:txBody>
          <a:bodyPr spcFirstLastPara="1" wrap="square" lIns="0" tIns="0" rIns="0" bIns="0" anchor="t" anchorCtr="0">
            <a:noAutofit/>
          </a:bodyPr>
          <a:lstStyle>
            <a:lvl1pPr lvl="0" algn="ctr" rtl="0">
              <a:spcBef>
                <a:spcPts val="0"/>
              </a:spcBef>
              <a:spcAft>
                <a:spcPts val="0"/>
              </a:spcAft>
              <a:buNone/>
              <a:defRPr sz="1200">
                <a:solidFill>
                  <a:srgbClr val="FFFFFF"/>
                </a:solidFill>
                <a:latin typeface="Bitter"/>
                <a:ea typeface="Bitter"/>
                <a:cs typeface="Bitter"/>
                <a:sym typeface="Bitter"/>
              </a:defRPr>
            </a:lvl1pPr>
            <a:lvl2pPr lvl="1" algn="ctr" rtl="0">
              <a:spcBef>
                <a:spcPts val="1600"/>
              </a:spcBef>
              <a:spcAft>
                <a:spcPts val="0"/>
              </a:spcAft>
              <a:buNone/>
              <a:defRPr>
                <a:latin typeface="Bitter"/>
                <a:ea typeface="Bitter"/>
                <a:cs typeface="Bitter"/>
                <a:sym typeface="Bitter"/>
              </a:defRPr>
            </a:lvl2pPr>
            <a:lvl3pPr lvl="2" algn="ctr" rtl="0">
              <a:spcBef>
                <a:spcPts val="1600"/>
              </a:spcBef>
              <a:spcAft>
                <a:spcPts val="0"/>
              </a:spcAft>
              <a:buNone/>
              <a:defRPr>
                <a:latin typeface="Bitter"/>
                <a:ea typeface="Bitter"/>
                <a:cs typeface="Bitter"/>
                <a:sym typeface="Bitter"/>
              </a:defRPr>
            </a:lvl3pPr>
            <a:lvl4pPr lvl="3" algn="ctr" rtl="0">
              <a:spcBef>
                <a:spcPts val="1600"/>
              </a:spcBef>
              <a:spcAft>
                <a:spcPts val="0"/>
              </a:spcAft>
              <a:buNone/>
              <a:defRPr>
                <a:latin typeface="Bitter"/>
                <a:ea typeface="Bitter"/>
                <a:cs typeface="Bitter"/>
                <a:sym typeface="Bitter"/>
              </a:defRPr>
            </a:lvl4pPr>
            <a:lvl5pPr lvl="4" algn="ctr" rtl="0">
              <a:spcBef>
                <a:spcPts val="1600"/>
              </a:spcBef>
              <a:spcAft>
                <a:spcPts val="0"/>
              </a:spcAft>
              <a:buNone/>
              <a:defRPr>
                <a:latin typeface="Bitter"/>
                <a:ea typeface="Bitter"/>
                <a:cs typeface="Bitter"/>
                <a:sym typeface="Bitter"/>
              </a:defRPr>
            </a:lvl5pPr>
            <a:lvl6pPr lvl="5" algn="ctr" rtl="0">
              <a:spcBef>
                <a:spcPts val="1600"/>
              </a:spcBef>
              <a:spcAft>
                <a:spcPts val="0"/>
              </a:spcAft>
              <a:buNone/>
              <a:defRPr>
                <a:latin typeface="Bitter"/>
                <a:ea typeface="Bitter"/>
                <a:cs typeface="Bitter"/>
                <a:sym typeface="Bitter"/>
              </a:defRPr>
            </a:lvl6pPr>
            <a:lvl7pPr lvl="6" algn="ctr" rtl="0">
              <a:spcBef>
                <a:spcPts val="1600"/>
              </a:spcBef>
              <a:spcAft>
                <a:spcPts val="0"/>
              </a:spcAft>
              <a:buNone/>
              <a:defRPr>
                <a:latin typeface="Bitter"/>
                <a:ea typeface="Bitter"/>
                <a:cs typeface="Bitter"/>
                <a:sym typeface="Bitter"/>
              </a:defRPr>
            </a:lvl7pPr>
            <a:lvl8pPr lvl="7" algn="ctr" rtl="0">
              <a:spcBef>
                <a:spcPts val="1600"/>
              </a:spcBef>
              <a:spcAft>
                <a:spcPts val="0"/>
              </a:spcAft>
              <a:buNone/>
              <a:defRPr>
                <a:latin typeface="Bitter"/>
                <a:ea typeface="Bitter"/>
                <a:cs typeface="Bitter"/>
                <a:sym typeface="Bitter"/>
              </a:defRPr>
            </a:lvl8pPr>
            <a:lvl9pPr lvl="8" algn="ctr" rtl="0">
              <a:spcBef>
                <a:spcPts val="1600"/>
              </a:spcBef>
              <a:spcAft>
                <a:spcPts val="1600"/>
              </a:spcAft>
              <a:buNone/>
              <a:defRPr>
                <a:latin typeface="Bitter"/>
                <a:ea typeface="Bitter"/>
                <a:cs typeface="Bitter"/>
                <a:sym typeface="Bitter"/>
              </a:defRPr>
            </a:lvl9pPr>
          </a:lstStyle>
          <a:p>
            <a:endParaRPr/>
          </a:p>
        </p:txBody>
      </p:sp>
      <p:sp>
        <p:nvSpPr>
          <p:cNvPr id="35" name="Google Shape;35;p7"/>
          <p:cNvSpPr txBox="1">
            <a:spLocks noGrp="1"/>
          </p:cNvSpPr>
          <p:nvPr>
            <p:ph type="body" idx="2"/>
          </p:nvPr>
        </p:nvSpPr>
        <p:spPr>
          <a:xfrm>
            <a:off x="2151150" y="3532150"/>
            <a:ext cx="4841700" cy="1199400"/>
          </a:xfrm>
          <a:prstGeom prst="rect">
            <a:avLst/>
          </a:prstGeom>
        </p:spPr>
        <p:txBody>
          <a:bodyPr spcFirstLastPara="1" wrap="square" lIns="0" tIns="0" rIns="0" bIns="0" anchor="t" anchorCtr="0">
            <a:noAutofit/>
          </a:bodyPr>
          <a:lstStyle>
            <a:lvl1pPr marL="457200" lvl="0" indent="-298450" algn="ctr" rtl="0">
              <a:lnSpc>
                <a:spcPct val="130000"/>
              </a:lnSpc>
              <a:spcBef>
                <a:spcPts val="0"/>
              </a:spcBef>
              <a:spcAft>
                <a:spcPts val="0"/>
              </a:spcAft>
              <a:buClr>
                <a:srgbClr val="FFFFFF"/>
              </a:buClr>
              <a:buSzPts val="1100"/>
              <a:buChar char="●"/>
              <a:defRPr>
                <a:solidFill>
                  <a:srgbClr val="FFFFFF"/>
                </a:solidFill>
              </a:defRPr>
            </a:lvl1pPr>
            <a:lvl2pPr marL="914400" lvl="1" indent="-298450" algn="ctr" rtl="0">
              <a:lnSpc>
                <a:spcPct val="130000"/>
              </a:lnSpc>
              <a:spcBef>
                <a:spcPts val="1000"/>
              </a:spcBef>
              <a:spcAft>
                <a:spcPts val="0"/>
              </a:spcAft>
              <a:buClr>
                <a:srgbClr val="FFFFFF"/>
              </a:buClr>
              <a:buSzPts val="1100"/>
              <a:buChar char="○"/>
              <a:defRPr>
                <a:solidFill>
                  <a:srgbClr val="FFFFFF"/>
                </a:solidFill>
              </a:defRPr>
            </a:lvl2pPr>
            <a:lvl3pPr marL="1371600" lvl="2" indent="-298450" algn="ctr" rtl="0">
              <a:lnSpc>
                <a:spcPct val="130000"/>
              </a:lnSpc>
              <a:spcBef>
                <a:spcPts val="1000"/>
              </a:spcBef>
              <a:spcAft>
                <a:spcPts val="0"/>
              </a:spcAft>
              <a:buClr>
                <a:srgbClr val="FFFFFF"/>
              </a:buClr>
              <a:buSzPts val="1100"/>
              <a:buChar char="■"/>
              <a:defRPr>
                <a:solidFill>
                  <a:srgbClr val="FFFFFF"/>
                </a:solidFill>
              </a:defRPr>
            </a:lvl3pPr>
            <a:lvl4pPr marL="1828800" lvl="3" indent="-298450" algn="ctr" rtl="0">
              <a:lnSpc>
                <a:spcPct val="130000"/>
              </a:lnSpc>
              <a:spcBef>
                <a:spcPts val="1000"/>
              </a:spcBef>
              <a:spcAft>
                <a:spcPts val="0"/>
              </a:spcAft>
              <a:buClr>
                <a:srgbClr val="FFFFFF"/>
              </a:buClr>
              <a:buSzPts val="1100"/>
              <a:buChar char="●"/>
              <a:defRPr>
                <a:solidFill>
                  <a:srgbClr val="FFFFFF"/>
                </a:solidFill>
              </a:defRPr>
            </a:lvl4pPr>
            <a:lvl5pPr marL="2286000" lvl="4" indent="-298450" algn="ctr" rtl="0">
              <a:lnSpc>
                <a:spcPct val="130000"/>
              </a:lnSpc>
              <a:spcBef>
                <a:spcPts val="1000"/>
              </a:spcBef>
              <a:spcAft>
                <a:spcPts val="0"/>
              </a:spcAft>
              <a:buClr>
                <a:srgbClr val="FFFFFF"/>
              </a:buClr>
              <a:buSzPts val="1100"/>
              <a:buChar char="○"/>
              <a:defRPr>
                <a:solidFill>
                  <a:srgbClr val="FFFFFF"/>
                </a:solidFill>
              </a:defRPr>
            </a:lvl5pPr>
            <a:lvl6pPr marL="2743200" lvl="5" indent="-298450" algn="ctr" rtl="0">
              <a:lnSpc>
                <a:spcPct val="130000"/>
              </a:lnSpc>
              <a:spcBef>
                <a:spcPts val="1000"/>
              </a:spcBef>
              <a:spcAft>
                <a:spcPts val="0"/>
              </a:spcAft>
              <a:buClr>
                <a:srgbClr val="FFFFFF"/>
              </a:buClr>
              <a:buSzPts val="1100"/>
              <a:buChar char="■"/>
              <a:defRPr>
                <a:solidFill>
                  <a:srgbClr val="FFFFFF"/>
                </a:solidFill>
              </a:defRPr>
            </a:lvl6pPr>
            <a:lvl7pPr marL="3200400" lvl="6" indent="-298450" algn="ctr" rtl="0">
              <a:lnSpc>
                <a:spcPct val="130000"/>
              </a:lnSpc>
              <a:spcBef>
                <a:spcPts val="1000"/>
              </a:spcBef>
              <a:spcAft>
                <a:spcPts val="0"/>
              </a:spcAft>
              <a:buClr>
                <a:srgbClr val="FFFFFF"/>
              </a:buClr>
              <a:buSzPts val="1100"/>
              <a:buChar char="●"/>
              <a:defRPr>
                <a:solidFill>
                  <a:srgbClr val="FFFFFF"/>
                </a:solidFill>
              </a:defRPr>
            </a:lvl7pPr>
            <a:lvl8pPr marL="3657600" lvl="7" indent="-298450" algn="ctr" rtl="0">
              <a:lnSpc>
                <a:spcPct val="130000"/>
              </a:lnSpc>
              <a:spcBef>
                <a:spcPts val="1000"/>
              </a:spcBef>
              <a:spcAft>
                <a:spcPts val="0"/>
              </a:spcAft>
              <a:buClr>
                <a:srgbClr val="FFFFFF"/>
              </a:buClr>
              <a:buSzPts val="1100"/>
              <a:buChar char="○"/>
              <a:defRPr>
                <a:solidFill>
                  <a:srgbClr val="FFFFFF"/>
                </a:solidFill>
              </a:defRPr>
            </a:lvl8pPr>
            <a:lvl9pPr marL="4114800" lvl="8" indent="-298450" algn="ctr" rtl="0">
              <a:lnSpc>
                <a:spcPct val="130000"/>
              </a:lnSpc>
              <a:spcBef>
                <a:spcPts val="1000"/>
              </a:spcBef>
              <a:spcAft>
                <a:spcPts val="1000"/>
              </a:spcAft>
              <a:buClr>
                <a:srgbClr val="FFFFFF"/>
              </a:buClr>
              <a:buSzPts val="1100"/>
              <a:buChar char="■"/>
              <a:defRPr>
                <a:solidFill>
                  <a:srgbClr val="FFFFFF"/>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Light Full Page">
  <p:cSld name="SECTION_TITLE_AND_DESCRIPTION">
    <p:spTree>
      <p:nvGrpSpPr>
        <p:cNvPr id="1" name="Shape 36"/>
        <p:cNvGrpSpPr/>
        <p:nvPr/>
      </p:nvGrpSpPr>
      <p:grpSpPr>
        <a:xfrm>
          <a:off x="0" y="0"/>
          <a:ext cx="0" cy="0"/>
          <a:chOff x="0" y="0"/>
          <a:chExt cx="0" cy="0"/>
        </a:xfrm>
      </p:grpSpPr>
      <p:sp>
        <p:nvSpPr>
          <p:cNvPr id="37" name="Google Shape;37;p8"/>
          <p:cNvSpPr txBox="1">
            <a:spLocks noGrp="1"/>
          </p:cNvSpPr>
          <p:nvPr>
            <p:ph type="body" idx="1"/>
          </p:nvPr>
        </p:nvSpPr>
        <p:spPr>
          <a:xfrm>
            <a:off x="1143000" y="1998125"/>
            <a:ext cx="5043300" cy="2531100"/>
          </a:xfrm>
          <a:prstGeom prst="rect">
            <a:avLst/>
          </a:prstGeom>
        </p:spPr>
        <p:txBody>
          <a:bodyPr spcFirstLastPara="1" wrap="square" lIns="0" tIns="0" rIns="0" bIns="0" anchor="t" anchorCtr="0">
            <a:noAutofit/>
          </a:bodyPr>
          <a:lstStyle>
            <a:lvl1pPr marL="457200" lvl="0" indent="-298450">
              <a:lnSpc>
                <a:spcPct val="130000"/>
              </a:lnSpc>
              <a:spcBef>
                <a:spcPts val="0"/>
              </a:spcBef>
              <a:spcAft>
                <a:spcPts val="0"/>
              </a:spcAft>
              <a:buSzPts val="1100"/>
              <a:buChar char="●"/>
              <a:defRPr/>
            </a:lvl1pPr>
            <a:lvl2pPr marL="914400" lvl="1" indent="-298450">
              <a:lnSpc>
                <a:spcPct val="130000"/>
              </a:lnSpc>
              <a:spcBef>
                <a:spcPts val="1000"/>
              </a:spcBef>
              <a:spcAft>
                <a:spcPts val="0"/>
              </a:spcAft>
              <a:buSzPts val="1100"/>
              <a:buChar char="○"/>
              <a:defRPr/>
            </a:lvl2pPr>
            <a:lvl3pPr marL="1371600" lvl="2" indent="-298450">
              <a:lnSpc>
                <a:spcPct val="130000"/>
              </a:lnSpc>
              <a:spcBef>
                <a:spcPts val="1000"/>
              </a:spcBef>
              <a:spcAft>
                <a:spcPts val="0"/>
              </a:spcAft>
              <a:buSzPts val="1100"/>
              <a:buChar char="■"/>
              <a:defRPr/>
            </a:lvl3pPr>
            <a:lvl4pPr marL="1828800" lvl="3" indent="-298450">
              <a:lnSpc>
                <a:spcPct val="130000"/>
              </a:lnSpc>
              <a:spcBef>
                <a:spcPts val="1000"/>
              </a:spcBef>
              <a:spcAft>
                <a:spcPts val="0"/>
              </a:spcAft>
              <a:buSzPts val="1100"/>
              <a:buChar char="●"/>
              <a:defRPr/>
            </a:lvl4pPr>
            <a:lvl5pPr marL="2286000" lvl="4" indent="-298450">
              <a:lnSpc>
                <a:spcPct val="130000"/>
              </a:lnSpc>
              <a:spcBef>
                <a:spcPts val="1000"/>
              </a:spcBef>
              <a:spcAft>
                <a:spcPts val="0"/>
              </a:spcAft>
              <a:buSzPts val="1100"/>
              <a:buChar char="○"/>
              <a:defRPr/>
            </a:lvl5pPr>
            <a:lvl6pPr marL="2743200" lvl="5" indent="-298450">
              <a:lnSpc>
                <a:spcPct val="130000"/>
              </a:lnSpc>
              <a:spcBef>
                <a:spcPts val="1000"/>
              </a:spcBef>
              <a:spcAft>
                <a:spcPts val="0"/>
              </a:spcAft>
              <a:buSzPts val="1100"/>
              <a:buChar char="■"/>
              <a:defRPr/>
            </a:lvl6pPr>
            <a:lvl7pPr marL="3200400" lvl="6" indent="-298450">
              <a:lnSpc>
                <a:spcPct val="130000"/>
              </a:lnSpc>
              <a:spcBef>
                <a:spcPts val="1000"/>
              </a:spcBef>
              <a:spcAft>
                <a:spcPts val="0"/>
              </a:spcAft>
              <a:buSzPts val="1100"/>
              <a:buChar char="●"/>
              <a:defRPr/>
            </a:lvl7pPr>
            <a:lvl8pPr marL="3657600" lvl="7" indent="-298450">
              <a:lnSpc>
                <a:spcPct val="130000"/>
              </a:lnSpc>
              <a:spcBef>
                <a:spcPts val="1000"/>
              </a:spcBef>
              <a:spcAft>
                <a:spcPts val="0"/>
              </a:spcAft>
              <a:buSzPts val="1100"/>
              <a:buChar char="○"/>
              <a:defRPr/>
            </a:lvl8pPr>
            <a:lvl9pPr marL="4114800" lvl="8" indent="-298450">
              <a:lnSpc>
                <a:spcPct val="130000"/>
              </a:lnSpc>
              <a:spcBef>
                <a:spcPts val="1000"/>
              </a:spcBef>
              <a:spcAft>
                <a:spcPts val="1000"/>
              </a:spcAft>
              <a:buSzPts val="1100"/>
              <a:buChar char="■"/>
              <a:defRPr/>
            </a:lvl9pPr>
          </a:lstStyle>
          <a:p>
            <a:endParaRPr/>
          </a:p>
        </p:txBody>
      </p:sp>
      <p:sp>
        <p:nvSpPr>
          <p:cNvPr id="38" name="Google Shape;38;p8"/>
          <p:cNvSpPr txBox="1">
            <a:spLocks noGrp="1"/>
          </p:cNvSpPr>
          <p:nvPr>
            <p:ph type="title"/>
          </p:nvPr>
        </p:nvSpPr>
        <p:spPr>
          <a:xfrm>
            <a:off x="1143000" y="804525"/>
            <a:ext cx="3109800" cy="678000"/>
          </a:xfrm>
          <a:prstGeom prst="rect">
            <a:avLst/>
          </a:prstGeom>
        </p:spPr>
        <p:txBody>
          <a:bodyPr spcFirstLastPara="1" wrap="square" lIns="0" tIns="0" rIns="91425" bIns="0" anchor="b" anchorCtr="0">
            <a:noAutofit/>
          </a:bodyPr>
          <a:lstStyle>
            <a:lvl1pPr lvl="0">
              <a:spcBef>
                <a:spcPts val="0"/>
              </a:spcBef>
              <a:spcAft>
                <a:spcPts val="0"/>
              </a:spcAft>
              <a:buSzPts val="2200"/>
              <a:buNone/>
              <a:defRPr sz="2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9" name="Google Shape;39;p8"/>
          <p:cNvSpPr txBox="1">
            <a:spLocks noGrp="1"/>
          </p:cNvSpPr>
          <p:nvPr>
            <p:ph type="subTitle" idx="2"/>
          </p:nvPr>
        </p:nvSpPr>
        <p:spPr>
          <a:xfrm>
            <a:off x="6540025" y="1998125"/>
            <a:ext cx="1701600" cy="2409900"/>
          </a:xfrm>
          <a:prstGeom prst="rect">
            <a:avLst/>
          </a:prstGeom>
        </p:spPr>
        <p:txBody>
          <a:bodyPr spcFirstLastPara="1" wrap="square" lIns="0" tIns="0" rIns="0" bIns="0" anchor="t" anchorCtr="0">
            <a:noAutofit/>
          </a:bodyPr>
          <a:lstStyle>
            <a:lvl1pPr lvl="0">
              <a:lnSpc>
                <a:spcPct val="130000"/>
              </a:lnSpc>
              <a:spcBef>
                <a:spcPts val="0"/>
              </a:spcBef>
              <a:spcAft>
                <a:spcPts val="0"/>
              </a:spcAft>
              <a:buClr>
                <a:srgbClr val="2D68C4"/>
              </a:buClr>
              <a:buSzPts val="1100"/>
              <a:buFont typeface="Poppins SemiBold"/>
              <a:buNone/>
              <a:defRPr>
                <a:solidFill>
                  <a:srgbClr val="2D68C4"/>
                </a:solidFill>
                <a:latin typeface="Poppins SemiBold"/>
                <a:ea typeface="Poppins SemiBold"/>
                <a:cs typeface="Poppins SemiBold"/>
                <a:sym typeface="Poppins SemiBold"/>
              </a:defRPr>
            </a:lvl1pPr>
            <a:lvl2pPr lvl="1" algn="ctr">
              <a:lnSpc>
                <a:spcPct val="100000"/>
              </a:lnSpc>
              <a:spcBef>
                <a:spcPts val="100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0" name="Google Shape;40;p8"/>
          <p:cNvSpPr txBox="1">
            <a:spLocks noGrp="1"/>
          </p:cNvSpPr>
          <p:nvPr>
            <p:ph type="title" idx="3"/>
          </p:nvPr>
        </p:nvSpPr>
        <p:spPr>
          <a:xfrm>
            <a:off x="1143000" y="1655388"/>
            <a:ext cx="3109800" cy="182100"/>
          </a:xfrm>
          <a:prstGeom prst="rect">
            <a:avLst/>
          </a:prstGeom>
        </p:spPr>
        <p:txBody>
          <a:bodyPr spcFirstLastPara="1" wrap="square" lIns="0" tIns="0" rIns="91425" bIns="0" anchor="b" anchorCtr="0">
            <a:noAutofit/>
          </a:bodyPr>
          <a:lstStyle>
            <a:lvl1pPr lvl="0" rtl="0">
              <a:spcBef>
                <a:spcPts val="0"/>
              </a:spcBef>
              <a:spcAft>
                <a:spcPts val="0"/>
              </a:spcAft>
              <a:buClr>
                <a:srgbClr val="40C1AC"/>
              </a:buClr>
              <a:buSzPts val="800"/>
              <a:buFont typeface="Bitter"/>
              <a:buNone/>
              <a:defRPr sz="800">
                <a:solidFill>
                  <a:srgbClr val="40C1AC"/>
                </a:solidFill>
                <a:latin typeface="Bitter"/>
                <a:ea typeface="Bitter"/>
                <a:cs typeface="Bitter"/>
                <a:sym typeface="Bitter"/>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Light Half Page ">
  <p:cSld name="SECTION_TITLE_AND_DESCRIPTION_4">
    <p:spTree>
      <p:nvGrpSpPr>
        <p:cNvPr id="1" name="Shape 41"/>
        <p:cNvGrpSpPr/>
        <p:nvPr/>
      </p:nvGrpSpPr>
      <p:grpSpPr>
        <a:xfrm>
          <a:off x="0" y="0"/>
          <a:ext cx="0" cy="0"/>
          <a:chOff x="0" y="0"/>
          <a:chExt cx="0" cy="0"/>
        </a:xfrm>
      </p:grpSpPr>
      <p:sp>
        <p:nvSpPr>
          <p:cNvPr id="42" name="Google Shape;42;p9"/>
          <p:cNvSpPr txBox="1">
            <a:spLocks noGrp="1"/>
          </p:cNvSpPr>
          <p:nvPr>
            <p:ph type="body" idx="1"/>
          </p:nvPr>
        </p:nvSpPr>
        <p:spPr>
          <a:xfrm>
            <a:off x="4598200" y="2321750"/>
            <a:ext cx="3643500" cy="2531100"/>
          </a:xfrm>
          <a:prstGeom prst="rect">
            <a:avLst/>
          </a:prstGeom>
        </p:spPr>
        <p:txBody>
          <a:bodyPr spcFirstLastPara="1" wrap="square" lIns="0" tIns="0" rIns="0" bIns="0" anchor="t" anchorCtr="0">
            <a:noAutofit/>
          </a:bodyPr>
          <a:lstStyle>
            <a:lvl1pPr marL="457200" lvl="0" indent="-298450" rtl="0">
              <a:lnSpc>
                <a:spcPct val="130000"/>
              </a:lnSpc>
              <a:spcBef>
                <a:spcPts val="1000"/>
              </a:spcBef>
              <a:spcAft>
                <a:spcPts val="0"/>
              </a:spcAft>
              <a:buSzPts val="1100"/>
              <a:buChar char="●"/>
              <a:defRPr/>
            </a:lvl1pPr>
            <a:lvl2pPr marL="914400" lvl="1" indent="-298450" rtl="0">
              <a:lnSpc>
                <a:spcPct val="130000"/>
              </a:lnSpc>
              <a:spcBef>
                <a:spcPts val="1000"/>
              </a:spcBef>
              <a:spcAft>
                <a:spcPts val="0"/>
              </a:spcAft>
              <a:buSzPts val="1100"/>
              <a:buChar char="○"/>
              <a:defRPr/>
            </a:lvl2pPr>
            <a:lvl3pPr marL="1371600" lvl="2" indent="-298450" rtl="0">
              <a:lnSpc>
                <a:spcPct val="130000"/>
              </a:lnSpc>
              <a:spcBef>
                <a:spcPts val="1000"/>
              </a:spcBef>
              <a:spcAft>
                <a:spcPts val="0"/>
              </a:spcAft>
              <a:buSzPts val="1100"/>
              <a:buChar char="■"/>
              <a:defRPr/>
            </a:lvl3pPr>
            <a:lvl4pPr marL="1828800" lvl="3" indent="-298450" rtl="0">
              <a:lnSpc>
                <a:spcPct val="130000"/>
              </a:lnSpc>
              <a:spcBef>
                <a:spcPts val="1000"/>
              </a:spcBef>
              <a:spcAft>
                <a:spcPts val="0"/>
              </a:spcAft>
              <a:buSzPts val="1100"/>
              <a:buChar char="●"/>
              <a:defRPr/>
            </a:lvl4pPr>
            <a:lvl5pPr marL="2286000" lvl="4" indent="-298450" rtl="0">
              <a:lnSpc>
                <a:spcPct val="130000"/>
              </a:lnSpc>
              <a:spcBef>
                <a:spcPts val="1000"/>
              </a:spcBef>
              <a:spcAft>
                <a:spcPts val="0"/>
              </a:spcAft>
              <a:buSzPts val="1100"/>
              <a:buChar char="○"/>
              <a:defRPr/>
            </a:lvl5pPr>
            <a:lvl6pPr marL="2743200" lvl="5" indent="-298450" rtl="0">
              <a:lnSpc>
                <a:spcPct val="130000"/>
              </a:lnSpc>
              <a:spcBef>
                <a:spcPts val="1000"/>
              </a:spcBef>
              <a:spcAft>
                <a:spcPts val="0"/>
              </a:spcAft>
              <a:buSzPts val="1100"/>
              <a:buChar char="■"/>
              <a:defRPr/>
            </a:lvl6pPr>
            <a:lvl7pPr marL="3200400" lvl="6" indent="-298450" rtl="0">
              <a:lnSpc>
                <a:spcPct val="130000"/>
              </a:lnSpc>
              <a:spcBef>
                <a:spcPts val="1000"/>
              </a:spcBef>
              <a:spcAft>
                <a:spcPts val="0"/>
              </a:spcAft>
              <a:buSzPts val="1100"/>
              <a:buChar char="●"/>
              <a:defRPr/>
            </a:lvl7pPr>
            <a:lvl8pPr marL="3657600" lvl="7" indent="-298450" rtl="0">
              <a:lnSpc>
                <a:spcPct val="130000"/>
              </a:lnSpc>
              <a:spcBef>
                <a:spcPts val="1000"/>
              </a:spcBef>
              <a:spcAft>
                <a:spcPts val="0"/>
              </a:spcAft>
              <a:buSzPts val="1100"/>
              <a:buChar char="○"/>
              <a:defRPr/>
            </a:lvl8pPr>
            <a:lvl9pPr marL="4114800" lvl="8" indent="-298450" rtl="0">
              <a:lnSpc>
                <a:spcPct val="130000"/>
              </a:lnSpc>
              <a:spcBef>
                <a:spcPts val="1000"/>
              </a:spcBef>
              <a:spcAft>
                <a:spcPts val="1000"/>
              </a:spcAft>
              <a:buSzPts val="1100"/>
              <a:buChar char="■"/>
              <a:defRPr/>
            </a:lvl9pPr>
          </a:lstStyle>
          <a:p>
            <a:endParaRPr/>
          </a:p>
        </p:txBody>
      </p:sp>
      <p:sp>
        <p:nvSpPr>
          <p:cNvPr id="43" name="Google Shape;43;p9"/>
          <p:cNvSpPr txBox="1">
            <a:spLocks noGrp="1"/>
          </p:cNvSpPr>
          <p:nvPr>
            <p:ph type="title"/>
          </p:nvPr>
        </p:nvSpPr>
        <p:spPr>
          <a:xfrm>
            <a:off x="4598197" y="804525"/>
            <a:ext cx="3109800" cy="1022100"/>
          </a:xfrm>
          <a:prstGeom prst="rect">
            <a:avLst/>
          </a:prstGeom>
        </p:spPr>
        <p:txBody>
          <a:bodyPr spcFirstLastPara="1" wrap="square" lIns="0" tIns="0" rIns="91425" bIns="0" anchor="b" anchorCtr="0">
            <a:noAutofit/>
          </a:bodyPr>
          <a:lstStyle>
            <a:lvl1pPr lvl="0" rtl="0">
              <a:spcBef>
                <a:spcPts val="0"/>
              </a:spcBef>
              <a:spcAft>
                <a:spcPts val="0"/>
              </a:spcAft>
              <a:buSzPts val="2200"/>
              <a:buNone/>
              <a:defRPr sz="2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44" name="Google Shape;44;p9"/>
          <p:cNvSpPr txBox="1">
            <a:spLocks noGrp="1"/>
          </p:cNvSpPr>
          <p:nvPr>
            <p:ph type="title" idx="2"/>
          </p:nvPr>
        </p:nvSpPr>
        <p:spPr>
          <a:xfrm>
            <a:off x="4598200" y="1979013"/>
            <a:ext cx="3109800" cy="182100"/>
          </a:xfrm>
          <a:prstGeom prst="rect">
            <a:avLst/>
          </a:prstGeom>
        </p:spPr>
        <p:txBody>
          <a:bodyPr spcFirstLastPara="1" wrap="square" lIns="0" tIns="0" rIns="91425" bIns="0" anchor="t" anchorCtr="0">
            <a:noAutofit/>
          </a:bodyPr>
          <a:lstStyle>
            <a:lvl1pPr lvl="0" rtl="0">
              <a:spcBef>
                <a:spcPts val="0"/>
              </a:spcBef>
              <a:spcAft>
                <a:spcPts val="0"/>
              </a:spcAft>
              <a:buClr>
                <a:srgbClr val="40C1AC"/>
              </a:buClr>
              <a:buSzPts val="800"/>
              <a:buFont typeface="Bitter"/>
              <a:buNone/>
              <a:defRPr sz="800">
                <a:solidFill>
                  <a:srgbClr val="40C1AC"/>
                </a:solidFill>
                <a:latin typeface="Bitter"/>
                <a:ea typeface="Bitter"/>
                <a:cs typeface="Bitter"/>
                <a:sym typeface="Bitter"/>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ideo">
  <p:cSld name="CUSTOM_2">
    <p:spTree>
      <p:nvGrpSpPr>
        <p:cNvPr id="1" name="Shape 45"/>
        <p:cNvGrpSpPr/>
        <p:nvPr/>
      </p:nvGrpSpPr>
      <p:grpSpPr>
        <a:xfrm>
          <a:off x="0" y="0"/>
          <a:ext cx="0" cy="0"/>
          <a:chOff x="0" y="0"/>
          <a:chExt cx="0" cy="0"/>
        </a:xfrm>
      </p:grpSpPr>
      <p:sp>
        <p:nvSpPr>
          <p:cNvPr id="46" name="Google Shape;46;p10"/>
          <p:cNvSpPr txBox="1">
            <a:spLocks noGrp="1"/>
          </p:cNvSpPr>
          <p:nvPr>
            <p:ph type="subTitle" idx="1"/>
          </p:nvPr>
        </p:nvSpPr>
        <p:spPr>
          <a:xfrm>
            <a:off x="1425450" y="4163925"/>
            <a:ext cx="6293100" cy="864600"/>
          </a:xfrm>
          <a:prstGeom prst="rect">
            <a:avLst/>
          </a:prstGeom>
        </p:spPr>
        <p:txBody>
          <a:bodyPr spcFirstLastPara="1" wrap="square" lIns="0" tIns="0" rIns="0" bIns="0" anchor="ctr" anchorCtr="0">
            <a:noAutofit/>
          </a:bodyPr>
          <a:lstStyle>
            <a:lvl1pPr lvl="0" algn="ctr" rtl="0">
              <a:lnSpc>
                <a:spcPct val="130000"/>
              </a:lnSpc>
              <a:spcBef>
                <a:spcPts val="0"/>
              </a:spcBef>
              <a:spcAft>
                <a:spcPts val="0"/>
              </a:spcAft>
              <a:buClr>
                <a:srgbClr val="2D68C4"/>
              </a:buClr>
              <a:buSzPts val="1100"/>
              <a:buFont typeface="Poppins SemiBold"/>
              <a:buNone/>
              <a:defRPr>
                <a:solidFill>
                  <a:srgbClr val="2D68C4"/>
                </a:solidFill>
                <a:latin typeface="Poppins SemiBold"/>
                <a:ea typeface="Poppins SemiBold"/>
                <a:cs typeface="Poppins SemiBold"/>
                <a:sym typeface="Poppins SemiBold"/>
              </a:defRPr>
            </a:lvl1pPr>
            <a:lvl2pPr lvl="1" algn="ctr" rtl="0">
              <a:lnSpc>
                <a:spcPct val="100000"/>
              </a:lnSpc>
              <a:spcBef>
                <a:spcPts val="100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7" name="Google Shape;47;p10"/>
          <p:cNvSpPr/>
          <p:nvPr/>
        </p:nvSpPr>
        <p:spPr>
          <a:xfrm>
            <a:off x="3603300" y="1656100"/>
            <a:ext cx="1937400" cy="11331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2D68C4"/>
                </a:solidFill>
                <a:latin typeface="Poppins"/>
                <a:ea typeface="Poppins"/>
                <a:cs typeface="Poppins"/>
                <a:sym typeface="Poppins"/>
              </a:rPr>
              <a:t>Place Video Here</a:t>
            </a:r>
            <a:endParaRPr sz="1000">
              <a:solidFill>
                <a:srgbClr val="2D68C4"/>
              </a:solidFill>
              <a:latin typeface="Poppins"/>
              <a:ea typeface="Poppins"/>
              <a:cs typeface="Poppins"/>
              <a:sym typeface="Poppins"/>
            </a:endParaRPr>
          </a:p>
          <a:p>
            <a:pPr marL="0" lvl="0" indent="0" algn="ctr" rtl="0">
              <a:spcBef>
                <a:spcPts val="0"/>
              </a:spcBef>
              <a:spcAft>
                <a:spcPts val="0"/>
              </a:spcAft>
              <a:buNone/>
            </a:pPr>
            <a:r>
              <a:rPr lang="en" sz="1000">
                <a:solidFill>
                  <a:srgbClr val="2D68C4"/>
                </a:solidFill>
                <a:latin typeface="Poppins"/>
                <a:ea typeface="Poppins"/>
                <a:cs typeface="Poppins"/>
                <a:sym typeface="Poppins"/>
              </a:rPr>
              <a:t>Make Video box much larger than this one </a:t>
            </a:r>
            <a:endParaRPr sz="1000">
              <a:solidFill>
                <a:srgbClr val="2D68C4"/>
              </a:solidFill>
              <a:latin typeface="Poppins"/>
              <a:ea typeface="Poppins"/>
              <a:cs typeface="Poppins"/>
              <a:sym typeface="Poppin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9">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35325" y="967625"/>
            <a:ext cx="5149800" cy="1519200"/>
          </a:xfrm>
          <a:prstGeom prst="rect">
            <a:avLst/>
          </a:prstGeom>
          <a:noFill/>
          <a:ln>
            <a:noFill/>
          </a:ln>
        </p:spPr>
        <p:txBody>
          <a:bodyPr spcFirstLastPara="1" wrap="square" lIns="0" tIns="0" rIns="0" bIns="0" anchor="t" anchorCtr="0">
            <a:noAutofit/>
          </a:bodyPr>
          <a:lstStyle>
            <a:lvl1pPr lvl="0">
              <a:spcBef>
                <a:spcPts val="0"/>
              </a:spcBef>
              <a:spcAft>
                <a:spcPts val="0"/>
              </a:spcAft>
              <a:buClr>
                <a:srgbClr val="2D68C4"/>
              </a:buClr>
              <a:buSzPts val="4400"/>
              <a:buFont typeface="Poppins SemiBold"/>
              <a:buNone/>
              <a:defRPr sz="4400">
                <a:solidFill>
                  <a:srgbClr val="2D68C4"/>
                </a:solidFill>
                <a:latin typeface="Poppins SemiBold"/>
                <a:ea typeface="Poppins SemiBold"/>
                <a:cs typeface="Poppins SemiBold"/>
                <a:sym typeface="Poppins SemiBol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35325" y="2600950"/>
            <a:ext cx="5369700" cy="2207700"/>
          </a:xfrm>
          <a:prstGeom prst="rect">
            <a:avLst/>
          </a:prstGeom>
          <a:noFill/>
          <a:ln>
            <a:noFill/>
          </a:ln>
        </p:spPr>
        <p:txBody>
          <a:bodyPr spcFirstLastPara="1" wrap="square" lIns="0" tIns="0" rIns="0" bIns="0" anchor="t" anchorCtr="0">
            <a:noAutofit/>
          </a:bodyPr>
          <a:lstStyle>
            <a:lvl1pPr marL="457200" lvl="0" indent="-298450">
              <a:lnSpc>
                <a:spcPct val="115000"/>
              </a:lnSpc>
              <a:spcBef>
                <a:spcPts val="0"/>
              </a:spcBef>
              <a:spcAft>
                <a:spcPts val="0"/>
              </a:spcAft>
              <a:buClr>
                <a:srgbClr val="7F8080"/>
              </a:buClr>
              <a:buSzPts val="1100"/>
              <a:buFont typeface="Poppins"/>
              <a:buChar char="●"/>
              <a:defRPr sz="1100">
                <a:solidFill>
                  <a:srgbClr val="7F8080"/>
                </a:solidFill>
                <a:latin typeface="Poppins"/>
                <a:ea typeface="Poppins"/>
                <a:cs typeface="Poppins"/>
                <a:sym typeface="Poppins"/>
              </a:defRPr>
            </a:lvl1pPr>
            <a:lvl2pPr marL="914400" lvl="1" indent="-298450">
              <a:lnSpc>
                <a:spcPct val="115000"/>
              </a:lnSpc>
              <a:spcBef>
                <a:spcPts val="1600"/>
              </a:spcBef>
              <a:spcAft>
                <a:spcPts val="0"/>
              </a:spcAft>
              <a:buClr>
                <a:srgbClr val="7F8080"/>
              </a:buClr>
              <a:buSzPts val="1100"/>
              <a:buFont typeface="Poppins"/>
              <a:buChar char="○"/>
              <a:defRPr sz="1100">
                <a:solidFill>
                  <a:srgbClr val="7F8080"/>
                </a:solidFill>
                <a:latin typeface="Poppins"/>
                <a:ea typeface="Poppins"/>
                <a:cs typeface="Poppins"/>
                <a:sym typeface="Poppins"/>
              </a:defRPr>
            </a:lvl2pPr>
            <a:lvl3pPr marL="1371600" lvl="2" indent="-298450">
              <a:lnSpc>
                <a:spcPct val="115000"/>
              </a:lnSpc>
              <a:spcBef>
                <a:spcPts val="1600"/>
              </a:spcBef>
              <a:spcAft>
                <a:spcPts val="0"/>
              </a:spcAft>
              <a:buClr>
                <a:srgbClr val="7F8080"/>
              </a:buClr>
              <a:buSzPts val="1100"/>
              <a:buFont typeface="Poppins"/>
              <a:buChar char="■"/>
              <a:defRPr sz="1100">
                <a:solidFill>
                  <a:srgbClr val="7F8080"/>
                </a:solidFill>
                <a:latin typeface="Poppins"/>
                <a:ea typeface="Poppins"/>
                <a:cs typeface="Poppins"/>
                <a:sym typeface="Poppins"/>
              </a:defRPr>
            </a:lvl3pPr>
            <a:lvl4pPr marL="1828800" lvl="3" indent="-298450">
              <a:lnSpc>
                <a:spcPct val="115000"/>
              </a:lnSpc>
              <a:spcBef>
                <a:spcPts val="1600"/>
              </a:spcBef>
              <a:spcAft>
                <a:spcPts val="0"/>
              </a:spcAft>
              <a:buClr>
                <a:srgbClr val="7F8080"/>
              </a:buClr>
              <a:buSzPts val="1100"/>
              <a:buFont typeface="Poppins"/>
              <a:buChar char="●"/>
              <a:defRPr sz="1100">
                <a:solidFill>
                  <a:srgbClr val="7F8080"/>
                </a:solidFill>
                <a:latin typeface="Poppins"/>
                <a:ea typeface="Poppins"/>
                <a:cs typeface="Poppins"/>
                <a:sym typeface="Poppins"/>
              </a:defRPr>
            </a:lvl4pPr>
            <a:lvl5pPr marL="2286000" lvl="4" indent="-298450">
              <a:lnSpc>
                <a:spcPct val="115000"/>
              </a:lnSpc>
              <a:spcBef>
                <a:spcPts val="1600"/>
              </a:spcBef>
              <a:spcAft>
                <a:spcPts val="0"/>
              </a:spcAft>
              <a:buClr>
                <a:srgbClr val="7F8080"/>
              </a:buClr>
              <a:buSzPts val="1100"/>
              <a:buFont typeface="Poppins"/>
              <a:buChar char="○"/>
              <a:defRPr sz="1100">
                <a:solidFill>
                  <a:srgbClr val="7F8080"/>
                </a:solidFill>
                <a:latin typeface="Poppins"/>
                <a:ea typeface="Poppins"/>
                <a:cs typeface="Poppins"/>
                <a:sym typeface="Poppins"/>
              </a:defRPr>
            </a:lvl5pPr>
            <a:lvl6pPr marL="2743200" lvl="5" indent="-298450">
              <a:lnSpc>
                <a:spcPct val="115000"/>
              </a:lnSpc>
              <a:spcBef>
                <a:spcPts val="1600"/>
              </a:spcBef>
              <a:spcAft>
                <a:spcPts val="0"/>
              </a:spcAft>
              <a:buClr>
                <a:srgbClr val="7F8080"/>
              </a:buClr>
              <a:buSzPts val="1100"/>
              <a:buFont typeface="Poppins"/>
              <a:buChar char="■"/>
              <a:defRPr sz="1100">
                <a:solidFill>
                  <a:srgbClr val="7F8080"/>
                </a:solidFill>
                <a:latin typeface="Poppins"/>
                <a:ea typeface="Poppins"/>
                <a:cs typeface="Poppins"/>
                <a:sym typeface="Poppins"/>
              </a:defRPr>
            </a:lvl6pPr>
            <a:lvl7pPr marL="3200400" lvl="6" indent="-298450">
              <a:lnSpc>
                <a:spcPct val="115000"/>
              </a:lnSpc>
              <a:spcBef>
                <a:spcPts val="1600"/>
              </a:spcBef>
              <a:spcAft>
                <a:spcPts val="0"/>
              </a:spcAft>
              <a:buClr>
                <a:srgbClr val="7F8080"/>
              </a:buClr>
              <a:buSzPts val="1100"/>
              <a:buFont typeface="Poppins"/>
              <a:buChar char="●"/>
              <a:defRPr sz="1100">
                <a:solidFill>
                  <a:srgbClr val="7F8080"/>
                </a:solidFill>
                <a:latin typeface="Poppins"/>
                <a:ea typeface="Poppins"/>
                <a:cs typeface="Poppins"/>
                <a:sym typeface="Poppins"/>
              </a:defRPr>
            </a:lvl7pPr>
            <a:lvl8pPr marL="3657600" lvl="7" indent="-298450">
              <a:lnSpc>
                <a:spcPct val="115000"/>
              </a:lnSpc>
              <a:spcBef>
                <a:spcPts val="1600"/>
              </a:spcBef>
              <a:spcAft>
                <a:spcPts val="0"/>
              </a:spcAft>
              <a:buClr>
                <a:srgbClr val="7F8080"/>
              </a:buClr>
              <a:buSzPts val="1100"/>
              <a:buFont typeface="Poppins"/>
              <a:buChar char="○"/>
              <a:defRPr sz="1100">
                <a:solidFill>
                  <a:srgbClr val="7F8080"/>
                </a:solidFill>
                <a:latin typeface="Poppins"/>
                <a:ea typeface="Poppins"/>
                <a:cs typeface="Poppins"/>
                <a:sym typeface="Poppins"/>
              </a:defRPr>
            </a:lvl8pPr>
            <a:lvl9pPr marL="4114800" lvl="8" indent="-298450">
              <a:lnSpc>
                <a:spcPct val="115000"/>
              </a:lnSpc>
              <a:spcBef>
                <a:spcPts val="1600"/>
              </a:spcBef>
              <a:spcAft>
                <a:spcPts val="1600"/>
              </a:spcAft>
              <a:buClr>
                <a:srgbClr val="7F8080"/>
              </a:buClr>
              <a:buSzPts val="1100"/>
              <a:buFont typeface="Poppins"/>
              <a:buChar char="■"/>
              <a:defRPr sz="1100">
                <a:solidFill>
                  <a:srgbClr val="7F8080"/>
                </a:solidFill>
                <a:latin typeface="Poppins"/>
                <a:ea typeface="Poppins"/>
                <a:cs typeface="Poppins"/>
                <a:sym typeface="Poppins"/>
              </a:defRPr>
            </a:lvl9pPr>
          </a:lstStyle>
          <a:p>
            <a:endParaRPr/>
          </a:p>
        </p:txBody>
      </p:sp>
      <p:sp>
        <p:nvSpPr>
          <p:cNvPr id="8" name="Google Shape;8;p1"/>
          <p:cNvSpPr txBox="1">
            <a:spLocks noGrp="1"/>
          </p:cNvSpPr>
          <p:nvPr>
            <p:ph type="sldNum" idx="12"/>
          </p:nvPr>
        </p:nvSpPr>
        <p:spPr>
          <a:xfrm>
            <a:off x="8472458" y="5181352"/>
            <a:ext cx="548700" cy="4374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1"/>
        <p:cNvGrpSpPr/>
        <p:nvPr/>
      </p:nvGrpSpPr>
      <p:grpSpPr>
        <a:xfrm>
          <a:off x="0" y="0"/>
          <a:ext cx="0" cy="0"/>
          <a:chOff x="0" y="0"/>
          <a:chExt cx="0" cy="0"/>
        </a:xfrm>
      </p:grpSpPr>
      <p:sp>
        <p:nvSpPr>
          <p:cNvPr id="93" name="Google Shape;93;p19"/>
          <p:cNvSpPr txBox="1">
            <a:spLocks noGrp="1"/>
          </p:cNvSpPr>
          <p:nvPr>
            <p:ph type="title"/>
          </p:nvPr>
        </p:nvSpPr>
        <p:spPr>
          <a:xfrm>
            <a:off x="1210350" y="1331450"/>
            <a:ext cx="6723300" cy="21678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dirty="0"/>
              <a:t>Explicit Vocabulary Instruction </a:t>
            </a:r>
            <a:endParaRPr dirty="0"/>
          </a:p>
        </p:txBody>
      </p:sp>
      <p:sp>
        <p:nvSpPr>
          <p:cNvPr id="92" name="Google Shape;92;p19"/>
          <p:cNvSpPr txBox="1">
            <a:spLocks noGrp="1"/>
          </p:cNvSpPr>
          <p:nvPr>
            <p:ph type="subTitle" idx="1"/>
          </p:nvPr>
        </p:nvSpPr>
        <p:spPr>
          <a:xfrm>
            <a:off x="2486850" y="3818250"/>
            <a:ext cx="4170300" cy="8364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1600" b="1" dirty="0">
                <a:solidFill>
                  <a:schemeClr val="bg1"/>
                </a:solidFill>
              </a:rPr>
              <a:t>PLANNING &amp; PRACTICE</a:t>
            </a:r>
          </a:p>
          <a:p>
            <a:pPr marL="0" lvl="0" indent="0" algn="ctr" rtl="0">
              <a:spcBef>
                <a:spcPts val="0"/>
              </a:spcBef>
              <a:spcAft>
                <a:spcPts val="0"/>
              </a:spcAft>
              <a:buNone/>
            </a:pPr>
            <a:r>
              <a:rPr lang="en" sz="1600" b="1" dirty="0">
                <a:solidFill>
                  <a:schemeClr val="bg1"/>
                </a:solidFill>
              </a:rPr>
              <a:t>SESSION 5 </a:t>
            </a:r>
            <a:endParaRPr sz="1600" b="1" dirty="0">
              <a:solidFill>
                <a:schemeClr val="bg1"/>
              </a:solidFill>
            </a:endParaRPr>
          </a:p>
          <a:p>
            <a:pPr marL="0" lvl="0" indent="0" algn="ctr" rtl="0">
              <a:spcBef>
                <a:spcPts val="1000"/>
              </a:spcBef>
              <a:spcAft>
                <a:spcPts val="0"/>
              </a:spcAft>
              <a:buNone/>
            </a:pPr>
            <a:endParaRPr b="1" dirty="0"/>
          </a:p>
          <a:p>
            <a:pPr marL="0" lvl="0" indent="0" algn="ctr" rtl="0">
              <a:spcBef>
                <a:spcPts val="1000"/>
              </a:spcBef>
              <a:spcAft>
                <a:spcPts val="1000"/>
              </a:spcAft>
              <a:buNone/>
            </a:pPr>
            <a:endParaRPr dirty="0"/>
          </a:p>
        </p:txBody>
      </p:sp>
      <p:sp>
        <p:nvSpPr>
          <p:cNvPr id="94" name="Google Shape;94;p19"/>
          <p:cNvSpPr txBox="1"/>
          <p:nvPr/>
        </p:nvSpPr>
        <p:spPr>
          <a:xfrm>
            <a:off x="7006279" y="5181350"/>
            <a:ext cx="2014800" cy="437400"/>
          </a:xfrm>
          <a:prstGeom prst="rect">
            <a:avLst/>
          </a:prstGeom>
          <a:noFill/>
          <a:ln>
            <a:noFill/>
          </a:ln>
        </p:spPr>
        <p:txBody>
          <a:bodyPr spcFirstLastPara="1" wrap="square" lIns="91425" tIns="91425" rIns="457200" bIns="91425" anchor="ctr" anchorCtr="0">
            <a:noAutofit/>
          </a:bodyPr>
          <a:lstStyle/>
          <a:p>
            <a:pPr marL="0" lvl="0" indent="0" algn="r" rtl="0">
              <a:spcBef>
                <a:spcPts val="0"/>
              </a:spcBef>
              <a:spcAft>
                <a:spcPts val="0"/>
              </a:spcAft>
              <a:buNone/>
            </a:pPr>
            <a:fld id="{00000000-1234-1234-1234-123412341234}" type="slidenum">
              <a:rPr lang="en" sz="1200" b="1">
                <a:solidFill>
                  <a:srgbClr val="40C1AC"/>
                </a:solidFill>
                <a:latin typeface="Poppins"/>
                <a:ea typeface="Poppins"/>
                <a:cs typeface="Poppins"/>
                <a:sym typeface="Poppins"/>
              </a:rPr>
              <a:t>1</a:t>
            </a:fld>
            <a:endParaRPr sz="1200" b="1">
              <a:solidFill>
                <a:srgbClr val="40C1AC"/>
              </a:solidFill>
              <a:latin typeface="Poppins"/>
              <a:ea typeface="Poppins"/>
              <a:cs typeface="Poppins"/>
              <a:sym typeface="Poppins"/>
            </a:endParaRPr>
          </a:p>
        </p:txBody>
      </p:sp>
      <p:pic>
        <p:nvPicPr>
          <p:cNvPr id="2" name="Picture 1">
            <a:extLst>
              <a:ext uri="{FF2B5EF4-FFF2-40B4-BE49-F238E27FC236}">
                <a16:creationId xmlns:a16="http://schemas.microsoft.com/office/drawing/2014/main" id="{B3560567-1A69-4DA9-A542-A26C9826B17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1097375" cy="109737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8" name="Google Shape;178;p28"/>
          <p:cNvSpPr txBox="1">
            <a:spLocks noGrp="1"/>
          </p:cNvSpPr>
          <p:nvPr>
            <p:ph type="title"/>
          </p:nvPr>
        </p:nvSpPr>
        <p:spPr>
          <a:xfrm>
            <a:off x="852000" y="686550"/>
            <a:ext cx="5611500" cy="678000"/>
          </a:xfrm>
          <a:prstGeom prst="rect">
            <a:avLst/>
          </a:prstGeom>
        </p:spPr>
        <p:txBody>
          <a:bodyPr spcFirstLastPara="1" wrap="square" lIns="0" tIns="0" rIns="91425" bIns="0" anchor="b" anchorCtr="0">
            <a:noAutofit/>
          </a:bodyPr>
          <a:lstStyle/>
          <a:p>
            <a:pPr marL="0" lvl="0" indent="0" algn="l" rtl="0">
              <a:spcBef>
                <a:spcPts val="0"/>
              </a:spcBef>
              <a:spcAft>
                <a:spcPts val="0"/>
              </a:spcAft>
              <a:buNone/>
            </a:pPr>
            <a:r>
              <a:rPr lang="en"/>
              <a:t>Preparing the Student Progress Task</a:t>
            </a:r>
            <a:endParaRPr/>
          </a:p>
        </p:txBody>
      </p:sp>
      <p:sp>
        <p:nvSpPr>
          <p:cNvPr id="177" name="Google Shape;177;p28"/>
          <p:cNvSpPr txBox="1">
            <a:spLocks noGrp="1"/>
          </p:cNvSpPr>
          <p:nvPr>
            <p:ph type="body" idx="1"/>
          </p:nvPr>
        </p:nvSpPr>
        <p:spPr>
          <a:xfrm>
            <a:off x="662200" y="1485000"/>
            <a:ext cx="5031000" cy="2531100"/>
          </a:xfrm>
          <a:prstGeom prst="rect">
            <a:avLst/>
          </a:prstGeom>
        </p:spPr>
        <p:txBody>
          <a:bodyPr spcFirstLastPara="1" wrap="square" lIns="0" tIns="0" rIns="0" bIns="0" anchor="t" anchorCtr="0">
            <a:noAutofit/>
          </a:bodyPr>
          <a:lstStyle/>
          <a:p>
            <a:pPr marL="457200" lvl="0" indent="-342900" algn="l" rtl="0">
              <a:lnSpc>
                <a:spcPct val="100000"/>
              </a:lnSpc>
              <a:spcBef>
                <a:spcPts val="0"/>
              </a:spcBef>
              <a:spcAft>
                <a:spcPts val="0"/>
              </a:spcAft>
              <a:buClr>
                <a:srgbClr val="7F8080"/>
              </a:buClr>
              <a:buSzPts val="1800"/>
              <a:buFont typeface="Poppins"/>
              <a:buChar char="●"/>
            </a:pPr>
            <a:r>
              <a:rPr lang="en" sz="1800">
                <a:solidFill>
                  <a:srgbClr val="7F8080"/>
                </a:solidFill>
              </a:rPr>
              <a:t>Identify or create the task you’ll use to assess students’ progress with reading comprehension during next week’s session (e.g., a written response to a prompt connected to complex text). If needed, adapt the task to better align with the rigor of your grade-level </a:t>
            </a:r>
            <a:r>
              <a:rPr lang="en" sz="1800"/>
              <a:t>standards.</a:t>
            </a:r>
            <a:endParaRPr sz="1800">
              <a:solidFill>
                <a:srgbClr val="7F8080"/>
              </a:solidFill>
            </a:endParaRPr>
          </a:p>
          <a:p>
            <a:pPr marL="457200" lvl="0" indent="-342900" algn="l" rtl="0">
              <a:lnSpc>
                <a:spcPct val="100000"/>
              </a:lnSpc>
              <a:spcBef>
                <a:spcPts val="1000"/>
              </a:spcBef>
              <a:spcAft>
                <a:spcPts val="0"/>
              </a:spcAft>
              <a:buClr>
                <a:srgbClr val="7F8080"/>
              </a:buClr>
              <a:buSzPts val="1800"/>
              <a:buFont typeface="Poppins"/>
              <a:buChar char="●"/>
            </a:pPr>
            <a:r>
              <a:rPr lang="en" sz="1800">
                <a:solidFill>
                  <a:srgbClr val="7F8080"/>
                </a:solidFill>
              </a:rPr>
              <a:t>Write an exemplar response to the task.</a:t>
            </a:r>
            <a:endParaRPr sz="1800">
              <a:solidFill>
                <a:srgbClr val="7F8080"/>
              </a:solidFill>
            </a:endParaRPr>
          </a:p>
          <a:p>
            <a:pPr marL="457200" lvl="0" indent="-342900" algn="l" rtl="0">
              <a:lnSpc>
                <a:spcPct val="100000"/>
              </a:lnSpc>
              <a:spcBef>
                <a:spcPts val="1000"/>
              </a:spcBef>
              <a:spcAft>
                <a:spcPts val="0"/>
              </a:spcAft>
              <a:buClr>
                <a:srgbClr val="7F8080"/>
              </a:buClr>
              <a:buSzPts val="1800"/>
              <a:buFont typeface="Poppins"/>
              <a:buChar char="●"/>
            </a:pPr>
            <a:r>
              <a:rPr lang="en" sz="1800">
                <a:solidFill>
                  <a:srgbClr val="7F8080"/>
                </a:solidFill>
              </a:rPr>
              <a:t>Identify or create the rubric you will use to examine the student work for proficiency.</a:t>
            </a:r>
            <a:endParaRPr sz="1800">
              <a:solidFill>
                <a:srgbClr val="7F8080"/>
              </a:solidFill>
            </a:endParaRPr>
          </a:p>
          <a:p>
            <a:pPr marL="0" lvl="0" indent="0" algn="l" rtl="0">
              <a:spcBef>
                <a:spcPts val="1000"/>
              </a:spcBef>
              <a:spcAft>
                <a:spcPts val="1000"/>
              </a:spcAft>
              <a:buNone/>
            </a:pPr>
            <a:r>
              <a:rPr lang="en" sz="1800"/>
              <a:t> </a:t>
            </a:r>
            <a:endParaRPr sz="1800"/>
          </a:p>
        </p:txBody>
      </p:sp>
      <p:sp>
        <p:nvSpPr>
          <p:cNvPr id="180" name="Google Shape;180;p28">
            <a:extLst>
              <a:ext uri="{C183D7F6-B498-43B3-948B-1728B52AA6E4}">
                <adec:decorative xmlns:adec="http://schemas.microsoft.com/office/drawing/2017/decorative" val="1"/>
              </a:ext>
            </a:extLst>
          </p:cNvPr>
          <p:cNvSpPr txBox="1"/>
          <p:nvPr/>
        </p:nvSpPr>
        <p:spPr>
          <a:xfrm>
            <a:off x="3895200" y="0"/>
            <a:ext cx="1353600" cy="566100"/>
          </a:xfrm>
          <a:prstGeom prst="rect">
            <a:avLst/>
          </a:prstGeom>
          <a:noFill/>
          <a:ln>
            <a:noFill/>
          </a:ln>
        </p:spPr>
        <p:txBody>
          <a:bodyPr spcFirstLastPara="1" wrap="square" lIns="0" tIns="274300" rIns="0" bIns="0" anchor="t" anchorCtr="0">
            <a:noAutofit/>
          </a:bodyPr>
          <a:lstStyle/>
          <a:p>
            <a:pPr marL="0" lvl="0" indent="0" algn="ctr" rtl="0">
              <a:spcBef>
                <a:spcPts val="0"/>
              </a:spcBef>
              <a:spcAft>
                <a:spcPts val="0"/>
              </a:spcAft>
              <a:buNone/>
            </a:pPr>
            <a:r>
              <a:rPr lang="en" sz="700" b="1">
                <a:solidFill>
                  <a:srgbClr val="397ED0"/>
                </a:solidFill>
                <a:latin typeface="Poppins"/>
                <a:ea typeface="Poppins"/>
                <a:cs typeface="Poppins"/>
                <a:sym typeface="Poppins"/>
              </a:rPr>
              <a:t>ACADEMIC VOCABULARY SESSION 5</a:t>
            </a:r>
            <a:endParaRPr sz="700" b="1">
              <a:solidFill>
                <a:srgbClr val="397ED0"/>
              </a:solidFill>
              <a:latin typeface="Poppins"/>
              <a:ea typeface="Poppins"/>
              <a:cs typeface="Poppins"/>
              <a:sym typeface="Poppins"/>
            </a:endParaRPr>
          </a:p>
        </p:txBody>
      </p:sp>
      <p:pic>
        <p:nvPicPr>
          <p:cNvPr id="181" name="Google Shape;181;p28" descr="Decorative picture of a group of students"/>
          <p:cNvPicPr preferRelativeResize="0"/>
          <p:nvPr/>
        </p:nvPicPr>
        <p:blipFill>
          <a:blip r:embed="rId3">
            <a:alphaModFix/>
          </a:blip>
          <a:stretch>
            <a:fillRect/>
          </a:stretch>
        </p:blipFill>
        <p:spPr>
          <a:xfrm>
            <a:off x="5974125" y="1775374"/>
            <a:ext cx="3046954" cy="2031302"/>
          </a:xfrm>
          <a:prstGeom prst="rect">
            <a:avLst/>
          </a:prstGeom>
          <a:noFill/>
          <a:ln w="28575" cap="flat" cmpd="sng">
            <a:solidFill>
              <a:srgbClr val="004B75"/>
            </a:solidFill>
            <a:prstDash val="solid"/>
            <a:round/>
            <a:headEnd type="none" w="sm" len="sm"/>
            <a:tailEnd type="none" w="sm" len="sm"/>
          </a:ln>
        </p:spPr>
      </p:pic>
      <p:sp>
        <p:nvSpPr>
          <p:cNvPr id="179" name="Google Shape;179;p28"/>
          <p:cNvSpPr txBox="1"/>
          <p:nvPr/>
        </p:nvSpPr>
        <p:spPr>
          <a:xfrm>
            <a:off x="7006279" y="5181350"/>
            <a:ext cx="2014800" cy="437400"/>
          </a:xfrm>
          <a:prstGeom prst="rect">
            <a:avLst/>
          </a:prstGeom>
          <a:noFill/>
          <a:ln>
            <a:noFill/>
          </a:ln>
        </p:spPr>
        <p:txBody>
          <a:bodyPr spcFirstLastPara="1" wrap="square" lIns="91425" tIns="91425" rIns="457200" bIns="91425" anchor="ctr" anchorCtr="0">
            <a:noAutofit/>
          </a:bodyPr>
          <a:lstStyle/>
          <a:p>
            <a:pPr marL="0" lvl="0" indent="0" algn="r" rtl="0">
              <a:spcBef>
                <a:spcPts val="0"/>
              </a:spcBef>
              <a:spcAft>
                <a:spcPts val="0"/>
              </a:spcAft>
              <a:buNone/>
            </a:pPr>
            <a:fld id="{00000000-1234-1234-1234-123412341234}" type="slidenum">
              <a:rPr lang="en" sz="1200" b="1">
                <a:solidFill>
                  <a:srgbClr val="40C1AC"/>
                </a:solidFill>
                <a:latin typeface="Poppins"/>
                <a:ea typeface="Poppins"/>
                <a:cs typeface="Poppins"/>
                <a:sym typeface="Poppins"/>
              </a:rPr>
              <a:t>10</a:t>
            </a:fld>
            <a:endParaRPr sz="1200" b="1">
              <a:solidFill>
                <a:srgbClr val="40C1AC"/>
              </a:solidFill>
              <a:latin typeface="Poppins"/>
              <a:ea typeface="Poppins"/>
              <a:cs typeface="Poppins"/>
              <a:sym typeface="Poppins"/>
            </a:endParaRPr>
          </a:p>
        </p:txBody>
      </p:sp>
      <p:pic>
        <p:nvPicPr>
          <p:cNvPr id="2" name="Picture 1">
            <a:extLst>
              <a:ext uri="{FF2B5EF4-FFF2-40B4-BE49-F238E27FC236}">
                <a16:creationId xmlns:a16="http://schemas.microsoft.com/office/drawing/2014/main" id="{FFA71388-450C-4D82-AFC0-620FABEC433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77638"/>
            <a:ext cx="1097375" cy="109737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7" name="Google Shape;187;p29"/>
          <p:cNvSpPr txBox="1">
            <a:spLocks noGrp="1"/>
          </p:cNvSpPr>
          <p:nvPr>
            <p:ph type="title"/>
          </p:nvPr>
        </p:nvSpPr>
        <p:spPr>
          <a:xfrm>
            <a:off x="1143000" y="727525"/>
            <a:ext cx="6705600" cy="678000"/>
          </a:xfrm>
          <a:prstGeom prst="rect">
            <a:avLst/>
          </a:prstGeom>
        </p:spPr>
        <p:txBody>
          <a:bodyPr spcFirstLastPara="1" wrap="square" lIns="0" tIns="0" rIns="91425" bIns="0" anchor="b" anchorCtr="0">
            <a:noAutofit/>
          </a:bodyPr>
          <a:lstStyle/>
          <a:p>
            <a:pPr marL="0" lvl="0" indent="0" algn="l" rtl="0">
              <a:spcBef>
                <a:spcPts val="0"/>
              </a:spcBef>
              <a:spcAft>
                <a:spcPts val="0"/>
              </a:spcAft>
              <a:buNone/>
            </a:pPr>
            <a:r>
              <a:rPr lang="en"/>
              <a:t>Implicit &amp; Explicit Vocabulary Instruction</a:t>
            </a:r>
            <a:endParaRPr/>
          </a:p>
        </p:txBody>
      </p:sp>
      <p:sp>
        <p:nvSpPr>
          <p:cNvPr id="186" name="Google Shape;186;p29" descr="Slide with Vocabulary Acquisition, Deep word knowledge via Explicit Vocabulary, Broad word knowledge via Implicit Vocabulary and Goal--from Reading Reconsidered"/>
          <p:cNvSpPr txBox="1">
            <a:spLocks noGrp="1"/>
          </p:cNvSpPr>
          <p:nvPr>
            <p:ph type="body" idx="1"/>
          </p:nvPr>
        </p:nvSpPr>
        <p:spPr>
          <a:xfrm>
            <a:off x="1143000" y="1998125"/>
            <a:ext cx="5043300" cy="25311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sz="1800"/>
          </a:p>
          <a:p>
            <a:pPr marL="457200" lvl="0" indent="0" algn="l" rtl="0">
              <a:spcBef>
                <a:spcPts val="1000"/>
              </a:spcBef>
              <a:spcAft>
                <a:spcPts val="1000"/>
              </a:spcAft>
              <a:buNone/>
            </a:pPr>
            <a:endParaRPr sz="1800"/>
          </a:p>
        </p:txBody>
      </p:sp>
      <p:sp>
        <p:nvSpPr>
          <p:cNvPr id="188" name="Google Shape;188;p29"/>
          <p:cNvSpPr txBox="1"/>
          <p:nvPr/>
        </p:nvSpPr>
        <p:spPr>
          <a:xfrm>
            <a:off x="2957550" y="1824625"/>
            <a:ext cx="2600400" cy="48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Poppins"/>
                <a:ea typeface="Poppins"/>
                <a:cs typeface="Poppins"/>
                <a:sym typeface="Poppins"/>
              </a:rPr>
              <a:t>Vocabulary Acquisition </a:t>
            </a:r>
            <a:endParaRPr b="1">
              <a:latin typeface="Poppins"/>
              <a:ea typeface="Poppins"/>
              <a:cs typeface="Poppins"/>
              <a:sym typeface="Poppins"/>
            </a:endParaRPr>
          </a:p>
        </p:txBody>
      </p:sp>
      <p:sp>
        <p:nvSpPr>
          <p:cNvPr id="189" name="Google Shape;189;p29"/>
          <p:cNvSpPr txBox="1"/>
          <p:nvPr/>
        </p:nvSpPr>
        <p:spPr>
          <a:xfrm>
            <a:off x="1238250" y="2472325"/>
            <a:ext cx="1305000" cy="124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oppins"/>
                <a:ea typeface="Poppins"/>
                <a:cs typeface="Poppins"/>
                <a:sym typeface="Poppins"/>
              </a:rPr>
              <a:t>Deep word knowledge via EXPLICIT VOCABULARY</a:t>
            </a:r>
            <a:endParaRPr sz="1200" b="1">
              <a:latin typeface="Poppins"/>
              <a:ea typeface="Poppins"/>
              <a:cs typeface="Poppins"/>
              <a:sym typeface="Poppins"/>
            </a:endParaRPr>
          </a:p>
        </p:txBody>
      </p:sp>
      <p:cxnSp>
        <p:nvCxnSpPr>
          <p:cNvPr id="191" name="Google Shape;191;p29" descr="Axis line for Deep Word Knowledge via Explicit Vocabulary"/>
          <p:cNvCxnSpPr/>
          <p:nvPr/>
        </p:nvCxnSpPr>
        <p:spPr>
          <a:xfrm>
            <a:off x="2552700" y="2091325"/>
            <a:ext cx="19200" cy="1828800"/>
          </a:xfrm>
          <a:prstGeom prst="straightConnector1">
            <a:avLst/>
          </a:prstGeom>
          <a:noFill/>
          <a:ln w="9525" cap="flat" cmpd="sng">
            <a:solidFill>
              <a:srgbClr val="2D68C4"/>
            </a:solidFill>
            <a:prstDash val="solid"/>
            <a:round/>
            <a:headEnd type="none" w="med" len="med"/>
            <a:tailEnd type="none" w="med" len="med"/>
          </a:ln>
        </p:spPr>
      </p:cxnSp>
      <p:sp>
        <p:nvSpPr>
          <p:cNvPr id="190" name="Google Shape;190;p29"/>
          <p:cNvSpPr txBox="1"/>
          <p:nvPr/>
        </p:nvSpPr>
        <p:spPr>
          <a:xfrm>
            <a:off x="2438400" y="4021000"/>
            <a:ext cx="4371900" cy="38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oppins"/>
                <a:ea typeface="Poppins"/>
                <a:cs typeface="Poppins"/>
                <a:sym typeface="Poppins"/>
              </a:rPr>
              <a:t>Broad word knowledge via IMPLICIT VOCABULARY</a:t>
            </a:r>
            <a:endParaRPr sz="1200" b="1">
              <a:latin typeface="Poppins"/>
              <a:ea typeface="Poppins"/>
              <a:cs typeface="Poppins"/>
              <a:sym typeface="Poppins"/>
            </a:endParaRPr>
          </a:p>
        </p:txBody>
      </p:sp>
      <p:cxnSp>
        <p:nvCxnSpPr>
          <p:cNvPr id="192" name="Google Shape;192;p29" descr="Axis line for Broad word knowledge via Implicit Vocabulary"/>
          <p:cNvCxnSpPr/>
          <p:nvPr/>
        </p:nvCxnSpPr>
        <p:spPr>
          <a:xfrm rot="10800000" flipH="1">
            <a:off x="2552700" y="3920125"/>
            <a:ext cx="3410100" cy="9600"/>
          </a:xfrm>
          <a:prstGeom prst="straightConnector1">
            <a:avLst/>
          </a:prstGeom>
          <a:noFill/>
          <a:ln w="9525" cap="flat" cmpd="sng">
            <a:solidFill>
              <a:srgbClr val="2D68C4"/>
            </a:solidFill>
            <a:prstDash val="solid"/>
            <a:round/>
            <a:headEnd type="none" w="med" len="med"/>
            <a:tailEnd type="none" w="med" len="med"/>
          </a:ln>
        </p:spPr>
      </p:cxnSp>
      <p:sp>
        <p:nvSpPr>
          <p:cNvPr id="193" name="Google Shape;193;p29"/>
          <p:cNvSpPr/>
          <p:nvPr/>
        </p:nvSpPr>
        <p:spPr>
          <a:xfrm>
            <a:off x="4933950" y="1824625"/>
            <a:ext cx="1467000" cy="1247700"/>
          </a:xfrm>
          <a:prstGeom prst="star5">
            <a:avLst>
              <a:gd name="adj" fmla="val 19098"/>
              <a:gd name="hf" fmla="val 105146"/>
              <a:gd name="vf" fmla="val 110557"/>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a:latin typeface="Poppins"/>
                <a:ea typeface="Poppins"/>
                <a:cs typeface="Poppins"/>
                <a:sym typeface="Poppins"/>
              </a:rPr>
              <a:t>Goal</a:t>
            </a:r>
            <a:endParaRPr sz="1200" b="1">
              <a:latin typeface="Poppins"/>
              <a:ea typeface="Poppins"/>
              <a:cs typeface="Poppins"/>
              <a:sym typeface="Poppins"/>
            </a:endParaRPr>
          </a:p>
        </p:txBody>
      </p:sp>
      <p:sp>
        <p:nvSpPr>
          <p:cNvPr id="194" name="Google Shape;194;p29"/>
          <p:cNvSpPr txBox="1"/>
          <p:nvPr/>
        </p:nvSpPr>
        <p:spPr>
          <a:xfrm>
            <a:off x="876300" y="4605925"/>
            <a:ext cx="5657700" cy="219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900">
                <a:solidFill>
                  <a:srgbClr val="7F8080"/>
                </a:solidFill>
                <a:latin typeface="Poppins"/>
                <a:ea typeface="Poppins"/>
                <a:cs typeface="Poppins"/>
                <a:sym typeface="Poppins"/>
              </a:rPr>
              <a:t>Lemov, D., Driggs, C., and Woolway, E. (2016). </a:t>
            </a:r>
            <a:r>
              <a:rPr lang="en" sz="900" i="1">
                <a:solidFill>
                  <a:srgbClr val="7F8080"/>
                </a:solidFill>
                <a:latin typeface="Poppins"/>
                <a:ea typeface="Poppins"/>
                <a:cs typeface="Poppins"/>
                <a:sym typeface="Poppins"/>
              </a:rPr>
              <a:t>Reading Reconsidered: A Practical Guide to Rigorous Literacy Instruction </a:t>
            </a:r>
            <a:r>
              <a:rPr lang="en" sz="900">
                <a:solidFill>
                  <a:srgbClr val="7F8080"/>
                </a:solidFill>
                <a:latin typeface="Poppins"/>
                <a:ea typeface="Poppins"/>
                <a:cs typeface="Poppins"/>
                <a:sym typeface="Poppins"/>
              </a:rPr>
              <a:t>San Francisco, CA: Jossey-Bass.</a:t>
            </a:r>
            <a:endParaRPr sz="900">
              <a:solidFill>
                <a:srgbClr val="7F8080"/>
              </a:solidFill>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p:txBody>
      </p:sp>
      <p:pic>
        <p:nvPicPr>
          <p:cNvPr id="2" name="Picture 1">
            <a:extLst>
              <a:ext uri="{FF2B5EF4-FFF2-40B4-BE49-F238E27FC236}">
                <a16:creationId xmlns:a16="http://schemas.microsoft.com/office/drawing/2014/main" id="{0DC88169-32AD-468B-A353-948C1377B20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5625" y="93756"/>
            <a:ext cx="1097375" cy="109737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200" name="Google Shape;200;p30"/>
          <p:cNvSpPr txBox="1">
            <a:spLocks noGrp="1"/>
          </p:cNvSpPr>
          <p:nvPr>
            <p:ph type="title"/>
          </p:nvPr>
        </p:nvSpPr>
        <p:spPr>
          <a:xfrm>
            <a:off x="1143000" y="804525"/>
            <a:ext cx="3109800" cy="678000"/>
          </a:xfrm>
          <a:prstGeom prst="rect">
            <a:avLst/>
          </a:prstGeom>
        </p:spPr>
        <p:txBody>
          <a:bodyPr spcFirstLastPara="1" wrap="square" lIns="0" tIns="0" rIns="91425" bIns="0" anchor="b" anchorCtr="0">
            <a:noAutofit/>
          </a:bodyPr>
          <a:lstStyle/>
          <a:p>
            <a:pPr marL="0" lvl="0" indent="0" algn="l" rtl="0">
              <a:spcBef>
                <a:spcPts val="0"/>
              </a:spcBef>
              <a:spcAft>
                <a:spcPts val="0"/>
              </a:spcAft>
              <a:buNone/>
            </a:pPr>
            <a:r>
              <a:rPr lang="en"/>
              <a:t>Closing </a:t>
            </a:r>
            <a:endParaRPr/>
          </a:p>
        </p:txBody>
      </p:sp>
      <p:sp>
        <p:nvSpPr>
          <p:cNvPr id="201" name="Google Shape;201;p30"/>
          <p:cNvSpPr txBox="1">
            <a:spLocks noGrp="1"/>
          </p:cNvSpPr>
          <p:nvPr>
            <p:ph type="title" idx="3"/>
          </p:nvPr>
        </p:nvSpPr>
        <p:spPr>
          <a:xfrm>
            <a:off x="1143000" y="1482525"/>
            <a:ext cx="5117100" cy="465600"/>
          </a:xfrm>
          <a:prstGeom prst="rect">
            <a:avLst/>
          </a:prstGeom>
        </p:spPr>
        <p:txBody>
          <a:bodyPr spcFirstLastPara="1" wrap="square" lIns="0" tIns="0" rIns="91425" bIns="0" anchor="b" anchorCtr="0">
            <a:noAutofit/>
          </a:bodyPr>
          <a:lstStyle/>
          <a:p>
            <a:pPr marL="0" lvl="0" indent="0" algn="l" rtl="0">
              <a:spcBef>
                <a:spcPts val="0"/>
              </a:spcBef>
              <a:spcAft>
                <a:spcPts val="0"/>
              </a:spcAft>
              <a:buNone/>
            </a:pPr>
            <a:r>
              <a:rPr lang="en" sz="1800" b="1" dirty="0">
                <a:solidFill>
                  <a:schemeClr val="accent5">
                    <a:lumMod val="75000"/>
                  </a:schemeClr>
                </a:solidFill>
              </a:rPr>
              <a:t>Debrief:  </a:t>
            </a:r>
            <a:r>
              <a:rPr lang="en" sz="1600" b="1" dirty="0">
                <a:solidFill>
                  <a:schemeClr val="accent5">
                    <a:lumMod val="75000"/>
                  </a:schemeClr>
                </a:solidFill>
              </a:rPr>
              <a:t> </a:t>
            </a:r>
            <a:endParaRPr sz="1600" b="1" dirty="0">
              <a:solidFill>
                <a:schemeClr val="accent5">
                  <a:lumMod val="75000"/>
                </a:schemeClr>
              </a:solidFill>
            </a:endParaRPr>
          </a:p>
        </p:txBody>
      </p:sp>
      <p:sp>
        <p:nvSpPr>
          <p:cNvPr id="199" name="Google Shape;199;p30"/>
          <p:cNvSpPr txBox="1">
            <a:spLocks noGrp="1"/>
          </p:cNvSpPr>
          <p:nvPr>
            <p:ph type="body" idx="1"/>
          </p:nvPr>
        </p:nvSpPr>
        <p:spPr>
          <a:xfrm>
            <a:off x="1143000" y="1998125"/>
            <a:ext cx="5043300" cy="2531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1800" b="1"/>
              <a:t>Partners:</a:t>
            </a:r>
            <a:r>
              <a:rPr lang="en" sz="1800"/>
              <a:t> How did you apply your partner’s feedback? </a:t>
            </a:r>
            <a:endParaRPr sz="1800"/>
          </a:p>
          <a:p>
            <a:pPr marL="0" lvl="0" indent="0" algn="l" rtl="0">
              <a:spcBef>
                <a:spcPts val="1000"/>
              </a:spcBef>
              <a:spcAft>
                <a:spcPts val="0"/>
              </a:spcAft>
              <a:buNone/>
            </a:pPr>
            <a:endParaRPr sz="1800"/>
          </a:p>
          <a:p>
            <a:pPr marL="0" lvl="0" indent="0" algn="l" rtl="0">
              <a:spcBef>
                <a:spcPts val="1000"/>
              </a:spcBef>
              <a:spcAft>
                <a:spcPts val="0"/>
              </a:spcAft>
              <a:buNone/>
            </a:pPr>
            <a:r>
              <a:rPr lang="en" sz="1800" b="1"/>
              <a:t>Whole Group:</a:t>
            </a:r>
            <a:r>
              <a:rPr lang="en" sz="1800"/>
              <a:t> What did you learn from engaging in the practice and feedback loop today? </a:t>
            </a:r>
            <a:endParaRPr sz="1800"/>
          </a:p>
          <a:p>
            <a:pPr marL="457200" lvl="0" indent="0" algn="l" rtl="0">
              <a:spcBef>
                <a:spcPts val="1000"/>
              </a:spcBef>
              <a:spcAft>
                <a:spcPts val="1000"/>
              </a:spcAft>
              <a:buNone/>
            </a:pPr>
            <a:endParaRPr sz="1800"/>
          </a:p>
        </p:txBody>
      </p:sp>
      <p:pic>
        <p:nvPicPr>
          <p:cNvPr id="2" name="Picture 1">
            <a:extLst>
              <a:ext uri="{FF2B5EF4-FFF2-40B4-BE49-F238E27FC236}">
                <a16:creationId xmlns:a16="http://schemas.microsoft.com/office/drawing/2014/main" id="{EEE5A901-BDAE-409A-8A59-28BC78F76FB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5625" y="104735"/>
            <a:ext cx="1097375" cy="109737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0"/>
          <p:cNvSpPr txBox="1">
            <a:spLocks noGrp="1"/>
          </p:cNvSpPr>
          <p:nvPr>
            <p:ph type="title"/>
          </p:nvPr>
        </p:nvSpPr>
        <p:spPr>
          <a:xfrm>
            <a:off x="1064325" y="251500"/>
            <a:ext cx="3252900" cy="1739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3600"/>
              <a:t>Do Now</a:t>
            </a:r>
            <a:endParaRPr sz="3600"/>
          </a:p>
        </p:txBody>
      </p:sp>
      <p:sp>
        <p:nvSpPr>
          <p:cNvPr id="100" name="Google Shape;100;p20"/>
          <p:cNvSpPr txBox="1">
            <a:spLocks noGrp="1"/>
          </p:cNvSpPr>
          <p:nvPr>
            <p:ph type="body" idx="1"/>
          </p:nvPr>
        </p:nvSpPr>
        <p:spPr>
          <a:xfrm>
            <a:off x="694725" y="1538325"/>
            <a:ext cx="4404300" cy="2515800"/>
          </a:xfrm>
          <a:prstGeom prst="rect">
            <a:avLst/>
          </a:prstGeom>
          <a:noFill/>
        </p:spPr>
        <p:txBody>
          <a:bodyPr spcFirstLastPara="1" wrap="square" lIns="0" tIns="0" rIns="0" bIns="0" anchor="t" anchorCtr="0">
            <a:noAutofit/>
          </a:bodyPr>
          <a:lstStyle/>
          <a:p>
            <a:pPr marL="0" lvl="0" indent="0" algn="l" rtl="0">
              <a:lnSpc>
                <a:spcPct val="115000"/>
              </a:lnSpc>
              <a:spcBef>
                <a:spcPts val="0"/>
              </a:spcBef>
              <a:spcAft>
                <a:spcPts val="0"/>
              </a:spcAft>
              <a:buNone/>
            </a:pPr>
            <a:r>
              <a:rPr lang="en" sz="1800" b="1">
                <a:solidFill>
                  <a:srgbClr val="888888"/>
                </a:solidFill>
              </a:rPr>
              <a:t>Reflect on the past week using your content cycle goal-setting document:</a:t>
            </a:r>
            <a:endParaRPr sz="1800">
              <a:solidFill>
                <a:srgbClr val="888888"/>
              </a:solidFill>
            </a:endParaRPr>
          </a:p>
          <a:p>
            <a:pPr marL="457200" lvl="0" indent="-342900" algn="l" rtl="0">
              <a:lnSpc>
                <a:spcPct val="100000"/>
              </a:lnSpc>
              <a:spcBef>
                <a:spcPts val="1000"/>
              </a:spcBef>
              <a:spcAft>
                <a:spcPts val="0"/>
              </a:spcAft>
              <a:buClr>
                <a:srgbClr val="888888"/>
              </a:buClr>
              <a:buSzPts val="1800"/>
              <a:buFont typeface="Poppins"/>
              <a:buChar char="●"/>
            </a:pPr>
            <a:r>
              <a:rPr lang="en" sz="1800">
                <a:solidFill>
                  <a:srgbClr val="888888"/>
                </a:solidFill>
              </a:rPr>
              <a:t>What progress have you made in your goals?</a:t>
            </a:r>
            <a:endParaRPr sz="1800">
              <a:solidFill>
                <a:srgbClr val="888888"/>
              </a:solidFill>
            </a:endParaRPr>
          </a:p>
          <a:p>
            <a:pPr marL="0" lvl="0" indent="0" algn="l" rtl="0">
              <a:lnSpc>
                <a:spcPct val="100000"/>
              </a:lnSpc>
              <a:spcBef>
                <a:spcPts val="0"/>
              </a:spcBef>
              <a:spcAft>
                <a:spcPts val="0"/>
              </a:spcAft>
              <a:buClr>
                <a:schemeClr val="dk1"/>
              </a:buClr>
              <a:buSzPts val="2400"/>
              <a:buFont typeface="Arial"/>
              <a:buNone/>
            </a:pPr>
            <a:endParaRPr sz="1800">
              <a:solidFill>
                <a:srgbClr val="888888"/>
              </a:solidFill>
            </a:endParaRPr>
          </a:p>
          <a:p>
            <a:pPr marL="457200" lvl="0" indent="-342900" algn="l" rtl="0">
              <a:lnSpc>
                <a:spcPct val="100000"/>
              </a:lnSpc>
              <a:spcBef>
                <a:spcPts val="0"/>
              </a:spcBef>
              <a:spcAft>
                <a:spcPts val="0"/>
              </a:spcAft>
              <a:buClr>
                <a:srgbClr val="888888"/>
              </a:buClr>
              <a:buSzPts val="1800"/>
              <a:buFont typeface="Poppins"/>
              <a:buChar char="●"/>
            </a:pPr>
            <a:r>
              <a:rPr lang="en" sz="1800">
                <a:solidFill>
                  <a:srgbClr val="888888"/>
                </a:solidFill>
              </a:rPr>
              <a:t>What impact are you noticing on student learning?</a:t>
            </a:r>
            <a:endParaRPr sz="1800">
              <a:solidFill>
                <a:srgbClr val="888888"/>
              </a:solidFill>
            </a:endParaRPr>
          </a:p>
          <a:p>
            <a:pPr marL="0" lvl="0" indent="0" algn="l" rtl="0">
              <a:lnSpc>
                <a:spcPct val="100000"/>
              </a:lnSpc>
              <a:spcBef>
                <a:spcPts val="0"/>
              </a:spcBef>
              <a:spcAft>
                <a:spcPts val="0"/>
              </a:spcAft>
              <a:buClr>
                <a:schemeClr val="dk1"/>
              </a:buClr>
              <a:buSzPts val="2400"/>
              <a:buFont typeface="Arial"/>
              <a:buNone/>
            </a:pPr>
            <a:endParaRPr sz="1800">
              <a:solidFill>
                <a:srgbClr val="888888"/>
              </a:solidFill>
            </a:endParaRPr>
          </a:p>
          <a:p>
            <a:pPr marL="457200" lvl="0" indent="-342900" algn="l" rtl="0">
              <a:lnSpc>
                <a:spcPct val="100000"/>
              </a:lnSpc>
              <a:spcBef>
                <a:spcPts val="0"/>
              </a:spcBef>
              <a:spcAft>
                <a:spcPts val="0"/>
              </a:spcAft>
              <a:buClr>
                <a:srgbClr val="888888"/>
              </a:buClr>
              <a:buSzPts val="1800"/>
              <a:buFont typeface="Poppins"/>
              <a:buChar char="●"/>
            </a:pPr>
            <a:r>
              <a:rPr lang="en" sz="1800">
                <a:solidFill>
                  <a:srgbClr val="888888"/>
                </a:solidFill>
              </a:rPr>
              <a:t>What are some ways you want to continue to grow?</a:t>
            </a:r>
            <a:endParaRPr sz="1800">
              <a:solidFill>
                <a:srgbClr val="888888"/>
              </a:solidFill>
            </a:endParaRPr>
          </a:p>
          <a:p>
            <a:pPr marL="0" lvl="0" indent="0" algn="l" rtl="0">
              <a:lnSpc>
                <a:spcPct val="115000"/>
              </a:lnSpc>
              <a:spcBef>
                <a:spcPts val="0"/>
              </a:spcBef>
              <a:spcAft>
                <a:spcPts val="0"/>
              </a:spcAft>
              <a:buNone/>
            </a:pPr>
            <a:endParaRPr sz="1800"/>
          </a:p>
          <a:p>
            <a:pPr marL="0" lvl="0" indent="0" algn="l" rtl="0">
              <a:lnSpc>
                <a:spcPct val="115000"/>
              </a:lnSpc>
              <a:spcBef>
                <a:spcPts val="1000"/>
              </a:spcBef>
              <a:spcAft>
                <a:spcPts val="1000"/>
              </a:spcAft>
              <a:buNone/>
            </a:pPr>
            <a:endParaRPr sz="1800"/>
          </a:p>
        </p:txBody>
      </p:sp>
      <p:sp>
        <p:nvSpPr>
          <p:cNvPr id="101" name="Google Shape;101;p20"/>
          <p:cNvSpPr txBox="1"/>
          <p:nvPr/>
        </p:nvSpPr>
        <p:spPr>
          <a:xfrm>
            <a:off x="3895200" y="0"/>
            <a:ext cx="1353600" cy="566100"/>
          </a:xfrm>
          <a:prstGeom prst="rect">
            <a:avLst/>
          </a:prstGeom>
          <a:noFill/>
          <a:ln>
            <a:noFill/>
          </a:ln>
        </p:spPr>
        <p:txBody>
          <a:bodyPr spcFirstLastPara="1" wrap="square" lIns="0" tIns="274300" rIns="0" bIns="0" anchor="t" anchorCtr="0">
            <a:noAutofit/>
          </a:bodyPr>
          <a:lstStyle/>
          <a:p>
            <a:pPr marL="0" lvl="0" indent="0" algn="ctr" rtl="0">
              <a:spcBef>
                <a:spcPts val="0"/>
              </a:spcBef>
              <a:spcAft>
                <a:spcPts val="0"/>
              </a:spcAft>
              <a:buNone/>
            </a:pPr>
            <a:r>
              <a:rPr lang="en" sz="700" b="1">
                <a:solidFill>
                  <a:srgbClr val="397ED0"/>
                </a:solidFill>
                <a:latin typeface="Poppins"/>
                <a:ea typeface="Poppins"/>
                <a:cs typeface="Poppins"/>
                <a:sym typeface="Poppins"/>
              </a:rPr>
              <a:t>ACADEMIC VOCABULARY</a:t>
            </a:r>
            <a:endParaRPr sz="700" b="1">
              <a:solidFill>
                <a:srgbClr val="397ED0"/>
              </a:solidFill>
              <a:latin typeface="Poppins"/>
              <a:ea typeface="Poppins"/>
              <a:cs typeface="Poppins"/>
              <a:sym typeface="Poppins"/>
            </a:endParaRPr>
          </a:p>
          <a:p>
            <a:pPr marL="0" lvl="0" indent="0" algn="ctr" rtl="0">
              <a:spcBef>
                <a:spcPts val="0"/>
              </a:spcBef>
              <a:spcAft>
                <a:spcPts val="0"/>
              </a:spcAft>
              <a:buNone/>
            </a:pPr>
            <a:r>
              <a:rPr lang="en" sz="700" b="1">
                <a:solidFill>
                  <a:srgbClr val="397ED0"/>
                </a:solidFill>
                <a:latin typeface="Poppins"/>
                <a:ea typeface="Poppins"/>
                <a:cs typeface="Poppins"/>
                <a:sym typeface="Poppins"/>
              </a:rPr>
              <a:t>SESSION 5</a:t>
            </a:r>
            <a:endParaRPr sz="700" b="1">
              <a:solidFill>
                <a:srgbClr val="397ED0"/>
              </a:solidFill>
              <a:latin typeface="Poppins"/>
              <a:ea typeface="Poppins"/>
              <a:cs typeface="Poppins"/>
              <a:sym typeface="Poppins"/>
            </a:endParaRPr>
          </a:p>
        </p:txBody>
      </p:sp>
      <p:sp>
        <p:nvSpPr>
          <p:cNvPr id="102" name="Google Shape;102;p20"/>
          <p:cNvSpPr txBox="1"/>
          <p:nvPr/>
        </p:nvSpPr>
        <p:spPr>
          <a:xfrm>
            <a:off x="7006279" y="5181350"/>
            <a:ext cx="2014800" cy="437400"/>
          </a:xfrm>
          <a:prstGeom prst="rect">
            <a:avLst/>
          </a:prstGeom>
          <a:noFill/>
          <a:ln>
            <a:noFill/>
          </a:ln>
        </p:spPr>
        <p:txBody>
          <a:bodyPr spcFirstLastPara="1" wrap="square" lIns="91425" tIns="91425" rIns="457200" bIns="91425" anchor="ctr" anchorCtr="0">
            <a:noAutofit/>
          </a:bodyPr>
          <a:lstStyle/>
          <a:p>
            <a:pPr marL="0" lvl="0" indent="0" algn="r" rtl="0">
              <a:spcBef>
                <a:spcPts val="0"/>
              </a:spcBef>
              <a:spcAft>
                <a:spcPts val="0"/>
              </a:spcAft>
              <a:buNone/>
            </a:pPr>
            <a:fld id="{00000000-1234-1234-1234-123412341234}" type="slidenum">
              <a:rPr lang="en" sz="1200" b="1">
                <a:solidFill>
                  <a:srgbClr val="40C1AC"/>
                </a:solidFill>
                <a:latin typeface="Poppins"/>
                <a:ea typeface="Poppins"/>
                <a:cs typeface="Poppins"/>
                <a:sym typeface="Poppins"/>
              </a:rPr>
              <a:t>2</a:t>
            </a:fld>
            <a:endParaRPr sz="1200" b="1">
              <a:solidFill>
                <a:srgbClr val="40C1AC"/>
              </a:solidFill>
              <a:latin typeface="Poppins"/>
              <a:ea typeface="Poppins"/>
              <a:cs typeface="Poppins"/>
              <a:sym typeface="Poppins"/>
            </a:endParaRPr>
          </a:p>
        </p:txBody>
      </p:sp>
      <p:pic>
        <p:nvPicPr>
          <p:cNvPr id="103" name="Google Shape;103;p20" descr="Decorative picture of Teacher Goals section from Goal Setting handout"/>
          <p:cNvPicPr preferRelativeResize="0"/>
          <p:nvPr/>
        </p:nvPicPr>
        <p:blipFill>
          <a:blip r:embed="rId3">
            <a:alphaModFix/>
          </a:blip>
          <a:stretch>
            <a:fillRect/>
          </a:stretch>
        </p:blipFill>
        <p:spPr>
          <a:xfrm>
            <a:off x="5259375" y="1901945"/>
            <a:ext cx="3761700" cy="1209825"/>
          </a:xfrm>
          <a:prstGeom prst="rect">
            <a:avLst/>
          </a:prstGeom>
          <a:noFill/>
          <a:ln>
            <a:noFill/>
          </a:ln>
        </p:spPr>
      </p:pic>
      <p:pic>
        <p:nvPicPr>
          <p:cNvPr id="2" name="Picture 1">
            <a:extLst>
              <a:ext uri="{FF2B5EF4-FFF2-40B4-BE49-F238E27FC236}">
                <a16:creationId xmlns:a16="http://schemas.microsoft.com/office/drawing/2014/main" id="{D4766A72-9B7E-42D4-9C0E-0EDF2F8C766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284" y="101639"/>
            <a:ext cx="1097375" cy="109737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9" name="Google Shape;109;p21"/>
          <p:cNvSpPr txBox="1">
            <a:spLocks noGrp="1"/>
          </p:cNvSpPr>
          <p:nvPr>
            <p:ph type="title" idx="4294967295"/>
          </p:nvPr>
        </p:nvSpPr>
        <p:spPr>
          <a:xfrm>
            <a:off x="1008325" y="295100"/>
            <a:ext cx="5903400" cy="678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3200">
                <a:solidFill>
                  <a:srgbClr val="FFFFFF"/>
                </a:solidFill>
              </a:rPr>
              <a:t>Content Cycle Overview</a:t>
            </a:r>
            <a:r>
              <a:rPr lang="en">
                <a:solidFill>
                  <a:srgbClr val="FFFFFF"/>
                </a:solidFill>
              </a:rPr>
              <a:t> </a:t>
            </a:r>
            <a:endParaRPr>
              <a:solidFill>
                <a:srgbClr val="FFFFFF"/>
              </a:solidFill>
            </a:endParaRPr>
          </a:p>
        </p:txBody>
      </p:sp>
      <p:graphicFrame>
        <p:nvGraphicFramePr>
          <p:cNvPr id="108" name="Google Shape;108;p21"/>
          <p:cNvGraphicFramePr/>
          <p:nvPr>
            <p:extLst>
              <p:ext uri="{D42A27DB-BD31-4B8C-83A1-F6EECF244321}">
                <p14:modId xmlns:p14="http://schemas.microsoft.com/office/powerpoint/2010/main" val="871904718"/>
              </p:ext>
            </p:extLst>
          </p:nvPr>
        </p:nvGraphicFramePr>
        <p:xfrm>
          <a:off x="1008325" y="1047700"/>
          <a:ext cx="6992675" cy="4415005"/>
        </p:xfrm>
        <a:graphic>
          <a:graphicData uri="http://schemas.openxmlformats.org/drawingml/2006/table">
            <a:tbl>
              <a:tblPr firstRow="1">
                <a:noFill/>
                <a:tableStyleId>{D75FAC8E-BE82-4D2E-BB69-D33CD497B628}</a:tableStyleId>
              </a:tblPr>
              <a:tblGrid>
                <a:gridCol w="1125750">
                  <a:extLst>
                    <a:ext uri="{9D8B030D-6E8A-4147-A177-3AD203B41FA5}">
                      <a16:colId xmlns:a16="http://schemas.microsoft.com/office/drawing/2014/main" val="20000"/>
                    </a:ext>
                  </a:extLst>
                </a:gridCol>
                <a:gridCol w="1989225">
                  <a:extLst>
                    <a:ext uri="{9D8B030D-6E8A-4147-A177-3AD203B41FA5}">
                      <a16:colId xmlns:a16="http://schemas.microsoft.com/office/drawing/2014/main" val="20001"/>
                    </a:ext>
                  </a:extLst>
                </a:gridCol>
                <a:gridCol w="3877700">
                  <a:extLst>
                    <a:ext uri="{9D8B030D-6E8A-4147-A177-3AD203B41FA5}">
                      <a16:colId xmlns:a16="http://schemas.microsoft.com/office/drawing/2014/main" val="20002"/>
                    </a:ext>
                  </a:extLst>
                </a:gridCol>
              </a:tblGrid>
              <a:tr h="391975">
                <a:tc>
                  <a:txBody>
                    <a:bodyPr/>
                    <a:lstStyle/>
                    <a:p>
                      <a:pPr marL="0" lvl="0" indent="0" algn="ctr" rtl="0">
                        <a:spcBef>
                          <a:spcPts val="0"/>
                        </a:spcBef>
                        <a:spcAft>
                          <a:spcPts val="0"/>
                        </a:spcAft>
                        <a:buNone/>
                      </a:pPr>
                      <a:r>
                        <a:rPr lang="en" sz="1200" b="1">
                          <a:solidFill>
                            <a:srgbClr val="FFFFFF"/>
                          </a:solidFill>
                          <a:latin typeface="Poppins"/>
                          <a:ea typeface="Poppins"/>
                          <a:cs typeface="Poppins"/>
                          <a:sym typeface="Poppins"/>
                        </a:rPr>
                        <a:t>Session</a:t>
                      </a:r>
                      <a:endParaRPr sz="1200" b="1">
                        <a:solidFill>
                          <a:srgbClr val="FFFFFF"/>
                        </a:solidFill>
                        <a:latin typeface="Poppins"/>
                        <a:ea typeface="Poppins"/>
                        <a:cs typeface="Poppins"/>
                        <a:sym typeface="Poppins"/>
                      </a:endParaRPr>
                    </a:p>
                  </a:txBody>
                  <a:tcPr marL="91425" marR="91425" marT="91425" marB="91425"/>
                </a:tc>
                <a:tc>
                  <a:txBody>
                    <a:bodyPr/>
                    <a:lstStyle/>
                    <a:p>
                      <a:pPr marL="0" lvl="0" indent="0" algn="ctr" rtl="0">
                        <a:spcBef>
                          <a:spcPts val="0"/>
                        </a:spcBef>
                        <a:spcAft>
                          <a:spcPts val="0"/>
                        </a:spcAft>
                        <a:buNone/>
                      </a:pPr>
                      <a:r>
                        <a:rPr lang="en" sz="1200" b="1">
                          <a:solidFill>
                            <a:srgbClr val="FFFFFF"/>
                          </a:solidFill>
                          <a:latin typeface="Poppins"/>
                          <a:ea typeface="Poppins"/>
                          <a:cs typeface="Poppins"/>
                          <a:sym typeface="Poppins"/>
                        </a:rPr>
                        <a:t>Type of Learning  </a:t>
                      </a:r>
                      <a:endParaRPr sz="1200" b="1">
                        <a:solidFill>
                          <a:srgbClr val="FFFFFF"/>
                        </a:solidFill>
                        <a:latin typeface="Poppins"/>
                        <a:ea typeface="Poppins"/>
                        <a:cs typeface="Poppins"/>
                        <a:sym typeface="Poppins"/>
                      </a:endParaRPr>
                    </a:p>
                  </a:txBody>
                  <a:tcPr marL="91425" marR="91425" marT="91425" marB="91425"/>
                </a:tc>
                <a:tc>
                  <a:txBody>
                    <a:bodyPr/>
                    <a:lstStyle/>
                    <a:p>
                      <a:pPr marL="0" lvl="0" indent="0" algn="ctr" rtl="0">
                        <a:spcBef>
                          <a:spcPts val="0"/>
                        </a:spcBef>
                        <a:spcAft>
                          <a:spcPts val="0"/>
                        </a:spcAft>
                        <a:buNone/>
                      </a:pPr>
                      <a:r>
                        <a:rPr lang="en" sz="1200" b="1">
                          <a:solidFill>
                            <a:srgbClr val="FFFFFF"/>
                          </a:solidFill>
                          <a:latin typeface="Poppins"/>
                          <a:ea typeface="Poppins"/>
                          <a:cs typeface="Poppins"/>
                          <a:sym typeface="Poppins"/>
                        </a:rPr>
                        <a:t>Focus Area </a:t>
                      </a:r>
                      <a:endParaRPr sz="1200" b="1">
                        <a:solidFill>
                          <a:srgbClr val="FFFFFF"/>
                        </a:solidFill>
                        <a:latin typeface="Poppins"/>
                        <a:ea typeface="Poppins"/>
                        <a:cs typeface="Poppins"/>
                        <a:sym typeface="Poppins"/>
                      </a:endParaRPr>
                    </a:p>
                  </a:txBody>
                  <a:tcPr marL="91425" marR="91425" marT="91425" marB="91425"/>
                </a:tc>
                <a:extLst>
                  <a:ext uri="{0D108BD9-81ED-4DB2-BD59-A6C34878D82A}">
                    <a16:rowId xmlns:a16="http://schemas.microsoft.com/office/drawing/2014/main" val="10000"/>
                  </a:ext>
                </a:extLst>
              </a:tr>
              <a:tr h="349650">
                <a:tc>
                  <a:txBody>
                    <a:bodyPr/>
                    <a:lstStyle/>
                    <a:p>
                      <a:pPr marL="0" lvl="0" indent="0" algn="ctr" rtl="0">
                        <a:spcBef>
                          <a:spcPts val="0"/>
                        </a:spcBef>
                        <a:spcAft>
                          <a:spcPts val="0"/>
                        </a:spcAft>
                        <a:buNone/>
                      </a:pPr>
                      <a:r>
                        <a:rPr lang="en" sz="1200" b="1">
                          <a:solidFill>
                            <a:srgbClr val="FFFFFF"/>
                          </a:solidFill>
                          <a:latin typeface="Poppins"/>
                          <a:ea typeface="Poppins"/>
                          <a:cs typeface="Poppins"/>
                          <a:sym typeface="Poppins"/>
                        </a:rPr>
                        <a:t>1</a:t>
                      </a:r>
                      <a:endParaRPr sz="1200" b="1">
                        <a:solidFill>
                          <a:srgbClr val="FFFFFF"/>
                        </a:solidFill>
                        <a:latin typeface="Poppins"/>
                        <a:ea typeface="Poppins"/>
                        <a:cs typeface="Poppins"/>
                        <a:sym typeface="Poppins"/>
                      </a:endParaRPr>
                    </a:p>
                  </a:txBody>
                  <a:tcPr marL="91425" marR="91425" marT="91425" marB="91425"/>
                </a:tc>
                <a:tc>
                  <a:txBody>
                    <a:bodyPr/>
                    <a:lstStyle/>
                    <a:p>
                      <a:pPr marL="0" lvl="0" indent="0" algn="l" rtl="0">
                        <a:spcBef>
                          <a:spcPts val="0"/>
                        </a:spcBef>
                        <a:spcAft>
                          <a:spcPts val="0"/>
                        </a:spcAft>
                        <a:buNone/>
                      </a:pPr>
                      <a:r>
                        <a:rPr lang="en" sz="1200">
                          <a:solidFill>
                            <a:srgbClr val="FFFFFF"/>
                          </a:solidFill>
                          <a:latin typeface="Poppins"/>
                          <a:ea typeface="Poppins"/>
                          <a:cs typeface="Poppins"/>
                          <a:sym typeface="Poppins"/>
                        </a:rPr>
                        <a:t>Shared Learning </a:t>
                      </a:r>
                      <a:endParaRPr sz="1200">
                        <a:solidFill>
                          <a:srgbClr val="FFFFFF"/>
                        </a:solidFill>
                        <a:latin typeface="Poppins"/>
                        <a:ea typeface="Poppins"/>
                        <a:cs typeface="Poppins"/>
                        <a:sym typeface="Poppins"/>
                      </a:endParaRPr>
                    </a:p>
                  </a:txBody>
                  <a:tcPr marL="91425" marR="91425" marT="91425" marB="91425"/>
                </a:tc>
                <a:tc>
                  <a:txBody>
                    <a:bodyPr/>
                    <a:lstStyle/>
                    <a:p>
                      <a:pPr marL="0" lvl="0" indent="0" algn="l" rtl="0">
                        <a:spcBef>
                          <a:spcPts val="0"/>
                        </a:spcBef>
                        <a:spcAft>
                          <a:spcPts val="0"/>
                        </a:spcAft>
                        <a:buNone/>
                      </a:pPr>
                      <a:r>
                        <a:rPr lang="en" sz="1200">
                          <a:solidFill>
                            <a:srgbClr val="FFFFFF"/>
                          </a:solidFill>
                          <a:latin typeface="Poppins"/>
                          <a:ea typeface="Poppins"/>
                          <a:cs typeface="Poppins"/>
                          <a:sym typeface="Poppins"/>
                        </a:rPr>
                        <a:t>Introduction to Vocabulary and Why It Matters</a:t>
                      </a:r>
                      <a:endParaRPr sz="1200">
                        <a:solidFill>
                          <a:srgbClr val="FFFFFF"/>
                        </a:solidFill>
                        <a:latin typeface="Poppins"/>
                        <a:ea typeface="Poppins"/>
                        <a:cs typeface="Poppins"/>
                        <a:sym typeface="Poppins"/>
                      </a:endParaRPr>
                    </a:p>
                  </a:txBody>
                  <a:tcPr marL="91425" marR="91425" marT="91425" marB="91425"/>
                </a:tc>
                <a:extLst>
                  <a:ext uri="{0D108BD9-81ED-4DB2-BD59-A6C34878D82A}">
                    <a16:rowId xmlns:a16="http://schemas.microsoft.com/office/drawing/2014/main" val="10001"/>
                  </a:ext>
                </a:extLst>
              </a:tr>
              <a:tr h="365725">
                <a:tc>
                  <a:txBody>
                    <a:bodyPr/>
                    <a:lstStyle/>
                    <a:p>
                      <a:pPr marL="0" lvl="0" indent="0" algn="ctr" rtl="0">
                        <a:spcBef>
                          <a:spcPts val="0"/>
                        </a:spcBef>
                        <a:spcAft>
                          <a:spcPts val="0"/>
                        </a:spcAft>
                        <a:buNone/>
                      </a:pPr>
                      <a:r>
                        <a:rPr lang="en" sz="1200" b="1">
                          <a:solidFill>
                            <a:srgbClr val="FFFFFF"/>
                          </a:solidFill>
                          <a:latin typeface="Poppins"/>
                          <a:ea typeface="Poppins"/>
                          <a:cs typeface="Poppins"/>
                          <a:sym typeface="Poppins"/>
                        </a:rPr>
                        <a:t>2</a:t>
                      </a:r>
                      <a:endParaRPr sz="1200" b="1">
                        <a:solidFill>
                          <a:srgbClr val="FFFFFF"/>
                        </a:solidFill>
                        <a:latin typeface="Poppins"/>
                        <a:ea typeface="Poppins"/>
                        <a:cs typeface="Poppins"/>
                        <a:sym typeface="Poppins"/>
                      </a:endParaRPr>
                    </a:p>
                  </a:txBody>
                  <a:tcPr marL="91425" marR="91425" marT="91425" marB="91425"/>
                </a:tc>
                <a:tc>
                  <a:txBody>
                    <a:bodyPr/>
                    <a:lstStyle/>
                    <a:p>
                      <a:pPr marL="0" lvl="0" indent="0" algn="l" rtl="0">
                        <a:spcBef>
                          <a:spcPts val="0"/>
                        </a:spcBef>
                        <a:spcAft>
                          <a:spcPts val="0"/>
                        </a:spcAft>
                        <a:buNone/>
                      </a:pPr>
                      <a:r>
                        <a:rPr lang="en" sz="1200">
                          <a:solidFill>
                            <a:srgbClr val="FFFFFF"/>
                          </a:solidFill>
                          <a:latin typeface="Poppins"/>
                          <a:ea typeface="Poppins"/>
                          <a:cs typeface="Poppins"/>
                          <a:sym typeface="Poppins"/>
                        </a:rPr>
                        <a:t>Shared Learning </a:t>
                      </a:r>
                      <a:endParaRPr sz="1200">
                        <a:solidFill>
                          <a:srgbClr val="FFFFFF"/>
                        </a:solidFill>
                        <a:latin typeface="Poppins"/>
                        <a:ea typeface="Poppins"/>
                        <a:cs typeface="Poppins"/>
                        <a:sym typeface="Poppins"/>
                      </a:endParaRPr>
                    </a:p>
                  </a:txBody>
                  <a:tcPr marL="91425" marR="91425" marT="91425" marB="91425"/>
                </a:tc>
                <a:tc>
                  <a:txBody>
                    <a:bodyPr/>
                    <a:lstStyle/>
                    <a:p>
                      <a:pPr marL="0" lvl="0" indent="0" algn="l" rtl="0">
                        <a:spcBef>
                          <a:spcPts val="0"/>
                        </a:spcBef>
                        <a:spcAft>
                          <a:spcPts val="0"/>
                        </a:spcAft>
                        <a:buNone/>
                      </a:pPr>
                      <a:r>
                        <a:rPr lang="en" sz="1200">
                          <a:solidFill>
                            <a:srgbClr val="FFFFFF"/>
                          </a:solidFill>
                          <a:latin typeface="Poppins"/>
                          <a:ea typeface="Poppins"/>
                          <a:cs typeface="Poppins"/>
                          <a:sym typeface="Poppins"/>
                        </a:rPr>
                        <a:t>Implicit Vocabulary Instruction </a:t>
                      </a:r>
                      <a:endParaRPr sz="1200">
                        <a:solidFill>
                          <a:srgbClr val="FFFFFF"/>
                        </a:solidFill>
                        <a:latin typeface="Poppins"/>
                        <a:ea typeface="Poppins"/>
                        <a:cs typeface="Poppins"/>
                        <a:sym typeface="Poppins"/>
                      </a:endParaRPr>
                    </a:p>
                  </a:txBody>
                  <a:tcPr marL="91425" marR="91425" marT="91425" marB="91425"/>
                </a:tc>
                <a:extLst>
                  <a:ext uri="{0D108BD9-81ED-4DB2-BD59-A6C34878D82A}">
                    <a16:rowId xmlns:a16="http://schemas.microsoft.com/office/drawing/2014/main" val="10002"/>
                  </a:ext>
                </a:extLst>
              </a:tr>
              <a:tr h="365725">
                <a:tc>
                  <a:txBody>
                    <a:bodyPr/>
                    <a:lstStyle/>
                    <a:p>
                      <a:pPr marL="0" lvl="0" indent="0" algn="ctr" rtl="0">
                        <a:spcBef>
                          <a:spcPts val="0"/>
                        </a:spcBef>
                        <a:spcAft>
                          <a:spcPts val="0"/>
                        </a:spcAft>
                        <a:buNone/>
                      </a:pPr>
                      <a:r>
                        <a:rPr lang="en" sz="1200" b="1">
                          <a:solidFill>
                            <a:srgbClr val="FFFFFF"/>
                          </a:solidFill>
                          <a:latin typeface="Poppins"/>
                          <a:ea typeface="Poppins"/>
                          <a:cs typeface="Poppins"/>
                          <a:sym typeface="Poppins"/>
                        </a:rPr>
                        <a:t>3</a:t>
                      </a:r>
                      <a:endParaRPr sz="1200" b="1">
                        <a:solidFill>
                          <a:srgbClr val="FFFFFF"/>
                        </a:solidFill>
                        <a:latin typeface="Poppins"/>
                        <a:ea typeface="Poppins"/>
                        <a:cs typeface="Poppins"/>
                        <a:sym typeface="Poppins"/>
                      </a:endParaRPr>
                    </a:p>
                  </a:txBody>
                  <a:tcPr marL="91425" marR="91425" marT="91425" marB="91425"/>
                </a:tc>
                <a:tc>
                  <a:txBody>
                    <a:bodyPr/>
                    <a:lstStyle/>
                    <a:p>
                      <a:pPr marL="0" lvl="0" indent="0" algn="l" rtl="0">
                        <a:spcBef>
                          <a:spcPts val="0"/>
                        </a:spcBef>
                        <a:spcAft>
                          <a:spcPts val="0"/>
                        </a:spcAft>
                        <a:buNone/>
                      </a:pPr>
                      <a:r>
                        <a:rPr lang="en" sz="1200">
                          <a:solidFill>
                            <a:srgbClr val="FFFFFF"/>
                          </a:solidFill>
                          <a:latin typeface="Poppins"/>
                          <a:ea typeface="Poppins"/>
                          <a:cs typeface="Poppins"/>
                          <a:sym typeface="Poppins"/>
                        </a:rPr>
                        <a:t>Planning &amp; Practice</a:t>
                      </a:r>
                      <a:endParaRPr sz="1200">
                        <a:solidFill>
                          <a:srgbClr val="FFFFFF"/>
                        </a:solidFill>
                        <a:latin typeface="Poppins"/>
                        <a:ea typeface="Poppins"/>
                        <a:cs typeface="Poppins"/>
                        <a:sym typeface="Poppins"/>
                      </a:endParaRPr>
                    </a:p>
                  </a:txBody>
                  <a:tcPr marL="91425" marR="91425" marT="91425" marB="91425"/>
                </a:tc>
                <a:tc>
                  <a:txBody>
                    <a:bodyPr/>
                    <a:lstStyle/>
                    <a:p>
                      <a:pPr marL="0" lvl="0" indent="0" algn="l" rtl="0">
                        <a:spcBef>
                          <a:spcPts val="0"/>
                        </a:spcBef>
                        <a:spcAft>
                          <a:spcPts val="0"/>
                        </a:spcAft>
                        <a:buNone/>
                      </a:pPr>
                      <a:r>
                        <a:rPr lang="en" sz="1200">
                          <a:solidFill>
                            <a:srgbClr val="FFFFFF"/>
                          </a:solidFill>
                          <a:latin typeface="Poppins"/>
                          <a:ea typeface="Poppins"/>
                          <a:cs typeface="Poppins"/>
                          <a:sym typeface="Poppins"/>
                        </a:rPr>
                        <a:t>Implicit Vocabulary Instruction </a:t>
                      </a:r>
                      <a:endParaRPr sz="1200">
                        <a:solidFill>
                          <a:srgbClr val="FFFFFF"/>
                        </a:solidFill>
                        <a:latin typeface="Poppins"/>
                        <a:ea typeface="Poppins"/>
                        <a:cs typeface="Poppins"/>
                        <a:sym typeface="Poppins"/>
                      </a:endParaRPr>
                    </a:p>
                  </a:txBody>
                  <a:tcPr marL="91425" marR="91425" marT="91425" marB="91425"/>
                </a:tc>
                <a:extLst>
                  <a:ext uri="{0D108BD9-81ED-4DB2-BD59-A6C34878D82A}">
                    <a16:rowId xmlns:a16="http://schemas.microsoft.com/office/drawing/2014/main" val="10003"/>
                  </a:ext>
                </a:extLst>
              </a:tr>
              <a:tr h="365725">
                <a:tc>
                  <a:txBody>
                    <a:bodyPr/>
                    <a:lstStyle/>
                    <a:p>
                      <a:pPr marL="0" lvl="0" indent="0" algn="ctr" rtl="0">
                        <a:spcBef>
                          <a:spcPts val="0"/>
                        </a:spcBef>
                        <a:spcAft>
                          <a:spcPts val="0"/>
                        </a:spcAft>
                        <a:buNone/>
                      </a:pPr>
                      <a:r>
                        <a:rPr lang="en" sz="1200" b="1">
                          <a:solidFill>
                            <a:srgbClr val="FFFFFF"/>
                          </a:solidFill>
                          <a:latin typeface="Poppins"/>
                          <a:ea typeface="Poppins"/>
                          <a:cs typeface="Poppins"/>
                          <a:sym typeface="Poppins"/>
                        </a:rPr>
                        <a:t>4</a:t>
                      </a:r>
                      <a:endParaRPr sz="1200" b="1">
                        <a:solidFill>
                          <a:srgbClr val="FFFFFF"/>
                        </a:solidFill>
                        <a:latin typeface="Poppins"/>
                        <a:ea typeface="Poppins"/>
                        <a:cs typeface="Poppins"/>
                        <a:sym typeface="Poppins"/>
                      </a:endParaRPr>
                    </a:p>
                  </a:txBody>
                  <a:tcPr marL="91425" marR="91425" marT="91425" marB="91425"/>
                </a:tc>
                <a:tc>
                  <a:txBody>
                    <a:bodyPr/>
                    <a:lstStyle/>
                    <a:p>
                      <a:pPr marL="0" lvl="0" indent="0" algn="l" rtl="0">
                        <a:spcBef>
                          <a:spcPts val="0"/>
                        </a:spcBef>
                        <a:spcAft>
                          <a:spcPts val="0"/>
                        </a:spcAft>
                        <a:buNone/>
                      </a:pPr>
                      <a:r>
                        <a:rPr lang="en" sz="1200">
                          <a:solidFill>
                            <a:srgbClr val="FFFFFF"/>
                          </a:solidFill>
                          <a:latin typeface="Poppins"/>
                          <a:ea typeface="Poppins"/>
                          <a:cs typeface="Poppins"/>
                          <a:sym typeface="Poppins"/>
                        </a:rPr>
                        <a:t>Shared Learning </a:t>
                      </a:r>
                      <a:endParaRPr sz="1200">
                        <a:solidFill>
                          <a:srgbClr val="FFFFFF"/>
                        </a:solidFill>
                        <a:latin typeface="Poppins"/>
                        <a:ea typeface="Poppins"/>
                        <a:cs typeface="Poppins"/>
                        <a:sym typeface="Poppins"/>
                      </a:endParaRPr>
                    </a:p>
                  </a:txBody>
                  <a:tcPr marL="91425" marR="91425" marT="91425" marB="91425"/>
                </a:tc>
                <a:tc>
                  <a:txBody>
                    <a:bodyPr/>
                    <a:lstStyle/>
                    <a:p>
                      <a:pPr marL="0" lvl="0" indent="0" algn="l" rtl="0">
                        <a:spcBef>
                          <a:spcPts val="0"/>
                        </a:spcBef>
                        <a:spcAft>
                          <a:spcPts val="0"/>
                        </a:spcAft>
                        <a:buNone/>
                      </a:pPr>
                      <a:r>
                        <a:rPr lang="en" sz="1200">
                          <a:solidFill>
                            <a:srgbClr val="FFFFFF"/>
                          </a:solidFill>
                          <a:latin typeface="Poppins"/>
                          <a:ea typeface="Poppins"/>
                          <a:cs typeface="Poppins"/>
                          <a:sym typeface="Poppins"/>
                        </a:rPr>
                        <a:t>Explicit Vocabulary Instruction </a:t>
                      </a:r>
                      <a:endParaRPr sz="1200">
                        <a:solidFill>
                          <a:srgbClr val="FFFFFF"/>
                        </a:solidFill>
                        <a:latin typeface="Poppins"/>
                        <a:ea typeface="Poppins"/>
                        <a:cs typeface="Poppins"/>
                        <a:sym typeface="Poppins"/>
                      </a:endParaRPr>
                    </a:p>
                  </a:txBody>
                  <a:tcPr marL="91425" marR="91425" marT="91425" marB="91425"/>
                </a:tc>
                <a:extLst>
                  <a:ext uri="{0D108BD9-81ED-4DB2-BD59-A6C34878D82A}">
                    <a16:rowId xmlns:a16="http://schemas.microsoft.com/office/drawing/2014/main" val="10004"/>
                  </a:ext>
                </a:extLst>
              </a:tr>
              <a:tr h="365725">
                <a:tc>
                  <a:txBody>
                    <a:bodyPr/>
                    <a:lstStyle/>
                    <a:p>
                      <a:pPr marL="0" lvl="0" indent="0" algn="ctr" rtl="0">
                        <a:spcBef>
                          <a:spcPts val="0"/>
                        </a:spcBef>
                        <a:spcAft>
                          <a:spcPts val="0"/>
                        </a:spcAft>
                        <a:buNone/>
                      </a:pPr>
                      <a:r>
                        <a:rPr lang="en" sz="1200" b="1">
                          <a:solidFill>
                            <a:srgbClr val="FFFFFF"/>
                          </a:solidFill>
                          <a:latin typeface="Poppins"/>
                          <a:ea typeface="Poppins"/>
                          <a:cs typeface="Poppins"/>
                          <a:sym typeface="Poppins"/>
                        </a:rPr>
                        <a:t>5</a:t>
                      </a:r>
                      <a:endParaRPr sz="1200" b="1">
                        <a:solidFill>
                          <a:srgbClr val="FFFFFF"/>
                        </a:solidFill>
                        <a:latin typeface="Poppins"/>
                        <a:ea typeface="Poppins"/>
                        <a:cs typeface="Poppins"/>
                        <a:sym typeface="Poppins"/>
                      </a:endParaRPr>
                    </a:p>
                  </a:txBody>
                  <a:tcPr marL="91425" marR="91425" marT="91425" marB="91425"/>
                </a:tc>
                <a:tc>
                  <a:txBody>
                    <a:bodyPr/>
                    <a:lstStyle/>
                    <a:p>
                      <a:pPr marL="0" lvl="0" indent="0" algn="l" rtl="0">
                        <a:spcBef>
                          <a:spcPts val="0"/>
                        </a:spcBef>
                        <a:spcAft>
                          <a:spcPts val="0"/>
                        </a:spcAft>
                        <a:buNone/>
                      </a:pPr>
                      <a:r>
                        <a:rPr lang="en" sz="1200">
                          <a:solidFill>
                            <a:srgbClr val="FFFFFF"/>
                          </a:solidFill>
                          <a:latin typeface="Poppins"/>
                          <a:ea typeface="Poppins"/>
                          <a:cs typeface="Poppins"/>
                          <a:sym typeface="Poppins"/>
                        </a:rPr>
                        <a:t>Planning &amp; Practice</a:t>
                      </a:r>
                      <a:endParaRPr sz="1200">
                        <a:solidFill>
                          <a:srgbClr val="FFFFFF"/>
                        </a:solidFill>
                        <a:latin typeface="Poppins"/>
                        <a:ea typeface="Poppins"/>
                        <a:cs typeface="Poppins"/>
                        <a:sym typeface="Poppins"/>
                      </a:endParaRPr>
                    </a:p>
                  </a:txBody>
                  <a:tcPr marL="91425" marR="91425" marT="91425" marB="91425"/>
                </a:tc>
                <a:tc>
                  <a:txBody>
                    <a:bodyPr/>
                    <a:lstStyle/>
                    <a:p>
                      <a:pPr marL="0" lvl="0" indent="0" algn="l" rtl="0">
                        <a:spcBef>
                          <a:spcPts val="0"/>
                        </a:spcBef>
                        <a:spcAft>
                          <a:spcPts val="0"/>
                        </a:spcAft>
                        <a:buNone/>
                      </a:pPr>
                      <a:r>
                        <a:rPr lang="en" sz="1200">
                          <a:solidFill>
                            <a:srgbClr val="FFFFFF"/>
                          </a:solidFill>
                          <a:latin typeface="Poppins"/>
                          <a:ea typeface="Poppins"/>
                          <a:cs typeface="Poppins"/>
                          <a:sym typeface="Poppins"/>
                        </a:rPr>
                        <a:t>Explicit Vocabulary Instruction </a:t>
                      </a:r>
                      <a:endParaRPr sz="1200">
                        <a:solidFill>
                          <a:srgbClr val="FFFFFF"/>
                        </a:solidFill>
                        <a:latin typeface="Poppins"/>
                        <a:ea typeface="Poppins"/>
                        <a:cs typeface="Poppins"/>
                        <a:sym typeface="Poppins"/>
                      </a:endParaRPr>
                    </a:p>
                  </a:txBody>
                  <a:tcPr marL="91425" marR="91425" marT="91425" marB="91425"/>
                </a:tc>
                <a:extLst>
                  <a:ext uri="{0D108BD9-81ED-4DB2-BD59-A6C34878D82A}">
                    <a16:rowId xmlns:a16="http://schemas.microsoft.com/office/drawing/2014/main" val="10005"/>
                  </a:ext>
                </a:extLst>
              </a:tr>
              <a:tr h="365725">
                <a:tc>
                  <a:txBody>
                    <a:bodyPr/>
                    <a:lstStyle/>
                    <a:p>
                      <a:pPr marL="0" lvl="0" indent="0" algn="ctr" rtl="0">
                        <a:spcBef>
                          <a:spcPts val="0"/>
                        </a:spcBef>
                        <a:spcAft>
                          <a:spcPts val="0"/>
                        </a:spcAft>
                        <a:buNone/>
                      </a:pPr>
                      <a:r>
                        <a:rPr lang="en" sz="1200" b="1">
                          <a:solidFill>
                            <a:srgbClr val="FFFFFF"/>
                          </a:solidFill>
                          <a:latin typeface="Poppins"/>
                          <a:ea typeface="Poppins"/>
                          <a:cs typeface="Poppins"/>
                          <a:sym typeface="Poppins"/>
                        </a:rPr>
                        <a:t>6</a:t>
                      </a:r>
                      <a:endParaRPr sz="1200" b="1">
                        <a:solidFill>
                          <a:srgbClr val="FFFFFF"/>
                        </a:solidFill>
                        <a:latin typeface="Poppins"/>
                        <a:ea typeface="Poppins"/>
                        <a:cs typeface="Poppins"/>
                        <a:sym typeface="Poppins"/>
                      </a:endParaRPr>
                    </a:p>
                  </a:txBody>
                  <a:tcPr marL="91425" marR="91425" marT="91425" marB="91425"/>
                </a:tc>
                <a:tc>
                  <a:txBody>
                    <a:bodyPr/>
                    <a:lstStyle/>
                    <a:p>
                      <a:pPr marL="0" lvl="0" indent="0" algn="l" rtl="0">
                        <a:spcBef>
                          <a:spcPts val="0"/>
                        </a:spcBef>
                        <a:spcAft>
                          <a:spcPts val="0"/>
                        </a:spcAft>
                        <a:buNone/>
                      </a:pPr>
                      <a:r>
                        <a:rPr lang="en" sz="1200">
                          <a:solidFill>
                            <a:srgbClr val="FFFFFF"/>
                          </a:solidFill>
                          <a:latin typeface="Poppins"/>
                          <a:ea typeface="Poppins"/>
                          <a:cs typeface="Poppins"/>
                          <a:sym typeface="Poppins"/>
                        </a:rPr>
                        <a:t>Student Progress </a:t>
                      </a:r>
                      <a:endParaRPr sz="1200">
                        <a:solidFill>
                          <a:srgbClr val="FFFFFF"/>
                        </a:solidFill>
                        <a:latin typeface="Poppins"/>
                        <a:ea typeface="Poppins"/>
                        <a:cs typeface="Poppins"/>
                        <a:sym typeface="Poppins"/>
                      </a:endParaRPr>
                    </a:p>
                  </a:txBody>
                  <a:tcPr marL="91425" marR="91425" marT="91425" marB="91425"/>
                </a:tc>
                <a:tc>
                  <a:txBody>
                    <a:bodyPr/>
                    <a:lstStyle/>
                    <a:p>
                      <a:pPr marL="0" lvl="0" indent="0" algn="l" rtl="0">
                        <a:spcBef>
                          <a:spcPts val="0"/>
                        </a:spcBef>
                        <a:spcAft>
                          <a:spcPts val="0"/>
                        </a:spcAft>
                        <a:buNone/>
                      </a:pPr>
                      <a:r>
                        <a:rPr lang="en" sz="1200">
                          <a:solidFill>
                            <a:srgbClr val="FFFFFF"/>
                          </a:solidFill>
                          <a:latin typeface="Poppins"/>
                          <a:ea typeface="Poppins"/>
                          <a:cs typeface="Poppins"/>
                          <a:sym typeface="Poppins"/>
                        </a:rPr>
                        <a:t>Implicit and Explicit Vocabulary Instruction </a:t>
                      </a:r>
                      <a:endParaRPr sz="1200">
                        <a:solidFill>
                          <a:srgbClr val="FFFFFF"/>
                        </a:solidFill>
                        <a:latin typeface="Poppins"/>
                        <a:ea typeface="Poppins"/>
                        <a:cs typeface="Poppins"/>
                        <a:sym typeface="Poppins"/>
                      </a:endParaRPr>
                    </a:p>
                  </a:txBody>
                  <a:tcPr marL="91425" marR="91425" marT="91425" marB="91425"/>
                </a:tc>
                <a:extLst>
                  <a:ext uri="{0D108BD9-81ED-4DB2-BD59-A6C34878D82A}">
                    <a16:rowId xmlns:a16="http://schemas.microsoft.com/office/drawing/2014/main" val="10006"/>
                  </a:ext>
                </a:extLst>
              </a:tr>
              <a:tr h="365725">
                <a:tc>
                  <a:txBody>
                    <a:bodyPr/>
                    <a:lstStyle/>
                    <a:p>
                      <a:pPr marL="0" lvl="0" indent="0" algn="ctr" rtl="0">
                        <a:spcBef>
                          <a:spcPts val="0"/>
                        </a:spcBef>
                        <a:spcAft>
                          <a:spcPts val="0"/>
                        </a:spcAft>
                        <a:buNone/>
                      </a:pPr>
                      <a:r>
                        <a:rPr lang="en" sz="1200" b="1">
                          <a:solidFill>
                            <a:srgbClr val="FFFFFF"/>
                          </a:solidFill>
                          <a:latin typeface="Poppins"/>
                          <a:ea typeface="Poppins"/>
                          <a:cs typeface="Poppins"/>
                          <a:sym typeface="Poppins"/>
                        </a:rPr>
                        <a:t>7</a:t>
                      </a:r>
                      <a:endParaRPr sz="1200" b="1">
                        <a:solidFill>
                          <a:srgbClr val="FFFFFF"/>
                        </a:solidFill>
                        <a:latin typeface="Poppins"/>
                        <a:ea typeface="Poppins"/>
                        <a:cs typeface="Poppins"/>
                        <a:sym typeface="Poppins"/>
                      </a:endParaRPr>
                    </a:p>
                  </a:txBody>
                  <a:tcPr marL="91425" marR="91425" marT="91425" marB="91425"/>
                </a:tc>
                <a:tc>
                  <a:txBody>
                    <a:bodyPr/>
                    <a:lstStyle/>
                    <a:p>
                      <a:pPr marL="0" lvl="0" indent="0" algn="l" rtl="0">
                        <a:spcBef>
                          <a:spcPts val="0"/>
                        </a:spcBef>
                        <a:spcAft>
                          <a:spcPts val="0"/>
                        </a:spcAft>
                        <a:buNone/>
                      </a:pPr>
                      <a:r>
                        <a:rPr lang="en" sz="1200">
                          <a:solidFill>
                            <a:srgbClr val="FFFFFF"/>
                          </a:solidFill>
                          <a:latin typeface="Poppins"/>
                          <a:ea typeface="Poppins"/>
                          <a:cs typeface="Poppins"/>
                          <a:sym typeface="Poppins"/>
                        </a:rPr>
                        <a:t>Shared Learning </a:t>
                      </a:r>
                      <a:endParaRPr sz="1200">
                        <a:solidFill>
                          <a:srgbClr val="FFFFFF"/>
                        </a:solidFill>
                        <a:latin typeface="Poppins"/>
                        <a:ea typeface="Poppins"/>
                        <a:cs typeface="Poppins"/>
                        <a:sym typeface="Poppins"/>
                      </a:endParaRPr>
                    </a:p>
                  </a:txBody>
                  <a:tcPr marL="91425" marR="91425" marT="91425" marB="91425"/>
                </a:tc>
                <a:tc>
                  <a:txBody>
                    <a:bodyPr/>
                    <a:lstStyle/>
                    <a:p>
                      <a:pPr marL="0" lvl="0" indent="0" algn="l" rtl="0">
                        <a:spcBef>
                          <a:spcPts val="0"/>
                        </a:spcBef>
                        <a:spcAft>
                          <a:spcPts val="0"/>
                        </a:spcAft>
                        <a:buNone/>
                      </a:pPr>
                      <a:r>
                        <a:rPr lang="en" sz="1200">
                          <a:solidFill>
                            <a:srgbClr val="FFFFFF"/>
                          </a:solidFill>
                          <a:latin typeface="Poppins"/>
                          <a:ea typeface="Poppins"/>
                          <a:cs typeface="Poppins"/>
                          <a:sym typeface="Poppins"/>
                        </a:rPr>
                        <a:t>Text Sets </a:t>
                      </a:r>
                      <a:endParaRPr sz="1200">
                        <a:solidFill>
                          <a:srgbClr val="FFFFFF"/>
                        </a:solidFill>
                        <a:latin typeface="Poppins"/>
                        <a:ea typeface="Poppins"/>
                        <a:cs typeface="Poppins"/>
                        <a:sym typeface="Poppins"/>
                      </a:endParaRPr>
                    </a:p>
                  </a:txBody>
                  <a:tcPr marL="91425" marR="91425" marT="91425" marB="91425"/>
                </a:tc>
                <a:extLst>
                  <a:ext uri="{0D108BD9-81ED-4DB2-BD59-A6C34878D82A}">
                    <a16:rowId xmlns:a16="http://schemas.microsoft.com/office/drawing/2014/main" val="10007"/>
                  </a:ext>
                </a:extLst>
              </a:tr>
              <a:tr h="365725">
                <a:tc>
                  <a:txBody>
                    <a:bodyPr/>
                    <a:lstStyle/>
                    <a:p>
                      <a:pPr marL="0" lvl="0" indent="0" algn="ctr" rtl="0">
                        <a:spcBef>
                          <a:spcPts val="0"/>
                        </a:spcBef>
                        <a:spcAft>
                          <a:spcPts val="0"/>
                        </a:spcAft>
                        <a:buNone/>
                      </a:pPr>
                      <a:r>
                        <a:rPr lang="en" sz="1200" b="1">
                          <a:solidFill>
                            <a:srgbClr val="FFFFFF"/>
                          </a:solidFill>
                          <a:latin typeface="Poppins"/>
                          <a:ea typeface="Poppins"/>
                          <a:cs typeface="Poppins"/>
                          <a:sym typeface="Poppins"/>
                        </a:rPr>
                        <a:t>8</a:t>
                      </a:r>
                      <a:endParaRPr sz="1200" b="1">
                        <a:solidFill>
                          <a:srgbClr val="FFFFFF"/>
                        </a:solidFill>
                        <a:latin typeface="Poppins"/>
                        <a:ea typeface="Poppins"/>
                        <a:cs typeface="Poppins"/>
                        <a:sym typeface="Poppins"/>
                      </a:endParaRPr>
                    </a:p>
                  </a:txBody>
                  <a:tcPr marL="91425" marR="91425" marT="91425" marB="91425"/>
                </a:tc>
                <a:tc>
                  <a:txBody>
                    <a:bodyPr/>
                    <a:lstStyle/>
                    <a:p>
                      <a:pPr marL="0" lvl="0" indent="0" algn="l" rtl="0">
                        <a:spcBef>
                          <a:spcPts val="0"/>
                        </a:spcBef>
                        <a:spcAft>
                          <a:spcPts val="0"/>
                        </a:spcAft>
                        <a:buNone/>
                      </a:pPr>
                      <a:r>
                        <a:rPr lang="en" sz="1200">
                          <a:solidFill>
                            <a:srgbClr val="FFFFFF"/>
                          </a:solidFill>
                          <a:latin typeface="Poppins"/>
                          <a:ea typeface="Poppins"/>
                          <a:cs typeface="Poppins"/>
                          <a:sym typeface="Poppins"/>
                        </a:rPr>
                        <a:t>Planning &amp; Practice </a:t>
                      </a:r>
                      <a:endParaRPr sz="1200">
                        <a:solidFill>
                          <a:srgbClr val="FFFFFF"/>
                        </a:solidFill>
                        <a:latin typeface="Poppins"/>
                        <a:ea typeface="Poppins"/>
                        <a:cs typeface="Poppins"/>
                        <a:sym typeface="Poppins"/>
                      </a:endParaRPr>
                    </a:p>
                  </a:txBody>
                  <a:tcPr marL="91425" marR="91425" marT="91425" marB="91425"/>
                </a:tc>
                <a:tc>
                  <a:txBody>
                    <a:bodyPr/>
                    <a:lstStyle/>
                    <a:p>
                      <a:pPr marL="0" lvl="0" indent="0" algn="l" rtl="0">
                        <a:spcBef>
                          <a:spcPts val="0"/>
                        </a:spcBef>
                        <a:spcAft>
                          <a:spcPts val="0"/>
                        </a:spcAft>
                        <a:buNone/>
                      </a:pPr>
                      <a:r>
                        <a:rPr lang="en" sz="1200">
                          <a:solidFill>
                            <a:srgbClr val="FFFFFF"/>
                          </a:solidFill>
                          <a:latin typeface="Poppins"/>
                          <a:ea typeface="Poppins"/>
                          <a:cs typeface="Poppins"/>
                          <a:sym typeface="Poppins"/>
                        </a:rPr>
                        <a:t>Text Sets </a:t>
                      </a:r>
                      <a:endParaRPr sz="1200">
                        <a:solidFill>
                          <a:srgbClr val="FFFFFF"/>
                        </a:solidFill>
                        <a:latin typeface="Poppins"/>
                        <a:ea typeface="Poppins"/>
                        <a:cs typeface="Poppins"/>
                        <a:sym typeface="Poppins"/>
                      </a:endParaRPr>
                    </a:p>
                  </a:txBody>
                  <a:tcPr marL="91425" marR="91425" marT="91425" marB="91425"/>
                </a:tc>
                <a:extLst>
                  <a:ext uri="{0D108BD9-81ED-4DB2-BD59-A6C34878D82A}">
                    <a16:rowId xmlns:a16="http://schemas.microsoft.com/office/drawing/2014/main" val="10008"/>
                  </a:ext>
                </a:extLst>
              </a:tr>
              <a:tr h="365725">
                <a:tc>
                  <a:txBody>
                    <a:bodyPr/>
                    <a:lstStyle/>
                    <a:p>
                      <a:pPr marL="0" lvl="0" indent="0" algn="ctr" rtl="0">
                        <a:spcBef>
                          <a:spcPts val="0"/>
                        </a:spcBef>
                        <a:spcAft>
                          <a:spcPts val="0"/>
                        </a:spcAft>
                        <a:buNone/>
                      </a:pPr>
                      <a:r>
                        <a:rPr lang="en" sz="1200" b="1">
                          <a:solidFill>
                            <a:srgbClr val="FFFFFF"/>
                          </a:solidFill>
                          <a:latin typeface="Poppins"/>
                          <a:ea typeface="Poppins"/>
                          <a:cs typeface="Poppins"/>
                          <a:sym typeface="Poppins"/>
                        </a:rPr>
                        <a:t>9</a:t>
                      </a:r>
                      <a:endParaRPr sz="1200" b="1">
                        <a:solidFill>
                          <a:srgbClr val="FFFFFF"/>
                        </a:solidFill>
                        <a:latin typeface="Poppins"/>
                        <a:ea typeface="Poppins"/>
                        <a:cs typeface="Poppins"/>
                        <a:sym typeface="Poppins"/>
                      </a:endParaRPr>
                    </a:p>
                  </a:txBody>
                  <a:tcPr marL="91425" marR="91425" marT="91425" marB="91425"/>
                </a:tc>
                <a:tc>
                  <a:txBody>
                    <a:bodyPr/>
                    <a:lstStyle/>
                    <a:p>
                      <a:pPr marL="0" lvl="0" indent="0" algn="l" rtl="0">
                        <a:spcBef>
                          <a:spcPts val="0"/>
                        </a:spcBef>
                        <a:spcAft>
                          <a:spcPts val="0"/>
                        </a:spcAft>
                        <a:buNone/>
                      </a:pPr>
                      <a:r>
                        <a:rPr lang="en" sz="1200">
                          <a:solidFill>
                            <a:srgbClr val="FFFFFF"/>
                          </a:solidFill>
                          <a:latin typeface="Poppins"/>
                          <a:ea typeface="Poppins"/>
                          <a:cs typeface="Poppins"/>
                          <a:sym typeface="Poppins"/>
                        </a:rPr>
                        <a:t>Shared Learning </a:t>
                      </a:r>
                      <a:endParaRPr sz="1200">
                        <a:solidFill>
                          <a:srgbClr val="FFFFFF"/>
                        </a:solidFill>
                        <a:latin typeface="Poppins"/>
                        <a:ea typeface="Poppins"/>
                        <a:cs typeface="Poppins"/>
                        <a:sym typeface="Poppins"/>
                      </a:endParaRPr>
                    </a:p>
                  </a:txBody>
                  <a:tcPr marL="91425" marR="91425" marT="91425" marB="91425"/>
                </a:tc>
                <a:tc>
                  <a:txBody>
                    <a:bodyPr/>
                    <a:lstStyle/>
                    <a:p>
                      <a:pPr marL="0" lvl="0" indent="0" algn="l" rtl="0">
                        <a:spcBef>
                          <a:spcPts val="0"/>
                        </a:spcBef>
                        <a:spcAft>
                          <a:spcPts val="0"/>
                        </a:spcAft>
                        <a:buNone/>
                      </a:pPr>
                      <a:r>
                        <a:rPr lang="en" sz="1200">
                          <a:solidFill>
                            <a:srgbClr val="FFFFFF"/>
                          </a:solidFill>
                          <a:latin typeface="Poppins"/>
                          <a:ea typeface="Poppins"/>
                          <a:cs typeface="Poppins"/>
                          <a:sym typeface="Poppins"/>
                        </a:rPr>
                        <a:t>Maintaining &amp; Extending Vocabulary </a:t>
                      </a:r>
                      <a:endParaRPr sz="1200">
                        <a:solidFill>
                          <a:srgbClr val="FFFFFF"/>
                        </a:solidFill>
                        <a:latin typeface="Poppins"/>
                        <a:ea typeface="Poppins"/>
                        <a:cs typeface="Poppins"/>
                        <a:sym typeface="Poppins"/>
                      </a:endParaRPr>
                    </a:p>
                  </a:txBody>
                  <a:tcPr marL="91425" marR="91425" marT="91425" marB="91425"/>
                </a:tc>
                <a:extLst>
                  <a:ext uri="{0D108BD9-81ED-4DB2-BD59-A6C34878D82A}">
                    <a16:rowId xmlns:a16="http://schemas.microsoft.com/office/drawing/2014/main" val="10009"/>
                  </a:ext>
                </a:extLst>
              </a:tr>
              <a:tr h="365725">
                <a:tc>
                  <a:txBody>
                    <a:bodyPr/>
                    <a:lstStyle/>
                    <a:p>
                      <a:pPr marL="0" lvl="0" indent="0" algn="ctr" rtl="0">
                        <a:spcBef>
                          <a:spcPts val="0"/>
                        </a:spcBef>
                        <a:spcAft>
                          <a:spcPts val="0"/>
                        </a:spcAft>
                        <a:buNone/>
                      </a:pPr>
                      <a:r>
                        <a:rPr lang="en" sz="1200" b="1">
                          <a:solidFill>
                            <a:srgbClr val="FFFFFF"/>
                          </a:solidFill>
                          <a:latin typeface="Poppins"/>
                          <a:ea typeface="Poppins"/>
                          <a:cs typeface="Poppins"/>
                          <a:sym typeface="Poppins"/>
                        </a:rPr>
                        <a:t>10</a:t>
                      </a:r>
                      <a:endParaRPr sz="1200" b="1">
                        <a:solidFill>
                          <a:srgbClr val="FFFFFF"/>
                        </a:solidFill>
                        <a:latin typeface="Poppins"/>
                        <a:ea typeface="Poppins"/>
                        <a:cs typeface="Poppins"/>
                        <a:sym typeface="Poppins"/>
                      </a:endParaRPr>
                    </a:p>
                  </a:txBody>
                  <a:tcPr marL="91425" marR="91425" marT="91425" marB="91425"/>
                </a:tc>
                <a:tc>
                  <a:txBody>
                    <a:bodyPr/>
                    <a:lstStyle/>
                    <a:p>
                      <a:pPr marL="0" lvl="0" indent="0" algn="l" rtl="0">
                        <a:spcBef>
                          <a:spcPts val="0"/>
                        </a:spcBef>
                        <a:spcAft>
                          <a:spcPts val="0"/>
                        </a:spcAft>
                        <a:buNone/>
                      </a:pPr>
                      <a:r>
                        <a:rPr lang="en" sz="1200">
                          <a:solidFill>
                            <a:srgbClr val="FFFFFF"/>
                          </a:solidFill>
                          <a:latin typeface="Poppins"/>
                          <a:ea typeface="Poppins"/>
                          <a:cs typeface="Poppins"/>
                          <a:sym typeface="Poppins"/>
                        </a:rPr>
                        <a:t>Planning &amp; Practice </a:t>
                      </a:r>
                      <a:endParaRPr sz="1200">
                        <a:solidFill>
                          <a:srgbClr val="FFFFFF"/>
                        </a:solidFill>
                        <a:latin typeface="Poppins"/>
                        <a:ea typeface="Poppins"/>
                        <a:cs typeface="Poppins"/>
                        <a:sym typeface="Poppins"/>
                      </a:endParaRPr>
                    </a:p>
                  </a:txBody>
                  <a:tcPr marL="91425" marR="91425" marT="91425" marB="91425"/>
                </a:tc>
                <a:tc>
                  <a:txBody>
                    <a:bodyPr/>
                    <a:lstStyle/>
                    <a:p>
                      <a:pPr marL="0" lvl="0" indent="0" algn="l" rtl="0">
                        <a:spcBef>
                          <a:spcPts val="0"/>
                        </a:spcBef>
                        <a:spcAft>
                          <a:spcPts val="0"/>
                        </a:spcAft>
                        <a:buNone/>
                      </a:pPr>
                      <a:r>
                        <a:rPr lang="en" sz="1200">
                          <a:solidFill>
                            <a:srgbClr val="FFFFFF"/>
                          </a:solidFill>
                          <a:latin typeface="Poppins"/>
                          <a:ea typeface="Poppins"/>
                          <a:cs typeface="Poppins"/>
                          <a:sym typeface="Poppins"/>
                        </a:rPr>
                        <a:t>Maintaining &amp; Extending Vocabulary </a:t>
                      </a:r>
                      <a:endParaRPr sz="1200">
                        <a:solidFill>
                          <a:srgbClr val="FFFFFF"/>
                        </a:solidFill>
                        <a:latin typeface="Poppins"/>
                        <a:ea typeface="Poppins"/>
                        <a:cs typeface="Poppins"/>
                        <a:sym typeface="Poppins"/>
                      </a:endParaRPr>
                    </a:p>
                  </a:txBody>
                  <a:tcPr marL="91425" marR="91425" marT="91425" marB="91425"/>
                </a:tc>
                <a:extLst>
                  <a:ext uri="{0D108BD9-81ED-4DB2-BD59-A6C34878D82A}">
                    <a16:rowId xmlns:a16="http://schemas.microsoft.com/office/drawing/2014/main" val="10010"/>
                  </a:ext>
                </a:extLst>
              </a:tr>
              <a:tr h="365725">
                <a:tc>
                  <a:txBody>
                    <a:bodyPr/>
                    <a:lstStyle/>
                    <a:p>
                      <a:pPr marL="0" lvl="0" indent="0" algn="ctr" rtl="0">
                        <a:spcBef>
                          <a:spcPts val="0"/>
                        </a:spcBef>
                        <a:spcAft>
                          <a:spcPts val="0"/>
                        </a:spcAft>
                        <a:buNone/>
                      </a:pPr>
                      <a:r>
                        <a:rPr lang="en" sz="1200" b="1">
                          <a:solidFill>
                            <a:srgbClr val="FFFFFF"/>
                          </a:solidFill>
                          <a:latin typeface="Poppins"/>
                          <a:ea typeface="Poppins"/>
                          <a:cs typeface="Poppins"/>
                          <a:sym typeface="Poppins"/>
                        </a:rPr>
                        <a:t>11</a:t>
                      </a:r>
                      <a:endParaRPr sz="1200" b="1">
                        <a:solidFill>
                          <a:srgbClr val="FFFFFF"/>
                        </a:solidFill>
                        <a:latin typeface="Poppins"/>
                        <a:ea typeface="Poppins"/>
                        <a:cs typeface="Poppins"/>
                        <a:sym typeface="Poppins"/>
                      </a:endParaRPr>
                    </a:p>
                  </a:txBody>
                  <a:tcPr marL="91425" marR="91425" marT="91425" marB="91425"/>
                </a:tc>
                <a:tc>
                  <a:txBody>
                    <a:bodyPr/>
                    <a:lstStyle/>
                    <a:p>
                      <a:pPr marL="0" lvl="0" indent="0" algn="l" rtl="0">
                        <a:spcBef>
                          <a:spcPts val="0"/>
                        </a:spcBef>
                        <a:spcAft>
                          <a:spcPts val="0"/>
                        </a:spcAft>
                        <a:buNone/>
                      </a:pPr>
                      <a:r>
                        <a:rPr lang="en" sz="1200">
                          <a:solidFill>
                            <a:srgbClr val="FFFFFF"/>
                          </a:solidFill>
                          <a:latin typeface="Poppins"/>
                          <a:ea typeface="Poppins"/>
                          <a:cs typeface="Poppins"/>
                          <a:sym typeface="Poppins"/>
                        </a:rPr>
                        <a:t>Student Progress</a:t>
                      </a:r>
                      <a:endParaRPr sz="1200">
                        <a:solidFill>
                          <a:srgbClr val="FFFFFF"/>
                        </a:solidFill>
                        <a:latin typeface="Poppins"/>
                        <a:ea typeface="Poppins"/>
                        <a:cs typeface="Poppins"/>
                        <a:sym typeface="Poppins"/>
                      </a:endParaRPr>
                    </a:p>
                  </a:txBody>
                  <a:tcPr marL="91425" marR="91425" marT="91425" marB="91425"/>
                </a:tc>
                <a:tc>
                  <a:txBody>
                    <a:bodyPr/>
                    <a:lstStyle/>
                    <a:p>
                      <a:pPr marL="0" lvl="0" indent="0" algn="l" rtl="0">
                        <a:spcBef>
                          <a:spcPts val="0"/>
                        </a:spcBef>
                        <a:spcAft>
                          <a:spcPts val="0"/>
                        </a:spcAft>
                        <a:buNone/>
                      </a:pPr>
                      <a:r>
                        <a:rPr lang="en" sz="1200" dirty="0">
                          <a:solidFill>
                            <a:srgbClr val="FFFFFF"/>
                          </a:solidFill>
                          <a:latin typeface="Poppins"/>
                          <a:ea typeface="Poppins"/>
                          <a:cs typeface="Poppins"/>
                          <a:sym typeface="Poppins"/>
                        </a:rPr>
                        <a:t>Text Sets, Implicit and Explicit Vocabulary  </a:t>
                      </a:r>
                      <a:endParaRPr sz="1200" dirty="0">
                        <a:solidFill>
                          <a:srgbClr val="FFFFFF"/>
                        </a:solidFill>
                        <a:latin typeface="Poppins"/>
                        <a:ea typeface="Poppins"/>
                        <a:cs typeface="Poppins"/>
                        <a:sym typeface="Poppins"/>
                      </a:endParaRPr>
                    </a:p>
                  </a:txBody>
                  <a:tcPr marL="91425" marR="91425" marT="91425" marB="91425"/>
                </a:tc>
                <a:extLst>
                  <a:ext uri="{0D108BD9-81ED-4DB2-BD59-A6C34878D82A}">
                    <a16:rowId xmlns:a16="http://schemas.microsoft.com/office/drawing/2014/main" val="10011"/>
                  </a:ext>
                </a:extLst>
              </a:tr>
            </a:tbl>
          </a:graphicData>
        </a:graphic>
      </p:graphicFrame>
      <p:sp>
        <p:nvSpPr>
          <p:cNvPr id="110" name="Google Shape;110;p21" descr="Arrow pointing to Session 5 Planning and Practice"/>
          <p:cNvSpPr/>
          <p:nvPr/>
        </p:nvSpPr>
        <p:spPr>
          <a:xfrm>
            <a:off x="488600" y="2834700"/>
            <a:ext cx="784800" cy="431700"/>
          </a:xfrm>
          <a:prstGeom prst="rightArrow">
            <a:avLst>
              <a:gd name="adj1" fmla="val 50000"/>
              <a:gd name="adj2" fmla="val 50000"/>
            </a:avLst>
          </a:prstGeom>
          <a:solidFill>
            <a:srgbClr val="40C1A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a:extLst>
              <a:ext uri="{FF2B5EF4-FFF2-40B4-BE49-F238E27FC236}">
                <a16:creationId xmlns:a16="http://schemas.microsoft.com/office/drawing/2014/main" id="{E5D5C359-DE23-4E6B-B435-D664D69435F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7297" y="-49675"/>
            <a:ext cx="1097375" cy="109737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9" name="Google Shape;119;p22">
            <a:extLst>
              <a:ext uri="{C183D7F6-B498-43B3-948B-1728B52AA6E4}">
                <adec:decorative xmlns:adec="http://schemas.microsoft.com/office/drawing/2017/decorative" val="1"/>
              </a:ext>
            </a:extLst>
          </p:cNvPr>
          <p:cNvSpPr txBox="1"/>
          <p:nvPr/>
        </p:nvSpPr>
        <p:spPr>
          <a:xfrm>
            <a:off x="3895200" y="0"/>
            <a:ext cx="1353600" cy="566100"/>
          </a:xfrm>
          <a:prstGeom prst="rect">
            <a:avLst/>
          </a:prstGeom>
          <a:noFill/>
          <a:ln>
            <a:noFill/>
          </a:ln>
        </p:spPr>
        <p:txBody>
          <a:bodyPr spcFirstLastPara="1" wrap="square" lIns="0" tIns="274300" rIns="0" bIns="0" anchor="t" anchorCtr="0">
            <a:noAutofit/>
          </a:bodyPr>
          <a:lstStyle/>
          <a:p>
            <a:pPr marL="0" lvl="0" indent="0" algn="ctr" rtl="0">
              <a:spcBef>
                <a:spcPts val="0"/>
              </a:spcBef>
              <a:spcAft>
                <a:spcPts val="0"/>
              </a:spcAft>
              <a:buNone/>
            </a:pPr>
            <a:r>
              <a:rPr lang="en" sz="700" b="1">
                <a:solidFill>
                  <a:srgbClr val="397ED0"/>
                </a:solidFill>
                <a:latin typeface="Poppins"/>
                <a:ea typeface="Poppins"/>
                <a:cs typeface="Poppins"/>
                <a:sym typeface="Poppins"/>
              </a:rPr>
              <a:t>ACADEMIC VOCABULARY SESSION 5</a:t>
            </a:r>
            <a:endParaRPr sz="700" b="1">
              <a:solidFill>
                <a:srgbClr val="397ED0"/>
              </a:solidFill>
              <a:latin typeface="Poppins"/>
              <a:ea typeface="Poppins"/>
              <a:cs typeface="Poppins"/>
              <a:sym typeface="Poppins"/>
            </a:endParaRPr>
          </a:p>
        </p:txBody>
      </p:sp>
      <p:sp>
        <p:nvSpPr>
          <p:cNvPr id="116" name="Google Shape;116;p22"/>
          <p:cNvSpPr txBox="1">
            <a:spLocks noGrp="1"/>
          </p:cNvSpPr>
          <p:nvPr>
            <p:ph type="title"/>
          </p:nvPr>
        </p:nvSpPr>
        <p:spPr>
          <a:xfrm>
            <a:off x="1077450" y="605616"/>
            <a:ext cx="3252900" cy="1739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3600"/>
              <a:t>Objectives</a:t>
            </a:r>
            <a:endParaRPr sz="3600"/>
          </a:p>
        </p:txBody>
      </p:sp>
      <p:sp>
        <p:nvSpPr>
          <p:cNvPr id="118" name="Google Shape;118;p22"/>
          <p:cNvSpPr txBox="1">
            <a:spLocks noGrp="1"/>
          </p:cNvSpPr>
          <p:nvPr>
            <p:ph type="body" idx="1"/>
          </p:nvPr>
        </p:nvSpPr>
        <p:spPr>
          <a:xfrm>
            <a:off x="865125" y="2097250"/>
            <a:ext cx="4037100" cy="22905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None/>
            </a:pPr>
            <a:r>
              <a:rPr lang="en" sz="1800">
                <a:solidFill>
                  <a:srgbClr val="2D68C4"/>
                </a:solidFill>
                <a:latin typeface="Poppins SemiBold"/>
                <a:ea typeface="Poppins SemiBold"/>
                <a:cs typeface="Poppins SemiBold"/>
                <a:sym typeface="Poppins SemiBold"/>
              </a:rPr>
              <a:t>01.  Apply knowledge of explicit vocabulary instruction  to curricular planning and practice</a:t>
            </a:r>
            <a:endParaRPr sz="1800">
              <a:solidFill>
                <a:srgbClr val="2D68C4"/>
              </a:solidFill>
              <a:latin typeface="Poppins SemiBold"/>
              <a:ea typeface="Poppins SemiBold"/>
              <a:cs typeface="Poppins SemiBold"/>
              <a:sym typeface="Poppins SemiBold"/>
            </a:endParaRPr>
          </a:p>
          <a:p>
            <a:pPr marL="0" lvl="0" indent="0" algn="l" rtl="0">
              <a:lnSpc>
                <a:spcPct val="115000"/>
              </a:lnSpc>
              <a:spcBef>
                <a:spcPts val="1000"/>
              </a:spcBef>
              <a:spcAft>
                <a:spcPts val="0"/>
              </a:spcAft>
              <a:buNone/>
            </a:pPr>
            <a:r>
              <a:rPr lang="en" sz="1800">
                <a:solidFill>
                  <a:srgbClr val="2D68C4"/>
                </a:solidFill>
                <a:latin typeface="Poppins SemiBold"/>
                <a:ea typeface="Poppins SemiBold"/>
                <a:cs typeface="Poppins SemiBold"/>
                <a:sym typeface="Poppins SemiBold"/>
              </a:rPr>
              <a:t>02.  Give and receive feedback from colleagues in order to revise plans and refine practices</a:t>
            </a:r>
            <a:endParaRPr sz="1800">
              <a:solidFill>
                <a:srgbClr val="2D68C4"/>
              </a:solidFill>
              <a:latin typeface="Poppins SemiBold"/>
              <a:ea typeface="Poppins SemiBold"/>
              <a:cs typeface="Poppins SemiBold"/>
              <a:sym typeface="Poppins SemiBold"/>
            </a:endParaRPr>
          </a:p>
          <a:p>
            <a:pPr marL="0" lvl="0" indent="0" algn="l" rtl="0">
              <a:lnSpc>
                <a:spcPct val="115000"/>
              </a:lnSpc>
              <a:spcBef>
                <a:spcPts val="1000"/>
              </a:spcBef>
              <a:spcAft>
                <a:spcPts val="1000"/>
              </a:spcAft>
              <a:buNone/>
            </a:pPr>
            <a:endParaRPr sz="1800">
              <a:solidFill>
                <a:srgbClr val="2D68C4"/>
              </a:solidFill>
              <a:latin typeface="Poppins SemiBold"/>
              <a:ea typeface="Poppins SemiBold"/>
              <a:cs typeface="Poppins SemiBold"/>
              <a:sym typeface="Poppins SemiBold"/>
            </a:endParaRPr>
          </a:p>
        </p:txBody>
      </p:sp>
      <p:sp>
        <p:nvSpPr>
          <p:cNvPr id="117" name="Google Shape;117;p22"/>
          <p:cNvSpPr txBox="1">
            <a:spLocks noGrp="1"/>
          </p:cNvSpPr>
          <p:nvPr>
            <p:ph type="subTitle" idx="2"/>
          </p:nvPr>
        </p:nvSpPr>
        <p:spPr>
          <a:xfrm>
            <a:off x="5340550" y="1040000"/>
            <a:ext cx="2497800" cy="864600"/>
          </a:xfrm>
          <a:prstGeom prst="rect">
            <a:avLst/>
          </a:prstGeom>
        </p:spPr>
        <p:txBody>
          <a:bodyPr spcFirstLastPara="1" wrap="square" lIns="0" tIns="0" rIns="0" bIns="0" anchor="b" anchorCtr="0">
            <a:noAutofit/>
          </a:bodyPr>
          <a:lstStyle/>
          <a:p>
            <a:pPr marL="0" lvl="0" indent="0" algn="l" rtl="0">
              <a:spcBef>
                <a:spcPts val="0"/>
              </a:spcBef>
              <a:spcAft>
                <a:spcPts val="1000"/>
              </a:spcAft>
              <a:buNone/>
            </a:pPr>
            <a:r>
              <a:rPr lang="en" sz="3600" b="1">
                <a:latin typeface="Poppins"/>
                <a:ea typeface="Poppins"/>
                <a:cs typeface="Poppins"/>
                <a:sym typeface="Poppins"/>
              </a:rPr>
              <a:t>Agenda</a:t>
            </a:r>
            <a:endParaRPr sz="3600" b="1">
              <a:latin typeface="Poppins"/>
              <a:ea typeface="Poppins"/>
              <a:cs typeface="Poppins"/>
              <a:sym typeface="Poppins"/>
            </a:endParaRPr>
          </a:p>
        </p:txBody>
      </p:sp>
      <p:sp>
        <p:nvSpPr>
          <p:cNvPr id="115" name="Google Shape;115;p22"/>
          <p:cNvSpPr txBox="1">
            <a:spLocks noGrp="1"/>
          </p:cNvSpPr>
          <p:nvPr>
            <p:ph type="body" idx="1"/>
          </p:nvPr>
        </p:nvSpPr>
        <p:spPr>
          <a:xfrm>
            <a:off x="5448100" y="2033300"/>
            <a:ext cx="2497800" cy="21972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None/>
            </a:pPr>
            <a:r>
              <a:rPr lang="en" sz="1800">
                <a:solidFill>
                  <a:srgbClr val="2D68C4"/>
                </a:solidFill>
                <a:latin typeface="Poppins SemiBold"/>
                <a:ea typeface="Poppins SemiBold"/>
                <a:cs typeface="Poppins SemiBold"/>
                <a:sym typeface="Poppins SemiBold"/>
              </a:rPr>
              <a:t>01.  Opening  </a:t>
            </a:r>
            <a:endParaRPr sz="1800">
              <a:solidFill>
                <a:srgbClr val="2D68C4"/>
              </a:solidFill>
              <a:latin typeface="Poppins SemiBold"/>
              <a:ea typeface="Poppins SemiBold"/>
              <a:cs typeface="Poppins SemiBold"/>
              <a:sym typeface="Poppins SemiBold"/>
            </a:endParaRPr>
          </a:p>
          <a:p>
            <a:pPr marL="0" lvl="0" indent="0" algn="l" rtl="0">
              <a:lnSpc>
                <a:spcPct val="115000"/>
              </a:lnSpc>
              <a:spcBef>
                <a:spcPts val="1000"/>
              </a:spcBef>
              <a:spcAft>
                <a:spcPts val="0"/>
              </a:spcAft>
              <a:buNone/>
            </a:pPr>
            <a:r>
              <a:rPr lang="en" sz="1800">
                <a:solidFill>
                  <a:srgbClr val="2D68C4"/>
                </a:solidFill>
                <a:latin typeface="Poppins SemiBold"/>
                <a:ea typeface="Poppins SemiBold"/>
                <a:cs typeface="Poppins SemiBold"/>
                <a:sym typeface="Poppins SemiBold"/>
              </a:rPr>
              <a:t>02.  Plan </a:t>
            </a:r>
            <a:endParaRPr sz="1800">
              <a:solidFill>
                <a:srgbClr val="2D68C4"/>
              </a:solidFill>
              <a:latin typeface="Poppins SemiBold"/>
              <a:ea typeface="Poppins SemiBold"/>
              <a:cs typeface="Poppins SemiBold"/>
              <a:sym typeface="Poppins SemiBold"/>
            </a:endParaRPr>
          </a:p>
          <a:p>
            <a:pPr marL="0" lvl="0" indent="0" algn="l" rtl="0">
              <a:lnSpc>
                <a:spcPct val="115000"/>
              </a:lnSpc>
              <a:spcBef>
                <a:spcPts val="1000"/>
              </a:spcBef>
              <a:spcAft>
                <a:spcPts val="0"/>
              </a:spcAft>
              <a:buNone/>
            </a:pPr>
            <a:r>
              <a:rPr lang="en" sz="1800">
                <a:solidFill>
                  <a:srgbClr val="2D68C4"/>
                </a:solidFill>
                <a:latin typeface="Poppins SemiBold"/>
                <a:ea typeface="Poppins SemiBold"/>
                <a:cs typeface="Poppins SemiBold"/>
                <a:sym typeface="Poppins SemiBold"/>
              </a:rPr>
              <a:t>03.  Practice </a:t>
            </a:r>
            <a:endParaRPr sz="1800">
              <a:solidFill>
                <a:srgbClr val="2D68C4"/>
              </a:solidFill>
              <a:latin typeface="Poppins SemiBold"/>
              <a:ea typeface="Poppins SemiBold"/>
              <a:cs typeface="Poppins SemiBold"/>
              <a:sym typeface="Poppins SemiBold"/>
            </a:endParaRPr>
          </a:p>
          <a:p>
            <a:pPr marL="0" lvl="0" indent="0" algn="l" rtl="0">
              <a:lnSpc>
                <a:spcPct val="115000"/>
              </a:lnSpc>
              <a:spcBef>
                <a:spcPts val="1000"/>
              </a:spcBef>
              <a:spcAft>
                <a:spcPts val="0"/>
              </a:spcAft>
              <a:buNone/>
            </a:pPr>
            <a:r>
              <a:rPr lang="en" sz="1800">
                <a:solidFill>
                  <a:srgbClr val="2D68C4"/>
                </a:solidFill>
                <a:latin typeface="Poppins SemiBold"/>
                <a:ea typeface="Poppins SemiBold"/>
                <a:cs typeface="Poppins SemiBold"/>
                <a:sym typeface="Poppins SemiBold"/>
              </a:rPr>
              <a:t>04. Student Goals</a:t>
            </a:r>
            <a:endParaRPr sz="1800">
              <a:solidFill>
                <a:srgbClr val="2D68C4"/>
              </a:solidFill>
              <a:latin typeface="Poppins SemiBold"/>
              <a:ea typeface="Poppins SemiBold"/>
              <a:cs typeface="Poppins SemiBold"/>
              <a:sym typeface="Poppins SemiBold"/>
            </a:endParaRPr>
          </a:p>
          <a:p>
            <a:pPr marL="0" lvl="0" indent="0" algn="l" rtl="0">
              <a:lnSpc>
                <a:spcPct val="115000"/>
              </a:lnSpc>
              <a:spcBef>
                <a:spcPts val="1000"/>
              </a:spcBef>
              <a:spcAft>
                <a:spcPts val="1000"/>
              </a:spcAft>
              <a:buNone/>
            </a:pPr>
            <a:r>
              <a:rPr lang="en" sz="1800">
                <a:solidFill>
                  <a:srgbClr val="2D68C4"/>
                </a:solidFill>
                <a:latin typeface="Poppins SemiBold"/>
                <a:ea typeface="Poppins SemiBold"/>
                <a:cs typeface="Poppins SemiBold"/>
                <a:sym typeface="Poppins SemiBold"/>
              </a:rPr>
              <a:t>05. Closing</a:t>
            </a:r>
            <a:endParaRPr sz="1800">
              <a:solidFill>
                <a:srgbClr val="2D68C4"/>
              </a:solidFill>
              <a:latin typeface="Poppins SemiBold"/>
              <a:ea typeface="Poppins SemiBold"/>
              <a:cs typeface="Poppins SemiBold"/>
              <a:sym typeface="Poppins SemiBold"/>
            </a:endParaRPr>
          </a:p>
        </p:txBody>
      </p:sp>
      <p:sp>
        <p:nvSpPr>
          <p:cNvPr id="120" name="Google Shape;120;p22"/>
          <p:cNvSpPr txBox="1"/>
          <p:nvPr/>
        </p:nvSpPr>
        <p:spPr>
          <a:xfrm>
            <a:off x="7006279" y="5181350"/>
            <a:ext cx="2014800" cy="437400"/>
          </a:xfrm>
          <a:prstGeom prst="rect">
            <a:avLst/>
          </a:prstGeom>
          <a:noFill/>
          <a:ln>
            <a:noFill/>
          </a:ln>
        </p:spPr>
        <p:txBody>
          <a:bodyPr spcFirstLastPara="1" wrap="square" lIns="91425" tIns="91425" rIns="457200" bIns="91425" anchor="ctr" anchorCtr="0">
            <a:noAutofit/>
          </a:bodyPr>
          <a:lstStyle/>
          <a:p>
            <a:pPr marL="0" lvl="0" indent="0" algn="r" rtl="0">
              <a:spcBef>
                <a:spcPts val="0"/>
              </a:spcBef>
              <a:spcAft>
                <a:spcPts val="0"/>
              </a:spcAft>
              <a:buNone/>
            </a:pPr>
            <a:fld id="{00000000-1234-1234-1234-123412341234}" type="slidenum">
              <a:rPr lang="en" sz="1200" b="1">
                <a:solidFill>
                  <a:srgbClr val="40C1AC"/>
                </a:solidFill>
                <a:latin typeface="Poppins"/>
                <a:ea typeface="Poppins"/>
                <a:cs typeface="Poppins"/>
                <a:sym typeface="Poppins"/>
              </a:rPr>
              <a:t>4</a:t>
            </a:fld>
            <a:endParaRPr sz="1200" b="1">
              <a:solidFill>
                <a:srgbClr val="40C1AC"/>
              </a:solidFill>
              <a:latin typeface="Poppins"/>
              <a:ea typeface="Poppins"/>
              <a:cs typeface="Poppins"/>
              <a:sym typeface="Poppins"/>
            </a:endParaRPr>
          </a:p>
        </p:txBody>
      </p:sp>
      <p:pic>
        <p:nvPicPr>
          <p:cNvPr id="2" name="Picture 1">
            <a:extLst>
              <a:ext uri="{FF2B5EF4-FFF2-40B4-BE49-F238E27FC236}">
                <a16:creationId xmlns:a16="http://schemas.microsoft.com/office/drawing/2014/main" id="{8977AA32-1537-4983-B38D-390C91FA520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3663" y="109522"/>
            <a:ext cx="1097375" cy="109737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4"/>
        <p:cNvGrpSpPr/>
        <p:nvPr/>
      </p:nvGrpSpPr>
      <p:grpSpPr>
        <a:xfrm>
          <a:off x="0" y="0"/>
          <a:ext cx="0" cy="0"/>
          <a:chOff x="0" y="0"/>
          <a:chExt cx="0" cy="0"/>
        </a:xfrm>
      </p:grpSpPr>
      <p:sp>
        <p:nvSpPr>
          <p:cNvPr id="125" name="Google Shape;125;p23"/>
          <p:cNvSpPr txBox="1">
            <a:spLocks noGrp="1"/>
          </p:cNvSpPr>
          <p:nvPr>
            <p:ph type="title"/>
          </p:nvPr>
        </p:nvSpPr>
        <p:spPr>
          <a:xfrm>
            <a:off x="881747" y="1086250"/>
            <a:ext cx="3109800" cy="10221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a:t>Our Norms</a:t>
            </a:r>
            <a:endParaRPr/>
          </a:p>
        </p:txBody>
      </p:sp>
      <p:sp>
        <p:nvSpPr>
          <p:cNvPr id="126" name="Google Shape;126;p23"/>
          <p:cNvSpPr txBox="1">
            <a:spLocks noGrp="1"/>
          </p:cNvSpPr>
          <p:nvPr>
            <p:ph type="body" idx="2"/>
          </p:nvPr>
        </p:nvSpPr>
        <p:spPr>
          <a:xfrm>
            <a:off x="773900" y="2312000"/>
            <a:ext cx="7513800" cy="2362800"/>
          </a:xfrm>
          <a:prstGeom prst="rect">
            <a:avLst/>
          </a:prstGeom>
        </p:spPr>
        <p:txBody>
          <a:bodyPr spcFirstLastPara="1" wrap="square" lIns="0" tIns="0" rIns="0" bIns="0" anchor="t" anchorCtr="0">
            <a:noAutofit/>
          </a:bodyPr>
          <a:lstStyle/>
          <a:p>
            <a:pPr marL="457200" lvl="0" indent="-355600" algn="l" rtl="0">
              <a:lnSpc>
                <a:spcPct val="150000"/>
              </a:lnSpc>
              <a:spcBef>
                <a:spcPts val="0"/>
              </a:spcBef>
              <a:spcAft>
                <a:spcPts val="0"/>
              </a:spcAft>
              <a:buClr>
                <a:srgbClr val="FFFFFF"/>
              </a:buClr>
              <a:buSzPts val="2000"/>
              <a:buChar char="●"/>
            </a:pPr>
            <a:r>
              <a:rPr lang="en" sz="2000" b="1">
                <a:solidFill>
                  <a:srgbClr val="FFFFFF"/>
                </a:solidFill>
              </a:rPr>
              <a:t>OWN </a:t>
            </a:r>
            <a:r>
              <a:rPr lang="en" sz="2000">
                <a:solidFill>
                  <a:srgbClr val="FFFFFF"/>
                </a:solidFill>
              </a:rPr>
              <a:t>your learning</a:t>
            </a:r>
            <a:endParaRPr sz="2000">
              <a:solidFill>
                <a:srgbClr val="FFFFFF"/>
              </a:solidFill>
            </a:endParaRPr>
          </a:p>
          <a:p>
            <a:pPr marL="457200" lvl="0" indent="-355600" algn="l" rtl="0">
              <a:lnSpc>
                <a:spcPct val="150000"/>
              </a:lnSpc>
              <a:spcBef>
                <a:spcPts val="0"/>
              </a:spcBef>
              <a:spcAft>
                <a:spcPts val="0"/>
              </a:spcAft>
              <a:buClr>
                <a:srgbClr val="FFFFFF"/>
              </a:buClr>
              <a:buSzPts val="2000"/>
              <a:buChar char="●"/>
            </a:pPr>
            <a:r>
              <a:rPr lang="en" sz="2000" b="1">
                <a:solidFill>
                  <a:srgbClr val="FFFFFF"/>
                </a:solidFill>
              </a:rPr>
              <a:t>RESPECT </a:t>
            </a:r>
            <a:r>
              <a:rPr lang="en" sz="2000">
                <a:solidFill>
                  <a:srgbClr val="FFFFFF"/>
                </a:solidFill>
              </a:rPr>
              <a:t>the learning space</a:t>
            </a:r>
            <a:endParaRPr sz="2000">
              <a:solidFill>
                <a:srgbClr val="FFFFFF"/>
              </a:solidFill>
            </a:endParaRPr>
          </a:p>
          <a:p>
            <a:pPr marL="457200" lvl="0" indent="-355600" algn="l" rtl="0">
              <a:lnSpc>
                <a:spcPct val="150000"/>
              </a:lnSpc>
              <a:spcBef>
                <a:spcPts val="0"/>
              </a:spcBef>
              <a:spcAft>
                <a:spcPts val="0"/>
              </a:spcAft>
              <a:buClr>
                <a:srgbClr val="FFFFFF"/>
              </a:buClr>
              <a:buSzPts val="2000"/>
              <a:buChar char="●"/>
            </a:pPr>
            <a:r>
              <a:rPr lang="en" sz="2000" b="1">
                <a:solidFill>
                  <a:srgbClr val="FFFFFF"/>
                </a:solidFill>
              </a:rPr>
              <a:t>CONNECT </a:t>
            </a:r>
            <a:r>
              <a:rPr lang="en" sz="2000">
                <a:solidFill>
                  <a:srgbClr val="FFFFFF"/>
                </a:solidFill>
              </a:rPr>
              <a:t>with the learning tools and each other</a:t>
            </a:r>
            <a:endParaRPr sz="2000">
              <a:solidFill>
                <a:srgbClr val="FFFFFF"/>
              </a:solidFill>
            </a:endParaRPr>
          </a:p>
          <a:p>
            <a:pPr marL="457200" lvl="0" indent="-355600" algn="l" rtl="0">
              <a:lnSpc>
                <a:spcPct val="150000"/>
              </a:lnSpc>
              <a:spcBef>
                <a:spcPts val="0"/>
              </a:spcBef>
              <a:spcAft>
                <a:spcPts val="0"/>
              </a:spcAft>
              <a:buClr>
                <a:srgbClr val="FFFFFF"/>
              </a:buClr>
              <a:buSzPts val="2000"/>
              <a:buChar char="●"/>
            </a:pPr>
            <a:r>
              <a:rPr lang="en" sz="2000" b="1">
                <a:solidFill>
                  <a:srgbClr val="FFFFFF"/>
                </a:solidFill>
              </a:rPr>
              <a:t>PROTECT </a:t>
            </a:r>
            <a:r>
              <a:rPr lang="en" sz="2000">
                <a:solidFill>
                  <a:srgbClr val="FFFFFF"/>
                </a:solidFill>
              </a:rPr>
              <a:t>learning</a:t>
            </a:r>
            <a:r>
              <a:rPr lang="en" sz="2000" b="1">
                <a:solidFill>
                  <a:srgbClr val="FFFFFF"/>
                </a:solidFill>
              </a:rPr>
              <a:t> </a:t>
            </a:r>
            <a:r>
              <a:rPr lang="en" sz="2000">
                <a:solidFill>
                  <a:srgbClr val="FFFFFF"/>
                </a:solidFill>
              </a:rPr>
              <a:t>time and minimize disruptions</a:t>
            </a:r>
            <a:endParaRPr sz="2000">
              <a:solidFill>
                <a:srgbClr val="FFFFFF"/>
              </a:solidFill>
            </a:endParaRPr>
          </a:p>
          <a:p>
            <a:pPr marL="457200" lvl="0" indent="-355600" algn="l" rtl="0">
              <a:lnSpc>
                <a:spcPct val="150000"/>
              </a:lnSpc>
              <a:spcBef>
                <a:spcPts val="0"/>
              </a:spcBef>
              <a:spcAft>
                <a:spcPts val="0"/>
              </a:spcAft>
              <a:buClr>
                <a:srgbClr val="FFFFFF"/>
              </a:buClr>
              <a:buSzPts val="2000"/>
              <a:buChar char="●"/>
            </a:pPr>
            <a:r>
              <a:rPr lang="en" sz="2000" b="1">
                <a:solidFill>
                  <a:srgbClr val="FFFFFF"/>
                </a:solidFill>
              </a:rPr>
              <a:t>HONOR </a:t>
            </a:r>
            <a:r>
              <a:rPr lang="en" sz="2000">
                <a:solidFill>
                  <a:srgbClr val="FFFFFF"/>
                </a:solidFill>
              </a:rPr>
              <a:t>every voice and experience</a:t>
            </a:r>
            <a:endParaRPr sz="2000">
              <a:solidFill>
                <a:srgbClr val="FFFFFF"/>
              </a:solidFill>
            </a:endParaRPr>
          </a:p>
          <a:p>
            <a:pPr marL="457200" lvl="0" indent="-355600" algn="l" rtl="0">
              <a:lnSpc>
                <a:spcPct val="150000"/>
              </a:lnSpc>
              <a:spcBef>
                <a:spcPts val="0"/>
              </a:spcBef>
              <a:spcAft>
                <a:spcPts val="0"/>
              </a:spcAft>
              <a:buClr>
                <a:srgbClr val="FFFFFF"/>
              </a:buClr>
              <a:buSzPts val="2000"/>
              <a:buChar char="●"/>
            </a:pPr>
            <a:r>
              <a:rPr lang="en" sz="2000" b="1">
                <a:solidFill>
                  <a:srgbClr val="FFFFFF"/>
                </a:solidFill>
              </a:rPr>
              <a:t>PRACTICE </a:t>
            </a:r>
            <a:r>
              <a:rPr lang="en" sz="2000">
                <a:solidFill>
                  <a:srgbClr val="FFFFFF"/>
                </a:solidFill>
              </a:rPr>
              <a:t>vulnerability and trust</a:t>
            </a:r>
            <a:endParaRPr sz="2000" b="1">
              <a:solidFill>
                <a:srgbClr val="FFFFFF"/>
              </a:solidFill>
            </a:endParaRPr>
          </a:p>
        </p:txBody>
      </p:sp>
      <p:sp>
        <p:nvSpPr>
          <p:cNvPr id="127" name="Google Shape;127;p23"/>
          <p:cNvSpPr txBox="1"/>
          <p:nvPr/>
        </p:nvSpPr>
        <p:spPr>
          <a:xfrm>
            <a:off x="3895200" y="0"/>
            <a:ext cx="1353600" cy="566100"/>
          </a:xfrm>
          <a:prstGeom prst="rect">
            <a:avLst/>
          </a:prstGeom>
          <a:noFill/>
          <a:ln>
            <a:noFill/>
          </a:ln>
        </p:spPr>
        <p:txBody>
          <a:bodyPr spcFirstLastPara="1" wrap="square" lIns="0" tIns="274300" rIns="0" bIns="0" anchor="t" anchorCtr="0">
            <a:noAutofit/>
          </a:bodyPr>
          <a:lstStyle/>
          <a:p>
            <a:pPr marL="0" lvl="0" indent="0" algn="ctr" rtl="0">
              <a:spcBef>
                <a:spcPts val="0"/>
              </a:spcBef>
              <a:spcAft>
                <a:spcPts val="0"/>
              </a:spcAft>
              <a:buNone/>
            </a:pPr>
            <a:r>
              <a:rPr lang="en" sz="700" b="1">
                <a:solidFill>
                  <a:srgbClr val="FFFFFF"/>
                </a:solidFill>
                <a:latin typeface="Poppins"/>
                <a:ea typeface="Poppins"/>
                <a:cs typeface="Poppins"/>
                <a:sym typeface="Poppins"/>
              </a:rPr>
              <a:t>ACADEMIC VOCABULARY SESSION 5</a:t>
            </a:r>
            <a:endParaRPr sz="700" b="1">
              <a:solidFill>
                <a:srgbClr val="FFFFFF"/>
              </a:solidFill>
              <a:latin typeface="Poppins"/>
              <a:ea typeface="Poppins"/>
              <a:cs typeface="Poppins"/>
              <a:sym typeface="Poppins"/>
            </a:endParaRPr>
          </a:p>
        </p:txBody>
      </p:sp>
      <p:sp>
        <p:nvSpPr>
          <p:cNvPr id="128" name="Google Shape;128;p23"/>
          <p:cNvSpPr txBox="1"/>
          <p:nvPr/>
        </p:nvSpPr>
        <p:spPr>
          <a:xfrm>
            <a:off x="7006279" y="5181350"/>
            <a:ext cx="2014800" cy="437400"/>
          </a:xfrm>
          <a:prstGeom prst="rect">
            <a:avLst/>
          </a:prstGeom>
          <a:noFill/>
          <a:ln>
            <a:noFill/>
          </a:ln>
        </p:spPr>
        <p:txBody>
          <a:bodyPr spcFirstLastPara="1" wrap="square" lIns="91425" tIns="91425" rIns="457200" bIns="91425" anchor="ctr" anchorCtr="0">
            <a:noAutofit/>
          </a:bodyPr>
          <a:lstStyle/>
          <a:p>
            <a:pPr marL="0" lvl="0" indent="0" algn="r" rtl="0">
              <a:spcBef>
                <a:spcPts val="0"/>
              </a:spcBef>
              <a:spcAft>
                <a:spcPts val="0"/>
              </a:spcAft>
              <a:buNone/>
            </a:pPr>
            <a:fld id="{00000000-1234-1234-1234-123412341234}" type="slidenum">
              <a:rPr lang="en" sz="1200" b="1">
                <a:solidFill>
                  <a:srgbClr val="40C1AC"/>
                </a:solidFill>
                <a:latin typeface="Poppins"/>
                <a:ea typeface="Poppins"/>
                <a:cs typeface="Poppins"/>
                <a:sym typeface="Poppins"/>
              </a:rPr>
              <a:t>5</a:t>
            </a:fld>
            <a:endParaRPr sz="1200" b="1">
              <a:solidFill>
                <a:srgbClr val="40C1AC"/>
              </a:solidFill>
              <a:latin typeface="Poppins"/>
              <a:ea typeface="Poppins"/>
              <a:cs typeface="Poppins"/>
              <a:sym typeface="Poppins"/>
            </a:endParaRPr>
          </a:p>
        </p:txBody>
      </p:sp>
      <p:pic>
        <p:nvPicPr>
          <p:cNvPr id="129" name="Google Shape;129;p23">
            <a:extLst>
              <a:ext uri="{C183D7F6-B498-43B3-948B-1728B52AA6E4}">
                <adec:decorative xmlns:adec="http://schemas.microsoft.com/office/drawing/2017/decorative" val="1"/>
              </a:ext>
            </a:extLst>
          </p:cNvPr>
          <p:cNvPicPr preferRelativeResize="0"/>
          <p:nvPr/>
        </p:nvPicPr>
        <p:blipFill rotWithShape="1">
          <a:blip r:embed="rId4">
            <a:alphaModFix/>
          </a:blip>
          <a:srcRect r="54464"/>
          <a:stretch/>
        </p:blipFill>
        <p:spPr>
          <a:xfrm>
            <a:off x="7394550" y="1001225"/>
            <a:ext cx="1749448" cy="4436850"/>
          </a:xfrm>
          <a:prstGeom prst="rect">
            <a:avLst/>
          </a:prstGeom>
          <a:noFill/>
          <a:ln>
            <a:noFill/>
          </a:ln>
        </p:spPr>
      </p:pic>
      <p:pic>
        <p:nvPicPr>
          <p:cNvPr id="2" name="Picture 1">
            <a:extLst>
              <a:ext uri="{FF2B5EF4-FFF2-40B4-BE49-F238E27FC236}">
                <a16:creationId xmlns:a16="http://schemas.microsoft.com/office/drawing/2014/main" id="{951E8075-B647-4FAC-A8A5-F6FD161D51E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6188" y="31012"/>
            <a:ext cx="1097375" cy="109737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8" name="Google Shape;138;p24">
            <a:extLst>
              <a:ext uri="{C183D7F6-B498-43B3-948B-1728B52AA6E4}">
                <adec:decorative xmlns:adec="http://schemas.microsoft.com/office/drawing/2017/decorative" val="1"/>
              </a:ext>
            </a:extLst>
          </p:cNvPr>
          <p:cNvSpPr txBox="1"/>
          <p:nvPr/>
        </p:nvSpPr>
        <p:spPr>
          <a:xfrm>
            <a:off x="3895200" y="0"/>
            <a:ext cx="1353600" cy="566100"/>
          </a:xfrm>
          <a:prstGeom prst="rect">
            <a:avLst/>
          </a:prstGeom>
          <a:noFill/>
          <a:ln>
            <a:noFill/>
          </a:ln>
        </p:spPr>
        <p:txBody>
          <a:bodyPr spcFirstLastPara="1" wrap="square" lIns="0" tIns="274300" rIns="0" bIns="0" anchor="t" anchorCtr="0">
            <a:noAutofit/>
          </a:bodyPr>
          <a:lstStyle/>
          <a:p>
            <a:pPr marL="0" lvl="0" indent="0" algn="ctr" rtl="0">
              <a:spcBef>
                <a:spcPts val="0"/>
              </a:spcBef>
              <a:spcAft>
                <a:spcPts val="0"/>
              </a:spcAft>
              <a:buNone/>
            </a:pPr>
            <a:r>
              <a:rPr lang="en" sz="700" b="1">
                <a:solidFill>
                  <a:srgbClr val="397ED0"/>
                </a:solidFill>
                <a:latin typeface="Poppins"/>
                <a:ea typeface="Poppins"/>
                <a:cs typeface="Poppins"/>
                <a:sym typeface="Poppins"/>
              </a:rPr>
              <a:t>ACADEMIC VOCABULARY SESSION 5</a:t>
            </a:r>
            <a:endParaRPr sz="700" b="1">
              <a:solidFill>
                <a:srgbClr val="397ED0"/>
              </a:solidFill>
              <a:latin typeface="Poppins"/>
              <a:ea typeface="Poppins"/>
              <a:cs typeface="Poppins"/>
              <a:sym typeface="Poppins"/>
            </a:endParaRPr>
          </a:p>
        </p:txBody>
      </p:sp>
      <p:sp>
        <p:nvSpPr>
          <p:cNvPr id="135" name="Google Shape;135;p24"/>
          <p:cNvSpPr txBox="1">
            <a:spLocks noGrp="1"/>
          </p:cNvSpPr>
          <p:nvPr>
            <p:ph type="title"/>
          </p:nvPr>
        </p:nvSpPr>
        <p:spPr>
          <a:xfrm>
            <a:off x="852000" y="694433"/>
            <a:ext cx="5432700" cy="678000"/>
          </a:xfrm>
          <a:prstGeom prst="rect">
            <a:avLst/>
          </a:prstGeom>
        </p:spPr>
        <p:txBody>
          <a:bodyPr spcFirstLastPara="1" wrap="square" lIns="0" tIns="0" rIns="91425" bIns="0" anchor="b" anchorCtr="0">
            <a:noAutofit/>
          </a:bodyPr>
          <a:lstStyle/>
          <a:p>
            <a:pPr marL="0" lvl="0" indent="0" algn="l" rtl="0">
              <a:spcBef>
                <a:spcPts val="0"/>
              </a:spcBef>
              <a:spcAft>
                <a:spcPts val="0"/>
              </a:spcAft>
              <a:buNone/>
            </a:pPr>
            <a:r>
              <a:rPr lang="en"/>
              <a:t>Preparing for Planning and Practice</a:t>
            </a:r>
            <a:endParaRPr/>
          </a:p>
        </p:txBody>
      </p:sp>
      <p:sp>
        <p:nvSpPr>
          <p:cNvPr id="136" name="Google Shape;136;p24"/>
          <p:cNvSpPr txBox="1">
            <a:spLocks noGrp="1"/>
          </p:cNvSpPr>
          <p:nvPr>
            <p:ph type="title" idx="3"/>
          </p:nvPr>
        </p:nvSpPr>
        <p:spPr>
          <a:xfrm>
            <a:off x="852000" y="1563638"/>
            <a:ext cx="3109800" cy="182100"/>
          </a:xfrm>
          <a:prstGeom prst="rect">
            <a:avLst/>
          </a:prstGeom>
        </p:spPr>
        <p:txBody>
          <a:bodyPr spcFirstLastPara="1" wrap="square" lIns="0" tIns="0" rIns="91425" bIns="0" anchor="b" anchorCtr="0">
            <a:noAutofit/>
          </a:bodyPr>
          <a:lstStyle/>
          <a:p>
            <a:pPr marL="0" lvl="0" indent="0" algn="l" rtl="0">
              <a:spcBef>
                <a:spcPts val="0"/>
              </a:spcBef>
              <a:spcAft>
                <a:spcPts val="0"/>
              </a:spcAft>
              <a:buNone/>
            </a:pPr>
            <a:r>
              <a:rPr lang="en" sz="1800" b="1" dirty="0">
                <a:solidFill>
                  <a:schemeClr val="accent5">
                    <a:lumMod val="75000"/>
                  </a:schemeClr>
                </a:solidFill>
              </a:rPr>
              <a:t>Gather the following: </a:t>
            </a:r>
            <a:endParaRPr sz="1800" b="1" dirty="0">
              <a:solidFill>
                <a:schemeClr val="accent5">
                  <a:lumMod val="75000"/>
                </a:schemeClr>
              </a:solidFill>
            </a:endParaRPr>
          </a:p>
        </p:txBody>
      </p:sp>
      <p:sp>
        <p:nvSpPr>
          <p:cNvPr id="134" name="Google Shape;134;p24"/>
          <p:cNvSpPr txBox="1">
            <a:spLocks noGrp="1"/>
          </p:cNvSpPr>
          <p:nvPr>
            <p:ph type="body" idx="1"/>
          </p:nvPr>
        </p:nvSpPr>
        <p:spPr>
          <a:xfrm>
            <a:off x="852000" y="1944850"/>
            <a:ext cx="6841800" cy="2531100"/>
          </a:xfrm>
          <a:prstGeom prst="rect">
            <a:avLst/>
          </a:prstGeom>
        </p:spPr>
        <p:txBody>
          <a:bodyPr spcFirstLastPara="1" wrap="square" lIns="0" tIns="0" rIns="0" bIns="0" anchor="t" anchorCtr="0">
            <a:noAutofit/>
          </a:bodyPr>
          <a:lstStyle/>
          <a:p>
            <a:pPr marL="457200" lvl="0" indent="-342900" algn="l" rtl="0">
              <a:spcBef>
                <a:spcPts val="0"/>
              </a:spcBef>
              <a:spcAft>
                <a:spcPts val="0"/>
              </a:spcAft>
              <a:buSzPts val="1800"/>
              <a:buChar char="●"/>
            </a:pPr>
            <a:r>
              <a:rPr lang="en" sz="1800"/>
              <a:t>Content cycle goal-setting document </a:t>
            </a:r>
            <a:endParaRPr sz="1800"/>
          </a:p>
          <a:p>
            <a:pPr marL="457200" lvl="0" indent="-342900" algn="l" rtl="0">
              <a:spcBef>
                <a:spcPts val="0"/>
              </a:spcBef>
              <a:spcAft>
                <a:spcPts val="0"/>
              </a:spcAft>
              <a:buSzPts val="1800"/>
              <a:buChar char="●"/>
            </a:pPr>
            <a:r>
              <a:rPr lang="en" sz="1800"/>
              <a:t>Upcoming read aloud and lesson </a:t>
            </a:r>
            <a:endParaRPr sz="1800"/>
          </a:p>
          <a:p>
            <a:pPr marL="0" lvl="0" indent="0" algn="l" rtl="0">
              <a:spcBef>
                <a:spcPts val="1000"/>
              </a:spcBef>
              <a:spcAft>
                <a:spcPts val="0"/>
              </a:spcAft>
              <a:buNone/>
            </a:pPr>
            <a:endParaRPr sz="1800"/>
          </a:p>
          <a:p>
            <a:pPr marL="0" lvl="0" indent="0" algn="l" rtl="0">
              <a:spcBef>
                <a:spcPts val="1000"/>
              </a:spcBef>
              <a:spcAft>
                <a:spcPts val="1000"/>
              </a:spcAft>
              <a:buNone/>
            </a:pPr>
            <a:endParaRPr sz="1800"/>
          </a:p>
        </p:txBody>
      </p:sp>
      <p:sp>
        <p:nvSpPr>
          <p:cNvPr id="137" name="Google Shape;137;p24"/>
          <p:cNvSpPr txBox="1"/>
          <p:nvPr/>
        </p:nvSpPr>
        <p:spPr>
          <a:xfrm>
            <a:off x="7006279" y="5181350"/>
            <a:ext cx="2014800" cy="437400"/>
          </a:xfrm>
          <a:prstGeom prst="rect">
            <a:avLst/>
          </a:prstGeom>
          <a:noFill/>
          <a:ln>
            <a:noFill/>
          </a:ln>
        </p:spPr>
        <p:txBody>
          <a:bodyPr spcFirstLastPara="1" wrap="square" lIns="91425" tIns="91425" rIns="457200" bIns="91425" anchor="ctr" anchorCtr="0">
            <a:noAutofit/>
          </a:bodyPr>
          <a:lstStyle/>
          <a:p>
            <a:pPr marL="0" lvl="0" indent="0" algn="r" rtl="0">
              <a:spcBef>
                <a:spcPts val="0"/>
              </a:spcBef>
              <a:spcAft>
                <a:spcPts val="0"/>
              </a:spcAft>
              <a:buNone/>
            </a:pPr>
            <a:fld id="{00000000-1234-1234-1234-123412341234}" type="slidenum">
              <a:rPr lang="en" sz="1200" b="1">
                <a:solidFill>
                  <a:srgbClr val="40C1AC"/>
                </a:solidFill>
                <a:latin typeface="Poppins"/>
                <a:ea typeface="Poppins"/>
                <a:cs typeface="Poppins"/>
                <a:sym typeface="Poppins"/>
              </a:rPr>
              <a:t>6</a:t>
            </a:fld>
            <a:endParaRPr sz="1200" b="1">
              <a:solidFill>
                <a:srgbClr val="40C1AC"/>
              </a:solidFill>
              <a:latin typeface="Poppins"/>
              <a:ea typeface="Poppins"/>
              <a:cs typeface="Poppins"/>
              <a:sym typeface="Poppins"/>
            </a:endParaRPr>
          </a:p>
        </p:txBody>
      </p:sp>
      <p:pic>
        <p:nvPicPr>
          <p:cNvPr id="139" name="Google Shape;139;p24" descr="Decorative picture of the Teacher Goals session of the Goal Setting handout"/>
          <p:cNvPicPr preferRelativeResize="0"/>
          <p:nvPr/>
        </p:nvPicPr>
        <p:blipFill>
          <a:blip r:embed="rId3">
            <a:alphaModFix/>
          </a:blip>
          <a:stretch>
            <a:fillRect/>
          </a:stretch>
        </p:blipFill>
        <p:spPr>
          <a:xfrm>
            <a:off x="1369525" y="2740133"/>
            <a:ext cx="6841801" cy="2200442"/>
          </a:xfrm>
          <a:prstGeom prst="rect">
            <a:avLst/>
          </a:prstGeom>
          <a:noFill/>
          <a:ln>
            <a:noFill/>
          </a:ln>
        </p:spPr>
      </p:pic>
      <p:pic>
        <p:nvPicPr>
          <p:cNvPr id="2" name="Picture 1">
            <a:extLst>
              <a:ext uri="{FF2B5EF4-FFF2-40B4-BE49-F238E27FC236}">
                <a16:creationId xmlns:a16="http://schemas.microsoft.com/office/drawing/2014/main" id="{EAF0B4C7-3571-49DA-9F1B-3F9CA3BBE44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77638"/>
            <a:ext cx="1097375" cy="109737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5" name="Google Shape;145;p25"/>
          <p:cNvSpPr txBox="1">
            <a:spLocks noGrp="1"/>
          </p:cNvSpPr>
          <p:nvPr>
            <p:ph type="title"/>
          </p:nvPr>
        </p:nvSpPr>
        <p:spPr>
          <a:xfrm>
            <a:off x="852000" y="686550"/>
            <a:ext cx="3109800" cy="678000"/>
          </a:xfrm>
          <a:prstGeom prst="rect">
            <a:avLst/>
          </a:prstGeom>
        </p:spPr>
        <p:txBody>
          <a:bodyPr spcFirstLastPara="1" wrap="square" lIns="0" tIns="0" rIns="91425" bIns="0" anchor="b" anchorCtr="0">
            <a:noAutofit/>
          </a:bodyPr>
          <a:lstStyle/>
          <a:p>
            <a:pPr marL="0" lvl="0" indent="0" algn="l" rtl="0">
              <a:spcBef>
                <a:spcPts val="0"/>
              </a:spcBef>
              <a:spcAft>
                <a:spcPts val="0"/>
              </a:spcAft>
              <a:buNone/>
            </a:pPr>
            <a:r>
              <a:rPr lang="en"/>
              <a:t>Plan</a:t>
            </a:r>
            <a:endParaRPr/>
          </a:p>
        </p:txBody>
      </p:sp>
      <p:sp>
        <p:nvSpPr>
          <p:cNvPr id="146" name="Google Shape;146;p25"/>
          <p:cNvSpPr txBox="1">
            <a:spLocks noGrp="1"/>
          </p:cNvSpPr>
          <p:nvPr>
            <p:ph type="title" idx="3"/>
          </p:nvPr>
        </p:nvSpPr>
        <p:spPr>
          <a:xfrm>
            <a:off x="765925" y="1580638"/>
            <a:ext cx="3109800" cy="182100"/>
          </a:xfrm>
          <a:prstGeom prst="rect">
            <a:avLst/>
          </a:prstGeom>
        </p:spPr>
        <p:txBody>
          <a:bodyPr spcFirstLastPara="1" wrap="square" lIns="0" tIns="0" rIns="91425" bIns="0" anchor="b" anchorCtr="0">
            <a:noAutofit/>
          </a:bodyPr>
          <a:lstStyle/>
          <a:p>
            <a:pPr marL="0" lvl="0" indent="0" algn="l" rtl="0">
              <a:spcBef>
                <a:spcPts val="0"/>
              </a:spcBef>
              <a:spcAft>
                <a:spcPts val="0"/>
              </a:spcAft>
              <a:buNone/>
            </a:pPr>
            <a:r>
              <a:rPr lang="en" sz="1800" b="1" dirty="0">
                <a:solidFill>
                  <a:schemeClr val="accent5">
                    <a:lumMod val="75000"/>
                  </a:schemeClr>
                </a:solidFill>
              </a:rPr>
              <a:t>Discuss with a partner: </a:t>
            </a:r>
            <a:endParaRPr sz="1800" b="1" dirty="0">
              <a:solidFill>
                <a:schemeClr val="accent5">
                  <a:lumMod val="75000"/>
                </a:schemeClr>
              </a:solidFill>
            </a:endParaRPr>
          </a:p>
        </p:txBody>
      </p:sp>
      <p:sp>
        <p:nvSpPr>
          <p:cNvPr id="144" name="Google Shape;144;p25"/>
          <p:cNvSpPr txBox="1">
            <a:spLocks noGrp="1"/>
          </p:cNvSpPr>
          <p:nvPr>
            <p:ph type="body" idx="1"/>
          </p:nvPr>
        </p:nvSpPr>
        <p:spPr>
          <a:xfrm>
            <a:off x="830725" y="1762750"/>
            <a:ext cx="4179000" cy="566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1600"/>
              <a:t>What is the intended student learning for this lesson and text? </a:t>
            </a:r>
            <a:endParaRPr sz="1600">
              <a:solidFill>
                <a:srgbClr val="000000"/>
              </a:solidFill>
              <a:latin typeface="Arial"/>
              <a:ea typeface="Arial"/>
              <a:cs typeface="Arial"/>
              <a:sym typeface="Arial"/>
            </a:endParaRPr>
          </a:p>
          <a:p>
            <a:pPr marL="0" lvl="0" indent="0" algn="l" rtl="0">
              <a:spcBef>
                <a:spcPts val="1000"/>
              </a:spcBef>
              <a:spcAft>
                <a:spcPts val="0"/>
              </a:spcAft>
              <a:buNone/>
            </a:pPr>
            <a:endParaRPr sz="1800"/>
          </a:p>
          <a:p>
            <a:pPr marL="0" lvl="0" indent="0" algn="l" rtl="0">
              <a:spcBef>
                <a:spcPts val="1000"/>
              </a:spcBef>
              <a:spcAft>
                <a:spcPts val="1000"/>
              </a:spcAft>
              <a:buNone/>
            </a:pPr>
            <a:endParaRPr sz="1800"/>
          </a:p>
        </p:txBody>
      </p:sp>
      <p:sp>
        <p:nvSpPr>
          <p:cNvPr id="150" name="Google Shape;150;p25"/>
          <p:cNvSpPr txBox="1">
            <a:spLocks noGrp="1"/>
          </p:cNvSpPr>
          <p:nvPr>
            <p:ph type="title" idx="3"/>
          </p:nvPr>
        </p:nvSpPr>
        <p:spPr>
          <a:xfrm>
            <a:off x="765925" y="2490900"/>
            <a:ext cx="4308600" cy="182100"/>
          </a:xfrm>
          <a:prstGeom prst="rect">
            <a:avLst/>
          </a:prstGeom>
        </p:spPr>
        <p:txBody>
          <a:bodyPr spcFirstLastPara="1" wrap="square" lIns="0" tIns="0" rIns="91425" bIns="0" anchor="b" anchorCtr="0">
            <a:noAutofit/>
          </a:bodyPr>
          <a:lstStyle/>
          <a:p>
            <a:pPr marL="0" lvl="0" indent="0" algn="l" rtl="0">
              <a:spcBef>
                <a:spcPts val="0"/>
              </a:spcBef>
              <a:spcAft>
                <a:spcPts val="0"/>
              </a:spcAft>
              <a:buNone/>
            </a:pPr>
            <a:r>
              <a:rPr lang="en" sz="1800" b="1" dirty="0">
                <a:solidFill>
                  <a:schemeClr val="accent5">
                    <a:lumMod val="75000"/>
                  </a:schemeClr>
                </a:solidFill>
              </a:rPr>
              <a:t>Individually or in co-teaching teams: </a:t>
            </a:r>
            <a:endParaRPr sz="1800" b="1" dirty="0">
              <a:solidFill>
                <a:schemeClr val="accent5">
                  <a:lumMod val="75000"/>
                </a:schemeClr>
              </a:solidFill>
            </a:endParaRPr>
          </a:p>
        </p:txBody>
      </p:sp>
      <p:sp>
        <p:nvSpPr>
          <p:cNvPr id="151" name="Google Shape;151;p25"/>
          <p:cNvSpPr txBox="1">
            <a:spLocks noGrp="1"/>
          </p:cNvSpPr>
          <p:nvPr>
            <p:ph type="body" idx="1"/>
          </p:nvPr>
        </p:nvSpPr>
        <p:spPr>
          <a:xfrm>
            <a:off x="765925" y="2743300"/>
            <a:ext cx="4833900" cy="11187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None/>
            </a:pPr>
            <a:r>
              <a:rPr lang="en" sz="1600" b="1"/>
              <a:t>(2</a:t>
            </a:r>
            <a:r>
              <a:rPr lang="en" sz="1600" b="1">
                <a:solidFill>
                  <a:srgbClr val="7F8080"/>
                </a:solidFill>
              </a:rPr>
              <a:t>0 min</a:t>
            </a:r>
            <a:r>
              <a:rPr lang="en" sz="1600" b="1"/>
              <a:t>)</a:t>
            </a:r>
            <a:r>
              <a:rPr lang="en" sz="1600">
                <a:solidFill>
                  <a:srgbClr val="7F8080"/>
                </a:solidFill>
              </a:rPr>
              <a:t> </a:t>
            </a:r>
            <a:r>
              <a:rPr lang="en" sz="1600" b="1">
                <a:solidFill>
                  <a:srgbClr val="7F8080"/>
                </a:solidFill>
              </a:rPr>
              <a:t>Analyze your text and lesson. </a:t>
            </a:r>
            <a:endParaRPr sz="1600" b="1">
              <a:solidFill>
                <a:srgbClr val="7F8080"/>
              </a:solidFill>
            </a:endParaRPr>
          </a:p>
          <a:p>
            <a:pPr marL="457200" lvl="0" indent="-330200" algn="l" rtl="0">
              <a:lnSpc>
                <a:spcPct val="100000"/>
              </a:lnSpc>
              <a:spcBef>
                <a:spcPts val="0"/>
              </a:spcBef>
              <a:spcAft>
                <a:spcPts val="0"/>
              </a:spcAft>
              <a:buClr>
                <a:srgbClr val="7F8080"/>
              </a:buClr>
              <a:buSzPts val="1600"/>
              <a:buChar char="●"/>
            </a:pPr>
            <a:r>
              <a:rPr lang="en" sz="1600">
                <a:solidFill>
                  <a:srgbClr val="7F8080"/>
                </a:solidFill>
              </a:rPr>
              <a:t>What </a:t>
            </a:r>
            <a:r>
              <a:rPr lang="en" sz="1600"/>
              <a:t>T</a:t>
            </a:r>
            <a:r>
              <a:rPr lang="en" sz="1600">
                <a:solidFill>
                  <a:srgbClr val="7F8080"/>
                </a:solidFill>
              </a:rPr>
              <a:t>ier 2 and </a:t>
            </a:r>
            <a:r>
              <a:rPr lang="en" sz="1600"/>
              <a:t>T</a:t>
            </a:r>
            <a:r>
              <a:rPr lang="en" sz="1600">
                <a:solidFill>
                  <a:srgbClr val="7F8080"/>
                </a:solidFill>
              </a:rPr>
              <a:t>ier 3 vocabulary would you prioritize for th</a:t>
            </a:r>
            <a:r>
              <a:rPr lang="en" sz="1600"/>
              <a:t>e </a:t>
            </a:r>
            <a:r>
              <a:rPr lang="en" sz="1600">
                <a:solidFill>
                  <a:srgbClr val="7F8080"/>
                </a:solidFill>
              </a:rPr>
              <a:t>text? Why?</a:t>
            </a:r>
            <a:endParaRPr sz="1600">
              <a:solidFill>
                <a:srgbClr val="7F8080"/>
              </a:solidFill>
            </a:endParaRPr>
          </a:p>
          <a:p>
            <a:pPr marL="457200" lvl="0" indent="-330200" algn="l" rtl="0">
              <a:lnSpc>
                <a:spcPct val="100000"/>
              </a:lnSpc>
              <a:spcBef>
                <a:spcPts val="0"/>
              </a:spcBef>
              <a:spcAft>
                <a:spcPts val="0"/>
              </a:spcAft>
              <a:buClr>
                <a:srgbClr val="7F8080"/>
              </a:buClr>
              <a:buSzPts val="1600"/>
              <a:buChar char="●"/>
            </a:pPr>
            <a:r>
              <a:rPr lang="en" sz="1600">
                <a:solidFill>
                  <a:srgbClr val="7F8080"/>
                </a:solidFill>
              </a:rPr>
              <a:t>Annotate/analyze the lesson. How is prioritized </a:t>
            </a:r>
            <a:r>
              <a:rPr lang="en" sz="1600"/>
              <a:t>T</a:t>
            </a:r>
            <a:r>
              <a:rPr lang="en" sz="1600">
                <a:solidFill>
                  <a:srgbClr val="7F8080"/>
                </a:solidFill>
              </a:rPr>
              <a:t>ier 2/</a:t>
            </a:r>
            <a:r>
              <a:rPr lang="en" sz="1600"/>
              <a:t>T</a:t>
            </a:r>
            <a:r>
              <a:rPr lang="en" sz="1600">
                <a:solidFill>
                  <a:srgbClr val="7F8080"/>
                </a:solidFill>
              </a:rPr>
              <a:t>ier 3 vocabulary addressed through </a:t>
            </a:r>
            <a:r>
              <a:rPr lang="en" sz="1600" b="1"/>
              <a:t>explicit </a:t>
            </a:r>
            <a:r>
              <a:rPr lang="en" sz="1600" b="1">
                <a:solidFill>
                  <a:srgbClr val="7F8080"/>
                </a:solidFill>
              </a:rPr>
              <a:t> vocabulary instruction</a:t>
            </a:r>
            <a:r>
              <a:rPr lang="en" sz="1600">
                <a:solidFill>
                  <a:srgbClr val="7F8080"/>
                </a:solidFill>
              </a:rPr>
              <a:t>?</a:t>
            </a:r>
            <a:endParaRPr sz="1600">
              <a:solidFill>
                <a:srgbClr val="7F8080"/>
              </a:solidFill>
            </a:endParaRPr>
          </a:p>
          <a:p>
            <a:pPr marL="457200" lvl="0" indent="-330200" algn="l" rtl="0">
              <a:lnSpc>
                <a:spcPct val="100000"/>
              </a:lnSpc>
              <a:spcBef>
                <a:spcPts val="0"/>
              </a:spcBef>
              <a:spcAft>
                <a:spcPts val="0"/>
              </a:spcAft>
              <a:buClr>
                <a:srgbClr val="7F8080"/>
              </a:buClr>
              <a:buSzPts val="1600"/>
              <a:buChar char="●"/>
            </a:pPr>
            <a:r>
              <a:rPr lang="en" sz="1600">
                <a:solidFill>
                  <a:srgbClr val="7F8080"/>
                </a:solidFill>
              </a:rPr>
              <a:t>What adaptations could you make to make th</a:t>
            </a:r>
            <a:r>
              <a:rPr lang="en" sz="1600"/>
              <a:t>e vocabulary instruction </a:t>
            </a:r>
            <a:r>
              <a:rPr lang="en" sz="1600">
                <a:solidFill>
                  <a:srgbClr val="7F8080"/>
                </a:solidFill>
              </a:rPr>
              <a:t>stronger?</a:t>
            </a:r>
            <a:endParaRPr sz="1600">
              <a:solidFill>
                <a:srgbClr val="7F8080"/>
              </a:solidFill>
            </a:endParaRPr>
          </a:p>
          <a:p>
            <a:pPr marL="0" lvl="0" indent="0" algn="l" rtl="0">
              <a:lnSpc>
                <a:spcPct val="100000"/>
              </a:lnSpc>
              <a:spcBef>
                <a:spcPts val="0"/>
              </a:spcBef>
              <a:spcAft>
                <a:spcPts val="0"/>
              </a:spcAft>
              <a:buNone/>
            </a:pPr>
            <a:endParaRPr sz="1600"/>
          </a:p>
          <a:p>
            <a:pPr marL="0" lvl="0" indent="0" algn="l" rtl="0">
              <a:spcBef>
                <a:spcPts val="0"/>
              </a:spcBef>
              <a:spcAft>
                <a:spcPts val="0"/>
              </a:spcAft>
              <a:buNone/>
            </a:pPr>
            <a:endParaRPr sz="1800"/>
          </a:p>
          <a:p>
            <a:pPr marL="0" lvl="0" indent="0" algn="l" rtl="0">
              <a:spcBef>
                <a:spcPts val="1000"/>
              </a:spcBef>
              <a:spcAft>
                <a:spcPts val="0"/>
              </a:spcAft>
              <a:buNone/>
            </a:pPr>
            <a:endParaRPr sz="1800"/>
          </a:p>
          <a:p>
            <a:pPr marL="0" lvl="0" indent="0" algn="l" rtl="0">
              <a:spcBef>
                <a:spcPts val="1000"/>
              </a:spcBef>
              <a:spcAft>
                <a:spcPts val="1000"/>
              </a:spcAft>
              <a:buNone/>
            </a:pPr>
            <a:endParaRPr sz="1800"/>
          </a:p>
        </p:txBody>
      </p:sp>
      <p:sp>
        <p:nvSpPr>
          <p:cNvPr id="148" name="Google Shape;148;p25">
            <a:extLst>
              <a:ext uri="{C183D7F6-B498-43B3-948B-1728B52AA6E4}">
                <adec:decorative xmlns:adec="http://schemas.microsoft.com/office/drawing/2017/decorative" val="1"/>
              </a:ext>
            </a:extLst>
          </p:cNvPr>
          <p:cNvSpPr txBox="1"/>
          <p:nvPr/>
        </p:nvSpPr>
        <p:spPr>
          <a:xfrm>
            <a:off x="3895200" y="0"/>
            <a:ext cx="1353600" cy="566100"/>
          </a:xfrm>
          <a:prstGeom prst="rect">
            <a:avLst/>
          </a:prstGeom>
          <a:noFill/>
          <a:ln>
            <a:noFill/>
          </a:ln>
        </p:spPr>
        <p:txBody>
          <a:bodyPr spcFirstLastPara="1" wrap="square" lIns="0" tIns="274300" rIns="0" bIns="0" anchor="t" anchorCtr="0">
            <a:noAutofit/>
          </a:bodyPr>
          <a:lstStyle/>
          <a:p>
            <a:pPr marL="0" lvl="0" indent="0" algn="ctr" rtl="0">
              <a:spcBef>
                <a:spcPts val="0"/>
              </a:spcBef>
              <a:spcAft>
                <a:spcPts val="0"/>
              </a:spcAft>
              <a:buNone/>
            </a:pPr>
            <a:r>
              <a:rPr lang="en" sz="700" b="1">
                <a:solidFill>
                  <a:srgbClr val="397ED0"/>
                </a:solidFill>
                <a:latin typeface="Poppins"/>
                <a:ea typeface="Poppins"/>
                <a:cs typeface="Poppins"/>
                <a:sym typeface="Poppins"/>
              </a:rPr>
              <a:t>ACADEMIC VOCABULARY SESSION 5</a:t>
            </a:r>
            <a:endParaRPr sz="700" b="1">
              <a:solidFill>
                <a:srgbClr val="397ED0"/>
              </a:solidFill>
              <a:latin typeface="Poppins"/>
              <a:ea typeface="Poppins"/>
              <a:cs typeface="Poppins"/>
              <a:sym typeface="Poppins"/>
            </a:endParaRPr>
          </a:p>
        </p:txBody>
      </p:sp>
      <p:pic>
        <p:nvPicPr>
          <p:cNvPr id="149" name="Google Shape;149;p25" descr="Decorative picture of sheet music"/>
          <p:cNvPicPr preferRelativeResize="0"/>
          <p:nvPr/>
        </p:nvPicPr>
        <p:blipFill rotWithShape="1">
          <a:blip r:embed="rId3">
            <a:alphaModFix/>
          </a:blip>
          <a:srcRect/>
          <a:stretch/>
        </p:blipFill>
        <p:spPr>
          <a:xfrm rot="-4">
            <a:off x="5701123" y="1666401"/>
            <a:ext cx="3174678" cy="2382197"/>
          </a:xfrm>
          <a:prstGeom prst="rect">
            <a:avLst/>
          </a:prstGeom>
          <a:noFill/>
          <a:ln>
            <a:noFill/>
          </a:ln>
        </p:spPr>
      </p:pic>
      <p:sp>
        <p:nvSpPr>
          <p:cNvPr id="147" name="Google Shape;147;p25"/>
          <p:cNvSpPr txBox="1"/>
          <p:nvPr/>
        </p:nvSpPr>
        <p:spPr>
          <a:xfrm>
            <a:off x="7006279" y="5181350"/>
            <a:ext cx="2014800" cy="437400"/>
          </a:xfrm>
          <a:prstGeom prst="rect">
            <a:avLst/>
          </a:prstGeom>
          <a:noFill/>
          <a:ln>
            <a:noFill/>
          </a:ln>
        </p:spPr>
        <p:txBody>
          <a:bodyPr spcFirstLastPara="1" wrap="square" lIns="91425" tIns="91425" rIns="457200" bIns="91425" anchor="ctr" anchorCtr="0">
            <a:noAutofit/>
          </a:bodyPr>
          <a:lstStyle/>
          <a:p>
            <a:pPr marL="0" lvl="0" indent="0" algn="r" rtl="0">
              <a:spcBef>
                <a:spcPts val="0"/>
              </a:spcBef>
              <a:spcAft>
                <a:spcPts val="0"/>
              </a:spcAft>
              <a:buNone/>
            </a:pPr>
            <a:fld id="{00000000-1234-1234-1234-123412341234}" type="slidenum">
              <a:rPr lang="en" sz="1200" b="1">
                <a:solidFill>
                  <a:srgbClr val="40C1AC"/>
                </a:solidFill>
                <a:latin typeface="Poppins"/>
                <a:ea typeface="Poppins"/>
                <a:cs typeface="Poppins"/>
                <a:sym typeface="Poppins"/>
              </a:rPr>
              <a:t>7</a:t>
            </a:fld>
            <a:endParaRPr sz="1200" b="1">
              <a:solidFill>
                <a:srgbClr val="40C1AC"/>
              </a:solidFill>
              <a:latin typeface="Poppins"/>
              <a:ea typeface="Poppins"/>
              <a:cs typeface="Poppins"/>
              <a:sym typeface="Poppins"/>
            </a:endParaRPr>
          </a:p>
        </p:txBody>
      </p:sp>
      <p:pic>
        <p:nvPicPr>
          <p:cNvPr id="2" name="Picture 1">
            <a:extLst>
              <a:ext uri="{FF2B5EF4-FFF2-40B4-BE49-F238E27FC236}">
                <a16:creationId xmlns:a16="http://schemas.microsoft.com/office/drawing/2014/main" id="{1CA58DEB-EE37-45D7-994F-45B9EF87FC5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69551"/>
            <a:ext cx="1097375" cy="109737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7" name="Google Shape;157;p26"/>
          <p:cNvSpPr txBox="1">
            <a:spLocks noGrp="1"/>
          </p:cNvSpPr>
          <p:nvPr>
            <p:ph type="title"/>
          </p:nvPr>
        </p:nvSpPr>
        <p:spPr>
          <a:xfrm>
            <a:off x="852000" y="686550"/>
            <a:ext cx="3109800" cy="678000"/>
          </a:xfrm>
          <a:prstGeom prst="rect">
            <a:avLst/>
          </a:prstGeom>
        </p:spPr>
        <p:txBody>
          <a:bodyPr spcFirstLastPara="1" wrap="square" lIns="0" tIns="0" rIns="91425" bIns="0" anchor="b" anchorCtr="0">
            <a:noAutofit/>
          </a:bodyPr>
          <a:lstStyle/>
          <a:p>
            <a:pPr marL="0" lvl="0" indent="0" algn="l" rtl="0">
              <a:spcBef>
                <a:spcPts val="0"/>
              </a:spcBef>
              <a:spcAft>
                <a:spcPts val="0"/>
              </a:spcAft>
              <a:buNone/>
            </a:pPr>
            <a:r>
              <a:rPr lang="en"/>
              <a:t>Plan</a:t>
            </a:r>
            <a:endParaRPr/>
          </a:p>
        </p:txBody>
      </p:sp>
      <p:sp>
        <p:nvSpPr>
          <p:cNvPr id="158" name="Google Shape;158;p26"/>
          <p:cNvSpPr txBox="1">
            <a:spLocks noGrp="1"/>
          </p:cNvSpPr>
          <p:nvPr>
            <p:ph type="title" idx="3"/>
          </p:nvPr>
        </p:nvSpPr>
        <p:spPr>
          <a:xfrm>
            <a:off x="765925" y="1580638"/>
            <a:ext cx="3109800" cy="182100"/>
          </a:xfrm>
          <a:prstGeom prst="rect">
            <a:avLst/>
          </a:prstGeom>
        </p:spPr>
        <p:txBody>
          <a:bodyPr spcFirstLastPara="1" wrap="square" lIns="0" tIns="0" rIns="91425" bIns="0" anchor="b" anchorCtr="0">
            <a:noAutofit/>
          </a:bodyPr>
          <a:lstStyle/>
          <a:p>
            <a:pPr marL="0" lvl="0" indent="0" algn="l" rtl="0">
              <a:spcBef>
                <a:spcPts val="0"/>
              </a:spcBef>
              <a:spcAft>
                <a:spcPts val="0"/>
              </a:spcAft>
              <a:buNone/>
            </a:pPr>
            <a:r>
              <a:rPr lang="en" sz="1800" b="1" dirty="0">
                <a:solidFill>
                  <a:schemeClr val="accent5">
                    <a:lumMod val="75000"/>
                  </a:schemeClr>
                </a:solidFill>
              </a:rPr>
              <a:t>Discuss with a partner: </a:t>
            </a:r>
            <a:endParaRPr sz="1800" b="1" dirty="0">
              <a:solidFill>
                <a:schemeClr val="accent5">
                  <a:lumMod val="75000"/>
                </a:schemeClr>
              </a:solidFill>
            </a:endParaRPr>
          </a:p>
        </p:txBody>
      </p:sp>
      <p:sp>
        <p:nvSpPr>
          <p:cNvPr id="156" name="Google Shape;156;p26"/>
          <p:cNvSpPr txBox="1">
            <a:spLocks noGrp="1"/>
          </p:cNvSpPr>
          <p:nvPr>
            <p:ph type="body" idx="1"/>
          </p:nvPr>
        </p:nvSpPr>
        <p:spPr>
          <a:xfrm>
            <a:off x="830725" y="1762750"/>
            <a:ext cx="3614400" cy="5661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None/>
            </a:pPr>
            <a:r>
              <a:rPr lang="en" sz="1600" dirty="0"/>
              <a:t>What should students be able to know and do by the end of the read aloud? </a:t>
            </a:r>
            <a:endParaRPr sz="1600" dirty="0">
              <a:solidFill>
                <a:srgbClr val="000000"/>
              </a:solidFill>
              <a:latin typeface="Arial"/>
              <a:ea typeface="Arial"/>
              <a:cs typeface="Arial"/>
              <a:sym typeface="Arial"/>
            </a:endParaRPr>
          </a:p>
          <a:p>
            <a:pPr marL="0" lvl="0" indent="0" algn="l" rtl="0">
              <a:spcBef>
                <a:spcPts val="1000"/>
              </a:spcBef>
              <a:spcAft>
                <a:spcPts val="0"/>
              </a:spcAft>
              <a:buNone/>
            </a:pPr>
            <a:endParaRPr sz="1800" dirty="0"/>
          </a:p>
          <a:p>
            <a:pPr marL="0" lvl="0" indent="0" algn="l" rtl="0">
              <a:spcBef>
                <a:spcPts val="1000"/>
              </a:spcBef>
              <a:spcAft>
                <a:spcPts val="1000"/>
              </a:spcAft>
              <a:buNone/>
            </a:pPr>
            <a:endParaRPr sz="1800" dirty="0"/>
          </a:p>
        </p:txBody>
      </p:sp>
      <p:sp>
        <p:nvSpPr>
          <p:cNvPr id="160" name="Google Shape;160;p26">
            <a:extLst>
              <a:ext uri="{C183D7F6-B498-43B3-948B-1728B52AA6E4}">
                <adec:decorative xmlns:adec="http://schemas.microsoft.com/office/drawing/2017/decorative" val="1"/>
              </a:ext>
            </a:extLst>
          </p:cNvPr>
          <p:cNvSpPr txBox="1"/>
          <p:nvPr/>
        </p:nvSpPr>
        <p:spPr>
          <a:xfrm>
            <a:off x="3895200" y="0"/>
            <a:ext cx="1353600" cy="566100"/>
          </a:xfrm>
          <a:prstGeom prst="rect">
            <a:avLst/>
          </a:prstGeom>
          <a:noFill/>
          <a:ln>
            <a:noFill/>
          </a:ln>
        </p:spPr>
        <p:txBody>
          <a:bodyPr spcFirstLastPara="1" wrap="square" lIns="0" tIns="274300" rIns="0" bIns="0" anchor="t" anchorCtr="0">
            <a:noAutofit/>
          </a:bodyPr>
          <a:lstStyle/>
          <a:p>
            <a:pPr marL="0" lvl="0" indent="0" algn="ctr" rtl="0">
              <a:spcBef>
                <a:spcPts val="0"/>
              </a:spcBef>
              <a:spcAft>
                <a:spcPts val="0"/>
              </a:spcAft>
              <a:buNone/>
            </a:pPr>
            <a:r>
              <a:rPr lang="en" sz="700" b="1">
                <a:solidFill>
                  <a:srgbClr val="397ED0"/>
                </a:solidFill>
                <a:latin typeface="Poppins"/>
                <a:ea typeface="Poppins"/>
                <a:cs typeface="Poppins"/>
                <a:sym typeface="Poppins"/>
              </a:rPr>
              <a:t>ACADEMIC VOCABULARY SESSION 5</a:t>
            </a:r>
            <a:endParaRPr sz="700" b="1">
              <a:solidFill>
                <a:srgbClr val="397ED0"/>
              </a:solidFill>
              <a:latin typeface="Poppins"/>
              <a:ea typeface="Poppins"/>
              <a:cs typeface="Poppins"/>
              <a:sym typeface="Poppins"/>
            </a:endParaRPr>
          </a:p>
        </p:txBody>
      </p:sp>
      <p:sp>
        <p:nvSpPr>
          <p:cNvPr id="161" name="Google Shape;161;p26"/>
          <p:cNvSpPr txBox="1">
            <a:spLocks noGrp="1"/>
          </p:cNvSpPr>
          <p:nvPr>
            <p:ph type="body" idx="1"/>
          </p:nvPr>
        </p:nvSpPr>
        <p:spPr>
          <a:xfrm>
            <a:off x="765925" y="2955500"/>
            <a:ext cx="4308600" cy="11187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None/>
            </a:pPr>
            <a:r>
              <a:rPr lang="en" sz="1600" b="1"/>
              <a:t>Plan your instruction: </a:t>
            </a:r>
            <a:r>
              <a:rPr lang="en" sz="1600" b="1">
                <a:solidFill>
                  <a:srgbClr val="7F8080"/>
                </a:solidFill>
              </a:rPr>
              <a:t> </a:t>
            </a:r>
            <a:endParaRPr sz="1600" b="1">
              <a:solidFill>
                <a:srgbClr val="7F8080"/>
              </a:solidFill>
            </a:endParaRPr>
          </a:p>
          <a:p>
            <a:pPr marL="457200" lvl="0" indent="-330200" algn="l" rtl="0">
              <a:lnSpc>
                <a:spcPct val="100000"/>
              </a:lnSpc>
              <a:spcBef>
                <a:spcPts val="0"/>
              </a:spcBef>
              <a:spcAft>
                <a:spcPts val="0"/>
              </a:spcAft>
              <a:buClr>
                <a:srgbClr val="7F8080"/>
              </a:buClr>
              <a:buSzPts val="1600"/>
              <a:buChar char="●"/>
            </a:pPr>
            <a:r>
              <a:rPr lang="en" sz="1600">
                <a:solidFill>
                  <a:srgbClr val="7F8080"/>
                </a:solidFill>
              </a:rPr>
              <a:t>What </a:t>
            </a:r>
            <a:r>
              <a:rPr lang="en" sz="1600"/>
              <a:t>T</a:t>
            </a:r>
            <a:r>
              <a:rPr lang="en" sz="1600">
                <a:solidFill>
                  <a:srgbClr val="7F8080"/>
                </a:solidFill>
              </a:rPr>
              <a:t>ier 2 and </a:t>
            </a:r>
            <a:r>
              <a:rPr lang="en" sz="1600"/>
              <a:t>T</a:t>
            </a:r>
            <a:r>
              <a:rPr lang="en" sz="1600">
                <a:solidFill>
                  <a:srgbClr val="7F8080"/>
                </a:solidFill>
              </a:rPr>
              <a:t>ier 3 vocabulary would you prioritize for th</a:t>
            </a:r>
            <a:r>
              <a:rPr lang="en" sz="1600"/>
              <a:t>e </a:t>
            </a:r>
            <a:r>
              <a:rPr lang="en" sz="1600">
                <a:solidFill>
                  <a:srgbClr val="7F8080"/>
                </a:solidFill>
              </a:rPr>
              <a:t> text? Why?</a:t>
            </a:r>
            <a:endParaRPr sz="1600">
              <a:solidFill>
                <a:srgbClr val="7F8080"/>
              </a:solidFill>
            </a:endParaRPr>
          </a:p>
          <a:p>
            <a:pPr marL="457200" lvl="0" indent="-330200" algn="l" rtl="0">
              <a:lnSpc>
                <a:spcPct val="100000"/>
              </a:lnSpc>
              <a:spcBef>
                <a:spcPts val="0"/>
              </a:spcBef>
              <a:spcAft>
                <a:spcPts val="0"/>
              </a:spcAft>
              <a:buSzPts val="1600"/>
              <a:buChar char="●"/>
            </a:pPr>
            <a:r>
              <a:rPr lang="en" sz="1600"/>
              <a:t>Plan how you would explicitly teach 2 of your selected words,  using what we’ve learned about explicit vocabulary instruction.. </a:t>
            </a:r>
            <a:endParaRPr sz="1600"/>
          </a:p>
          <a:p>
            <a:pPr marL="0" lvl="0" indent="0" algn="l" rtl="0">
              <a:lnSpc>
                <a:spcPct val="100000"/>
              </a:lnSpc>
              <a:spcBef>
                <a:spcPts val="0"/>
              </a:spcBef>
              <a:spcAft>
                <a:spcPts val="0"/>
              </a:spcAft>
              <a:buNone/>
            </a:pPr>
            <a:endParaRPr sz="1600"/>
          </a:p>
          <a:p>
            <a:pPr marL="0" lvl="0" indent="0" algn="l" rtl="0">
              <a:spcBef>
                <a:spcPts val="0"/>
              </a:spcBef>
              <a:spcAft>
                <a:spcPts val="0"/>
              </a:spcAft>
              <a:buNone/>
            </a:pPr>
            <a:endParaRPr sz="1800"/>
          </a:p>
          <a:p>
            <a:pPr marL="0" lvl="0" indent="0" algn="l" rtl="0">
              <a:spcBef>
                <a:spcPts val="1000"/>
              </a:spcBef>
              <a:spcAft>
                <a:spcPts val="0"/>
              </a:spcAft>
              <a:buNone/>
            </a:pPr>
            <a:endParaRPr sz="1800"/>
          </a:p>
          <a:p>
            <a:pPr marL="0" lvl="0" indent="0" algn="l" rtl="0">
              <a:spcBef>
                <a:spcPts val="1000"/>
              </a:spcBef>
              <a:spcAft>
                <a:spcPts val="1000"/>
              </a:spcAft>
              <a:buNone/>
            </a:pPr>
            <a:endParaRPr sz="1800"/>
          </a:p>
        </p:txBody>
      </p:sp>
      <p:sp>
        <p:nvSpPr>
          <p:cNvPr id="162" name="Google Shape;162;p26"/>
          <p:cNvSpPr/>
          <p:nvPr/>
        </p:nvSpPr>
        <p:spPr>
          <a:xfrm>
            <a:off x="5248800" y="686550"/>
            <a:ext cx="3109800" cy="4345200"/>
          </a:xfrm>
          <a:prstGeom prst="rect">
            <a:avLst/>
          </a:prstGeom>
          <a:solidFill>
            <a:srgbClr val="2D68C4"/>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dirty="0">
                <a:solidFill>
                  <a:srgbClr val="FFFFFF"/>
                </a:solidFill>
                <a:latin typeface="Poppins"/>
                <a:ea typeface="Poppins"/>
                <a:cs typeface="Poppins"/>
                <a:sym typeface="Poppins"/>
              </a:rPr>
              <a:t>Explicit Vocabulary Roll-Out</a:t>
            </a:r>
            <a:endParaRPr b="1" dirty="0">
              <a:solidFill>
                <a:srgbClr val="FFFFFF"/>
              </a:solidFill>
              <a:latin typeface="Poppins"/>
              <a:ea typeface="Poppins"/>
              <a:cs typeface="Poppins"/>
              <a:sym typeface="Poppins"/>
            </a:endParaRPr>
          </a:p>
          <a:p>
            <a:pPr marL="0" lvl="0" indent="0" algn="l" rtl="0">
              <a:spcBef>
                <a:spcPts val="0"/>
              </a:spcBef>
              <a:spcAft>
                <a:spcPts val="0"/>
              </a:spcAft>
              <a:buNone/>
            </a:pPr>
            <a:endParaRPr b="1" dirty="0">
              <a:solidFill>
                <a:srgbClr val="FFFFFF"/>
              </a:solidFill>
              <a:latin typeface="Poppins"/>
              <a:ea typeface="Poppins"/>
              <a:cs typeface="Poppins"/>
              <a:sym typeface="Poppins"/>
            </a:endParaRPr>
          </a:p>
          <a:p>
            <a:pPr marL="457200" lvl="0" indent="-323850" algn="l" rtl="0">
              <a:lnSpc>
                <a:spcPct val="115000"/>
              </a:lnSpc>
              <a:spcBef>
                <a:spcPts val="0"/>
              </a:spcBef>
              <a:spcAft>
                <a:spcPts val="0"/>
              </a:spcAft>
              <a:buClr>
                <a:srgbClr val="FFFFFF"/>
              </a:buClr>
              <a:buSzPts val="1500"/>
              <a:buFont typeface="Poppins"/>
              <a:buChar char="❏"/>
            </a:pPr>
            <a:r>
              <a:rPr lang="en" dirty="0">
                <a:solidFill>
                  <a:srgbClr val="FFFFFF"/>
                </a:solidFill>
                <a:latin typeface="Poppins"/>
                <a:ea typeface="Poppins"/>
                <a:cs typeface="Poppins"/>
                <a:sym typeface="Poppins"/>
              </a:rPr>
              <a:t>Have students say the word</a:t>
            </a:r>
            <a:endParaRPr dirty="0">
              <a:solidFill>
                <a:srgbClr val="FFFFFF"/>
              </a:solidFill>
              <a:latin typeface="Poppins"/>
              <a:ea typeface="Poppins"/>
              <a:cs typeface="Poppins"/>
              <a:sym typeface="Poppins"/>
            </a:endParaRPr>
          </a:p>
          <a:p>
            <a:pPr marL="457200" lvl="0" indent="-323850" algn="l" rtl="0">
              <a:lnSpc>
                <a:spcPct val="115000"/>
              </a:lnSpc>
              <a:spcBef>
                <a:spcPts val="0"/>
              </a:spcBef>
              <a:spcAft>
                <a:spcPts val="0"/>
              </a:spcAft>
              <a:buClr>
                <a:srgbClr val="FFFFFF"/>
              </a:buClr>
              <a:buSzPts val="1500"/>
              <a:buFont typeface="Poppins"/>
              <a:buChar char="❏"/>
            </a:pPr>
            <a:r>
              <a:rPr lang="en" dirty="0">
                <a:solidFill>
                  <a:srgbClr val="FFFFFF"/>
                </a:solidFill>
                <a:latin typeface="Poppins"/>
                <a:ea typeface="Poppins"/>
                <a:cs typeface="Poppins"/>
                <a:sym typeface="Poppins"/>
              </a:rPr>
              <a:t>Give an accurate, student-friendly definition</a:t>
            </a:r>
            <a:endParaRPr dirty="0">
              <a:solidFill>
                <a:srgbClr val="FFFFFF"/>
              </a:solidFill>
              <a:latin typeface="Poppins"/>
              <a:ea typeface="Poppins"/>
              <a:cs typeface="Poppins"/>
              <a:sym typeface="Poppins"/>
            </a:endParaRPr>
          </a:p>
          <a:p>
            <a:pPr marL="457200" lvl="0" indent="-323850" algn="l" rtl="0">
              <a:lnSpc>
                <a:spcPct val="115000"/>
              </a:lnSpc>
              <a:spcBef>
                <a:spcPts val="0"/>
              </a:spcBef>
              <a:spcAft>
                <a:spcPts val="0"/>
              </a:spcAft>
              <a:buClr>
                <a:srgbClr val="FFFFFF"/>
              </a:buClr>
              <a:buSzPts val="1500"/>
              <a:buFont typeface="Poppins"/>
              <a:buChar char="❏"/>
            </a:pPr>
            <a:r>
              <a:rPr lang="en" dirty="0">
                <a:solidFill>
                  <a:srgbClr val="FFFFFF"/>
                </a:solidFill>
                <a:latin typeface="Poppins"/>
                <a:ea typeface="Poppins"/>
                <a:cs typeface="Poppins"/>
                <a:sym typeface="Poppins"/>
              </a:rPr>
              <a:t>Provide a strong example</a:t>
            </a:r>
            <a:endParaRPr dirty="0">
              <a:solidFill>
                <a:srgbClr val="FFFFFF"/>
              </a:solidFill>
              <a:latin typeface="Poppins"/>
              <a:ea typeface="Poppins"/>
              <a:cs typeface="Poppins"/>
              <a:sym typeface="Poppins"/>
            </a:endParaRPr>
          </a:p>
          <a:p>
            <a:pPr marL="457200" lvl="0" indent="-323850" algn="l" rtl="0">
              <a:lnSpc>
                <a:spcPct val="115000"/>
              </a:lnSpc>
              <a:spcBef>
                <a:spcPts val="0"/>
              </a:spcBef>
              <a:spcAft>
                <a:spcPts val="0"/>
              </a:spcAft>
              <a:buClr>
                <a:srgbClr val="FFFFFF"/>
              </a:buClr>
              <a:buSzPts val="1500"/>
              <a:buFont typeface="Poppins"/>
              <a:buChar char="❏"/>
            </a:pPr>
            <a:r>
              <a:rPr lang="en" dirty="0">
                <a:solidFill>
                  <a:srgbClr val="FFFFFF"/>
                </a:solidFill>
                <a:latin typeface="Poppins"/>
                <a:ea typeface="Poppins"/>
                <a:cs typeface="Poppins"/>
                <a:sym typeface="Poppins"/>
              </a:rPr>
              <a:t>Give students practice opportunities, such as:</a:t>
            </a:r>
            <a:endParaRPr dirty="0">
              <a:solidFill>
                <a:srgbClr val="FFFFFF"/>
              </a:solidFill>
              <a:latin typeface="Poppins"/>
              <a:ea typeface="Poppins"/>
              <a:cs typeface="Poppins"/>
              <a:sym typeface="Poppins"/>
            </a:endParaRPr>
          </a:p>
          <a:p>
            <a:pPr marL="914400" lvl="0" indent="-323850" algn="l" rtl="0">
              <a:lnSpc>
                <a:spcPct val="115000"/>
              </a:lnSpc>
              <a:spcBef>
                <a:spcPts val="0"/>
              </a:spcBef>
              <a:spcAft>
                <a:spcPts val="0"/>
              </a:spcAft>
              <a:buClr>
                <a:srgbClr val="FFFFFF"/>
              </a:buClr>
              <a:buSzPts val="1500"/>
              <a:buFont typeface="Poppins"/>
              <a:buChar char="●"/>
            </a:pPr>
            <a:r>
              <a:rPr lang="en" dirty="0">
                <a:solidFill>
                  <a:srgbClr val="FFFFFF"/>
                </a:solidFill>
                <a:latin typeface="Poppins"/>
                <a:ea typeface="Poppins"/>
                <a:cs typeface="Poppins"/>
                <a:sym typeface="Poppins"/>
              </a:rPr>
              <a:t>Using the word in a sentence</a:t>
            </a:r>
            <a:endParaRPr dirty="0">
              <a:solidFill>
                <a:srgbClr val="FFFFFF"/>
              </a:solidFill>
              <a:latin typeface="Poppins"/>
              <a:ea typeface="Poppins"/>
              <a:cs typeface="Poppins"/>
              <a:sym typeface="Poppins"/>
            </a:endParaRPr>
          </a:p>
          <a:p>
            <a:pPr marL="914400" lvl="0" indent="-323850" algn="l" rtl="0">
              <a:lnSpc>
                <a:spcPct val="115000"/>
              </a:lnSpc>
              <a:spcBef>
                <a:spcPts val="0"/>
              </a:spcBef>
              <a:spcAft>
                <a:spcPts val="0"/>
              </a:spcAft>
              <a:buClr>
                <a:srgbClr val="FFFFFF"/>
              </a:buClr>
              <a:buSzPts val="1500"/>
              <a:buFont typeface="Poppins"/>
              <a:buChar char="●"/>
            </a:pPr>
            <a:r>
              <a:rPr lang="en" dirty="0">
                <a:solidFill>
                  <a:srgbClr val="FFFFFF"/>
                </a:solidFill>
                <a:latin typeface="Poppins"/>
                <a:ea typeface="Poppins"/>
                <a:cs typeface="Poppins"/>
                <a:sym typeface="Poppins"/>
              </a:rPr>
              <a:t>Determining examples and non-examples</a:t>
            </a:r>
            <a:endParaRPr dirty="0">
              <a:solidFill>
                <a:srgbClr val="FFFFFF"/>
              </a:solidFill>
              <a:latin typeface="Poppins"/>
              <a:ea typeface="Poppins"/>
              <a:cs typeface="Poppins"/>
              <a:sym typeface="Poppins"/>
            </a:endParaRPr>
          </a:p>
          <a:p>
            <a:pPr marL="914400" lvl="0" indent="-323850" algn="l" rtl="0">
              <a:lnSpc>
                <a:spcPct val="115000"/>
              </a:lnSpc>
              <a:spcBef>
                <a:spcPts val="0"/>
              </a:spcBef>
              <a:spcAft>
                <a:spcPts val="0"/>
              </a:spcAft>
              <a:buClr>
                <a:srgbClr val="FFFFFF"/>
              </a:buClr>
              <a:buSzPts val="1500"/>
              <a:buFont typeface="Poppins"/>
              <a:buChar char="●"/>
            </a:pPr>
            <a:r>
              <a:rPr lang="en" dirty="0">
                <a:solidFill>
                  <a:srgbClr val="FFFFFF"/>
                </a:solidFill>
                <a:latin typeface="Poppins"/>
                <a:ea typeface="Poppins"/>
                <a:cs typeface="Poppins"/>
                <a:sym typeface="Poppins"/>
              </a:rPr>
              <a:t>Acting it out </a:t>
            </a:r>
            <a:endParaRPr dirty="0">
              <a:solidFill>
                <a:srgbClr val="FFFFFF"/>
              </a:solidFill>
              <a:latin typeface="Poppins"/>
              <a:ea typeface="Poppins"/>
              <a:cs typeface="Poppins"/>
              <a:sym typeface="Poppins"/>
            </a:endParaRPr>
          </a:p>
          <a:p>
            <a:pPr marL="0" lvl="0" indent="0" algn="l" rtl="0">
              <a:spcBef>
                <a:spcPts val="0"/>
              </a:spcBef>
              <a:spcAft>
                <a:spcPts val="0"/>
              </a:spcAft>
              <a:buNone/>
            </a:pPr>
            <a:endParaRPr sz="2400" dirty="0">
              <a:solidFill>
                <a:srgbClr val="FFFFFF"/>
              </a:solidFill>
              <a:latin typeface="Poppins"/>
              <a:ea typeface="Poppins"/>
              <a:cs typeface="Poppins"/>
              <a:sym typeface="Poppins"/>
            </a:endParaRPr>
          </a:p>
        </p:txBody>
      </p:sp>
      <p:sp>
        <p:nvSpPr>
          <p:cNvPr id="159" name="Google Shape;159;p26"/>
          <p:cNvSpPr txBox="1"/>
          <p:nvPr/>
        </p:nvSpPr>
        <p:spPr>
          <a:xfrm>
            <a:off x="7006279" y="5181350"/>
            <a:ext cx="2014800" cy="437400"/>
          </a:xfrm>
          <a:prstGeom prst="rect">
            <a:avLst/>
          </a:prstGeom>
          <a:noFill/>
          <a:ln>
            <a:noFill/>
          </a:ln>
        </p:spPr>
        <p:txBody>
          <a:bodyPr spcFirstLastPara="1" wrap="square" lIns="91425" tIns="91425" rIns="457200" bIns="91425" anchor="ctr" anchorCtr="0">
            <a:noAutofit/>
          </a:bodyPr>
          <a:lstStyle/>
          <a:p>
            <a:pPr marL="0" lvl="0" indent="0" algn="r" rtl="0">
              <a:spcBef>
                <a:spcPts val="0"/>
              </a:spcBef>
              <a:spcAft>
                <a:spcPts val="0"/>
              </a:spcAft>
              <a:buNone/>
            </a:pPr>
            <a:fld id="{00000000-1234-1234-1234-123412341234}" type="slidenum">
              <a:rPr lang="en" sz="1200" b="1">
                <a:solidFill>
                  <a:srgbClr val="40C1AC"/>
                </a:solidFill>
                <a:latin typeface="Poppins"/>
                <a:ea typeface="Poppins"/>
                <a:cs typeface="Poppins"/>
                <a:sym typeface="Poppins"/>
              </a:rPr>
              <a:t>8</a:t>
            </a:fld>
            <a:endParaRPr sz="1200" b="1">
              <a:solidFill>
                <a:srgbClr val="40C1AC"/>
              </a:solidFill>
              <a:latin typeface="Poppins"/>
              <a:ea typeface="Poppins"/>
              <a:cs typeface="Poppins"/>
              <a:sym typeface="Poppins"/>
            </a:endParaRPr>
          </a:p>
        </p:txBody>
      </p:sp>
      <p:pic>
        <p:nvPicPr>
          <p:cNvPr id="2" name="Picture 1">
            <a:extLst>
              <a:ext uri="{FF2B5EF4-FFF2-40B4-BE49-F238E27FC236}">
                <a16:creationId xmlns:a16="http://schemas.microsoft.com/office/drawing/2014/main" id="{29C6963B-5052-456D-8246-1A72075BD94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78172"/>
            <a:ext cx="1097375" cy="109737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70" name="Google Shape;170;p27">
            <a:extLst>
              <a:ext uri="{C183D7F6-B498-43B3-948B-1728B52AA6E4}">
                <adec:decorative xmlns:adec="http://schemas.microsoft.com/office/drawing/2017/decorative" val="1"/>
              </a:ext>
            </a:extLst>
          </p:cNvPr>
          <p:cNvSpPr txBox="1"/>
          <p:nvPr/>
        </p:nvSpPr>
        <p:spPr>
          <a:xfrm>
            <a:off x="3895200" y="0"/>
            <a:ext cx="1353600" cy="566100"/>
          </a:xfrm>
          <a:prstGeom prst="rect">
            <a:avLst/>
          </a:prstGeom>
          <a:noFill/>
          <a:ln>
            <a:noFill/>
          </a:ln>
        </p:spPr>
        <p:txBody>
          <a:bodyPr spcFirstLastPara="1" wrap="square" lIns="0" tIns="274300" rIns="0" bIns="0" anchor="t" anchorCtr="0">
            <a:noAutofit/>
          </a:bodyPr>
          <a:lstStyle/>
          <a:p>
            <a:pPr marL="0" lvl="0" indent="0" algn="ctr" rtl="0">
              <a:spcBef>
                <a:spcPts val="0"/>
              </a:spcBef>
              <a:spcAft>
                <a:spcPts val="0"/>
              </a:spcAft>
              <a:buNone/>
            </a:pPr>
            <a:r>
              <a:rPr lang="en" sz="700" b="1">
                <a:solidFill>
                  <a:srgbClr val="397ED0"/>
                </a:solidFill>
                <a:latin typeface="Poppins"/>
                <a:ea typeface="Poppins"/>
                <a:cs typeface="Poppins"/>
                <a:sym typeface="Poppins"/>
              </a:rPr>
              <a:t>ACADEMIC VOCABULARY SESSION 5</a:t>
            </a:r>
            <a:endParaRPr sz="700" b="1">
              <a:solidFill>
                <a:srgbClr val="397ED0"/>
              </a:solidFill>
              <a:latin typeface="Poppins"/>
              <a:ea typeface="Poppins"/>
              <a:cs typeface="Poppins"/>
              <a:sym typeface="Poppins"/>
            </a:endParaRPr>
          </a:p>
        </p:txBody>
      </p:sp>
      <p:sp>
        <p:nvSpPr>
          <p:cNvPr id="168" name="Google Shape;168;p27"/>
          <p:cNvSpPr txBox="1">
            <a:spLocks noGrp="1"/>
          </p:cNvSpPr>
          <p:nvPr>
            <p:ph type="title"/>
          </p:nvPr>
        </p:nvSpPr>
        <p:spPr>
          <a:xfrm>
            <a:off x="852000" y="694433"/>
            <a:ext cx="3109800" cy="678000"/>
          </a:xfrm>
          <a:prstGeom prst="rect">
            <a:avLst/>
          </a:prstGeom>
        </p:spPr>
        <p:txBody>
          <a:bodyPr spcFirstLastPara="1" wrap="square" lIns="0" tIns="0" rIns="91425" bIns="0" anchor="b" anchorCtr="0">
            <a:noAutofit/>
          </a:bodyPr>
          <a:lstStyle/>
          <a:p>
            <a:pPr marL="0" lvl="0" indent="0" algn="l" rtl="0">
              <a:spcBef>
                <a:spcPts val="0"/>
              </a:spcBef>
              <a:spcAft>
                <a:spcPts val="0"/>
              </a:spcAft>
              <a:buNone/>
            </a:pPr>
            <a:r>
              <a:rPr lang="en"/>
              <a:t>Practice </a:t>
            </a:r>
            <a:endParaRPr/>
          </a:p>
        </p:txBody>
      </p:sp>
      <p:sp>
        <p:nvSpPr>
          <p:cNvPr id="167" name="Google Shape;167;p27"/>
          <p:cNvSpPr txBox="1">
            <a:spLocks noGrp="1"/>
          </p:cNvSpPr>
          <p:nvPr>
            <p:ph type="body" idx="1"/>
          </p:nvPr>
        </p:nvSpPr>
        <p:spPr>
          <a:xfrm>
            <a:off x="852000" y="1765700"/>
            <a:ext cx="4179000" cy="2531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1800"/>
              <a:t>7 min: Partner 1 practices and records feedback </a:t>
            </a:r>
            <a:endParaRPr sz="1800"/>
          </a:p>
          <a:p>
            <a:pPr marL="0" lvl="0" indent="0" algn="l" rtl="0">
              <a:spcBef>
                <a:spcPts val="1000"/>
              </a:spcBef>
              <a:spcAft>
                <a:spcPts val="0"/>
              </a:spcAft>
              <a:buNone/>
            </a:pPr>
            <a:endParaRPr sz="1800"/>
          </a:p>
          <a:p>
            <a:pPr marL="0" lvl="0" indent="0" algn="l" rtl="0">
              <a:spcBef>
                <a:spcPts val="1000"/>
              </a:spcBef>
              <a:spcAft>
                <a:spcPts val="0"/>
              </a:spcAft>
              <a:buNone/>
            </a:pPr>
            <a:r>
              <a:rPr lang="en" sz="1800"/>
              <a:t>7 min: Partner 2 practices and records feedback </a:t>
            </a:r>
            <a:endParaRPr sz="1800"/>
          </a:p>
          <a:p>
            <a:pPr marL="0" lvl="0" indent="0" algn="l" rtl="0">
              <a:spcBef>
                <a:spcPts val="1000"/>
              </a:spcBef>
              <a:spcAft>
                <a:spcPts val="0"/>
              </a:spcAft>
              <a:buNone/>
            </a:pPr>
            <a:endParaRPr sz="1800"/>
          </a:p>
          <a:p>
            <a:pPr marL="0" lvl="0" indent="0" algn="l" rtl="0">
              <a:spcBef>
                <a:spcPts val="1000"/>
              </a:spcBef>
              <a:spcAft>
                <a:spcPts val="0"/>
              </a:spcAft>
              <a:buNone/>
            </a:pPr>
            <a:r>
              <a:rPr lang="en" sz="1800"/>
              <a:t>4 min: Individual reflection </a:t>
            </a:r>
            <a:endParaRPr sz="1800"/>
          </a:p>
          <a:p>
            <a:pPr marL="0" lvl="0" indent="0" algn="l" rtl="0">
              <a:spcBef>
                <a:spcPts val="1000"/>
              </a:spcBef>
              <a:spcAft>
                <a:spcPts val="1000"/>
              </a:spcAft>
              <a:buNone/>
            </a:pPr>
            <a:r>
              <a:rPr lang="en" sz="1800"/>
              <a:t> </a:t>
            </a:r>
            <a:endParaRPr sz="1800"/>
          </a:p>
        </p:txBody>
      </p:sp>
      <p:pic>
        <p:nvPicPr>
          <p:cNvPr id="171" name="Google Shape;171;p27" descr="Decorative picture of concert band practice"/>
          <p:cNvPicPr preferRelativeResize="0"/>
          <p:nvPr/>
        </p:nvPicPr>
        <p:blipFill rotWithShape="1">
          <a:blip r:embed="rId3">
            <a:alphaModFix/>
          </a:blip>
          <a:srcRect l="4154" r="4144" b="2572"/>
          <a:stretch/>
        </p:blipFill>
        <p:spPr>
          <a:xfrm>
            <a:off x="4757903" y="1364550"/>
            <a:ext cx="4032750" cy="2380476"/>
          </a:xfrm>
          <a:prstGeom prst="rect">
            <a:avLst/>
          </a:prstGeom>
          <a:noFill/>
          <a:ln>
            <a:noFill/>
          </a:ln>
        </p:spPr>
      </p:pic>
      <p:pic>
        <p:nvPicPr>
          <p:cNvPr id="172" name="Google Shape;172;p27" descr="Decorative picture of Glow and Grow handout"/>
          <p:cNvPicPr preferRelativeResize="0"/>
          <p:nvPr/>
        </p:nvPicPr>
        <p:blipFill rotWithShape="1">
          <a:blip r:embed="rId4">
            <a:alphaModFix/>
          </a:blip>
          <a:srcRect/>
          <a:stretch/>
        </p:blipFill>
        <p:spPr>
          <a:xfrm>
            <a:off x="4550501" y="3385924"/>
            <a:ext cx="3705175" cy="1595925"/>
          </a:xfrm>
          <a:prstGeom prst="rect">
            <a:avLst/>
          </a:prstGeom>
          <a:noFill/>
          <a:ln>
            <a:noFill/>
          </a:ln>
        </p:spPr>
      </p:pic>
      <p:sp>
        <p:nvSpPr>
          <p:cNvPr id="169" name="Google Shape;169;p27"/>
          <p:cNvSpPr txBox="1"/>
          <p:nvPr/>
        </p:nvSpPr>
        <p:spPr>
          <a:xfrm>
            <a:off x="7006279" y="5181350"/>
            <a:ext cx="2014800" cy="437400"/>
          </a:xfrm>
          <a:prstGeom prst="rect">
            <a:avLst/>
          </a:prstGeom>
          <a:noFill/>
          <a:ln>
            <a:noFill/>
          </a:ln>
        </p:spPr>
        <p:txBody>
          <a:bodyPr spcFirstLastPara="1" wrap="square" lIns="91425" tIns="91425" rIns="457200" bIns="91425" anchor="ctr" anchorCtr="0">
            <a:noAutofit/>
          </a:bodyPr>
          <a:lstStyle/>
          <a:p>
            <a:pPr marL="0" lvl="0" indent="0" algn="r" rtl="0">
              <a:spcBef>
                <a:spcPts val="0"/>
              </a:spcBef>
              <a:spcAft>
                <a:spcPts val="0"/>
              </a:spcAft>
              <a:buNone/>
            </a:pPr>
            <a:fld id="{00000000-1234-1234-1234-123412341234}" type="slidenum">
              <a:rPr lang="en" sz="1200" b="1">
                <a:solidFill>
                  <a:srgbClr val="40C1AC"/>
                </a:solidFill>
                <a:latin typeface="Poppins"/>
                <a:ea typeface="Poppins"/>
                <a:cs typeface="Poppins"/>
                <a:sym typeface="Poppins"/>
              </a:rPr>
              <a:t>9</a:t>
            </a:fld>
            <a:endParaRPr sz="1200" b="1">
              <a:solidFill>
                <a:srgbClr val="40C1AC"/>
              </a:solidFill>
              <a:latin typeface="Poppins"/>
              <a:ea typeface="Poppins"/>
              <a:cs typeface="Poppins"/>
              <a:sym typeface="Poppins"/>
            </a:endParaRPr>
          </a:p>
        </p:txBody>
      </p:sp>
      <p:pic>
        <p:nvPicPr>
          <p:cNvPr id="2" name="Picture 1">
            <a:extLst>
              <a:ext uri="{FF2B5EF4-FFF2-40B4-BE49-F238E27FC236}">
                <a16:creationId xmlns:a16="http://schemas.microsoft.com/office/drawing/2014/main" id="{8B697F4B-35B1-4A83-AAE6-3DE2DD113D5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0" y="77638"/>
            <a:ext cx="1097375" cy="1097375"/>
          </a:xfrm>
          <a:prstGeom prst="rect">
            <a:avLst/>
          </a:prstGeom>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KDE Document" ma:contentTypeID="0x0101001BEB557DBE01834EAB47A683706DCD5B001CB4B9AB93836842A61C86EAD5F20BA7" ma:contentTypeVersion="28" ma:contentTypeDescription="" ma:contentTypeScope="" ma:versionID="a5e9d2d4560c56b76a85f7f001e30a1a">
  <xsd:schema xmlns:xsd="http://www.w3.org/2001/XMLSchema" xmlns:xs="http://www.w3.org/2001/XMLSchema" xmlns:p="http://schemas.microsoft.com/office/2006/metadata/properties" xmlns:ns1="http://schemas.microsoft.com/sharepoint/v3" xmlns:ns2="3a62de7d-ba57-4f43-9dae-9623ba637be0" targetNamespace="http://schemas.microsoft.com/office/2006/metadata/properties" ma:root="true" ma:fieldsID="d25af71d3efa376147e2b7ca02f84c5e" ns1:_="" ns2:_="">
    <xsd:import namespace="http://schemas.microsoft.com/sharepoint/v3"/>
    <xsd:import namespace="3a62de7d-ba57-4f43-9dae-9623ba637be0"/>
    <xsd:element name="properties">
      <xsd:complexType>
        <xsd:sequence>
          <xsd:element name="documentManagement">
            <xsd:complexType>
              <xsd:all>
                <xsd:element ref="ns2:Accessibility_x0020_Office" minOccurs="0"/>
                <xsd:element ref="ns2:Accessibility_x0020_Audience" minOccurs="0"/>
                <xsd:element ref="ns2:Accessibility_x0020_Audit_x0020_Date" minOccurs="0"/>
                <xsd:element ref="ns2:Accessibility_x0020_Audit_x0020_Status" minOccurs="0"/>
                <xsd:element ref="ns2:Accessibility_x0020_Target_x0020_Date" minOccurs="0"/>
                <xsd:element ref="ns2:Accessibility_x0020_Status" minOccurs="0"/>
                <xsd:element ref="ns2:Application_x0020_Status" minOccurs="0"/>
                <xsd:element ref="ns2:Application_x0020_Type" minOccurs="0"/>
                <xsd:element ref="ns1:RoutingRuleDescription" minOccurs="0"/>
                <xsd:element ref="ns2:Audience1" minOccurs="0"/>
                <xsd:element ref="ns2:Publication_x0020_Date"/>
                <xsd:element ref="ns1:PublishingStartDate" minOccurs="0"/>
                <xsd:element ref="ns1:PublishingExpirationDate" minOccurs="0"/>
                <xsd:element ref="ns2:Application_x0020_Date" minOccurs="0"/>
                <xsd:element ref="ns2:_dlc_DocId" minOccurs="0"/>
                <xsd:element ref="ns2:_dlc_DocIdUrl" minOccurs="0"/>
                <xsd:element ref="ns2:_dlc_DocIdPersistId"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10" nillable="true" ma:displayName="Description" ma:internalName="RoutingRuleDescription" ma:readOnly="false">
      <xsd:simpleType>
        <xsd:restriction base="dms:Text">
          <xsd:maxLength value="255"/>
        </xsd:restriction>
      </xsd:simpleType>
    </xsd:element>
    <xsd:element name="PublishingStartDate" ma:index="13" nillable="true" ma:displayName="Scheduling Start Date" ma:description="" ma:hidden="true" ma:internalName="PublishingStartDate">
      <xsd:simpleType>
        <xsd:restriction base="dms:Unknown"/>
      </xsd:simpleType>
    </xsd:element>
    <xsd:element name="PublishingExpirationDate" ma:index="14"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a62de7d-ba57-4f43-9dae-9623ba637be0" elementFormDefault="qualified">
    <xsd:import namespace="http://schemas.microsoft.com/office/2006/documentManagement/types"/>
    <xsd:import namespace="http://schemas.microsoft.com/office/infopath/2007/PartnerControls"/>
    <xsd:element name="Accessibility_x0020_Office" ma:index="2" nillable="true" ma:displayName="Accessibility Office" ma:format="Dropdown" ma:internalName="Accessibility_x0020_Office">
      <xsd:simpleType>
        <xsd:restriction base="dms:Choice">
          <xsd:enumeration value="Commissioner's Office"/>
          <xsd:enumeration value="OAA - Office of Assessment and Accountability"/>
          <xsd:enumeration value="OCIS - Office of Continuous Improvement and Support"/>
          <xsd:enumeration value="OCTE - Career and Technical Education"/>
          <xsd:enumeration value="OELE- Office of Educator Licensure and Effectiveness"/>
          <xsd:enumeration value="OET - Office of Education Technology"/>
          <xsd:enumeration value="OFO - Office of Finance and Operations"/>
          <xsd:enumeration value="OLS - Office of Legal Services"/>
          <xsd:enumeration value="OSEEL - Office of Special Education and Early Learning"/>
          <xsd:enumeration value="OTL - Office of Teaching and Learning"/>
        </xsd:restriction>
      </xsd:simpleType>
    </xsd:element>
    <xsd:element name="Accessibility_x0020_Audience" ma:index="3" nillable="true" ma:displayName="Accessibility Audience" ma:format="Dropdown" ma:internalName="Accessibility_x0020_Audience">
      <xsd:simpleType>
        <xsd:restriction base="dms:Choice">
          <xsd:enumeration value="Public"/>
          <xsd:enumeration value="District"/>
        </xsd:restriction>
      </xsd:simpleType>
    </xsd:element>
    <xsd:element name="Accessibility_x0020_Audit_x0020_Date" ma:index="4" nillable="true" ma:displayName="Accessibility Audit Date" ma:format="DateOnly" ma:internalName="Accessibility_x0020_Audit_x0020_Date">
      <xsd:simpleType>
        <xsd:restriction base="dms:DateTime"/>
      </xsd:simpleType>
    </xsd:element>
    <xsd:element name="Accessibility_x0020_Audit_x0020_Status" ma:index="5" nillable="true" ma:displayName="Accessibility Audit Status" ma:format="Dropdown" ma:internalName="Accessibility_x0020_Audit_x0020_Status">
      <xsd:simpleType>
        <xsd:restriction base="dms:Choice">
          <xsd:enumeration value="OK"/>
          <xsd:enumeration value="Minor"/>
          <xsd:enumeration value="Major"/>
        </xsd:restriction>
      </xsd:simpleType>
    </xsd:element>
    <xsd:element name="Accessibility_x0020_Target_x0020_Date" ma:index="6" nillable="true" ma:displayName="Accessibility Target Date" ma:format="DateOnly" ma:internalName="Accessibility_x0020_Target_x0020_Date">
      <xsd:simpleType>
        <xsd:restriction base="dms:DateTime"/>
      </xsd:simpleType>
    </xsd:element>
    <xsd:element name="Accessibility_x0020_Status" ma:index="7" nillable="true" ma:displayName="Accessibility Status" ma:format="Dropdown" ma:internalName="Accessibility_x0020_Status1" ma:readOnly="false">
      <xsd:simpleType>
        <xsd:restriction base="dms:Choice">
          <xsd:enumeration value="Remove"/>
          <xsd:enumeration value="Remediate"/>
          <xsd:enumeration value="Update"/>
          <xsd:enumeration value="Accessible"/>
          <xsd:enumeration value="Undue Burden"/>
          <xsd:enumeration value="Not KDE Owned"/>
        </xsd:restriction>
      </xsd:simpleType>
    </xsd:element>
    <xsd:element name="Application_x0020_Status" ma:index="8" nillable="true" ma:displayName="Application Status" ma:format="Dropdown" ma:internalName="Application_x0020_Status">
      <xsd:simpleType>
        <xsd:restriction base="dms:Choice">
          <xsd:enumeration value="Approved"/>
          <xsd:enumeration value="Denied"/>
        </xsd:restriction>
      </xsd:simpleType>
    </xsd:element>
    <xsd:element name="Application_x0020_Type" ma:index="9" nillable="true" ma:displayName="Application Type" ma:format="Dropdown" ma:internalName="Application_x0020_Type">
      <xsd:simpleType>
        <xsd:restriction base="dms:Choice">
          <xsd:enumeration value="Original"/>
          <xsd:enumeration value="Amendment"/>
          <xsd:enumeration value="Year 3 Budget"/>
          <xsd:enumeration value="Addendum"/>
          <xsd:enumeration value="Budget Update"/>
        </xsd:restriction>
      </xsd:simpleType>
    </xsd:element>
    <xsd:element name="Audience1" ma:index="11" nillable="true" ma:displayName="Audience" ma:list="{9f2d68f0-dc6b-4e06-b19d-b8792e70efe6}" ma:internalName="Audience1" ma:showField="Title" ma:web="3a62de7d-ba57-4f43-9dae-9623ba637be0">
      <xsd:complexType>
        <xsd:complexContent>
          <xsd:extension base="dms:MultiChoiceLookup">
            <xsd:sequence>
              <xsd:element name="Value" type="dms:Lookup" maxOccurs="unbounded" minOccurs="0" nillable="true"/>
            </xsd:sequence>
          </xsd:extension>
        </xsd:complexContent>
      </xsd:complexType>
    </xsd:element>
    <xsd:element name="Publication_x0020_Date" ma:index="12" ma:displayName="Publication Date" ma:default="[today]" ma:format="DateOnly" ma:internalName="Publication_x0020_Date" ma:readOnly="false">
      <xsd:simpleType>
        <xsd:restriction base="dms:DateTime"/>
      </xsd:simpleType>
    </xsd:element>
    <xsd:element name="Application_x0020_Date" ma:index="15" nillable="true" ma:displayName="Application Date" ma:format="DateOnly" ma:internalName="Application_x0020_Date">
      <xsd:simpleType>
        <xsd:restriction base="dms:DateTime"/>
      </xsd:simpleType>
    </xsd:element>
    <xsd:element name="_dlc_DocId" ma:index="21" nillable="true" ma:displayName="Document ID Value" ma:description="The value of the document ID assigned to this item." ma:internalName="_dlc_DocId" ma:readOnly="true">
      <xsd:simpleType>
        <xsd:restriction base="dms:Text"/>
      </xsd:simpleType>
    </xsd:element>
    <xsd:element name="_dlc_DocIdUrl" ma:index="2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Accessibility_x0020_Office xmlns="3a62de7d-ba57-4f43-9dae-9623ba637be0">OTL - Office of Teaching and Learning</Accessibility_x0020_Office>
    <Accessibility_x0020_Audit_x0020_Status xmlns="3a62de7d-ba57-4f43-9dae-9623ba637be0" xsi:nil="true"/>
    <Accessibility_x0020_Audience xmlns="3a62de7d-ba57-4f43-9dae-9623ba637be0" xsi:nil="true"/>
    <Accessibility_x0020_Status xmlns="3a62de7d-ba57-4f43-9dae-9623ba637be0">Accessible</Accessibility_x0020_Status>
    <Application_x0020_Type xmlns="3a62de7d-ba57-4f43-9dae-9623ba637be0" xsi:nil="true"/>
    <Application_x0020_Date xmlns="3a62de7d-ba57-4f43-9dae-9623ba637be0">2026-02-10T05:00:00+00:00</Application_x0020_Date>
    <Accessibility_x0020_Target_x0020_Date xmlns="3a62de7d-ba57-4f43-9dae-9623ba637be0" xsi:nil="true"/>
    <Application_x0020_Status xmlns="3a62de7d-ba57-4f43-9dae-9623ba637be0" xsi:nil="true"/>
    <Accessibility_x0020_Audit_x0020_Date xmlns="3a62de7d-ba57-4f43-9dae-9623ba637be0" xsi:nil="true"/>
    <RoutingRuleDescription xmlns="http://schemas.microsoft.com/sharepoint/v3" xsi:nil="true"/>
    <PublishingExpirationDate xmlns="http://schemas.microsoft.com/sharepoint/v3" xsi:nil="true"/>
    <PublishingStartDate xmlns="http://schemas.microsoft.com/sharepoint/v3" xsi:nil="true"/>
    <Publication_x0020_Date xmlns="3a62de7d-ba57-4f43-9dae-9623ba637be0">2020-12-07T05:00:00+00:00</Publication_x0020_Date>
    <Audience1 xmlns="3a62de7d-ba57-4f43-9dae-9623ba637be0"/>
    <_dlc_DocId xmlns="3a62de7d-ba57-4f43-9dae-9623ba637be0">KYED-536-1113</_dlc_DocId>
    <_dlc_DocIdUrl xmlns="3a62de7d-ba57-4f43-9dae-9623ba637be0">
      <Url>https://www.education.ky.gov/curriculum/standards/kyacadstand/_layouts/15/DocIdRedir.aspx?ID=KYED-536-1113</Url>
      <Description>KYED-536-1113</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86BFA07E-C9EB-4439-A7D1-1151A62A8435}">
  <ds:schemaRefs>
    <ds:schemaRef ds:uri="http://schemas.microsoft.com/sharepoint/v3/contenttype/forms"/>
  </ds:schemaRefs>
</ds:datastoreItem>
</file>

<file path=customXml/itemProps2.xml><?xml version="1.0" encoding="utf-8"?>
<ds:datastoreItem xmlns:ds="http://schemas.openxmlformats.org/officeDocument/2006/customXml" ds:itemID="{54BBFA9D-E355-4158-B1D8-831B88E5FFC4}"/>
</file>

<file path=customXml/itemProps3.xml><?xml version="1.0" encoding="utf-8"?>
<ds:datastoreItem xmlns:ds="http://schemas.openxmlformats.org/officeDocument/2006/customXml" ds:itemID="{BB9CA0C6-3FA2-4E6B-BAA7-0FCE125FC14C}">
  <ds:schemaRefs>
    <ds:schemaRef ds:uri="http://schemas.microsoft.com/office/2006/metadata/properties"/>
    <ds:schemaRef ds:uri="http://schemas.microsoft.com/office/infopath/2007/PartnerControls"/>
  </ds:schemaRefs>
</ds:datastoreItem>
</file>

<file path=customXml/itemProps4.xml><?xml version="1.0" encoding="utf-8"?>
<ds:datastoreItem xmlns:ds="http://schemas.openxmlformats.org/officeDocument/2006/customXml" ds:itemID="{CF343899-F328-4828-8554-58AF4D143E9F}"/>
</file>

<file path=docProps/app.xml><?xml version="1.0" encoding="utf-8"?>
<Properties xmlns="http://schemas.openxmlformats.org/officeDocument/2006/extended-properties" xmlns:vt="http://schemas.openxmlformats.org/officeDocument/2006/docPropsVTypes">
  <TotalTime>26</TotalTime>
  <Words>2575</Words>
  <Application>Microsoft Office PowerPoint</Application>
  <PresentationFormat>On-screen Show (16:10)</PresentationFormat>
  <Paragraphs>201</Paragraphs>
  <Slides>12</Slides>
  <Notes>12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Poppins ExtraBold</vt:lpstr>
      <vt:lpstr>Poppins SemiBold</vt:lpstr>
      <vt:lpstr>Bitter</vt:lpstr>
      <vt:lpstr>Courier New</vt:lpstr>
      <vt:lpstr>Noto Sans Symbols</vt:lpstr>
      <vt:lpstr>Poppins</vt:lpstr>
      <vt:lpstr>Calibri</vt:lpstr>
      <vt:lpstr>Arial</vt:lpstr>
      <vt:lpstr>Simple Light</vt:lpstr>
      <vt:lpstr>Explicit Vocabulary Instruction </vt:lpstr>
      <vt:lpstr>Do Now</vt:lpstr>
      <vt:lpstr>Content Cycle Overview </vt:lpstr>
      <vt:lpstr>Objectives</vt:lpstr>
      <vt:lpstr>Our Norms</vt:lpstr>
      <vt:lpstr>Preparing for Planning and Practice</vt:lpstr>
      <vt:lpstr>Plan</vt:lpstr>
      <vt:lpstr>Plan</vt:lpstr>
      <vt:lpstr>Practice </vt:lpstr>
      <vt:lpstr>Preparing the Student Progress Task</vt:lpstr>
      <vt:lpstr>Implicit &amp; Explicit Vocabulary Instruction</vt:lpstr>
      <vt:lpstr>Closing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Explicit Vocabulary Instruction</dc:title>
  <dc:creator>Clouse, Thomas - Division of Academic Program Standards</dc:creator>
  <cp:lastModifiedBy>Clouse, Thomas - Division of Academic Program Standards</cp:lastModifiedBy>
  <cp:revision>11</cp:revision>
  <dcterms:modified xsi:type="dcterms:W3CDTF">2026-02-11T00:45:02Z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0x0101001BEB557DBE01834EAB47A683706DCD5B001CB4B9AB93836842A61C86EAD5F20BA7</vt:lpwstr>
  </property>
  <property fmtid="{D5CDD505-2E9C-101B-9397-08002B2CF9AE}" pid="3" name="MSIP_Label_eb544694-0027-44fa-bee4-2648c0363f9d_Enabled">
    <vt:lpwstr>true</vt:lpwstr>
  </property>
  <property fmtid="{D5CDD505-2E9C-101B-9397-08002B2CF9AE}" pid="4" name="MSIP_Label_eb544694-0027-44fa-bee4-2648c0363f9d_SetDate">
    <vt:lpwstr>2024-08-13T17:44:56Z</vt:lpwstr>
  </property>
  <property fmtid="{D5CDD505-2E9C-101B-9397-08002B2CF9AE}" pid="5" name="MSIP_Label_eb544694-0027-44fa-bee4-2648c0363f9d_Method">
    <vt:lpwstr>Standard</vt:lpwstr>
  </property>
  <property fmtid="{D5CDD505-2E9C-101B-9397-08002B2CF9AE}" pid="6" name="MSIP_Label_eb544694-0027-44fa-bee4-2648c0363f9d_Name">
    <vt:lpwstr>defa4170-0d19-0005-0004-bc88714345d2</vt:lpwstr>
  </property>
  <property fmtid="{D5CDD505-2E9C-101B-9397-08002B2CF9AE}" pid="7" name="MSIP_Label_eb544694-0027-44fa-bee4-2648c0363f9d_SiteId">
    <vt:lpwstr>9360c11f-90e6-4706-ad00-25fcdc9e2ed1</vt:lpwstr>
  </property>
  <property fmtid="{D5CDD505-2E9C-101B-9397-08002B2CF9AE}" pid="8" name="MSIP_Label_eb544694-0027-44fa-bee4-2648c0363f9d_ActionId">
    <vt:lpwstr>baba4e49-4170-454a-954f-98479826c394</vt:lpwstr>
  </property>
  <property fmtid="{D5CDD505-2E9C-101B-9397-08002B2CF9AE}" pid="9" name="MSIP_Label_eb544694-0027-44fa-bee4-2648c0363f9d_ContentBits">
    <vt:lpwstr>0</vt:lpwstr>
  </property>
  <property fmtid="{D5CDD505-2E9C-101B-9397-08002B2CF9AE}" pid="10" name="_dlc_DocIdItemGuid">
    <vt:lpwstr>e2d9a1f8-0a90-4559-b10a-724a03442668</vt:lpwstr>
  </property>
</Properties>
</file>