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s/slide17.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4.xml" ContentType="application/vnd.openxmlformats-officedocument.presentationml.notes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20.xml" ContentType="application/vnd.openxmlformats-officedocument.presentationml.notesSlide+xml"/>
  <Override PartName="/ppt/notesSlides/notesSlide5.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4"/>
    <p:sldMasterId id="2147483681" r:id="rId5"/>
  </p:sldMasterIdLst>
  <p:notesMasterIdLst>
    <p:notesMasterId r:id="rId2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9144000" cy="5715000" type="screen16x1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720">
          <p15:clr>
            <a:srgbClr val="A4A3A4"/>
          </p15:clr>
        </p15:guide>
        <p15:guide id="2" pos="5040">
          <p15:clr>
            <a:srgbClr val="A4A3A4"/>
          </p15:clr>
        </p15:guide>
        <p15:guide id="3" orient="horz" pos="18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CD99718-BFB4-4B77-8C65-3F389CC443AA}">
  <a:tblStyle styleId="{FCD99718-BFB4-4B77-8C65-3F389CC443A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4" autoAdjust="0"/>
    <p:restoredTop sz="40179" autoAdjust="0"/>
  </p:normalViewPr>
  <p:slideViewPr>
    <p:cSldViewPr snapToGrid="0">
      <p:cViewPr varScale="1">
        <p:scale>
          <a:sx n="56" d="100"/>
          <a:sy n="56" d="100"/>
        </p:scale>
        <p:origin x="720" y="168"/>
      </p:cViewPr>
      <p:guideLst>
        <p:guide pos="720"/>
        <p:guide pos="5040"/>
        <p:guide orient="horz" pos="180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notesMaster" Target="notesMasters/notesMaster1.xml"/><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21" Type="http://schemas.openxmlformats.org/officeDocument/2006/relationships/slide" Target="slides/slide16.xml"/><Relationship Id="rId3" Type="http://schemas.openxmlformats.org/officeDocument/2006/relationships/customXml" Target="../customXml/item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0" Type="http://schemas.openxmlformats.org/officeDocument/2006/relationships/slide" Target="slides/slide15.xml"/><Relationship Id="rId29" Type="http://schemas.openxmlformats.org/officeDocument/2006/relationships/theme" Target="theme/theme1.xml"/><Relationship Id="rId16" Type="http://schemas.openxmlformats.org/officeDocument/2006/relationships/slide" Target="slides/slide11.xml"/><Relationship Id="rId2" Type="http://schemas.openxmlformats.org/officeDocument/2006/relationships/customXml" Target="../customXml/item2.xml"/><Relationship Id="rId24" Type="http://schemas.openxmlformats.org/officeDocument/2006/relationships/slide" Target="slides/slide19.xml"/><Relationship Id="rId11" Type="http://schemas.openxmlformats.org/officeDocument/2006/relationships/slide" Target="slides/slide6.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viewProps" Target="viewProps.xml"/><Relationship Id="rId15" Type="http://schemas.openxmlformats.org/officeDocument/2006/relationships/slide" Target="slides/slide10.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ustomXml" Target="../customXml/item4.xml"/><Relationship Id="rId9" Type="http://schemas.openxmlformats.org/officeDocument/2006/relationships/slide" Target="slides/slide4.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 Id="rId14" Type="http://schemas.openxmlformats.org/officeDocument/2006/relationships/slide" Target="slides/slide9.xml"/><Relationship Id="rId4"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686104"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drive.google.com/file/d/1wj76Oi4iZHNz_k23m_tygKt5KyUl_CHB/view"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ed219a22d_0_8: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ed219a22d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Framing (1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Welcome to the first session in our content cycle! Today’s session will serve as both an introduction to and foundation in vocabulary in literacy. We will dive into the ‘why’ behind this work and the role it plays in growing students, addressing equity in the classroom, and helping our instructional practice evolve to meet the needs of our kids. Over the next 11 weeks, we will explore how to put this into practice. Some of our beliefs may be challenged and reflection will be a key part of our work. By the end of today’s session you will be able to use that reflection to create personal planning and practice goals. To that end, let’s start with a reflection on an essential question that we will explore throughout our learning. We will continue to reflect more and more in depth on this question throughout the cycle, but it’s critical to ground our learning here.</a:t>
            </a:r>
            <a:endParaRPr>
              <a:latin typeface="Poppins"/>
              <a:ea typeface="Poppins"/>
              <a:cs typeface="Poppins"/>
              <a:sym typeface="Poppi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63ec8b01a4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63ec8b01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Connect to the KAS (2 min) </a:t>
            </a:r>
            <a:endParaRPr b="1">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Ask participants to read excerpt from KAS introduction to Reading Literature and Informational Text </a:t>
            </a:r>
            <a:endParaRPr>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Say: “</a:t>
            </a:r>
            <a:r>
              <a:rPr lang="en" i="1">
                <a:latin typeface="Poppins"/>
                <a:ea typeface="Poppins"/>
                <a:cs typeface="Poppins"/>
                <a:sym typeface="Poppins"/>
              </a:rPr>
              <a:t>The standards put vocabulary at the front and center of reading literature and informational text. While the Guiding Principle for Reading Standard 4 specifically addresses vocabulary, the overview makes it clear that vocabulary is a throughline for knowledge and comprehension in literary and informational texts.” </a:t>
            </a:r>
            <a:endParaRPr i="1">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Ask volunteer to read the Guiding Principle for Reading Craft &amp; Structure Standard 4 aloud</a:t>
            </a:r>
            <a:endParaRPr>
              <a:latin typeface="Poppins"/>
              <a:ea typeface="Poppins"/>
              <a:cs typeface="Poppins"/>
              <a:sym typeface="Poppins"/>
            </a:endParaRPr>
          </a:p>
          <a:p>
            <a:pPr marL="457200" lvl="0" indent="0" algn="l" rtl="0">
              <a:spcBef>
                <a:spcPts val="0"/>
              </a:spcBef>
              <a:spcAft>
                <a:spcPts val="0"/>
              </a:spcAft>
              <a:buNone/>
            </a:pPr>
            <a:endParaRPr i="1">
              <a:latin typeface="Poppins"/>
              <a:ea typeface="Poppins"/>
              <a:cs typeface="Poppins"/>
              <a:sym typeface="Poppi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6325a7b395_0_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6325a7b395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Connect to the KAS (3 min) </a:t>
            </a:r>
            <a:endParaRPr b="1">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Ask volunteer to read excerpt from p. 9 of KAS, Language Section </a:t>
            </a:r>
            <a:endParaRPr>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Say: “</a:t>
            </a:r>
            <a:r>
              <a:rPr lang="en" i="1">
                <a:latin typeface="Poppins"/>
                <a:ea typeface="Poppins"/>
                <a:cs typeface="Poppins"/>
                <a:sym typeface="Poppins"/>
              </a:rPr>
              <a:t>The standards recognize the essential role of vocabulary in our students’ comprehension. Word knowledge leads students to better comprehension. While we see attention to vocabulary woven throughout the standards, let’s now focus our attention on Language Standard 4: Vocabulary Acquisition and Use.”</a:t>
            </a:r>
            <a:endParaRPr i="1">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Ask volunteer to read the Guiding Principle for Standard 4 aloud</a:t>
            </a:r>
            <a:endParaRPr>
              <a:latin typeface="Poppins"/>
              <a:ea typeface="Poppins"/>
              <a:cs typeface="Poppins"/>
              <a:sym typeface="Poppins"/>
            </a:endParaRPr>
          </a:p>
          <a:p>
            <a:pPr marL="457200" lvl="0" indent="-298450" algn="l" rtl="0">
              <a:spcBef>
                <a:spcPts val="0"/>
              </a:spcBef>
              <a:spcAft>
                <a:spcPts val="0"/>
              </a:spcAft>
              <a:buSzPts val="1100"/>
              <a:buFont typeface="Poppins"/>
              <a:buChar char="●"/>
            </a:pPr>
            <a:r>
              <a:rPr lang="en">
                <a:latin typeface="Poppins"/>
                <a:ea typeface="Poppins"/>
                <a:cs typeface="Poppins"/>
                <a:sym typeface="Poppins"/>
              </a:rPr>
              <a:t>Say: “</a:t>
            </a:r>
            <a:r>
              <a:rPr lang="en" i="1">
                <a:latin typeface="Poppins"/>
                <a:ea typeface="Poppins"/>
                <a:cs typeface="Poppins"/>
                <a:sym typeface="Poppins"/>
              </a:rPr>
              <a:t>Again, the Kentucky standards make clear that vocabulary is an essential component of literacy instruction.  Not only do students need to use strategies to figure out the meanings of unknown words they may encounter in their reading, students also need to </a:t>
            </a:r>
            <a:r>
              <a:rPr lang="en" i="1" u="sng">
                <a:latin typeface="Poppins"/>
                <a:ea typeface="Poppins"/>
                <a:cs typeface="Poppins"/>
                <a:sym typeface="Poppins"/>
              </a:rPr>
              <a:t>acquire</a:t>
            </a:r>
            <a:r>
              <a:rPr lang="en" i="1">
                <a:latin typeface="Poppins"/>
                <a:ea typeface="Poppins"/>
                <a:cs typeface="Poppins"/>
                <a:sym typeface="Poppins"/>
              </a:rPr>
              <a:t> a range of words. The standards show us that we need to teach words in ways that allow students to own and hold on to them.” </a:t>
            </a:r>
            <a:endParaRPr i="1">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62e3cf9593_0_45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62e3cf9593_0_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Check for Understanding (5 min):</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Say: Let’s bring together our knowledge of vocabulary instruction, standards, and equity. We are going to take 3 minutes to jot down responses to this prompt: </a:t>
            </a:r>
            <a:r>
              <a:rPr lang="en" i="1" dirty="0">
                <a:solidFill>
                  <a:schemeClr val="dk1"/>
                </a:solidFill>
                <a:latin typeface="Poppins"/>
                <a:ea typeface="Poppins"/>
                <a:cs typeface="Poppins"/>
                <a:sym typeface="Poppins"/>
              </a:rPr>
              <a:t>Explain the relationship between vocabulary instruction and equity. </a:t>
            </a:r>
            <a:endParaRPr i="1" dirty="0">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Give 3 minutes for responses. Circulate to check for understanding using the sample evidence below. </a:t>
            </a:r>
            <a:endParaRPr dirty="0">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dirty="0">
                <a:solidFill>
                  <a:schemeClr val="dk1"/>
                </a:solidFill>
                <a:latin typeface="Poppins"/>
                <a:ea typeface="Poppins"/>
                <a:cs typeface="Poppins"/>
                <a:sym typeface="Poppins"/>
              </a:rPr>
              <a:t>1 min: Ask for 2 volunteers to share responses. </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i="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Look or Listen Fors/Evidence of Mastery:</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u="none" dirty="0">
                <a:solidFill>
                  <a:srgbClr val="1155CC"/>
                </a:solidFill>
                <a:latin typeface="Poppins"/>
                <a:ea typeface="Poppins"/>
                <a:cs typeface="Poppins"/>
                <a:sym typeface="Poppins"/>
              </a:rPr>
              <a:t>See Facilitator’s Handout: Sample Evidence</a:t>
            </a:r>
            <a:endParaRPr u="none" dirty="0">
              <a:latin typeface="Poppins"/>
              <a:ea typeface="Poppins"/>
              <a:cs typeface="Poppins"/>
              <a:sym typeface="Poppi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6560130e9b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2" name="Google Shape;272;g6560130e9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 Why Vocabulary Instruction is Important (2 min)</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b="1" u="sng">
                <a:solidFill>
                  <a:schemeClr val="dk1"/>
                </a:solidFill>
                <a:latin typeface="Poppins"/>
                <a:ea typeface="Poppins"/>
                <a:cs typeface="Poppins"/>
                <a:sym typeface="Poppins"/>
              </a:rPr>
              <a:t>Directions/Framing/Key Points: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b="1" i="1">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“Here are some key takeaways that you may have captured in your written reflection.”</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Provide a minute for teachers to review and discuss the key takeaways.</a:t>
            </a:r>
            <a:endParaRPr b="1">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62e3cf9593_0_58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62e3cf9593_0_5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Word selection (10 min)  Share link to Prework:  “Choosing Words to Teach”</a:t>
            </a:r>
            <a:r>
              <a:rPr lang="en" b="1" u="sng">
                <a:solidFill>
                  <a:schemeClr val="hlink"/>
                </a:solidFill>
                <a:latin typeface="Poppins"/>
                <a:ea typeface="Poppins"/>
                <a:cs typeface="Poppins"/>
                <a:sym typeface="Poppins"/>
                <a:hlinkClick r:id="rId3"/>
              </a:rPr>
              <a:t> </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Frame:  </a:t>
            </a:r>
            <a:r>
              <a:rPr lang="en" i="1">
                <a:solidFill>
                  <a:schemeClr val="dk1"/>
                </a:solidFill>
                <a:latin typeface="Poppins"/>
                <a:ea typeface="Poppins"/>
                <a:cs typeface="Poppins"/>
                <a:sym typeface="Poppins"/>
              </a:rPr>
              <a:t>“We know that vocabulary is critical to reading comprehension. How does a teacher know which words to teach?  Let’s return to our pre-work, “Choosing Words to Teach”” to review which words to specifically teach. ” </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5 min:</a:t>
            </a:r>
            <a:r>
              <a:rPr lang="en">
                <a:solidFill>
                  <a:schemeClr val="dk1"/>
                </a:solidFill>
                <a:latin typeface="Poppins"/>
                <a:ea typeface="Poppins"/>
                <a:cs typeface="Poppins"/>
                <a:sym typeface="Poppins"/>
              </a:rPr>
              <a:t> In partners, participants return to their notes from the pre-work article, and share their answers to the following questions: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Define and give examples of Tier 1, Tier 2, and Tier 3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How do we know which words to spend the most time on?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5 min: </a:t>
            </a:r>
            <a:r>
              <a:rPr lang="en">
                <a:solidFill>
                  <a:schemeClr val="dk1"/>
                </a:solidFill>
                <a:latin typeface="Poppins"/>
                <a:ea typeface="Poppins"/>
                <a:cs typeface="Poppins"/>
                <a:sym typeface="Poppins"/>
              </a:rPr>
              <a:t>Whole group share out, with the facilitator soliciting and reinforcing the key takeaways. </a:t>
            </a:r>
            <a:endParaRPr>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r>
              <a:rPr lang="en" b="1">
                <a:solidFill>
                  <a:schemeClr val="dk1"/>
                </a:solidFill>
                <a:latin typeface="Poppins"/>
                <a:ea typeface="Poppins"/>
                <a:cs typeface="Poppins"/>
                <a:sym typeface="Poppins"/>
              </a:rPr>
              <a:t>Key Takeaways: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Tier 1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of everyday speech</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Important to early learning since these Tier 1 words are used to explain more unusual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Tier 2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are not specific to a single content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Not commonly used in everyday conversation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Vital to comprehension</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Referred to as academic language</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Examples: obstacle, accumulate, adjust, cautious, broad,  relative, determine, vary, etc.</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Tier 3 words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Words that are domain specific</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More common in informational text than in literary text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Often defined within the text using contextual clues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Usually not encountered in everyday conversations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Which words should we spend the most time on?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highlight>
                  <a:schemeClr val="lt1"/>
                </a:highlight>
                <a:latin typeface="Poppins"/>
                <a:ea typeface="Poppins"/>
                <a:cs typeface="Poppins"/>
                <a:sym typeface="Poppins"/>
              </a:rPr>
              <a:t>Words needed to fully comprehend the text,</a:t>
            </a:r>
            <a:endParaRPr>
              <a:solidFill>
                <a:schemeClr val="dk1"/>
              </a:solidFill>
              <a:highlight>
                <a:schemeClr val="lt1"/>
              </a:highlight>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highlight>
                  <a:schemeClr val="lt1"/>
                </a:highlight>
                <a:latin typeface="Poppins"/>
                <a:ea typeface="Poppins"/>
                <a:cs typeface="Poppins"/>
                <a:sym typeface="Poppins"/>
              </a:rPr>
              <a:t>Words likely to appear in future texts from any discipline, and</a:t>
            </a:r>
            <a:endParaRPr>
              <a:solidFill>
                <a:schemeClr val="dk1"/>
              </a:solidFill>
              <a:highlight>
                <a:schemeClr val="lt1"/>
              </a:highlight>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highlight>
                  <a:schemeClr val="lt1"/>
                </a:highlight>
                <a:latin typeface="Poppins"/>
                <a:ea typeface="Poppins"/>
                <a:cs typeface="Poppins"/>
                <a:sym typeface="Poppins"/>
              </a:rPr>
              <a:t>Words that are part of a word family or semantic network</a:t>
            </a:r>
            <a:endParaRPr>
              <a:solidFill>
                <a:schemeClr val="dk1"/>
              </a:solidFill>
              <a:latin typeface="Poppins"/>
              <a:ea typeface="Poppins"/>
              <a:cs typeface="Poppins"/>
              <a:sym typeface="Poppins"/>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62e3cf9593_0_71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62e3cf9593_0_7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latin typeface="Poppins"/>
                <a:ea typeface="Poppins"/>
                <a:cs typeface="Poppins"/>
                <a:sym typeface="Poppins"/>
              </a:rPr>
              <a:t>Frame (1 min):  </a:t>
            </a:r>
            <a:r>
              <a:rPr lang="en">
                <a:latin typeface="Poppins"/>
                <a:ea typeface="Poppins"/>
                <a:cs typeface="Poppins"/>
                <a:sym typeface="Poppins"/>
              </a:rPr>
              <a:t>Read slide: </a:t>
            </a:r>
            <a:r>
              <a:rPr lang="en" b="1">
                <a:latin typeface="Poppins"/>
                <a:ea typeface="Poppins"/>
                <a:cs typeface="Poppins"/>
                <a:sym typeface="Poppins"/>
              </a:rPr>
              <a:t> </a:t>
            </a:r>
            <a:r>
              <a:rPr lang="en" i="1">
                <a:latin typeface="Poppins"/>
                <a:ea typeface="Poppins"/>
                <a:cs typeface="Poppins"/>
                <a:sym typeface="Poppins"/>
              </a:rPr>
              <a:t>“Today’s ‘Look For’ - questions and </a:t>
            </a:r>
            <a:r>
              <a:rPr lang="en">
                <a:latin typeface="Poppins"/>
                <a:ea typeface="Poppins"/>
                <a:cs typeface="Poppins"/>
                <a:sym typeface="Poppins"/>
              </a:rPr>
              <a:t>tasks focus on academic or domain-specific words that are most likely to be encountered again in the future or are most critical for comprehending the text.”</a:t>
            </a:r>
            <a:endParaRPr>
              <a:latin typeface="Poppins"/>
              <a:ea typeface="Poppins"/>
              <a:cs typeface="Poppins"/>
              <a:sym typeface="Poppi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63296279d9_0_2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63296279d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Teacher Goals (5 min)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Teacher Look For Analysis (3 minutes): </a:t>
            </a:r>
            <a:r>
              <a:rPr lang="en" i="1">
                <a:solidFill>
                  <a:schemeClr val="dk1"/>
                </a:solidFill>
                <a:latin typeface="Poppins"/>
                <a:ea typeface="Poppins"/>
                <a:cs typeface="Poppins"/>
                <a:sym typeface="Poppins"/>
              </a:rPr>
              <a:t>“Before we reflect on our own instructional practice, let’s take some time to internalize these look-fors using the following guiding questions: How are these look fors connected to the focus for our learning this cycle? Are there planning or practice look-fors that you would add to this list?”</a:t>
            </a:r>
            <a:r>
              <a:rPr lang="en" b="1">
                <a:solidFill>
                  <a:schemeClr val="dk1"/>
                </a:solidFill>
                <a:latin typeface="Poppins"/>
                <a:ea typeface="Poppins"/>
                <a:cs typeface="Poppins"/>
                <a:sym typeface="Poppins"/>
              </a:rPr>
              <a:t> </a:t>
            </a:r>
            <a:r>
              <a:rPr lang="en">
                <a:solidFill>
                  <a:schemeClr val="dk1"/>
                </a:solidFill>
                <a:latin typeface="Poppins"/>
                <a:ea typeface="Poppins"/>
                <a:cs typeface="Poppins"/>
                <a:sym typeface="Poppins"/>
              </a:rPr>
              <a:t>Teachers read teacher look-fors and annotate.</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Share Out (2 minutes): </a:t>
            </a:r>
            <a:r>
              <a:rPr lang="en">
                <a:solidFill>
                  <a:schemeClr val="dk1"/>
                </a:solidFill>
                <a:latin typeface="Poppins"/>
                <a:ea typeface="Poppins"/>
                <a:cs typeface="Poppins"/>
                <a:sym typeface="Poppins"/>
              </a:rPr>
              <a:t>Team discusses reactions to the list and any additions that may apply to their class/school needs.</a:t>
            </a:r>
            <a:endParaRPr>
              <a:solidFill>
                <a:schemeClr val="dk1"/>
              </a:solidFill>
              <a:latin typeface="Poppins"/>
              <a:ea typeface="Poppins"/>
              <a:cs typeface="Poppins"/>
              <a:sym typeface="Poppi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62e3cf9593_0_724: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62e3cf9593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Practice (25 min) [Participants need two different colored highlighters or markers]</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Frame (1 min): </a:t>
            </a:r>
            <a:r>
              <a:rPr lang="en" i="1">
                <a:solidFill>
                  <a:schemeClr val="dk1"/>
                </a:solidFill>
                <a:latin typeface="Poppins"/>
                <a:ea typeface="Poppins"/>
                <a:cs typeface="Poppins"/>
                <a:sym typeface="Poppins"/>
              </a:rPr>
              <a:t>“Now that you know what Tier 2 and Tier 3 words are and we’ve analyzed which of these words need to be specifically taught, let’s practice with a text from your own class.” </a:t>
            </a: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i="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Practice identifying Tier 2 and 3 Words to teach</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12 min:</a:t>
            </a:r>
            <a:r>
              <a:rPr lang="en">
                <a:solidFill>
                  <a:schemeClr val="dk1"/>
                </a:solidFill>
                <a:latin typeface="Poppins"/>
                <a:ea typeface="Poppins"/>
                <a:cs typeface="Poppins"/>
                <a:sym typeface="Poppins"/>
              </a:rPr>
              <a:t> Participants will read Tier I and Tier II sections from the prework.  With a partner or independently, they will highlight Tier 2 words in yellow and highlight Tier 3 words in blue from a text they are using in class.  If text cannot be highlighted, teachers may also chart words on a sheet of paper.   List highlighted words from text on table at the bottom of the text to indicate if the words require more time and attention or less time and attention.  Participants note possible reasons for their thinking.  </a:t>
            </a:r>
            <a:endParaRPr>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b="1">
                <a:solidFill>
                  <a:schemeClr val="dk1"/>
                </a:solidFill>
                <a:latin typeface="Poppins"/>
                <a:ea typeface="Poppins"/>
                <a:cs typeface="Poppins"/>
                <a:sym typeface="Poppins"/>
              </a:rPr>
              <a:t>8 min.: </a:t>
            </a:r>
            <a:r>
              <a:rPr lang="en">
                <a:solidFill>
                  <a:schemeClr val="dk1"/>
                </a:solidFill>
                <a:latin typeface="Poppins"/>
                <a:ea typeface="Poppins"/>
                <a:cs typeface="Poppins"/>
                <a:sym typeface="Poppins"/>
              </a:rPr>
              <a:t>Participants work with partners in discussion the questions in the Your Turn section of “Choosing Which Words to Teach”.</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3  min</a:t>
            </a:r>
            <a:r>
              <a:rPr lang="en">
                <a:solidFill>
                  <a:schemeClr val="dk1"/>
                </a:solidFill>
                <a:latin typeface="Poppins"/>
                <a:ea typeface="Poppins"/>
                <a:cs typeface="Poppins"/>
                <a:sym typeface="Poppins"/>
              </a:rPr>
              <a:t>:  Facilitate whole group share. Which tier of words was more challenging to identify? What tools did you use to support your analysis of the vocabulary in the text? </a:t>
            </a:r>
            <a:r>
              <a:rPr lang="en" i="1">
                <a:solidFill>
                  <a:schemeClr val="dk1"/>
                </a:solidFill>
                <a:latin typeface="Poppins"/>
                <a:ea typeface="Poppins"/>
                <a:cs typeface="Poppins"/>
                <a:sym typeface="Poppins"/>
              </a:rPr>
              <a:t> Share out possible words. Emphasize that Tier 3 words may need to be taught, but will need less time. </a:t>
            </a:r>
            <a:endParaRPr i="1">
              <a:solidFill>
                <a:schemeClr val="dk1"/>
              </a:solidFill>
              <a:latin typeface="Poppins"/>
              <a:ea typeface="Poppins"/>
              <a:cs typeface="Poppins"/>
              <a:sym typeface="Poppins"/>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In the prework article “Choosing Which Words to Teach”, participants can identify Tier 2 and Tier 3 words and can determine which of these words need more instructional time and attention or less instructional time and attention and can justify their thinking.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The vocabulary we prioritize depends on the needs of our students. In addition, while there are general guidelines for which words to spend more and less time on, if students are really struggling with the vocabulary and meaning of the text, the teacher will have to address more of the vocabulary and offer additional support. That is OK!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3296279d9_0_3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3296279d9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Self-Reflection (7 min)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Framing (1 min):</a:t>
            </a:r>
            <a:r>
              <a:rPr lang="en">
                <a:solidFill>
                  <a:schemeClr val="dk1"/>
                </a:solidFill>
                <a:latin typeface="Poppins"/>
                <a:ea typeface="Poppins"/>
                <a:cs typeface="Poppins"/>
                <a:sym typeface="Poppins"/>
              </a:rPr>
              <a:t> “</a:t>
            </a:r>
            <a:r>
              <a:rPr lang="en" i="1">
                <a:solidFill>
                  <a:schemeClr val="dk1"/>
                </a:solidFill>
                <a:latin typeface="Poppins"/>
                <a:ea typeface="Poppins"/>
                <a:cs typeface="Poppins"/>
                <a:sym typeface="Poppins"/>
              </a:rPr>
              <a:t>Now take a few minutes to reflect on how often you currently implement the look fors we’re focusing on during this content cycle. Then, select one or two look-fors that you want to focus on most deeply during the upcoming weeks with an accountability partner. Determine what data you’ll collect to measure progress toward your goal.”</a:t>
            </a:r>
            <a:endParaRPr i="1">
              <a:solidFill>
                <a:schemeClr val="dk1"/>
              </a:solidFill>
              <a:latin typeface="Poppins"/>
              <a:ea typeface="Poppins"/>
              <a:cs typeface="Poppins"/>
              <a:sym typeface="Poppins"/>
            </a:endParaRPr>
          </a:p>
          <a:p>
            <a:pPr marL="457200" lvl="0" indent="0" algn="l" rtl="0">
              <a:spcBef>
                <a:spcPts val="0"/>
              </a:spcBef>
              <a:spcAft>
                <a:spcPts val="0"/>
              </a:spcAft>
              <a:buNone/>
            </a:pP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Individual Self-Reflection (4 min):</a:t>
            </a:r>
            <a:r>
              <a:rPr lang="en">
                <a:solidFill>
                  <a:schemeClr val="dk1"/>
                </a:solidFill>
                <a:latin typeface="Poppins"/>
                <a:ea typeface="Poppins"/>
                <a:cs typeface="Poppins"/>
                <a:sym typeface="Poppins"/>
              </a:rPr>
              <a:t>  Teachers complete self-reflection and determine a personal goal.</a:t>
            </a:r>
            <a:endParaRPr>
              <a:solidFill>
                <a:schemeClr val="dk1"/>
              </a:solidFill>
              <a:latin typeface="Poppins"/>
              <a:ea typeface="Poppins"/>
              <a:cs typeface="Poppins"/>
              <a:sym typeface="Poppins"/>
            </a:endParaRPr>
          </a:p>
          <a:p>
            <a:pPr marL="457200" lvl="0" indent="0" algn="l" rtl="0">
              <a:spcBef>
                <a:spcPts val="0"/>
              </a:spcBef>
              <a:spcAft>
                <a:spcPts val="0"/>
              </a:spcAft>
              <a:buNone/>
            </a:pP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Partner Share (2 min):</a:t>
            </a:r>
            <a:r>
              <a:rPr lang="en">
                <a:solidFill>
                  <a:schemeClr val="dk1"/>
                </a:solidFill>
                <a:latin typeface="Poppins"/>
                <a:ea typeface="Poppins"/>
                <a:cs typeface="Poppins"/>
                <a:sym typeface="Poppins"/>
              </a:rPr>
              <a:t> In partnerships, teachers will share their goals. </a:t>
            </a:r>
            <a:endParaRPr b="1">
              <a:solidFill>
                <a:schemeClr val="dk1"/>
              </a:solidFill>
              <a:latin typeface="Poppins"/>
              <a:ea typeface="Poppins"/>
              <a:cs typeface="Poppins"/>
              <a:sym typeface="Poppi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4145a68dd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4145a68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3" indent="0" algn="l" rtl="0">
              <a:spcBef>
                <a:spcPts val="0"/>
              </a:spcBef>
              <a:spcAft>
                <a:spcPts val="0"/>
              </a:spcAft>
              <a:buClr>
                <a:schemeClr val="dk1"/>
              </a:buClr>
              <a:buFont typeface="Arial"/>
              <a:buNone/>
            </a:pPr>
            <a:r>
              <a:rPr lang="en" b="1" dirty="0">
                <a:solidFill>
                  <a:schemeClr val="dk1"/>
                </a:solidFill>
                <a:latin typeface="Poppins"/>
                <a:ea typeface="Poppins"/>
                <a:cs typeface="Poppins"/>
                <a:sym typeface="Poppins"/>
              </a:rPr>
              <a:t>Student Goals (7 minutes)</a:t>
            </a:r>
            <a:endParaRPr b="1" dirty="0">
              <a:solidFill>
                <a:schemeClr val="dk1"/>
              </a:solidFill>
              <a:latin typeface="Poppins"/>
              <a:ea typeface="Poppins"/>
              <a:cs typeface="Poppins"/>
              <a:sym typeface="Poppins"/>
            </a:endParaRPr>
          </a:p>
          <a:p>
            <a:pPr marL="0" lvl="3" indent="0" algn="l" rtl="0">
              <a:spcBef>
                <a:spcPts val="0"/>
              </a:spcBef>
              <a:spcAft>
                <a:spcPts val="0"/>
              </a:spcAft>
              <a:buClr>
                <a:schemeClr val="dk1"/>
              </a:buClr>
              <a:buFont typeface="Arial"/>
              <a:buNone/>
            </a:pPr>
            <a:endParaRPr b="1" dirty="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u="sng" dirty="0">
                <a:solidFill>
                  <a:schemeClr val="dk1"/>
                </a:solidFill>
                <a:latin typeface="Poppins"/>
                <a:ea typeface="Poppins"/>
                <a:cs typeface="Poppins"/>
                <a:sym typeface="Poppins"/>
              </a:rPr>
              <a:t>Directions/Framing/Key Points:</a:t>
            </a:r>
            <a:endParaRPr b="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Char char="●"/>
            </a:pPr>
            <a:r>
              <a:rPr lang="en">
                <a:solidFill>
                  <a:schemeClr val="dk1"/>
                </a:solidFill>
                <a:latin typeface="Poppins"/>
                <a:ea typeface="Poppins"/>
                <a:cs typeface="Poppins"/>
                <a:sym typeface="Poppins"/>
              </a:rPr>
              <a:t>1 min: </a:t>
            </a:r>
            <a:r>
              <a:rPr lang="en" i="1">
                <a:solidFill>
                  <a:schemeClr val="dk1"/>
                </a:solidFill>
                <a:latin typeface="Poppins"/>
                <a:ea typeface="Poppins"/>
                <a:cs typeface="Poppins"/>
                <a:sym typeface="Poppins"/>
              </a:rPr>
              <a:t>“Finally, let’s take some time to internalize the Student Goals for this content cycle. </a:t>
            </a:r>
            <a:r>
              <a:rPr lang="en" i="1" dirty="0">
                <a:solidFill>
                  <a:schemeClr val="dk1"/>
                </a:solidFill>
                <a:latin typeface="Poppins"/>
                <a:ea typeface="Poppins"/>
                <a:cs typeface="Poppins"/>
                <a:sym typeface="Poppins"/>
              </a:rPr>
              <a:t>At various points during the content cycle, we’ll reflect on student data. This will help us connect the dots between our instructional practice and student learning, with an eye toward identifying any inequities that might exist in outcomes for subgroups of students. We know that every one of us wants all of our students to succeed, and we also know that inequities exist. Surfacing them will help us deepen our ability to adjust our practice in ways that meet the needs of all students. Take a few minutes to read the student goals. Then, select 6 students you will prioritize for progress monitoring throughout this content cycle. Make sure that this group of students is reflective of your overall class demographics, considering race, gender, language, learning needs, and socioeconomic status.”</a:t>
            </a:r>
            <a:endParaRPr i="1"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dirty="0">
                <a:solidFill>
                  <a:schemeClr val="dk1"/>
                </a:solidFill>
                <a:latin typeface="Poppins"/>
                <a:ea typeface="Poppins"/>
                <a:cs typeface="Poppins"/>
                <a:sym typeface="Poppins"/>
              </a:rPr>
              <a:t>4 min:</a:t>
            </a:r>
            <a:r>
              <a:rPr lang="en" dirty="0">
                <a:solidFill>
                  <a:schemeClr val="dk1"/>
                </a:solidFill>
                <a:latin typeface="Poppins"/>
                <a:ea typeface="Poppins"/>
                <a:cs typeface="Poppins"/>
                <a:sym typeface="Poppins"/>
              </a:rPr>
              <a:t> Teachers read student goals and determine 6 students they’ll monitor throughout this content cycle.</a:t>
            </a:r>
            <a:endParaRPr dirty="0">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dirty="0">
                <a:solidFill>
                  <a:schemeClr val="dk1"/>
                </a:solidFill>
                <a:latin typeface="Poppins"/>
                <a:ea typeface="Poppins"/>
                <a:cs typeface="Poppins"/>
                <a:sym typeface="Poppins"/>
              </a:rPr>
              <a:t>2 min:</a:t>
            </a:r>
            <a:r>
              <a:rPr lang="en" dirty="0">
                <a:solidFill>
                  <a:schemeClr val="dk1"/>
                </a:solidFill>
                <a:latin typeface="Poppins"/>
                <a:ea typeface="Poppins"/>
                <a:cs typeface="Poppins"/>
                <a:sym typeface="Poppins"/>
              </a:rPr>
              <a:t> With a partner, teachers share their list of students and how they selected them.</a:t>
            </a:r>
            <a:endParaRPr dirty="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ed219a22d_0_1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ed219a22d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Do Now (10 min total):</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a:solidFill>
                  <a:schemeClr val="dk1"/>
                </a:solidFill>
                <a:latin typeface="Poppins"/>
                <a:ea typeface="Poppins"/>
                <a:cs typeface="Poppins"/>
                <a:sym typeface="Poppins"/>
              </a:rPr>
              <a:t>Let’s begin by reflecting on the pre-work article and our own practice. Take a moment to read our reflection questions. These are the same reflection questions from our pre-work: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Why is vocabulary instruction critical for equity in literacy for all students, including (and especially) English Language Learners, students who are struggling readers,  or students with special needs?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does vocabulary instruction currently look like in your classroom?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is the impact?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What do you want to learn?</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1 min: </a:t>
            </a:r>
            <a:r>
              <a:rPr lang="en">
                <a:solidFill>
                  <a:schemeClr val="dk1"/>
                </a:solidFill>
                <a:latin typeface="Poppins"/>
                <a:ea typeface="Poppins"/>
                <a:cs typeface="Poppins"/>
                <a:sym typeface="Poppins"/>
              </a:rPr>
              <a:t> Considering notes from the pre-work article, reflect independently</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7 min</a:t>
            </a:r>
            <a:r>
              <a:rPr lang="en">
                <a:solidFill>
                  <a:schemeClr val="dk1"/>
                </a:solidFill>
                <a:latin typeface="Poppins"/>
                <a:ea typeface="Poppins"/>
                <a:cs typeface="Poppins"/>
                <a:sym typeface="Poppins"/>
              </a:rPr>
              <a:t>:  Group in triads and share your reflections grounding your responses in evidence from the text</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Share whole group</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Strong understanding of vocabulary is essential for reading comprehension, and in particular for accessing grade-level complex texts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English Language Learners and students who are struggling readers often have lower comprehension because they don’t know as many vocabulary words</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Vocabulary instruction can help to create access to texts for all students</a:t>
            </a:r>
            <a:endParaRPr>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62e3cf9593_0_443: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62e3cf9593_0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oppins"/>
                <a:ea typeface="Poppins"/>
                <a:cs typeface="Poppins"/>
                <a:sym typeface="Poppins"/>
              </a:rPr>
              <a:t>Next Steps (3 min) </a:t>
            </a:r>
            <a:endParaRPr b="1">
              <a:latin typeface="Poppins"/>
              <a:ea typeface="Poppins"/>
              <a:cs typeface="Poppins"/>
              <a:sym typeface="Poppins"/>
            </a:endParaRPr>
          </a:p>
          <a:p>
            <a:pPr marL="0" lvl="0" indent="0" algn="l" rtl="0">
              <a:spcBef>
                <a:spcPts val="0"/>
              </a:spcBef>
              <a:spcAft>
                <a:spcPts val="0"/>
              </a:spcAft>
              <a:buNone/>
            </a:pPr>
            <a:r>
              <a:rPr lang="en">
                <a:latin typeface="Poppins"/>
                <a:ea typeface="Poppins"/>
                <a:cs typeface="Poppins"/>
                <a:sym typeface="Poppins"/>
              </a:rPr>
              <a:t>“Thank you for a wonderful start to our content cycle! To prepare for our next session, you will dive into an excerpt from </a:t>
            </a:r>
            <a:r>
              <a:rPr lang="en" i="1">
                <a:latin typeface="Poppins"/>
                <a:ea typeface="Poppins"/>
                <a:cs typeface="Poppins"/>
                <a:sym typeface="Poppins"/>
              </a:rPr>
              <a:t>Reading Reconsidered </a:t>
            </a:r>
            <a:r>
              <a:rPr lang="en">
                <a:latin typeface="Poppins"/>
                <a:ea typeface="Poppins"/>
                <a:cs typeface="Poppins"/>
                <a:sym typeface="Poppins"/>
              </a:rPr>
              <a:t>on implicit vocabulary instruction.” </a:t>
            </a: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63dfb0943f_0_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63dfb0943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Cycle Overview (4 min)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Share 11 week path of learning for this cycle (on slide), explaining how the learning builds over the course of the cycle. Our 11 week cycle includes time for Shared Learning, planning and practice, and looking at student work to determine progress. We will front-load some shared learning experiences so that we are fully prepared to plan, practice, and analyze student work based on what we have learned together.</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Reflect Independently. How will the learning in this cycle support your own development and your students’ learning?</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Share out whole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ed219a22d_0_21: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ed219a22d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Session Objectives and Agenda (1 min)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Share the objectives and agenda for this session, connecting to the overarching goal of the cycle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28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fd17afdb1_0_0: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3fd17afd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Calibri"/>
              <a:buNone/>
            </a:pPr>
            <a:r>
              <a:rPr lang="en" b="1" dirty="0">
                <a:solidFill>
                  <a:schemeClr val="dk1"/>
                </a:solidFill>
                <a:latin typeface="Poppins"/>
                <a:ea typeface="Poppins"/>
                <a:cs typeface="Poppins"/>
                <a:sym typeface="Poppins"/>
              </a:rPr>
              <a:t>Norms (2 min) *Can replace with school norms* </a:t>
            </a:r>
            <a:endParaRPr dirty="0">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Char char="•"/>
            </a:pPr>
            <a:r>
              <a:rPr lang="en" dirty="0">
                <a:solidFill>
                  <a:schemeClr val="dk1"/>
                </a:solidFill>
                <a:latin typeface="Poppins"/>
                <a:ea typeface="Poppins"/>
                <a:cs typeface="Poppins"/>
                <a:sym typeface="Poppins"/>
              </a:rPr>
              <a:t>Participants choose one norm that they would like to focus on for the session and/or day.</a:t>
            </a:r>
            <a:endParaRPr dirty="0">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Char char="•"/>
            </a:pPr>
            <a:r>
              <a:rPr lang="en" dirty="0">
                <a:solidFill>
                  <a:schemeClr val="dk1"/>
                </a:solidFill>
                <a:latin typeface="Poppins"/>
                <a:ea typeface="Poppins"/>
                <a:cs typeface="Poppins"/>
                <a:sym typeface="Poppins"/>
              </a:rPr>
              <a:t>Then, participants turn-talk with an elbow partner who can hold them accountable.</a:t>
            </a:r>
            <a:endParaRPr dirty="0">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Just want to remind you of our norms and call them back into the room.  A few other norms to remember:</a:t>
            </a:r>
            <a:endParaRPr dirty="0">
              <a:solidFill>
                <a:schemeClr val="dk1"/>
              </a:solidFill>
              <a:latin typeface="Poppins"/>
              <a:ea typeface="Poppins"/>
              <a:cs typeface="Poppins"/>
              <a:sym typeface="Poppins"/>
            </a:endParaRPr>
          </a:p>
          <a:p>
            <a:pPr marL="628650" lvl="1" indent="-19050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There will be lots of opportunities for partner/table conversation. Look for my hand when it’s time to come back together.</a:t>
            </a:r>
            <a:endParaRPr dirty="0">
              <a:solidFill>
                <a:schemeClr val="dk1"/>
              </a:solidFill>
              <a:latin typeface="Poppins"/>
              <a:ea typeface="Poppins"/>
              <a:cs typeface="Poppins"/>
              <a:sym typeface="Poppins"/>
            </a:endParaRPr>
          </a:p>
          <a:p>
            <a:pPr marL="628650" lvl="1" indent="-19050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Use tech as a tool not a distraction. If you need to send a text or answer a call, please step in the hall and come back when you are ready to rejoin the session</a:t>
            </a: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endParaRPr dirty="0">
              <a:solidFill>
                <a:schemeClr val="dk1"/>
              </a:solidFill>
              <a:latin typeface="Poppins"/>
              <a:ea typeface="Poppins"/>
              <a:cs typeface="Poppins"/>
              <a:sym typeface="Poppins"/>
            </a:endParaRPr>
          </a:p>
          <a:p>
            <a:pPr marL="0" lvl="0" indent="0" algn="l" rtl="0">
              <a:spcBef>
                <a:spcPts val="0"/>
              </a:spcBef>
              <a:spcAft>
                <a:spcPts val="0"/>
              </a:spcAft>
              <a:buClr>
                <a:schemeClr val="dk1"/>
              </a:buClr>
              <a:buFont typeface="Arial"/>
              <a:buNone/>
            </a:pPr>
            <a:r>
              <a:rPr lang="en" b="1" u="sng" dirty="0">
                <a:solidFill>
                  <a:schemeClr val="dk1"/>
                </a:solidFill>
                <a:latin typeface="Poppins"/>
                <a:ea typeface="Poppins"/>
                <a:cs typeface="Poppins"/>
                <a:sym typeface="Poppins"/>
              </a:rPr>
              <a:t>Look or Listen Fors/Evidence of Mastery:</a:t>
            </a:r>
            <a:endParaRPr dirty="0">
              <a:solidFill>
                <a:schemeClr val="dk1"/>
              </a:solidFill>
              <a:latin typeface="Poppins"/>
              <a:ea typeface="Poppins"/>
              <a:cs typeface="Poppins"/>
              <a:sym typeface="Poppins"/>
            </a:endParaRPr>
          </a:p>
          <a:p>
            <a:pPr marL="171450" lvl="0" indent="-190500" algn="l" rtl="0">
              <a:spcBef>
                <a:spcPts val="0"/>
              </a:spcBef>
              <a:spcAft>
                <a:spcPts val="0"/>
              </a:spcAft>
              <a:buClr>
                <a:schemeClr val="dk1"/>
              </a:buClr>
              <a:buSzPts val="1100"/>
              <a:buFont typeface="Poppins"/>
              <a:buChar char="•"/>
            </a:pPr>
            <a:r>
              <a:rPr lang="en" dirty="0">
                <a:solidFill>
                  <a:schemeClr val="dk1"/>
                </a:solidFill>
                <a:latin typeface="Poppins"/>
                <a:ea typeface="Poppins"/>
                <a:cs typeface="Poppins"/>
                <a:sym typeface="Poppins"/>
              </a:rPr>
              <a:t>Listen to conversations.</a:t>
            </a:r>
            <a:endParaRPr dirty="0">
              <a:solidFill>
                <a:schemeClr val="dk1"/>
              </a:solidFill>
              <a:latin typeface="Poppins"/>
              <a:ea typeface="Poppins"/>
              <a:cs typeface="Poppins"/>
              <a:sym typeface="Poppi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62e3cf9593_0_537: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62e3cf9593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Frame (1 min):  </a:t>
            </a:r>
            <a:r>
              <a:rPr lang="en">
                <a:solidFill>
                  <a:schemeClr val="dk1"/>
                </a:solidFill>
                <a:latin typeface="Poppins"/>
                <a:ea typeface="Poppins"/>
                <a:cs typeface="Poppins"/>
                <a:sym typeface="Poppins"/>
              </a:rPr>
              <a:t>“Let’s take a minute to experience first-hand how knowledge of vocabulary is critical for reading comprehension, and step into the shoes of a student.”</a:t>
            </a:r>
            <a:endParaRPr>
              <a:latin typeface="Poppins"/>
              <a:ea typeface="Poppins"/>
              <a:cs typeface="Poppins"/>
              <a:sym typeface="Poppi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ed219a22d_0_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ed219a22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Experience the Learning (3 min) </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Participants review the excerpt. </a:t>
            </a:r>
            <a:r>
              <a:rPr lang="en" i="1">
                <a:solidFill>
                  <a:schemeClr val="dk1"/>
                </a:solidFill>
                <a:latin typeface="Poppins"/>
                <a:ea typeface="Poppins"/>
                <a:cs typeface="Poppins"/>
                <a:sym typeface="Poppins"/>
              </a:rPr>
              <a:t>“May I have a volunteer read this passage aloud for the group?”</a:t>
            </a:r>
            <a:endParaRPr i="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b="1">
                <a:solidFill>
                  <a:schemeClr val="dk1"/>
                </a:solidFill>
                <a:latin typeface="Poppins"/>
                <a:ea typeface="Poppins"/>
                <a:cs typeface="Poppins"/>
                <a:sym typeface="Poppins"/>
              </a:rPr>
              <a:t>1 min:</a:t>
            </a:r>
            <a:r>
              <a:rPr lang="en">
                <a:solidFill>
                  <a:schemeClr val="dk1"/>
                </a:solidFill>
                <a:latin typeface="Poppins"/>
                <a:ea typeface="Poppins"/>
                <a:cs typeface="Poppins"/>
                <a:sym typeface="Poppins"/>
              </a:rPr>
              <a:t> Participants jot down notes of their summary of the passage. Facilitator can frame that if participants aren’t sure about the meaning of the word, they can just use the context clues.</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(NOTE: Of course, given the number of words missing from the passage, participants can’t actually use context clues to figure out the words! However, this is something we as teachers commonly say to students and it’s helpful to simulate that same experience recognizing how hard it can be to use that strategy if too many words are unknown.) </a:t>
            </a:r>
            <a:endParaRPr>
              <a:latin typeface="Poppins"/>
              <a:ea typeface="Poppins"/>
              <a:cs typeface="Poppins"/>
              <a:sym typeface="Poppi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ed219a22d_0_129: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ed219a22d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Reflection (5 min) </a:t>
            </a:r>
            <a:endParaRPr b="1">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2 min:</a:t>
            </a:r>
            <a:r>
              <a:rPr lang="en">
                <a:solidFill>
                  <a:schemeClr val="dk1"/>
                </a:solidFill>
                <a:latin typeface="Poppins"/>
                <a:ea typeface="Poppins"/>
                <a:cs typeface="Poppins"/>
                <a:sym typeface="Poppins"/>
              </a:rPr>
              <a:t>  Reflect on the following with a partner:</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How well were you able to summarize the passage? Why? </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Why didn’t you just use context clues to figure out the words that were blacked out?</a:t>
            </a:r>
            <a:endParaRPr>
              <a:solidFill>
                <a:schemeClr val="dk1"/>
              </a:solidFill>
              <a:latin typeface="Poppins"/>
              <a:ea typeface="Poppins"/>
              <a:cs typeface="Poppins"/>
              <a:sym typeface="Poppins"/>
            </a:endParaRPr>
          </a:p>
          <a:p>
            <a:pPr marL="914400" lvl="1"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How did this experience feel for you?  </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3 min:</a:t>
            </a:r>
            <a:r>
              <a:rPr lang="en">
                <a:solidFill>
                  <a:schemeClr val="dk1"/>
                </a:solidFill>
                <a:latin typeface="Poppins"/>
                <a:ea typeface="Poppins"/>
                <a:cs typeface="Poppins"/>
                <a:sym typeface="Poppins"/>
              </a:rPr>
              <a:t>  Share reflections whole group</a:t>
            </a: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b="1">
                <a:solidFill>
                  <a:schemeClr val="dk1"/>
                </a:solidFill>
                <a:latin typeface="Poppins"/>
                <a:ea typeface="Poppins"/>
                <a:cs typeface="Poppins"/>
                <a:sym typeface="Poppins"/>
              </a:rPr>
              <a:t>Key Takeaways:</a:t>
            </a:r>
            <a:endParaRPr b="1">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We couldn’t understand the passage and answer the questions because there were too many words unknown.</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We can’t use context clues to develop an understanding of unknown words because we know too few words to get the context. </a:t>
            </a:r>
            <a:endParaRPr>
              <a:solidFill>
                <a:schemeClr val="dk1"/>
              </a:solidFill>
              <a:latin typeface="Poppins"/>
              <a:ea typeface="Poppins"/>
              <a:cs typeface="Poppins"/>
              <a:sym typeface="Poppins"/>
            </a:endParaRPr>
          </a:p>
          <a:p>
            <a:pPr marL="457200" lvl="0" indent="-298450" algn="l" rtl="0">
              <a:spcBef>
                <a:spcPts val="0"/>
              </a:spcBef>
              <a:spcAft>
                <a:spcPts val="0"/>
              </a:spcAft>
              <a:buClr>
                <a:schemeClr val="dk1"/>
              </a:buClr>
              <a:buSzPts val="1100"/>
              <a:buFont typeface="Poppins"/>
              <a:buChar char="●"/>
            </a:pPr>
            <a:r>
              <a:rPr lang="en">
                <a:solidFill>
                  <a:schemeClr val="dk1"/>
                </a:solidFill>
                <a:latin typeface="Poppins"/>
                <a:ea typeface="Poppins"/>
                <a:cs typeface="Poppins"/>
                <a:sym typeface="Poppins"/>
              </a:rPr>
              <a:t>This is frustrating and it’s not clear how to make meaning without knowing more words! </a:t>
            </a:r>
            <a:endParaRPr>
              <a:latin typeface="Poppins"/>
              <a:ea typeface="Poppins"/>
              <a:cs typeface="Poppins"/>
              <a:sym typeface="Poppi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62e3cf9593_0_426:notes"/>
          <p:cNvSpPr>
            <a:spLocks noGrp="1" noRot="1" noChangeAspect="1"/>
          </p:cNvSpPr>
          <p:nvPr>
            <p:ph type="sldImg" idx="2"/>
          </p:nvPr>
        </p:nvSpPr>
        <p:spPr>
          <a:xfrm>
            <a:off x="685800" y="685800"/>
            <a:ext cx="54864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62e3cf9593_0_4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oppins"/>
                <a:ea typeface="Poppins"/>
                <a:cs typeface="Poppins"/>
                <a:sym typeface="Poppins"/>
              </a:rPr>
              <a:t>Matthew Effect (2 min)</a:t>
            </a:r>
            <a:r>
              <a:rPr lang="en">
                <a:solidFill>
                  <a:schemeClr val="dk1"/>
                </a:solidFill>
                <a:latin typeface="Poppins"/>
                <a:ea typeface="Poppins"/>
                <a:cs typeface="Poppins"/>
                <a:sym typeface="Poppins"/>
              </a:rPr>
              <a:t>:</a:t>
            </a:r>
            <a:r>
              <a:rPr lang="en" b="1">
                <a:solidFill>
                  <a:schemeClr val="dk1"/>
                </a:solidFill>
                <a:latin typeface="Poppins"/>
                <a:ea typeface="Poppins"/>
                <a:cs typeface="Poppins"/>
                <a:sym typeface="Poppins"/>
              </a:rPr>
              <a:t> </a:t>
            </a:r>
            <a:endParaRPr b="1">
              <a:solidFill>
                <a:schemeClr val="dk1"/>
              </a:solidFill>
              <a:latin typeface="Poppins"/>
              <a:ea typeface="Poppins"/>
              <a:cs typeface="Poppins"/>
              <a:sym typeface="Poppins"/>
            </a:endParaRPr>
          </a:p>
          <a:p>
            <a:pPr marL="0" lvl="0" indent="0" algn="l" rtl="0">
              <a:spcBef>
                <a:spcPts val="0"/>
              </a:spcBef>
              <a:spcAft>
                <a:spcPts val="0"/>
              </a:spcAft>
              <a:buNone/>
            </a:pPr>
            <a:r>
              <a:rPr lang="en">
                <a:solidFill>
                  <a:schemeClr val="dk1"/>
                </a:solidFill>
                <a:latin typeface="Poppins"/>
                <a:ea typeface="Poppins"/>
                <a:cs typeface="Poppins"/>
                <a:sym typeface="Poppins"/>
              </a:rPr>
              <a:t>Explain graph. </a:t>
            </a:r>
            <a:r>
              <a:rPr lang="en" i="1">
                <a:solidFill>
                  <a:schemeClr val="dk1"/>
                </a:solidFill>
                <a:latin typeface="Poppins"/>
                <a:ea typeface="Poppins"/>
                <a:cs typeface="Poppins"/>
                <a:sym typeface="Poppins"/>
              </a:rPr>
              <a:t>“There’s research that shows that one of the major reasons the gap between struggling readers is maintained over time – and in fact </a:t>
            </a:r>
            <a:r>
              <a:rPr lang="en" i="1" u="sng">
                <a:solidFill>
                  <a:schemeClr val="dk1"/>
                </a:solidFill>
                <a:latin typeface="Poppins"/>
                <a:ea typeface="Poppins"/>
                <a:cs typeface="Poppins"/>
                <a:sym typeface="Poppins"/>
              </a:rPr>
              <a:t>grows</a:t>
            </a:r>
            <a:r>
              <a:rPr lang="en" i="1">
                <a:solidFill>
                  <a:schemeClr val="dk1"/>
                </a:solidFill>
                <a:latin typeface="Poppins"/>
                <a:ea typeface="Poppins"/>
                <a:cs typeface="Poppins"/>
                <a:sym typeface="Poppins"/>
              </a:rPr>
              <a:t> over time – is due to challenges with vocabulary, and something called the Matthew Effect.” </a:t>
            </a:r>
            <a:r>
              <a:rPr lang="en">
                <a:solidFill>
                  <a:schemeClr val="dk1"/>
                </a:solidFill>
                <a:latin typeface="Poppins"/>
                <a:ea typeface="Poppins"/>
                <a:cs typeface="Poppins"/>
                <a:sym typeface="Poppins"/>
              </a:rPr>
              <a:t>This works like a compound interest curve. The idea of the rich getting richer while the poor get poorer can be extrapolated to reading. Students who know fewer vocabulary words struggle with comprehension, and often get fewer experiences to read grade level text with rich vocabulary as a result. Often, attempts to differentiate for struggling readers mean that those readers end up reading less challenging passages vs. getting supported opportunities to engage with challenging text and learn new vocabulary.</a:t>
            </a:r>
            <a:endParaRPr>
              <a:solidFill>
                <a:schemeClr val="dk1"/>
              </a:solidFill>
              <a:latin typeface="Poppins"/>
              <a:ea typeface="Poppins"/>
              <a:cs typeface="Poppins"/>
              <a:sym typeface="Poppins"/>
            </a:endParaRPr>
          </a:p>
          <a:p>
            <a:pPr marL="0" lvl="0" indent="0" algn="l" rtl="0">
              <a:spcBef>
                <a:spcPts val="0"/>
              </a:spcBef>
              <a:spcAft>
                <a:spcPts val="0"/>
              </a:spcAft>
              <a:buNone/>
            </a:pPr>
            <a:r>
              <a:rPr lang="en">
                <a:solidFill>
                  <a:schemeClr val="dk1"/>
                </a:solidFill>
                <a:latin typeface="Poppins"/>
                <a:ea typeface="Poppins"/>
                <a:cs typeface="Poppins"/>
                <a:sym typeface="Poppins"/>
              </a:rPr>
              <a:t>Vocabulary instruction is critical to instructional equity. </a:t>
            </a:r>
            <a:endParaRPr b="1">
              <a:solidFill>
                <a:schemeClr val="dk1"/>
              </a:solidFill>
              <a:latin typeface="Poppins"/>
              <a:ea typeface="Poppins"/>
              <a:cs typeface="Poppins"/>
              <a:sym typeface="Poppins"/>
            </a:endParaRPr>
          </a:p>
          <a:p>
            <a:pPr marL="0" lvl="0" indent="0" algn="l" rtl="0">
              <a:spcBef>
                <a:spcPts val="0"/>
              </a:spcBef>
              <a:spcAft>
                <a:spcPts val="0"/>
              </a:spcAft>
              <a:buNone/>
            </a:pPr>
            <a:endParaRPr>
              <a:latin typeface="Poppins"/>
              <a:ea typeface="Poppins"/>
              <a:cs typeface="Poppins"/>
              <a:sym typeface="Poppi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 name="Google Shape;11;p2"/>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a:lnSpc>
                <a:spcPct val="150000"/>
              </a:lnSpc>
              <a:spcBef>
                <a:spcPts val="0"/>
              </a:spcBef>
              <a:spcAft>
                <a:spcPts val="0"/>
              </a:spcAft>
              <a:buNone/>
              <a:defRPr sz="1200">
                <a:solidFill>
                  <a:srgbClr val="40C1AC"/>
                </a:solidFill>
                <a:latin typeface="Bitter"/>
                <a:ea typeface="Bitter"/>
                <a:cs typeface="Bitter"/>
                <a:sym typeface="Bitter"/>
              </a:defRPr>
            </a:lvl1pPr>
            <a:lvl2pPr lvl="1">
              <a:spcBef>
                <a:spcPts val="10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1"/>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50" name="Google Shape;50;p11"/>
          <p:cNvPicPr preferRelativeResize="0"/>
          <p:nvPr/>
        </p:nvPicPr>
        <p:blipFill>
          <a:blip r:embed="rId3">
            <a:alphaModFix/>
          </a:blip>
          <a:stretch>
            <a:fillRect/>
          </a:stretch>
        </p:blipFill>
        <p:spPr>
          <a:xfrm>
            <a:off x="0" y="0"/>
            <a:ext cx="9143997" cy="897077"/>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51"/>
        <p:cNvGrpSpPr/>
        <p:nvPr/>
      </p:nvGrpSpPr>
      <p:grpSpPr>
        <a:xfrm>
          <a:off x="0" y="0"/>
          <a:ext cx="0" cy="0"/>
          <a:chOff x="0" y="0"/>
          <a:chExt cx="0" cy="0"/>
        </a:xfrm>
      </p:grpSpPr>
      <p:sp>
        <p:nvSpPr>
          <p:cNvPr id="52" name="Google Shape;52;p12"/>
          <p:cNvSpPr txBox="1">
            <a:spLocks noGrp="1"/>
          </p:cNvSpPr>
          <p:nvPr>
            <p:ph type="title"/>
          </p:nvPr>
        </p:nvSpPr>
        <p:spPr>
          <a:xfrm>
            <a:off x="1143000" y="579500"/>
            <a:ext cx="6827100" cy="3672600"/>
          </a:xfrm>
          <a:prstGeom prst="rect">
            <a:avLst/>
          </a:prstGeom>
        </p:spPr>
        <p:txBody>
          <a:bodyPr spcFirstLastPara="1" wrap="square" lIns="0" tIns="0" rIns="0" bIns="0" anchor="ctr" anchorCtr="0">
            <a:noAutofit/>
          </a:bodyPr>
          <a:lstStyle>
            <a:lvl1pPr lvl="0" algn="ctr" rtl="0">
              <a:spcBef>
                <a:spcPts val="0"/>
              </a:spcBef>
              <a:spcAft>
                <a:spcPts val="0"/>
              </a:spcAft>
              <a:buSzPts val="2200"/>
              <a:buFont typeface="Poppins"/>
              <a:buNone/>
              <a:defRPr sz="2200" b="1">
                <a:latin typeface="Poppins"/>
                <a:ea typeface="Poppins"/>
                <a:cs typeface="Poppins"/>
                <a:sym typeface="Poppins"/>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3" name="Google Shape;53;p12"/>
          <p:cNvSpPr txBox="1">
            <a:spLocks noGrp="1"/>
          </p:cNvSpPr>
          <p:nvPr>
            <p:ph type="subTitle" idx="1"/>
          </p:nvPr>
        </p:nvSpPr>
        <p:spPr>
          <a:xfrm>
            <a:off x="2703900" y="4409150"/>
            <a:ext cx="3705300" cy="515400"/>
          </a:xfrm>
          <a:prstGeom prst="rect">
            <a:avLst/>
          </a:prstGeom>
        </p:spPr>
        <p:txBody>
          <a:bodyPr spcFirstLastPara="1" wrap="square" lIns="0" tIns="0" rIns="0" bIns="0" anchor="ctr"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4" name="Google Shape;54;p12"/>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55"/>
        <p:cNvGrpSpPr/>
        <p:nvPr/>
      </p:nvGrpSpPr>
      <p:grpSpPr>
        <a:xfrm>
          <a:off x="0" y="0"/>
          <a:ext cx="0" cy="0"/>
          <a:chOff x="0" y="0"/>
          <a:chExt cx="0" cy="0"/>
        </a:xfrm>
      </p:grpSpPr>
      <p:sp>
        <p:nvSpPr>
          <p:cNvPr id="56" name="Google Shape;56;p13"/>
          <p:cNvSpPr txBox="1">
            <a:spLocks noGrp="1"/>
          </p:cNvSpPr>
          <p:nvPr>
            <p:ph type="body" idx="1"/>
          </p:nvPr>
        </p:nvSpPr>
        <p:spPr>
          <a:xfrm>
            <a:off x="5513625"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57" name="Google Shape;57;p13"/>
          <p:cNvSpPr txBox="1">
            <a:spLocks noGrp="1"/>
          </p:cNvSpPr>
          <p:nvPr>
            <p:ph type="title"/>
          </p:nvPr>
        </p:nvSpPr>
        <p:spPr>
          <a:xfrm>
            <a:off x="1143000" y="1152000"/>
            <a:ext cx="32529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58" name="Google Shape;58;p13"/>
          <p:cNvSpPr txBox="1">
            <a:spLocks noGrp="1"/>
          </p:cNvSpPr>
          <p:nvPr>
            <p:ph type="subTitle" idx="2"/>
          </p:nvPr>
        </p:nvSpPr>
        <p:spPr>
          <a:xfrm>
            <a:off x="551365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59" name="Google Shape;59;p13"/>
          <p:cNvCxnSpPr/>
          <p:nvPr/>
        </p:nvCxnSpPr>
        <p:spPr>
          <a:xfrm>
            <a:off x="5139500" y="1152000"/>
            <a:ext cx="0" cy="3411000"/>
          </a:xfrm>
          <a:prstGeom prst="straightConnector1">
            <a:avLst/>
          </a:prstGeom>
          <a:noFill/>
          <a:ln w="19050" cap="flat" cmpd="sng">
            <a:solidFill>
              <a:srgbClr val="FFFFFF"/>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1143000" y="2365750"/>
            <a:ext cx="2497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2" name="Google Shape;62;p14"/>
          <p:cNvSpPr txBox="1">
            <a:spLocks noGrp="1"/>
          </p:cNvSpPr>
          <p:nvPr>
            <p:ph type="subTitle" idx="2"/>
          </p:nvPr>
        </p:nvSpPr>
        <p:spPr>
          <a:xfrm>
            <a:off x="1143000" y="1457025"/>
            <a:ext cx="2497800" cy="864600"/>
          </a:xfrm>
          <a:prstGeom prst="rect">
            <a:avLst/>
          </a:prstGeom>
        </p:spPr>
        <p:txBody>
          <a:bodyPr spcFirstLastPara="1" wrap="square" lIns="0" tIns="0" rIns="0" bIns="0" anchor="b"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63" name="Google Shape;63;p14"/>
          <p:cNvCxnSpPr/>
          <p:nvPr/>
        </p:nvCxnSpPr>
        <p:spPr>
          <a:xfrm>
            <a:off x="3851225" y="1152000"/>
            <a:ext cx="0" cy="3411000"/>
          </a:xfrm>
          <a:prstGeom prst="straightConnector1">
            <a:avLst/>
          </a:prstGeom>
          <a:noFill/>
          <a:ln w="19050" cap="flat" cmpd="sng">
            <a:solidFill>
              <a:srgbClr val="FFFFFF"/>
            </a:solidFill>
            <a:prstDash val="solid"/>
            <a:round/>
            <a:headEnd type="none" w="med" len="med"/>
            <a:tailEnd type="none" w="med" len="med"/>
          </a:ln>
        </p:spPr>
      </p:cxnSp>
      <p:sp>
        <p:nvSpPr>
          <p:cNvPr id="64" name="Google Shape;64;p14"/>
          <p:cNvSpPr txBox="1">
            <a:spLocks noGrp="1"/>
          </p:cNvSpPr>
          <p:nvPr>
            <p:ph type="title"/>
          </p:nvPr>
        </p:nvSpPr>
        <p:spPr>
          <a:xfrm>
            <a:off x="4416775" y="1152000"/>
            <a:ext cx="3568200" cy="3411000"/>
          </a:xfrm>
          <a:prstGeom prst="rect">
            <a:avLst/>
          </a:prstGeom>
        </p:spPr>
        <p:txBody>
          <a:bodyPr spcFirstLastPara="1" wrap="square" lIns="0" tIns="0" rIns="0" bIns="0" anchor="ctr" anchorCtr="0">
            <a:noAutofit/>
          </a:bodyPr>
          <a:lstStyle>
            <a:lvl1pPr lvl="0" algn="ctr" rtl="0">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11429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7" name="Google Shape;67;p15"/>
          <p:cNvSpPr txBox="1">
            <a:spLocks noGrp="1"/>
          </p:cNvSpPr>
          <p:nvPr>
            <p:ph type="title" idx="2"/>
          </p:nvPr>
        </p:nvSpPr>
        <p:spPr>
          <a:xfrm>
            <a:off x="1143000" y="1826625"/>
            <a:ext cx="3109800" cy="3597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68" name="Google Shape;68;p15"/>
          <p:cNvSpPr txBox="1">
            <a:spLocks noGrp="1"/>
          </p:cNvSpPr>
          <p:nvPr>
            <p:ph type="body" idx="1"/>
          </p:nvPr>
        </p:nvSpPr>
        <p:spPr>
          <a:xfrm>
            <a:off x="1143000" y="2321750"/>
            <a:ext cx="43038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69" name="Google Shape;69;p15"/>
          <p:cNvSpPr txBox="1">
            <a:spLocks noGrp="1"/>
          </p:cNvSpPr>
          <p:nvPr>
            <p:ph type="subTitle" idx="3"/>
          </p:nvPr>
        </p:nvSpPr>
        <p:spPr>
          <a:xfrm>
            <a:off x="5995600" y="2321750"/>
            <a:ext cx="22461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0" name="Google Shape;70;p15"/>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en" sz="700">
                <a:solidFill>
                  <a:srgbClr val="7F8080"/>
                </a:solidFill>
                <a:latin typeface="Poppins"/>
                <a:ea typeface="Poppins"/>
                <a:cs typeface="Poppins"/>
                <a:sym typeface="Poppins"/>
              </a:rPr>
              <a:t>CAPTIONS AND CREDITS</a:t>
            </a:r>
            <a:endParaRPr sz="700">
              <a:solidFill>
                <a:srgbClr val="7F8080"/>
              </a:solidFill>
              <a:latin typeface="Poppins"/>
              <a:ea typeface="Poppins"/>
              <a:cs typeface="Poppins"/>
              <a:sym typeface="Poppins"/>
            </a:endParaRPr>
          </a:p>
        </p:txBody>
      </p:sp>
      <p:sp>
        <p:nvSpPr>
          <p:cNvPr id="71" name="Google Shape;71;p15"/>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700">
                <a:solidFill>
                  <a:srgbClr val="7F8080"/>
                </a:solidFill>
                <a:latin typeface="Poppins"/>
                <a:ea typeface="Poppins"/>
                <a:cs typeface="Poppins"/>
                <a:sym typeface="Poppins"/>
              </a:rPr>
              <a:t>‹#›</a:t>
            </a:fld>
            <a:endParaRPr sz="700">
              <a:solidFill>
                <a:srgbClr val="7F8080"/>
              </a:solidFill>
              <a:latin typeface="Poppins"/>
              <a:ea typeface="Poppins"/>
              <a:cs typeface="Poppins"/>
              <a:sym typeface="Poppins"/>
            </a:endParaRPr>
          </a:p>
        </p:txBody>
      </p:sp>
      <p:sp>
        <p:nvSpPr>
          <p:cNvPr id="72" name="Google Shape;72;p15"/>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3" name="Google Shape;73;p15"/>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7F8080"/>
                </a:solidFill>
                <a:latin typeface="Poppins"/>
                <a:ea typeface="Poppins"/>
                <a:cs typeface="Poppins"/>
                <a:sym typeface="Poppins"/>
              </a:rPr>
              <a:t>SECTION TITLE</a:t>
            </a:r>
            <a:endParaRPr sz="700" b="1">
              <a:solidFill>
                <a:srgbClr val="7F8080"/>
              </a:solidFill>
              <a:latin typeface="Poppins"/>
              <a:ea typeface="Poppins"/>
              <a:cs typeface="Poppins"/>
              <a:sym typeface="Poppins"/>
            </a:endParaRPr>
          </a:p>
        </p:txBody>
      </p:sp>
      <p:sp>
        <p:nvSpPr>
          <p:cNvPr id="74" name="Google Shape;74;p15"/>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lvl="0" indent="0" algn="l" rtl="0">
              <a:spcBef>
                <a:spcPts val="0"/>
              </a:spcBef>
              <a:spcAft>
                <a:spcPts val="0"/>
              </a:spcAft>
              <a:buNone/>
            </a:pPr>
            <a:r>
              <a:rPr lang="en" sz="700" b="1">
                <a:solidFill>
                  <a:srgbClr val="397ED0"/>
                </a:solidFill>
                <a:latin typeface="Poppins"/>
                <a:ea typeface="Poppins"/>
                <a:cs typeface="Poppins"/>
                <a:sym typeface="Poppins"/>
              </a:rPr>
              <a:t>SECTION TITLE</a:t>
            </a:r>
            <a:endParaRPr sz="700" b="1">
              <a:solidFill>
                <a:srgbClr val="397ED0"/>
              </a:solidFill>
              <a:latin typeface="Poppins"/>
              <a:ea typeface="Poppins"/>
              <a:cs typeface="Poppins"/>
              <a:sym typeface="Poppins"/>
            </a:endParaRPr>
          </a:p>
        </p:txBody>
      </p:sp>
      <p:pic>
        <p:nvPicPr>
          <p:cNvPr id="75" name="Google Shape;75;p15"/>
          <p:cNvPicPr preferRelativeResize="0"/>
          <p:nvPr/>
        </p:nvPicPr>
        <p:blipFill>
          <a:blip r:embed="rId3">
            <a:alphaModFix/>
          </a:blip>
          <a:stretch>
            <a:fillRect/>
          </a:stretch>
        </p:blipFill>
        <p:spPr>
          <a:xfrm>
            <a:off x="280050" y="227788"/>
            <a:ext cx="219456" cy="164592"/>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6"/>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rtl="0">
              <a:lnSpc>
                <a:spcPct val="130000"/>
              </a:lnSpc>
              <a:spcBef>
                <a:spcPts val="0"/>
              </a:spcBef>
              <a:spcAft>
                <a:spcPts val="0"/>
              </a:spcAft>
              <a:buClr>
                <a:srgbClr val="FFFFFF"/>
              </a:buClr>
              <a:buSzPts val="1100"/>
              <a:buChar char="●"/>
              <a:defRPr>
                <a:solidFill>
                  <a:srgbClr val="FFFFFF"/>
                </a:solidFill>
              </a:defRPr>
            </a:lvl1pPr>
            <a:lvl2pPr marL="914400" lvl="1" indent="-298450" rtl="0">
              <a:lnSpc>
                <a:spcPct val="130000"/>
              </a:lnSpc>
              <a:spcBef>
                <a:spcPts val="1000"/>
              </a:spcBef>
              <a:spcAft>
                <a:spcPts val="0"/>
              </a:spcAft>
              <a:buClr>
                <a:srgbClr val="FFFFFF"/>
              </a:buClr>
              <a:buSzPts val="1100"/>
              <a:buChar char="○"/>
              <a:defRPr>
                <a:solidFill>
                  <a:srgbClr val="FFFFFF"/>
                </a:solidFill>
              </a:defRPr>
            </a:lvl2pPr>
            <a:lvl3pPr marL="1371600" lvl="2" indent="-298450" rtl="0">
              <a:lnSpc>
                <a:spcPct val="130000"/>
              </a:lnSpc>
              <a:spcBef>
                <a:spcPts val="1000"/>
              </a:spcBef>
              <a:spcAft>
                <a:spcPts val="0"/>
              </a:spcAft>
              <a:buClr>
                <a:srgbClr val="FFFFFF"/>
              </a:buClr>
              <a:buSzPts val="1100"/>
              <a:buChar char="■"/>
              <a:defRPr>
                <a:solidFill>
                  <a:srgbClr val="FFFFFF"/>
                </a:solidFill>
              </a:defRPr>
            </a:lvl3pPr>
            <a:lvl4pPr marL="1828800" lvl="3" indent="-298450" rtl="0">
              <a:lnSpc>
                <a:spcPct val="130000"/>
              </a:lnSpc>
              <a:spcBef>
                <a:spcPts val="1000"/>
              </a:spcBef>
              <a:spcAft>
                <a:spcPts val="0"/>
              </a:spcAft>
              <a:buClr>
                <a:srgbClr val="FFFFFF"/>
              </a:buClr>
              <a:buSzPts val="1100"/>
              <a:buChar char="●"/>
              <a:defRPr>
                <a:solidFill>
                  <a:srgbClr val="FFFFFF"/>
                </a:solidFill>
              </a:defRPr>
            </a:lvl4pPr>
            <a:lvl5pPr marL="2286000" lvl="4" indent="-298450" rtl="0">
              <a:lnSpc>
                <a:spcPct val="130000"/>
              </a:lnSpc>
              <a:spcBef>
                <a:spcPts val="1000"/>
              </a:spcBef>
              <a:spcAft>
                <a:spcPts val="0"/>
              </a:spcAft>
              <a:buClr>
                <a:srgbClr val="FFFFFF"/>
              </a:buClr>
              <a:buSzPts val="1100"/>
              <a:buChar char="○"/>
              <a:defRPr>
                <a:solidFill>
                  <a:srgbClr val="FFFFFF"/>
                </a:solidFill>
              </a:defRPr>
            </a:lvl5pPr>
            <a:lvl6pPr marL="2743200" lvl="5" indent="-298450" rtl="0">
              <a:lnSpc>
                <a:spcPct val="130000"/>
              </a:lnSpc>
              <a:spcBef>
                <a:spcPts val="1000"/>
              </a:spcBef>
              <a:spcAft>
                <a:spcPts val="0"/>
              </a:spcAft>
              <a:buClr>
                <a:srgbClr val="FFFFFF"/>
              </a:buClr>
              <a:buSzPts val="1100"/>
              <a:buChar char="■"/>
              <a:defRPr>
                <a:solidFill>
                  <a:srgbClr val="FFFFFF"/>
                </a:solidFill>
              </a:defRPr>
            </a:lvl6pPr>
            <a:lvl7pPr marL="3200400" lvl="6" indent="-298450" rtl="0">
              <a:lnSpc>
                <a:spcPct val="130000"/>
              </a:lnSpc>
              <a:spcBef>
                <a:spcPts val="1000"/>
              </a:spcBef>
              <a:spcAft>
                <a:spcPts val="0"/>
              </a:spcAft>
              <a:buClr>
                <a:srgbClr val="FFFFFF"/>
              </a:buClr>
              <a:buSzPts val="1100"/>
              <a:buChar char="●"/>
              <a:defRPr>
                <a:solidFill>
                  <a:srgbClr val="FFFFFF"/>
                </a:solidFill>
              </a:defRPr>
            </a:lvl7pPr>
            <a:lvl8pPr marL="3657600" lvl="7" indent="-298450" rtl="0">
              <a:lnSpc>
                <a:spcPct val="130000"/>
              </a:lnSpc>
              <a:spcBef>
                <a:spcPts val="1000"/>
              </a:spcBef>
              <a:spcAft>
                <a:spcPts val="0"/>
              </a:spcAft>
              <a:buClr>
                <a:srgbClr val="FFFFFF"/>
              </a:buClr>
              <a:buSzPts val="1100"/>
              <a:buChar char="○"/>
              <a:defRPr>
                <a:solidFill>
                  <a:srgbClr val="FFFFFF"/>
                </a:solidFill>
              </a:defRPr>
            </a:lvl8pPr>
            <a:lvl9pPr marL="4114800" lvl="8" indent="-298450"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78" name="Google Shape;78;p16"/>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rtl="0">
              <a:spcBef>
                <a:spcPts val="0"/>
              </a:spcBef>
              <a:spcAft>
                <a:spcPts val="0"/>
              </a:spcAft>
              <a:buClr>
                <a:srgbClr val="FFFFFF"/>
              </a:buClr>
              <a:buSzPts val="2200"/>
              <a:buNone/>
              <a:defRPr sz="2200">
                <a:solidFill>
                  <a:srgbClr val="FFFFFF"/>
                </a:solidFill>
              </a:defRPr>
            </a:lvl1pPr>
            <a:lvl2pPr lvl="1" algn="ctr" rtl="0">
              <a:spcBef>
                <a:spcPts val="0"/>
              </a:spcBef>
              <a:spcAft>
                <a:spcPts val="0"/>
              </a:spcAft>
              <a:buClr>
                <a:srgbClr val="FFFFFF"/>
              </a:buClr>
              <a:buSzPts val="4200"/>
              <a:buNone/>
              <a:defRPr sz="4200">
                <a:solidFill>
                  <a:srgbClr val="FFFFFF"/>
                </a:solidFill>
              </a:defRPr>
            </a:lvl2pPr>
            <a:lvl3pPr lvl="2" algn="ctr" rtl="0">
              <a:spcBef>
                <a:spcPts val="0"/>
              </a:spcBef>
              <a:spcAft>
                <a:spcPts val="0"/>
              </a:spcAft>
              <a:buClr>
                <a:srgbClr val="FFFFFF"/>
              </a:buClr>
              <a:buSzPts val="4200"/>
              <a:buNone/>
              <a:defRPr sz="4200">
                <a:solidFill>
                  <a:srgbClr val="FFFFFF"/>
                </a:solidFill>
              </a:defRPr>
            </a:lvl3pPr>
            <a:lvl4pPr lvl="3" algn="ctr" rtl="0">
              <a:spcBef>
                <a:spcPts val="0"/>
              </a:spcBef>
              <a:spcAft>
                <a:spcPts val="0"/>
              </a:spcAft>
              <a:buClr>
                <a:srgbClr val="FFFFFF"/>
              </a:buClr>
              <a:buSzPts val="4200"/>
              <a:buNone/>
              <a:defRPr sz="4200">
                <a:solidFill>
                  <a:srgbClr val="FFFFFF"/>
                </a:solidFill>
              </a:defRPr>
            </a:lvl4pPr>
            <a:lvl5pPr lvl="4" algn="ctr" rtl="0">
              <a:spcBef>
                <a:spcPts val="0"/>
              </a:spcBef>
              <a:spcAft>
                <a:spcPts val="0"/>
              </a:spcAft>
              <a:buClr>
                <a:srgbClr val="FFFFFF"/>
              </a:buClr>
              <a:buSzPts val="4200"/>
              <a:buNone/>
              <a:defRPr sz="4200">
                <a:solidFill>
                  <a:srgbClr val="FFFFFF"/>
                </a:solidFill>
              </a:defRPr>
            </a:lvl5pPr>
            <a:lvl6pPr lvl="5" algn="ctr" rtl="0">
              <a:spcBef>
                <a:spcPts val="0"/>
              </a:spcBef>
              <a:spcAft>
                <a:spcPts val="0"/>
              </a:spcAft>
              <a:buClr>
                <a:srgbClr val="FFFFFF"/>
              </a:buClr>
              <a:buSzPts val="4200"/>
              <a:buNone/>
              <a:defRPr sz="4200">
                <a:solidFill>
                  <a:srgbClr val="FFFFFF"/>
                </a:solidFill>
              </a:defRPr>
            </a:lvl6pPr>
            <a:lvl7pPr lvl="6" algn="ctr" rtl="0">
              <a:spcBef>
                <a:spcPts val="0"/>
              </a:spcBef>
              <a:spcAft>
                <a:spcPts val="0"/>
              </a:spcAft>
              <a:buClr>
                <a:srgbClr val="FFFFFF"/>
              </a:buClr>
              <a:buSzPts val="4200"/>
              <a:buNone/>
              <a:defRPr sz="4200">
                <a:solidFill>
                  <a:srgbClr val="FFFFFF"/>
                </a:solidFill>
              </a:defRPr>
            </a:lvl7pPr>
            <a:lvl8pPr lvl="7" algn="ctr" rtl="0">
              <a:spcBef>
                <a:spcPts val="0"/>
              </a:spcBef>
              <a:spcAft>
                <a:spcPts val="0"/>
              </a:spcAft>
              <a:buClr>
                <a:srgbClr val="FFFFFF"/>
              </a:buClr>
              <a:buSzPts val="4200"/>
              <a:buNone/>
              <a:defRPr sz="4200">
                <a:solidFill>
                  <a:srgbClr val="FFFFFF"/>
                </a:solidFill>
              </a:defRPr>
            </a:lvl8pPr>
            <a:lvl9pPr lvl="8" algn="ctr" rtl="0">
              <a:spcBef>
                <a:spcPts val="0"/>
              </a:spcBef>
              <a:spcAft>
                <a:spcPts val="0"/>
              </a:spcAft>
              <a:buClr>
                <a:srgbClr val="FFFFFF"/>
              </a:buClr>
              <a:buSzPts val="4200"/>
              <a:buNone/>
              <a:defRPr sz="4200">
                <a:solidFill>
                  <a:srgbClr val="FFFFFF"/>
                </a:solidFill>
              </a:defRPr>
            </a:lvl9pPr>
          </a:lstStyle>
          <a:p>
            <a:endParaRPr/>
          </a:p>
        </p:txBody>
      </p:sp>
      <p:sp>
        <p:nvSpPr>
          <p:cNvPr id="79" name="Google Shape;79;p16"/>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80" name="Google Shape;80;p16"/>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81"/>
        <p:cNvGrpSpPr/>
        <p:nvPr/>
      </p:nvGrpSpPr>
      <p:grpSpPr>
        <a:xfrm>
          <a:off x="0" y="0"/>
          <a:ext cx="0" cy="0"/>
          <a:chOff x="0" y="0"/>
          <a:chExt cx="0" cy="0"/>
        </a:xfrm>
      </p:grpSpPr>
      <p:sp>
        <p:nvSpPr>
          <p:cNvPr id="82" name="Google Shape;82;p17"/>
          <p:cNvSpPr txBox="1">
            <a:spLocks noGrp="1"/>
          </p:cNvSpPr>
          <p:nvPr>
            <p:ph type="title"/>
          </p:nvPr>
        </p:nvSpPr>
        <p:spPr>
          <a:xfrm>
            <a:off x="935325" y="967625"/>
            <a:ext cx="5149800" cy="1519200"/>
          </a:xfrm>
          <a:prstGeom prst="rect">
            <a:avLst/>
          </a:prstGeom>
        </p:spPr>
        <p:txBody>
          <a:bodyPr spcFirstLastPara="1" wrap="square" lIns="0" tIns="0" rIns="0" bIns="0" anchor="t" anchorCtr="0">
            <a:noAutofit/>
          </a:bodyPr>
          <a:lstStyle>
            <a:lvl1pPr lvl="0" rtl="0">
              <a:spcBef>
                <a:spcPts val="0"/>
              </a:spcBef>
              <a:spcAft>
                <a:spcPts val="0"/>
              </a:spcAft>
              <a:buNone/>
              <a:defRPr>
                <a:latin typeface="Poppins"/>
                <a:ea typeface="Poppins"/>
                <a:cs typeface="Poppins"/>
                <a:sym typeface="Poppins"/>
              </a:defRPr>
            </a:lvl1pPr>
            <a:lvl2pPr lvl="1" rtl="0">
              <a:spcBef>
                <a:spcPts val="0"/>
              </a:spcBef>
              <a:spcAft>
                <a:spcPts val="0"/>
              </a:spcAft>
              <a:buNone/>
              <a:defRPr>
                <a:latin typeface="Poppins"/>
                <a:ea typeface="Poppins"/>
                <a:cs typeface="Poppins"/>
                <a:sym typeface="Poppins"/>
              </a:defRPr>
            </a:lvl2pPr>
            <a:lvl3pPr lvl="2" rtl="0">
              <a:spcBef>
                <a:spcPts val="0"/>
              </a:spcBef>
              <a:spcAft>
                <a:spcPts val="0"/>
              </a:spcAft>
              <a:buNone/>
              <a:defRPr>
                <a:latin typeface="Poppins"/>
                <a:ea typeface="Poppins"/>
                <a:cs typeface="Poppins"/>
                <a:sym typeface="Poppins"/>
              </a:defRPr>
            </a:lvl3pPr>
            <a:lvl4pPr lvl="3" rtl="0">
              <a:spcBef>
                <a:spcPts val="0"/>
              </a:spcBef>
              <a:spcAft>
                <a:spcPts val="0"/>
              </a:spcAft>
              <a:buNone/>
              <a:defRPr>
                <a:latin typeface="Poppins"/>
                <a:ea typeface="Poppins"/>
                <a:cs typeface="Poppins"/>
                <a:sym typeface="Poppins"/>
              </a:defRPr>
            </a:lvl4pPr>
            <a:lvl5pPr lvl="4" rtl="0">
              <a:spcBef>
                <a:spcPts val="0"/>
              </a:spcBef>
              <a:spcAft>
                <a:spcPts val="0"/>
              </a:spcAft>
              <a:buNone/>
              <a:defRPr>
                <a:latin typeface="Poppins"/>
                <a:ea typeface="Poppins"/>
                <a:cs typeface="Poppins"/>
                <a:sym typeface="Poppins"/>
              </a:defRPr>
            </a:lvl5pPr>
            <a:lvl6pPr lvl="5" rtl="0">
              <a:spcBef>
                <a:spcPts val="0"/>
              </a:spcBef>
              <a:spcAft>
                <a:spcPts val="0"/>
              </a:spcAft>
              <a:buNone/>
              <a:defRPr>
                <a:latin typeface="Poppins"/>
                <a:ea typeface="Poppins"/>
                <a:cs typeface="Poppins"/>
                <a:sym typeface="Poppins"/>
              </a:defRPr>
            </a:lvl6pPr>
            <a:lvl7pPr lvl="6" rtl="0">
              <a:spcBef>
                <a:spcPts val="0"/>
              </a:spcBef>
              <a:spcAft>
                <a:spcPts val="0"/>
              </a:spcAft>
              <a:buNone/>
              <a:defRPr>
                <a:latin typeface="Poppins"/>
                <a:ea typeface="Poppins"/>
                <a:cs typeface="Poppins"/>
                <a:sym typeface="Poppins"/>
              </a:defRPr>
            </a:lvl7pPr>
            <a:lvl8pPr lvl="7" rtl="0">
              <a:spcBef>
                <a:spcPts val="0"/>
              </a:spcBef>
              <a:spcAft>
                <a:spcPts val="0"/>
              </a:spcAft>
              <a:buNone/>
              <a:defRPr>
                <a:latin typeface="Poppins"/>
                <a:ea typeface="Poppins"/>
                <a:cs typeface="Poppins"/>
                <a:sym typeface="Poppins"/>
              </a:defRPr>
            </a:lvl8pPr>
            <a:lvl9pPr lvl="8" rtl="0">
              <a:spcBef>
                <a:spcPts val="0"/>
              </a:spcBef>
              <a:spcAft>
                <a:spcPts val="0"/>
              </a:spcAft>
              <a:buNone/>
              <a:defRPr>
                <a:latin typeface="Poppins"/>
                <a:ea typeface="Poppins"/>
                <a:cs typeface="Poppins"/>
                <a:sym typeface="Poppins"/>
              </a:defRPr>
            </a:lvl9pPr>
          </a:lstStyle>
          <a:p>
            <a:endParaRPr/>
          </a:p>
        </p:txBody>
      </p:sp>
      <p:sp>
        <p:nvSpPr>
          <p:cNvPr id="83" name="Google Shape;83;p17"/>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Clr>
                <a:srgbClr val="000000"/>
              </a:buClr>
              <a:buSzPts val="1100"/>
              <a:buFont typeface="Arial"/>
              <a:buNone/>
              <a:defRPr/>
            </a:lvl1pPr>
            <a:lvl2pPr lvl="1" rtl="0">
              <a:buClr>
                <a:srgbClr val="000000"/>
              </a:buClr>
              <a:buSzPts val="1100"/>
              <a:buFont typeface="Arial"/>
              <a:buNone/>
              <a:defRPr/>
            </a:lvl2pPr>
            <a:lvl3pPr lvl="2" rtl="0">
              <a:buClr>
                <a:srgbClr val="000000"/>
              </a:buClr>
              <a:buSzPts val="1100"/>
              <a:buFont typeface="Arial"/>
              <a:buNone/>
              <a:defRPr/>
            </a:lvl3pPr>
            <a:lvl4pPr lvl="3" rtl="0">
              <a:buClr>
                <a:srgbClr val="000000"/>
              </a:buClr>
              <a:buSzPts val="1100"/>
              <a:buFont typeface="Arial"/>
              <a:buNone/>
              <a:defRPr/>
            </a:lvl4pPr>
            <a:lvl5pPr lvl="4" rtl="0">
              <a:buClr>
                <a:srgbClr val="000000"/>
              </a:buClr>
              <a:buSzPts val="1100"/>
              <a:buFont typeface="Arial"/>
              <a:buNone/>
              <a:defRPr/>
            </a:lvl5pPr>
            <a:lvl6pPr lvl="5" rtl="0">
              <a:buClr>
                <a:srgbClr val="000000"/>
              </a:buClr>
              <a:buSzPts val="1100"/>
              <a:buFont typeface="Arial"/>
              <a:buNone/>
              <a:defRPr/>
            </a:lvl6pPr>
            <a:lvl7pPr lvl="6" rtl="0">
              <a:buClr>
                <a:srgbClr val="000000"/>
              </a:buClr>
              <a:buSzPts val="1100"/>
              <a:buFont typeface="Arial"/>
              <a:buNone/>
              <a:defRPr/>
            </a:lvl7pPr>
            <a:lvl8pPr lvl="7" rtl="0">
              <a:buClr>
                <a:srgbClr val="000000"/>
              </a:buClr>
              <a:buSzPts val="1100"/>
              <a:buFont typeface="Arial"/>
              <a:buNone/>
              <a:defRPr/>
            </a:lvl8pPr>
            <a:lvl9pPr lvl="8" rtl="0">
              <a:buClr>
                <a:srgbClr val="000000"/>
              </a:buClr>
              <a:buSzPts val="1100"/>
              <a:buFont typeface="Arial"/>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4"/>
        <p:cNvGrpSpPr/>
        <p:nvPr/>
      </p:nvGrpSpPr>
      <p:grpSpPr>
        <a:xfrm>
          <a:off x="0" y="0"/>
          <a:ext cx="0" cy="0"/>
          <a:chOff x="0" y="0"/>
          <a:chExt cx="0" cy="0"/>
        </a:xfrm>
      </p:grpSpPr>
      <p:sp>
        <p:nvSpPr>
          <p:cNvPr id="85" name="Google Shape;85;p18"/>
          <p:cNvSpPr txBox="1">
            <a:spLocks noGrp="1"/>
          </p:cNvSpPr>
          <p:nvPr>
            <p:ph type="title"/>
          </p:nvPr>
        </p:nvSpPr>
        <p:spPr>
          <a:xfrm>
            <a:off x="311700" y="494472"/>
            <a:ext cx="8520600" cy="636300"/>
          </a:xfrm>
          <a:prstGeom prst="rect">
            <a:avLst/>
          </a:prstGeom>
        </p:spPr>
        <p:txBody>
          <a:bodyPr spcFirstLastPara="1" wrap="square" lIns="0" tIns="0" rIns="0" bIns="0" anchor="t" anchorCtr="0">
            <a:noAutofit/>
          </a:bodyPr>
          <a:lstStyle>
            <a:lvl1pPr lvl="0" rtl="0">
              <a:spcBef>
                <a:spcPts val="0"/>
              </a:spcBef>
              <a:spcAft>
                <a:spcPts val="0"/>
              </a:spcAft>
              <a:buSzPts val="4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18"/>
          <p:cNvSpPr txBox="1">
            <a:spLocks noGrp="1"/>
          </p:cNvSpPr>
          <p:nvPr>
            <p:ph type="body" idx="1"/>
          </p:nvPr>
        </p:nvSpPr>
        <p:spPr>
          <a:xfrm>
            <a:off x="311700" y="1280528"/>
            <a:ext cx="8520600" cy="3795900"/>
          </a:xfrm>
          <a:prstGeom prst="rect">
            <a:avLst/>
          </a:prstGeom>
        </p:spPr>
        <p:txBody>
          <a:bodyPr spcFirstLastPara="1" wrap="square" lIns="0" tIns="0" rIns="0" bIns="0" anchor="t" anchorCtr="0">
            <a:noAutofit/>
          </a:bodyPr>
          <a:lstStyle>
            <a:lvl1pPr marL="457200" lvl="0" indent="-298450" rtl="0">
              <a:spcBef>
                <a:spcPts val="0"/>
              </a:spcBef>
              <a:spcAft>
                <a:spcPts val="0"/>
              </a:spcAft>
              <a:buSzPts val="11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87" name="Google Shape;87;p18"/>
          <p:cNvSpPr txBox="1">
            <a:spLocks noGrp="1"/>
          </p:cNvSpPr>
          <p:nvPr>
            <p:ph type="sldNum" idx="12"/>
          </p:nvPr>
        </p:nvSpPr>
        <p:spPr>
          <a:xfrm>
            <a:off x="8472458" y="5181352"/>
            <a:ext cx="548700" cy="4374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92"/>
        <p:cNvGrpSpPr/>
        <p:nvPr/>
      </p:nvGrpSpPr>
      <p:grpSpPr>
        <a:xfrm>
          <a:off x="0" y="0"/>
          <a:ext cx="0" cy="0"/>
          <a:chOff x="0" y="0"/>
          <a:chExt cx="0" cy="0"/>
        </a:xfrm>
      </p:grpSpPr>
      <p:sp>
        <p:nvSpPr>
          <p:cNvPr id="93" name="Google Shape;93;p20"/>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94" name="Google Shape;94;p20"/>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95" name="Google Shape;95;p20"/>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20"/>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97"/>
        <p:cNvGrpSpPr/>
        <p:nvPr/>
      </p:nvGrpSpPr>
      <p:grpSpPr>
        <a:xfrm>
          <a:off x="0" y="0"/>
          <a:ext cx="0" cy="0"/>
          <a:chOff x="0" y="0"/>
          <a:chExt cx="0" cy="0"/>
        </a:xfrm>
      </p:grpSpPr>
      <p:pic>
        <p:nvPicPr>
          <p:cNvPr id="98" name="Google Shape;98;p21"/>
          <p:cNvPicPr preferRelativeResize="0"/>
          <p:nvPr/>
        </p:nvPicPr>
        <p:blipFill rotWithShape="1">
          <a:blip r:embed="rId3">
            <a:alphaModFix/>
          </a:blip>
          <a:srcRect/>
          <a:stretch/>
        </p:blipFill>
        <p:spPr>
          <a:xfrm>
            <a:off x="0" y="0"/>
            <a:ext cx="9144000" cy="5715003"/>
          </a:xfrm>
          <a:prstGeom prst="rect">
            <a:avLst/>
          </a:prstGeom>
          <a:noFill/>
          <a:ln>
            <a:noFill/>
          </a:ln>
        </p:spPr>
      </p:pic>
      <p:sp>
        <p:nvSpPr>
          <p:cNvPr id="99" name="Google Shape;99;p21"/>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0" name="Google Shape;100;p21"/>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Page 2">
  <p:cSld name="CUSTOM_1">
    <p:bg>
      <p:bgPr>
        <a:blipFill>
          <a:blip r:embed="rId2">
            <a:alphaModFix/>
          </a:blip>
          <a:stretch>
            <a:fillRect/>
          </a:stretch>
        </a:blip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rotWithShape="1">
          <a:blip r:embed="rId3">
            <a:alphaModFix/>
          </a:blip>
          <a:srcRect/>
          <a:stretch/>
        </p:blipFill>
        <p:spPr>
          <a:xfrm>
            <a:off x="0" y="0"/>
            <a:ext cx="9144003" cy="5715002"/>
          </a:xfrm>
          <a:prstGeom prst="rect">
            <a:avLst/>
          </a:prstGeom>
          <a:noFill/>
          <a:ln>
            <a:noFill/>
          </a:ln>
        </p:spPr>
      </p:pic>
      <p:sp>
        <p:nvSpPr>
          <p:cNvPr id="14" name="Google Shape;14;p3"/>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5" name="Google Shape;15;p3"/>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Highlight 1">
  <p:cSld name="SECTION_TITLE_AND_DESCRIPTION_3">
    <p:spTree>
      <p:nvGrpSpPr>
        <p:cNvPr id="1" name="Shape 101"/>
        <p:cNvGrpSpPr/>
        <p:nvPr/>
      </p:nvGrpSpPr>
      <p:grpSpPr>
        <a:xfrm>
          <a:off x="0" y="0"/>
          <a:ext cx="0" cy="0"/>
          <a:chOff x="0" y="0"/>
          <a:chExt cx="0" cy="0"/>
        </a:xfrm>
      </p:grpSpPr>
      <p:sp>
        <p:nvSpPr>
          <p:cNvPr id="102" name="Google Shape;102;p22"/>
          <p:cNvSpPr txBox="1">
            <a:spLocks noGrp="1"/>
          </p:cNvSpPr>
          <p:nvPr>
            <p:ph type="body" idx="1"/>
          </p:nvPr>
        </p:nvSpPr>
        <p:spPr>
          <a:xfrm>
            <a:off x="5513625"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03" name="Google Shape;103;p22"/>
          <p:cNvSpPr txBox="1">
            <a:spLocks noGrp="1"/>
          </p:cNvSpPr>
          <p:nvPr>
            <p:ph type="title"/>
          </p:nvPr>
        </p:nvSpPr>
        <p:spPr>
          <a:xfrm>
            <a:off x="1143000" y="1152000"/>
            <a:ext cx="32529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04" name="Google Shape;104;p22"/>
          <p:cNvSpPr txBox="1">
            <a:spLocks noGrp="1"/>
          </p:cNvSpPr>
          <p:nvPr>
            <p:ph type="subTitle" idx="2"/>
          </p:nvPr>
        </p:nvSpPr>
        <p:spPr>
          <a:xfrm>
            <a:off x="551365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05" name="Google Shape;105;p22"/>
          <p:cNvCxnSpPr/>
          <p:nvPr/>
        </p:nvCxnSpPr>
        <p:spPr>
          <a:xfrm>
            <a:off x="5139500" y="1152000"/>
            <a:ext cx="0" cy="3411000"/>
          </a:xfrm>
          <a:prstGeom prst="straightConnector1">
            <a:avLst/>
          </a:prstGeom>
          <a:noFill/>
          <a:ln w="19050" cap="flat" cmpd="sng">
            <a:solidFill>
              <a:srgbClr val="FFFFFF"/>
            </a:solidFill>
            <a:prstDash val="solid"/>
            <a:round/>
            <a:headEnd type="none" w="sm" len="sm"/>
            <a:tailEnd type="none" w="sm" len="sm"/>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23"/>
          <p:cNvPicPr preferRelativeResize="0"/>
          <p:nvPr/>
        </p:nvPicPr>
        <p:blipFill rotWithShape="1">
          <a:blip r:embed="rId3">
            <a:alphaModFix/>
          </a:blip>
          <a:srcRect/>
          <a:stretch/>
        </p:blipFill>
        <p:spPr>
          <a:xfrm>
            <a:off x="0" y="0"/>
            <a:ext cx="9144000" cy="5714999"/>
          </a:xfrm>
          <a:prstGeom prst="rect">
            <a:avLst/>
          </a:prstGeom>
          <a:noFill/>
          <a:ln>
            <a:noFill/>
          </a:ln>
        </p:spPr>
      </p:pic>
      <p:sp>
        <p:nvSpPr>
          <p:cNvPr id="108" name="Google Shape;108;p23"/>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09" name="Google Shape;109;p23"/>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10" name="Google Shape;110;p23"/>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Page 1">
  <p:cSld name="CUSTOM">
    <p:bg>
      <p:bgPr>
        <a:blipFill>
          <a:blip r:embed="rId2">
            <a:alphaModFix/>
          </a:blip>
          <a:stretch>
            <a:fillRect/>
          </a:stretch>
        </a:blipFill>
        <a:effectLst/>
      </p:bgPr>
    </p:bg>
    <p:spTree>
      <p:nvGrpSpPr>
        <p:cNvPr id="1" name="Shape 111"/>
        <p:cNvGrpSpPr/>
        <p:nvPr/>
      </p:nvGrpSpPr>
      <p:grpSpPr>
        <a:xfrm>
          <a:off x="0" y="0"/>
          <a:ext cx="0" cy="0"/>
          <a:chOff x="0" y="0"/>
          <a:chExt cx="0" cy="0"/>
        </a:xfrm>
      </p:grpSpPr>
      <p:sp>
        <p:nvSpPr>
          <p:cNvPr id="112" name="Google Shape;112;p24"/>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3" name="Google Shape;113;p24"/>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14"/>
        <p:cNvGrpSpPr/>
        <p:nvPr/>
      </p:nvGrpSpPr>
      <p:grpSpPr>
        <a:xfrm>
          <a:off x="0" y="0"/>
          <a:ext cx="0" cy="0"/>
          <a:chOff x="0" y="0"/>
          <a:chExt cx="0" cy="0"/>
        </a:xfrm>
      </p:grpSpPr>
      <p:pic>
        <p:nvPicPr>
          <p:cNvPr id="115" name="Google Shape;115;p25"/>
          <p:cNvPicPr preferRelativeResize="0"/>
          <p:nvPr/>
        </p:nvPicPr>
        <p:blipFill rotWithShape="1">
          <a:blip r:embed="rId2">
            <a:alphaModFix/>
          </a:blip>
          <a:srcRect/>
          <a:stretch/>
        </p:blipFill>
        <p:spPr>
          <a:xfrm>
            <a:off x="0" y="0"/>
            <a:ext cx="9144000" cy="5715003"/>
          </a:xfrm>
          <a:prstGeom prst="rect">
            <a:avLst/>
          </a:prstGeom>
          <a:noFill/>
          <a:ln>
            <a:noFill/>
          </a:ln>
        </p:spPr>
      </p:pic>
      <p:sp>
        <p:nvSpPr>
          <p:cNvPr id="116" name="Google Shape;116;p25"/>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17" name="Google Shape;117;p25"/>
          <p:cNvSpPr txBox="1">
            <a:spLocks noGrp="1"/>
          </p:cNvSpPr>
          <p:nvPr>
            <p:ph type="subTitle" idx="1"/>
          </p:nvPr>
        </p:nvSpPr>
        <p:spPr>
          <a:xfrm>
            <a:off x="2486850" y="3818250"/>
            <a:ext cx="4170300" cy="836400"/>
          </a:xfrm>
          <a:prstGeom prst="rect">
            <a:avLst/>
          </a:prstGeom>
          <a:noFill/>
          <a:ln>
            <a:noFill/>
          </a:ln>
        </p:spPr>
        <p:txBody>
          <a:bodyPr spcFirstLastPara="1" wrap="square" lIns="0" tIns="0" rIns="0" bIns="0" anchor="t" anchorCtr="0">
            <a:noAutofit/>
          </a:bodyPr>
          <a:lstStyle>
            <a:lvl1pPr lvl="0" algn="ctr" rtl="0">
              <a:lnSpc>
                <a:spcPct val="150000"/>
              </a:lnSpc>
              <a:spcBef>
                <a:spcPts val="0"/>
              </a:spcBef>
              <a:spcAft>
                <a:spcPts val="0"/>
              </a:spcAft>
              <a:buSzPts val="1100"/>
              <a:buNone/>
              <a:defRPr sz="1200">
                <a:solidFill>
                  <a:srgbClr val="40C1AC"/>
                </a:solidFill>
                <a:latin typeface="Bitter"/>
                <a:ea typeface="Bitter"/>
                <a:cs typeface="Bitter"/>
                <a:sym typeface="Bitter"/>
              </a:defRPr>
            </a:lvl1pPr>
            <a:lvl2pPr lvl="1" algn="l" rtl="0">
              <a:lnSpc>
                <a:spcPct val="115000"/>
              </a:lnSpc>
              <a:spcBef>
                <a:spcPts val="10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8" name="Google Shape;118;p25"/>
          <p:cNvSpPr txBox="1">
            <a:spLocks noGrp="1"/>
          </p:cNvSpPr>
          <p:nvPr>
            <p:ph type="subTitle" idx="2"/>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19" name="Google Shape;119;p25"/>
          <p:cNvSpPr txBox="1">
            <a:spLocks noGrp="1"/>
          </p:cNvSpPr>
          <p:nvPr>
            <p:ph type="subTitle" idx="3"/>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120"/>
        <p:cNvGrpSpPr/>
        <p:nvPr/>
      </p:nvGrpSpPr>
      <p:grpSpPr>
        <a:xfrm>
          <a:off x="0" y="0"/>
          <a:ext cx="0" cy="0"/>
          <a:chOff x="0" y="0"/>
          <a:chExt cx="0" cy="0"/>
        </a:xfrm>
      </p:grpSpPr>
      <p:pic>
        <p:nvPicPr>
          <p:cNvPr id="121" name="Google Shape;121;p26"/>
          <p:cNvPicPr preferRelativeResize="0"/>
          <p:nvPr/>
        </p:nvPicPr>
        <p:blipFill rotWithShape="1">
          <a:blip r:embed="rId2">
            <a:alphaModFix/>
          </a:blip>
          <a:srcRect/>
          <a:stretch/>
        </p:blipFill>
        <p:spPr>
          <a:xfrm>
            <a:off x="0" y="0"/>
            <a:ext cx="9144000" cy="5714999"/>
          </a:xfrm>
          <a:prstGeom prst="rect">
            <a:avLst/>
          </a:prstGeom>
          <a:noFill/>
          <a:ln>
            <a:noFill/>
          </a:ln>
        </p:spPr>
      </p:pic>
      <p:sp>
        <p:nvSpPr>
          <p:cNvPr id="122" name="Google Shape;122;p26"/>
          <p:cNvSpPr txBox="1">
            <a:spLocks noGrp="1"/>
          </p:cNvSpPr>
          <p:nvPr>
            <p:ph type="title"/>
          </p:nvPr>
        </p:nvSpPr>
        <p:spPr>
          <a:xfrm>
            <a:off x="1210350" y="1331450"/>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3" name="Google Shape;123;p26"/>
          <p:cNvSpPr txBox="1">
            <a:spLocks noGrp="1"/>
          </p:cNvSpPr>
          <p:nvPr>
            <p:ph type="subTitle" idx="1"/>
          </p:nvPr>
        </p:nvSpPr>
        <p:spPr>
          <a:xfrm>
            <a:off x="673950" y="4819575"/>
            <a:ext cx="3224100" cy="3192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
        <p:nvSpPr>
          <p:cNvPr id="124" name="Google Shape;124;p26"/>
          <p:cNvSpPr txBox="1">
            <a:spLocks noGrp="1"/>
          </p:cNvSpPr>
          <p:nvPr>
            <p:ph type="subTitle" idx="2"/>
          </p:nvPr>
        </p:nvSpPr>
        <p:spPr>
          <a:xfrm>
            <a:off x="5245950" y="4819575"/>
            <a:ext cx="3224100" cy="396000"/>
          </a:xfrm>
          <a:prstGeom prst="rect">
            <a:avLst/>
          </a:prstGeom>
          <a:noFill/>
          <a:ln>
            <a:noFill/>
          </a:ln>
        </p:spPr>
        <p:txBody>
          <a:bodyPr spcFirstLastPara="1" wrap="square" lIns="0" tIns="0" rIns="0" bIns="0" anchor="t" anchorCtr="0">
            <a:noAutofit/>
          </a:bodyPr>
          <a:lstStyle>
            <a:lvl1pPr lvl="0" algn="r" rtl="0">
              <a:lnSpc>
                <a:spcPct val="115000"/>
              </a:lnSpc>
              <a:spcBef>
                <a:spcPts val="0"/>
              </a:spcBef>
              <a:spcAft>
                <a:spcPts val="0"/>
              </a:spcAft>
              <a:buSzPts val="1100"/>
              <a:buNone/>
              <a:defRPr>
                <a:solidFill>
                  <a:srgbClr val="FFFFFF"/>
                </a:solidFill>
                <a:latin typeface="Bitter"/>
                <a:ea typeface="Bitter"/>
                <a:cs typeface="Bitter"/>
                <a:sym typeface="Bitter"/>
              </a:defRPr>
            </a:lvl1pPr>
            <a:lvl2pPr lvl="1" algn="l" rtl="0">
              <a:lnSpc>
                <a:spcPct val="115000"/>
              </a:lnSpc>
              <a:spcBef>
                <a:spcPts val="1600"/>
              </a:spcBef>
              <a:spcAft>
                <a:spcPts val="0"/>
              </a:spcAft>
              <a:buSzPts val="1100"/>
              <a:buNone/>
              <a:defRPr/>
            </a:lvl2pPr>
            <a:lvl3pPr lvl="2" algn="l" rtl="0">
              <a:lnSpc>
                <a:spcPct val="115000"/>
              </a:lnSpc>
              <a:spcBef>
                <a:spcPts val="1600"/>
              </a:spcBef>
              <a:spcAft>
                <a:spcPts val="0"/>
              </a:spcAft>
              <a:buSzPts val="1100"/>
              <a:buNone/>
              <a:defRPr/>
            </a:lvl3pPr>
            <a:lvl4pPr lvl="3" algn="l" rtl="0">
              <a:lnSpc>
                <a:spcPct val="115000"/>
              </a:lnSpc>
              <a:spcBef>
                <a:spcPts val="1600"/>
              </a:spcBef>
              <a:spcAft>
                <a:spcPts val="0"/>
              </a:spcAft>
              <a:buSzPts val="1100"/>
              <a:buNone/>
              <a:defRPr/>
            </a:lvl4pPr>
            <a:lvl5pPr lvl="4" algn="l" rtl="0">
              <a:lnSpc>
                <a:spcPct val="115000"/>
              </a:lnSpc>
              <a:spcBef>
                <a:spcPts val="1600"/>
              </a:spcBef>
              <a:spcAft>
                <a:spcPts val="0"/>
              </a:spcAft>
              <a:buSzPts val="1100"/>
              <a:buNone/>
              <a:defRPr/>
            </a:lvl5pPr>
            <a:lvl6pPr lvl="5" algn="l" rtl="0">
              <a:lnSpc>
                <a:spcPct val="115000"/>
              </a:lnSpc>
              <a:spcBef>
                <a:spcPts val="1600"/>
              </a:spcBef>
              <a:spcAft>
                <a:spcPts val="0"/>
              </a:spcAft>
              <a:buSzPts val="1100"/>
              <a:buNone/>
              <a:defRPr/>
            </a:lvl6pPr>
            <a:lvl7pPr lvl="6" algn="l" rtl="0">
              <a:lnSpc>
                <a:spcPct val="115000"/>
              </a:lnSpc>
              <a:spcBef>
                <a:spcPts val="1600"/>
              </a:spcBef>
              <a:spcAft>
                <a:spcPts val="0"/>
              </a:spcAft>
              <a:buSzPts val="1100"/>
              <a:buNone/>
              <a:defRPr/>
            </a:lvl7pPr>
            <a:lvl8pPr lvl="7" algn="l" rtl="0">
              <a:lnSpc>
                <a:spcPct val="115000"/>
              </a:lnSpc>
              <a:spcBef>
                <a:spcPts val="1600"/>
              </a:spcBef>
              <a:spcAft>
                <a:spcPts val="0"/>
              </a:spcAft>
              <a:buSzPts val="1100"/>
              <a:buNone/>
              <a:defRPr/>
            </a:lvl8pPr>
            <a:lvl9pPr lvl="8" algn="l" rtl="0">
              <a:lnSpc>
                <a:spcPct val="115000"/>
              </a:lnSpc>
              <a:spcBef>
                <a:spcPts val="1600"/>
              </a:spcBef>
              <a:spcAft>
                <a:spcPts val="1600"/>
              </a:spcAft>
              <a:buSzPts val="11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1210350" y="803275"/>
            <a:ext cx="6723300" cy="2167800"/>
          </a:xfrm>
          <a:prstGeom prst="rect">
            <a:avLst/>
          </a:prstGeom>
          <a:noFill/>
          <a:ln>
            <a:noFill/>
          </a:ln>
        </p:spPr>
        <p:txBody>
          <a:bodyPr spcFirstLastPara="1" wrap="square" lIns="0" tIns="0" rIns="0" bIns="0" anchor="b" anchorCtr="0">
            <a:noAutofit/>
          </a:bodyPr>
          <a:lstStyle>
            <a:lvl1pPr lvl="0" algn="ctr" rtl="0">
              <a:lnSpc>
                <a:spcPct val="100000"/>
              </a:lnSpc>
              <a:spcBef>
                <a:spcPts val="0"/>
              </a:spcBef>
              <a:spcAft>
                <a:spcPts val="0"/>
              </a:spcAft>
              <a:buSzPts val="4400"/>
              <a:buNone/>
              <a:defRPr>
                <a:solidFill>
                  <a:srgbClr val="FFFFFF"/>
                </a:solidFill>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127" name="Google Shape;127;p27"/>
          <p:cNvSpPr txBox="1">
            <a:spLocks noGrp="1"/>
          </p:cNvSpPr>
          <p:nvPr>
            <p:ph type="subTitle" idx="1"/>
          </p:nvPr>
        </p:nvSpPr>
        <p:spPr>
          <a:xfrm>
            <a:off x="2635350" y="3092013"/>
            <a:ext cx="3873300" cy="319200"/>
          </a:xfrm>
          <a:prstGeom prst="rect">
            <a:avLst/>
          </a:prstGeom>
          <a:noFill/>
          <a:ln>
            <a:noFill/>
          </a:ln>
        </p:spPr>
        <p:txBody>
          <a:bodyPr spcFirstLastPara="1" wrap="square" lIns="0" tIns="0" rIns="0" bIns="0" anchor="t" anchorCtr="0">
            <a:noAutofit/>
          </a:bodyPr>
          <a:lstStyle>
            <a:lvl1pPr lvl="0" algn="ctr" rtl="0">
              <a:lnSpc>
                <a:spcPct val="115000"/>
              </a:lnSpc>
              <a:spcBef>
                <a:spcPts val="0"/>
              </a:spcBef>
              <a:spcAft>
                <a:spcPts val="0"/>
              </a:spcAft>
              <a:buSzPts val="1100"/>
              <a:buNone/>
              <a:defRPr sz="1200">
                <a:solidFill>
                  <a:srgbClr val="FFFFFF"/>
                </a:solidFill>
                <a:latin typeface="Bitter"/>
                <a:ea typeface="Bitter"/>
                <a:cs typeface="Bitter"/>
                <a:sym typeface="Bitter"/>
              </a:defRPr>
            </a:lvl1pPr>
            <a:lvl2pPr lvl="1" algn="ctr" rtl="0">
              <a:lnSpc>
                <a:spcPct val="115000"/>
              </a:lnSpc>
              <a:spcBef>
                <a:spcPts val="1600"/>
              </a:spcBef>
              <a:spcAft>
                <a:spcPts val="0"/>
              </a:spcAft>
              <a:buSzPts val="1100"/>
              <a:buNone/>
              <a:defRPr>
                <a:latin typeface="Bitter"/>
                <a:ea typeface="Bitter"/>
                <a:cs typeface="Bitter"/>
                <a:sym typeface="Bitter"/>
              </a:defRPr>
            </a:lvl2pPr>
            <a:lvl3pPr lvl="2" algn="ctr" rtl="0">
              <a:lnSpc>
                <a:spcPct val="115000"/>
              </a:lnSpc>
              <a:spcBef>
                <a:spcPts val="1600"/>
              </a:spcBef>
              <a:spcAft>
                <a:spcPts val="0"/>
              </a:spcAft>
              <a:buSzPts val="1100"/>
              <a:buNone/>
              <a:defRPr>
                <a:latin typeface="Bitter"/>
                <a:ea typeface="Bitter"/>
                <a:cs typeface="Bitter"/>
                <a:sym typeface="Bitter"/>
              </a:defRPr>
            </a:lvl3pPr>
            <a:lvl4pPr lvl="3" algn="ctr" rtl="0">
              <a:lnSpc>
                <a:spcPct val="115000"/>
              </a:lnSpc>
              <a:spcBef>
                <a:spcPts val="1600"/>
              </a:spcBef>
              <a:spcAft>
                <a:spcPts val="0"/>
              </a:spcAft>
              <a:buSzPts val="1100"/>
              <a:buNone/>
              <a:defRPr>
                <a:latin typeface="Bitter"/>
                <a:ea typeface="Bitter"/>
                <a:cs typeface="Bitter"/>
                <a:sym typeface="Bitter"/>
              </a:defRPr>
            </a:lvl4pPr>
            <a:lvl5pPr lvl="4" algn="ctr" rtl="0">
              <a:lnSpc>
                <a:spcPct val="115000"/>
              </a:lnSpc>
              <a:spcBef>
                <a:spcPts val="1600"/>
              </a:spcBef>
              <a:spcAft>
                <a:spcPts val="0"/>
              </a:spcAft>
              <a:buSzPts val="1100"/>
              <a:buNone/>
              <a:defRPr>
                <a:latin typeface="Bitter"/>
                <a:ea typeface="Bitter"/>
                <a:cs typeface="Bitter"/>
                <a:sym typeface="Bitter"/>
              </a:defRPr>
            </a:lvl5pPr>
            <a:lvl6pPr lvl="5" algn="ctr" rtl="0">
              <a:lnSpc>
                <a:spcPct val="115000"/>
              </a:lnSpc>
              <a:spcBef>
                <a:spcPts val="1600"/>
              </a:spcBef>
              <a:spcAft>
                <a:spcPts val="0"/>
              </a:spcAft>
              <a:buSzPts val="1100"/>
              <a:buNone/>
              <a:defRPr>
                <a:latin typeface="Bitter"/>
                <a:ea typeface="Bitter"/>
                <a:cs typeface="Bitter"/>
                <a:sym typeface="Bitter"/>
              </a:defRPr>
            </a:lvl6pPr>
            <a:lvl7pPr lvl="6" algn="ctr" rtl="0">
              <a:lnSpc>
                <a:spcPct val="115000"/>
              </a:lnSpc>
              <a:spcBef>
                <a:spcPts val="1600"/>
              </a:spcBef>
              <a:spcAft>
                <a:spcPts val="0"/>
              </a:spcAft>
              <a:buSzPts val="1100"/>
              <a:buNone/>
              <a:defRPr>
                <a:latin typeface="Bitter"/>
                <a:ea typeface="Bitter"/>
                <a:cs typeface="Bitter"/>
                <a:sym typeface="Bitter"/>
              </a:defRPr>
            </a:lvl7pPr>
            <a:lvl8pPr lvl="7" algn="ctr" rtl="0">
              <a:lnSpc>
                <a:spcPct val="115000"/>
              </a:lnSpc>
              <a:spcBef>
                <a:spcPts val="1600"/>
              </a:spcBef>
              <a:spcAft>
                <a:spcPts val="0"/>
              </a:spcAft>
              <a:buSzPts val="1100"/>
              <a:buNone/>
              <a:defRPr>
                <a:latin typeface="Bitter"/>
                <a:ea typeface="Bitter"/>
                <a:cs typeface="Bitter"/>
                <a:sym typeface="Bitter"/>
              </a:defRPr>
            </a:lvl8pPr>
            <a:lvl9pPr lvl="8" algn="ctr" rtl="0">
              <a:lnSpc>
                <a:spcPct val="115000"/>
              </a:lnSpc>
              <a:spcBef>
                <a:spcPts val="1600"/>
              </a:spcBef>
              <a:spcAft>
                <a:spcPts val="1600"/>
              </a:spcAft>
              <a:buSzPts val="1100"/>
              <a:buNone/>
              <a:defRPr>
                <a:latin typeface="Bitter"/>
                <a:ea typeface="Bitter"/>
                <a:cs typeface="Bitter"/>
                <a:sym typeface="Bitter"/>
              </a:defRPr>
            </a:lvl9pPr>
          </a:lstStyle>
          <a:p>
            <a:endParaRPr/>
          </a:p>
        </p:txBody>
      </p:sp>
      <p:sp>
        <p:nvSpPr>
          <p:cNvPr id="128" name="Google Shape;128;p27"/>
          <p:cNvSpPr txBox="1">
            <a:spLocks noGrp="1"/>
          </p:cNvSpPr>
          <p:nvPr>
            <p:ph type="body" idx="2"/>
          </p:nvPr>
        </p:nvSpPr>
        <p:spPr>
          <a:xfrm>
            <a:off x="2151150" y="3532150"/>
            <a:ext cx="4841700" cy="1199400"/>
          </a:xfrm>
          <a:prstGeom prst="rect">
            <a:avLst/>
          </a:prstGeom>
          <a:noFill/>
          <a:ln>
            <a:noFill/>
          </a:ln>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129"/>
        <p:cNvGrpSpPr/>
        <p:nvPr/>
      </p:nvGrpSpPr>
      <p:grpSpPr>
        <a:xfrm>
          <a:off x="0" y="0"/>
          <a:ext cx="0" cy="0"/>
          <a:chOff x="0" y="0"/>
          <a:chExt cx="0" cy="0"/>
        </a:xfrm>
      </p:grpSpPr>
      <p:sp>
        <p:nvSpPr>
          <p:cNvPr id="130" name="Google Shape;130;p28"/>
          <p:cNvSpPr txBox="1">
            <a:spLocks noGrp="1"/>
          </p:cNvSpPr>
          <p:nvPr>
            <p:ph type="body" idx="1"/>
          </p:nvPr>
        </p:nvSpPr>
        <p:spPr>
          <a:xfrm>
            <a:off x="4598200" y="2321750"/>
            <a:ext cx="36435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100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31" name="Google Shape;131;p28"/>
          <p:cNvSpPr txBox="1">
            <a:spLocks noGrp="1"/>
          </p:cNvSpPr>
          <p:nvPr>
            <p:ph type="title"/>
          </p:nvPr>
        </p:nvSpPr>
        <p:spPr>
          <a:xfrm>
            <a:off x="45981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32" name="Google Shape;132;p28"/>
          <p:cNvSpPr txBox="1">
            <a:spLocks noGrp="1"/>
          </p:cNvSpPr>
          <p:nvPr>
            <p:ph type="title" idx="2"/>
          </p:nvPr>
        </p:nvSpPr>
        <p:spPr>
          <a:xfrm>
            <a:off x="4598200" y="1979013"/>
            <a:ext cx="3109800" cy="182100"/>
          </a:xfrm>
          <a:prstGeom prst="rect">
            <a:avLst/>
          </a:prstGeom>
          <a:noFill/>
          <a:ln>
            <a:noFill/>
          </a:ln>
        </p:spPr>
        <p:txBody>
          <a:bodyPr spcFirstLastPara="1" wrap="square" lIns="0" tIns="0" rIns="91425" bIns="0" anchor="t"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133"/>
        <p:cNvGrpSpPr/>
        <p:nvPr/>
      </p:nvGrpSpPr>
      <p:grpSpPr>
        <a:xfrm>
          <a:off x="0" y="0"/>
          <a:ext cx="0" cy="0"/>
          <a:chOff x="0" y="0"/>
          <a:chExt cx="0" cy="0"/>
        </a:xfrm>
      </p:grpSpPr>
      <p:sp>
        <p:nvSpPr>
          <p:cNvPr id="134" name="Google Shape;134;p29"/>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35" name="Google Shape;135;p29"/>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Place Video Here</a:t>
            </a:r>
            <a:endParaRPr sz="1000" b="0" i="0" u="none" strike="noStrike" cap="none">
              <a:solidFill>
                <a:srgbClr val="2D68C4"/>
              </a:solidFill>
              <a:latin typeface="Poppins"/>
              <a:ea typeface="Poppins"/>
              <a:cs typeface="Poppins"/>
              <a:sym typeface="Poppins"/>
            </a:endParaRPr>
          </a:p>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2D68C4"/>
                </a:solidFill>
                <a:latin typeface="Poppins"/>
                <a:ea typeface="Poppins"/>
                <a:cs typeface="Poppins"/>
                <a:sym typeface="Poppins"/>
              </a:rPr>
              <a:t>Make Video box much larger than this one </a:t>
            </a:r>
            <a:endParaRPr sz="1000" b="0" i="0" u="none" strike="noStrike" cap="none">
              <a:solidFill>
                <a:srgbClr val="2D68C4"/>
              </a:solidFill>
              <a:latin typeface="Poppins"/>
              <a:ea typeface="Poppins"/>
              <a:cs typeface="Poppins"/>
              <a:sym typeface="Poppi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isual anchor">
  <p:cSld name="CUSTOM_2_1">
    <p:bg>
      <p:bgPr>
        <a:blipFill>
          <a:blip r:embed="rId2">
            <a:alphaModFix/>
          </a:blip>
          <a:stretch>
            <a:fillRect/>
          </a:stretch>
        </a:blipFill>
        <a:effectLst/>
      </p:bgPr>
    </p:bg>
    <p:spTree>
      <p:nvGrpSpPr>
        <p:cNvPr id="1" name="Shape 136"/>
        <p:cNvGrpSpPr/>
        <p:nvPr/>
      </p:nvGrpSpPr>
      <p:grpSpPr>
        <a:xfrm>
          <a:off x="0" y="0"/>
          <a:ext cx="0" cy="0"/>
          <a:chOff x="0" y="0"/>
          <a:chExt cx="0" cy="0"/>
        </a:xfrm>
      </p:grpSpPr>
      <p:sp>
        <p:nvSpPr>
          <p:cNvPr id="137" name="Google Shape;137;p30"/>
          <p:cNvSpPr txBox="1">
            <a:spLocks noGrp="1"/>
          </p:cNvSpPr>
          <p:nvPr>
            <p:ph type="subTitle" idx="1"/>
          </p:nvPr>
        </p:nvSpPr>
        <p:spPr>
          <a:xfrm>
            <a:off x="1425450" y="4163925"/>
            <a:ext cx="6293100" cy="864600"/>
          </a:xfrm>
          <a:prstGeom prst="rect">
            <a:avLst/>
          </a:prstGeom>
          <a:noFill/>
          <a:ln>
            <a:noFill/>
          </a:ln>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pic>
        <p:nvPicPr>
          <p:cNvPr id="138" name="Google Shape;138;p30"/>
          <p:cNvPicPr preferRelativeResize="0"/>
          <p:nvPr/>
        </p:nvPicPr>
        <p:blipFill rotWithShape="1">
          <a:blip r:embed="rId3">
            <a:alphaModFix/>
          </a:blip>
          <a:srcRect/>
          <a:stretch/>
        </p:blipFill>
        <p:spPr>
          <a:xfrm>
            <a:off x="0" y="0"/>
            <a:ext cx="9144000" cy="897077"/>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Quote">
  <p:cSld name="SECTION_TITLE_AND_DESCRIPTION_4_1">
    <p:spTree>
      <p:nvGrpSpPr>
        <p:cNvPr id="1" name="Shape 139"/>
        <p:cNvGrpSpPr/>
        <p:nvPr/>
      </p:nvGrpSpPr>
      <p:grpSpPr>
        <a:xfrm>
          <a:off x="0" y="0"/>
          <a:ext cx="0" cy="0"/>
          <a:chOff x="0" y="0"/>
          <a:chExt cx="0" cy="0"/>
        </a:xfrm>
      </p:grpSpPr>
      <p:sp>
        <p:nvSpPr>
          <p:cNvPr id="140" name="Google Shape;140;p31"/>
          <p:cNvSpPr txBox="1">
            <a:spLocks noGrp="1"/>
          </p:cNvSpPr>
          <p:nvPr>
            <p:ph type="title"/>
          </p:nvPr>
        </p:nvSpPr>
        <p:spPr>
          <a:xfrm>
            <a:off x="1143000" y="579500"/>
            <a:ext cx="6827100" cy="36726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2200"/>
              <a:buFont typeface="Poppins"/>
              <a:buNone/>
              <a:defRPr sz="2200" b="1">
                <a:latin typeface="Poppins"/>
                <a:ea typeface="Poppins"/>
                <a:cs typeface="Poppins"/>
                <a:sym typeface="Poppins"/>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41" name="Google Shape;141;p31"/>
          <p:cNvSpPr txBox="1">
            <a:spLocks noGrp="1"/>
          </p:cNvSpPr>
          <p:nvPr>
            <p:ph type="subTitle" idx="1"/>
          </p:nvPr>
        </p:nvSpPr>
        <p:spPr>
          <a:xfrm>
            <a:off x="2703900" y="4409150"/>
            <a:ext cx="3705300" cy="515400"/>
          </a:xfrm>
          <a:prstGeom prst="rect">
            <a:avLst/>
          </a:prstGeom>
          <a:noFill/>
          <a:ln>
            <a:noFill/>
          </a:ln>
        </p:spPr>
        <p:txBody>
          <a:bodyPr spcFirstLastPara="1" wrap="square" lIns="0" tIns="0" rIns="0" bIns="0" anchor="ctr"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2" name="Google Shape;142;p31"/>
          <p:cNvSpPr/>
          <p:nvPr/>
        </p:nvSpPr>
        <p:spPr>
          <a:xfrm>
            <a:off x="1540100" y="4252050"/>
            <a:ext cx="633900" cy="633900"/>
          </a:xfrm>
          <a:prstGeom prst="ellipse">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age 3">
  <p:cSld name="CUSTOM_1_1">
    <p:bg>
      <p:bgPr>
        <a:solidFill>
          <a:srgbClr val="FFFFFF"/>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3" cy="5715002"/>
          </a:xfrm>
          <a:prstGeom prst="rect">
            <a:avLst/>
          </a:prstGeom>
          <a:noFill/>
          <a:ln>
            <a:noFill/>
          </a:ln>
        </p:spPr>
      </p:pic>
      <p:sp>
        <p:nvSpPr>
          <p:cNvPr id="18" name="Google Shape;18;p4"/>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lvl1pPr lvl="0" algn="ctr" rtl="0">
              <a:lnSpc>
                <a:spcPct val="150000"/>
              </a:lnSpc>
              <a:spcBef>
                <a:spcPts val="0"/>
              </a:spcBef>
              <a:spcAft>
                <a:spcPts val="0"/>
              </a:spcAft>
              <a:buNone/>
              <a:defRPr sz="1200">
                <a:solidFill>
                  <a:srgbClr val="40C1AC"/>
                </a:solidFill>
                <a:latin typeface="Bitter"/>
                <a:ea typeface="Bitter"/>
                <a:cs typeface="Bitter"/>
                <a:sym typeface="Bitter"/>
              </a:defRPr>
            </a:lvl1pPr>
            <a:lvl2pPr lvl="1" rtl="0">
              <a:spcBef>
                <a:spcPts val="10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0" name="Google Shape;20;p4"/>
          <p:cNvSpPr txBox="1">
            <a:spLocks noGrp="1"/>
          </p:cNvSpPr>
          <p:nvPr>
            <p:ph type="subTitle" idx="2"/>
          </p:nvPr>
        </p:nvSpPr>
        <p:spPr>
          <a:xfrm>
            <a:off x="673950" y="4819575"/>
            <a:ext cx="3224100" cy="319200"/>
          </a:xfrm>
          <a:prstGeom prst="rect">
            <a:avLst/>
          </a:prstGeom>
        </p:spPr>
        <p:txBody>
          <a:bodyPr spcFirstLastPara="1" wrap="square" lIns="0" tIns="0" rIns="0" bIns="0" anchor="t" anchorCtr="0">
            <a:noAutofit/>
          </a:bodyPr>
          <a:lstStyle>
            <a:lvl1pPr lvl="0">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
        <p:nvSpPr>
          <p:cNvPr id="21" name="Google Shape;21;p4"/>
          <p:cNvSpPr txBox="1">
            <a:spLocks noGrp="1"/>
          </p:cNvSpPr>
          <p:nvPr>
            <p:ph type="subTitle" idx="3"/>
          </p:nvPr>
        </p:nvSpPr>
        <p:spPr>
          <a:xfrm>
            <a:off x="5245950" y="4819575"/>
            <a:ext cx="3224100" cy="396000"/>
          </a:xfrm>
          <a:prstGeom prst="rect">
            <a:avLst/>
          </a:prstGeom>
        </p:spPr>
        <p:txBody>
          <a:bodyPr spcFirstLastPara="1" wrap="square" lIns="0" tIns="0" rIns="0" bIns="0" anchor="t" anchorCtr="0">
            <a:noAutofit/>
          </a:bodyPr>
          <a:lstStyle>
            <a:lvl1pPr lvl="0" algn="r">
              <a:spcBef>
                <a:spcPts val="0"/>
              </a:spcBef>
              <a:spcAft>
                <a:spcPts val="0"/>
              </a:spcAft>
              <a:buNone/>
              <a:defRPr sz="1200">
                <a:solidFill>
                  <a:srgbClr val="FFFFFF"/>
                </a:solidFill>
                <a:latin typeface="Bitter"/>
                <a:ea typeface="Bitter"/>
                <a:cs typeface="Bitter"/>
                <a:sym typeface="Bitter"/>
              </a:defRPr>
            </a:lvl1pPr>
            <a:lvl2pPr lvl="1">
              <a:spcBef>
                <a:spcPts val="1600"/>
              </a:spcBef>
              <a:spcAft>
                <a:spcPts val="0"/>
              </a:spcAft>
              <a:buNone/>
              <a:defRPr/>
            </a:lvl2pPr>
            <a:lvl3pPr lvl="2">
              <a:spcBef>
                <a:spcPts val="1600"/>
              </a:spcBef>
              <a:spcAft>
                <a:spcPts val="0"/>
              </a:spcAft>
              <a:buNone/>
              <a:defRPr/>
            </a:lvl3pPr>
            <a:lvl4pPr lvl="3">
              <a:spcBef>
                <a:spcPts val="1600"/>
              </a:spcBef>
              <a:spcAft>
                <a:spcPts val="0"/>
              </a:spcAft>
              <a:buNone/>
              <a:defRPr/>
            </a:lvl4pPr>
            <a:lvl5pPr lvl="4">
              <a:spcBef>
                <a:spcPts val="1600"/>
              </a:spcBef>
              <a:spcAft>
                <a:spcPts val="0"/>
              </a:spcAft>
              <a:buNone/>
              <a:defRPr/>
            </a:lvl5pPr>
            <a:lvl6pPr lvl="5">
              <a:spcBef>
                <a:spcPts val="1600"/>
              </a:spcBef>
              <a:spcAft>
                <a:spcPts val="0"/>
              </a:spcAft>
              <a:buNone/>
              <a:defRPr/>
            </a:lvl6pPr>
            <a:lvl7pPr lvl="6">
              <a:spcBef>
                <a:spcPts val="1600"/>
              </a:spcBef>
              <a:spcAft>
                <a:spcPts val="0"/>
              </a:spcAft>
              <a:buNone/>
              <a:defRPr/>
            </a:lvl7pPr>
            <a:lvl8pPr lvl="7">
              <a:spcBef>
                <a:spcPts val="1600"/>
              </a:spcBef>
              <a:spcAft>
                <a:spcPts val="0"/>
              </a:spcAft>
              <a:buNone/>
              <a:defRPr/>
            </a:lvl8pPr>
            <a:lvl9pPr lvl="8">
              <a:spcBef>
                <a:spcPts val="1600"/>
              </a:spcBef>
              <a:spcAft>
                <a:spcPts val="1600"/>
              </a:spcAft>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Highlight 2">
  <p:cSld name="SECTION_TITLE_AND_DESCRIPTION_3_1">
    <p:spTree>
      <p:nvGrpSpPr>
        <p:cNvPr id="1" name="Shape 143"/>
        <p:cNvGrpSpPr/>
        <p:nvPr/>
      </p:nvGrpSpPr>
      <p:grpSpPr>
        <a:xfrm>
          <a:off x="0" y="0"/>
          <a:ext cx="0" cy="0"/>
          <a:chOff x="0" y="0"/>
          <a:chExt cx="0" cy="0"/>
        </a:xfrm>
      </p:grpSpPr>
      <p:sp>
        <p:nvSpPr>
          <p:cNvPr id="144" name="Google Shape;144;p32"/>
          <p:cNvSpPr txBox="1">
            <a:spLocks noGrp="1"/>
          </p:cNvSpPr>
          <p:nvPr>
            <p:ph type="body" idx="1"/>
          </p:nvPr>
        </p:nvSpPr>
        <p:spPr>
          <a:xfrm>
            <a:off x="1143000" y="2365750"/>
            <a:ext cx="2497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45" name="Google Shape;145;p32"/>
          <p:cNvSpPr txBox="1">
            <a:spLocks noGrp="1"/>
          </p:cNvSpPr>
          <p:nvPr>
            <p:ph type="subTitle" idx="2"/>
          </p:nvPr>
        </p:nvSpPr>
        <p:spPr>
          <a:xfrm>
            <a:off x="1143000" y="1457025"/>
            <a:ext cx="2497800" cy="864600"/>
          </a:xfrm>
          <a:prstGeom prst="rect">
            <a:avLst/>
          </a:prstGeom>
          <a:noFill/>
          <a:ln>
            <a:noFill/>
          </a:ln>
        </p:spPr>
        <p:txBody>
          <a:bodyPr spcFirstLastPara="1" wrap="square" lIns="0" tIns="0" rIns="0" bIns="0" anchor="b"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cxnSp>
        <p:nvCxnSpPr>
          <p:cNvPr id="146" name="Google Shape;146;p32"/>
          <p:cNvCxnSpPr/>
          <p:nvPr/>
        </p:nvCxnSpPr>
        <p:spPr>
          <a:xfrm>
            <a:off x="3851225" y="1152000"/>
            <a:ext cx="0" cy="3411000"/>
          </a:xfrm>
          <a:prstGeom prst="straightConnector1">
            <a:avLst/>
          </a:prstGeom>
          <a:noFill/>
          <a:ln w="19050" cap="flat" cmpd="sng">
            <a:solidFill>
              <a:srgbClr val="FFFFFF"/>
            </a:solidFill>
            <a:prstDash val="solid"/>
            <a:round/>
            <a:headEnd type="none" w="sm" len="sm"/>
            <a:tailEnd type="none" w="sm" len="sm"/>
          </a:ln>
        </p:spPr>
      </p:cxnSp>
      <p:sp>
        <p:nvSpPr>
          <p:cNvPr id="147" name="Google Shape;147;p32"/>
          <p:cNvSpPr txBox="1">
            <a:spLocks noGrp="1"/>
          </p:cNvSpPr>
          <p:nvPr>
            <p:ph type="title"/>
          </p:nvPr>
        </p:nvSpPr>
        <p:spPr>
          <a:xfrm>
            <a:off x="4416775" y="1152000"/>
            <a:ext cx="3568200" cy="34110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SzPts val="4800"/>
              <a:buFont typeface="Poppins ExtraBold"/>
              <a:buNone/>
              <a:defRPr sz="4800">
                <a:latin typeface="Poppins ExtraBold"/>
                <a:ea typeface="Poppins ExtraBold"/>
                <a:cs typeface="Poppins ExtraBold"/>
                <a:sym typeface="Poppins ExtraBold"/>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Header &amp; Footer">
  <p:cSld name="SECTION_TITLE_AND_DESCRIPTION_2">
    <p:bg>
      <p:bgPr>
        <a:blipFill>
          <a:blip r:embed="rId2">
            <a:alphaModFix/>
          </a:blip>
          <a:stretch>
            <a:fillRect/>
          </a:stretch>
        </a:blipFill>
        <a:effectLst/>
      </p:bgPr>
    </p:bg>
    <p:spTree>
      <p:nvGrpSpPr>
        <p:cNvPr id="1" name="Shape 148"/>
        <p:cNvGrpSpPr/>
        <p:nvPr/>
      </p:nvGrpSpPr>
      <p:grpSpPr>
        <a:xfrm>
          <a:off x="0" y="0"/>
          <a:ext cx="0" cy="0"/>
          <a:chOff x="0" y="0"/>
          <a:chExt cx="0" cy="0"/>
        </a:xfrm>
      </p:grpSpPr>
      <p:sp>
        <p:nvSpPr>
          <p:cNvPr id="149" name="Google Shape;149;p33"/>
          <p:cNvSpPr txBox="1">
            <a:spLocks noGrp="1"/>
          </p:cNvSpPr>
          <p:nvPr>
            <p:ph type="title"/>
          </p:nvPr>
        </p:nvSpPr>
        <p:spPr>
          <a:xfrm>
            <a:off x="1142997" y="804525"/>
            <a:ext cx="3109800" cy="102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SzPts val="2200"/>
              <a:buNone/>
              <a:defRPr sz="2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50" name="Google Shape;150;p33"/>
          <p:cNvSpPr txBox="1">
            <a:spLocks noGrp="1"/>
          </p:cNvSpPr>
          <p:nvPr>
            <p:ph type="title" idx="2"/>
          </p:nvPr>
        </p:nvSpPr>
        <p:spPr>
          <a:xfrm>
            <a:off x="1143000" y="1826625"/>
            <a:ext cx="3109800" cy="3597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151" name="Google Shape;151;p33"/>
          <p:cNvSpPr txBox="1">
            <a:spLocks noGrp="1"/>
          </p:cNvSpPr>
          <p:nvPr>
            <p:ph type="body" idx="1"/>
          </p:nvPr>
        </p:nvSpPr>
        <p:spPr>
          <a:xfrm>
            <a:off x="1143000" y="2321750"/>
            <a:ext cx="43038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SzPts val="1100"/>
              <a:buChar char="●"/>
              <a:defRPr/>
            </a:lvl1pPr>
            <a:lvl2pPr marL="914400" lvl="1" indent="-298450" algn="l" rtl="0">
              <a:lnSpc>
                <a:spcPct val="130000"/>
              </a:lnSpc>
              <a:spcBef>
                <a:spcPts val="1000"/>
              </a:spcBef>
              <a:spcAft>
                <a:spcPts val="0"/>
              </a:spcAft>
              <a:buSzPts val="1100"/>
              <a:buChar char="○"/>
              <a:defRPr/>
            </a:lvl2pPr>
            <a:lvl3pPr marL="1371600" lvl="2" indent="-298450" algn="l" rtl="0">
              <a:lnSpc>
                <a:spcPct val="130000"/>
              </a:lnSpc>
              <a:spcBef>
                <a:spcPts val="1000"/>
              </a:spcBef>
              <a:spcAft>
                <a:spcPts val="0"/>
              </a:spcAft>
              <a:buSzPts val="1100"/>
              <a:buChar char="■"/>
              <a:defRPr/>
            </a:lvl3pPr>
            <a:lvl4pPr marL="1828800" lvl="3" indent="-298450" algn="l" rtl="0">
              <a:lnSpc>
                <a:spcPct val="130000"/>
              </a:lnSpc>
              <a:spcBef>
                <a:spcPts val="1000"/>
              </a:spcBef>
              <a:spcAft>
                <a:spcPts val="0"/>
              </a:spcAft>
              <a:buSzPts val="1100"/>
              <a:buChar char="●"/>
              <a:defRPr/>
            </a:lvl4pPr>
            <a:lvl5pPr marL="2286000" lvl="4" indent="-298450" algn="l" rtl="0">
              <a:lnSpc>
                <a:spcPct val="130000"/>
              </a:lnSpc>
              <a:spcBef>
                <a:spcPts val="1000"/>
              </a:spcBef>
              <a:spcAft>
                <a:spcPts val="0"/>
              </a:spcAft>
              <a:buSzPts val="1100"/>
              <a:buChar char="○"/>
              <a:defRPr/>
            </a:lvl5pPr>
            <a:lvl6pPr marL="2743200" lvl="5" indent="-298450" algn="l" rtl="0">
              <a:lnSpc>
                <a:spcPct val="130000"/>
              </a:lnSpc>
              <a:spcBef>
                <a:spcPts val="1000"/>
              </a:spcBef>
              <a:spcAft>
                <a:spcPts val="0"/>
              </a:spcAft>
              <a:buSzPts val="1100"/>
              <a:buChar char="■"/>
              <a:defRPr/>
            </a:lvl6pPr>
            <a:lvl7pPr marL="3200400" lvl="6" indent="-298450" algn="l" rtl="0">
              <a:lnSpc>
                <a:spcPct val="130000"/>
              </a:lnSpc>
              <a:spcBef>
                <a:spcPts val="1000"/>
              </a:spcBef>
              <a:spcAft>
                <a:spcPts val="0"/>
              </a:spcAft>
              <a:buSzPts val="1100"/>
              <a:buChar char="●"/>
              <a:defRPr/>
            </a:lvl7pPr>
            <a:lvl8pPr marL="3657600" lvl="7" indent="-298450" algn="l" rtl="0">
              <a:lnSpc>
                <a:spcPct val="130000"/>
              </a:lnSpc>
              <a:spcBef>
                <a:spcPts val="1000"/>
              </a:spcBef>
              <a:spcAft>
                <a:spcPts val="0"/>
              </a:spcAft>
              <a:buSzPts val="1100"/>
              <a:buChar char="○"/>
              <a:defRPr/>
            </a:lvl8pPr>
            <a:lvl9pPr marL="4114800" lvl="8" indent="-298450" algn="l" rtl="0">
              <a:lnSpc>
                <a:spcPct val="130000"/>
              </a:lnSpc>
              <a:spcBef>
                <a:spcPts val="1000"/>
              </a:spcBef>
              <a:spcAft>
                <a:spcPts val="1000"/>
              </a:spcAft>
              <a:buSzPts val="1100"/>
              <a:buChar char="■"/>
              <a:defRPr/>
            </a:lvl9pPr>
          </a:lstStyle>
          <a:p>
            <a:endParaRPr/>
          </a:p>
        </p:txBody>
      </p:sp>
      <p:sp>
        <p:nvSpPr>
          <p:cNvPr id="152" name="Google Shape;152;p33"/>
          <p:cNvSpPr txBox="1">
            <a:spLocks noGrp="1"/>
          </p:cNvSpPr>
          <p:nvPr>
            <p:ph type="subTitle" idx="3"/>
          </p:nvPr>
        </p:nvSpPr>
        <p:spPr>
          <a:xfrm>
            <a:off x="5995600" y="2321750"/>
            <a:ext cx="22461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53" name="Google Shape;153;p33"/>
          <p:cNvSpPr txBox="1"/>
          <p:nvPr/>
        </p:nvSpPr>
        <p:spPr>
          <a:xfrm>
            <a:off x="1525" y="5241950"/>
            <a:ext cx="5956500" cy="281400"/>
          </a:xfrm>
          <a:prstGeom prst="rect">
            <a:avLst/>
          </a:prstGeom>
          <a:noFill/>
          <a:ln>
            <a:noFill/>
          </a:ln>
        </p:spPr>
        <p:txBody>
          <a:bodyPr spcFirstLastPara="1" wrap="square" lIns="91425" tIns="91425" rIns="91425" bIns="91425" anchor="t" anchorCtr="0">
            <a:noAutofit/>
          </a:bodyPr>
          <a:lstStyle/>
          <a:p>
            <a:pPr marL="45720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7F8080"/>
                </a:solidFill>
                <a:latin typeface="Poppins"/>
                <a:ea typeface="Poppins"/>
                <a:cs typeface="Poppins"/>
                <a:sym typeface="Poppins"/>
              </a:rPr>
              <a:t>CAPTIONS AND CREDITS</a:t>
            </a:r>
            <a:endParaRPr sz="700" b="0" i="0" u="none" strike="noStrike" cap="none">
              <a:solidFill>
                <a:srgbClr val="7F8080"/>
              </a:solidFill>
              <a:latin typeface="Poppins"/>
              <a:ea typeface="Poppins"/>
              <a:cs typeface="Poppins"/>
              <a:sym typeface="Poppins"/>
            </a:endParaRPr>
          </a:p>
        </p:txBody>
      </p:sp>
      <p:sp>
        <p:nvSpPr>
          <p:cNvPr id="154" name="Google Shape;154;p3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n" sz="700" b="0" i="0" u="none" strike="noStrike" cap="none">
                <a:solidFill>
                  <a:srgbClr val="7F8080"/>
                </a:solidFill>
                <a:latin typeface="Poppins"/>
                <a:ea typeface="Poppins"/>
                <a:cs typeface="Poppins"/>
                <a:sym typeface="Poppins"/>
              </a:rPr>
              <a:t>‹#›</a:t>
            </a:fld>
            <a:endParaRPr sz="700" b="0" i="0" u="none" strike="noStrike" cap="none">
              <a:solidFill>
                <a:srgbClr val="7F8080"/>
              </a:solidFill>
              <a:latin typeface="Poppins"/>
              <a:ea typeface="Poppins"/>
              <a:cs typeface="Poppins"/>
              <a:sym typeface="Poppins"/>
            </a:endParaRPr>
          </a:p>
        </p:txBody>
      </p:sp>
      <p:sp>
        <p:nvSpPr>
          <p:cNvPr id="155" name="Google Shape;155;p33"/>
          <p:cNvSpPr txBox="1"/>
          <p:nvPr/>
        </p:nvSpPr>
        <p:spPr>
          <a:xfrm>
            <a:off x="11266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6" name="Google Shape;156;p33"/>
          <p:cNvSpPr txBox="1"/>
          <p:nvPr/>
        </p:nvSpPr>
        <p:spPr>
          <a:xfrm>
            <a:off x="24802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7F8080"/>
                </a:solidFill>
                <a:latin typeface="Poppins"/>
                <a:ea typeface="Poppins"/>
                <a:cs typeface="Poppins"/>
                <a:sym typeface="Poppins"/>
              </a:rPr>
              <a:t>SECTION TITLE</a:t>
            </a:r>
            <a:endParaRPr sz="700" b="1" i="0" u="none" strike="noStrike" cap="none">
              <a:solidFill>
                <a:srgbClr val="7F8080"/>
              </a:solidFill>
              <a:latin typeface="Poppins"/>
              <a:ea typeface="Poppins"/>
              <a:cs typeface="Poppins"/>
              <a:sym typeface="Poppins"/>
            </a:endParaRPr>
          </a:p>
        </p:txBody>
      </p:sp>
      <p:sp>
        <p:nvSpPr>
          <p:cNvPr id="157" name="Google Shape;157;p33"/>
          <p:cNvSpPr txBox="1"/>
          <p:nvPr/>
        </p:nvSpPr>
        <p:spPr>
          <a:xfrm>
            <a:off x="3833825" y="0"/>
            <a:ext cx="1353600" cy="566100"/>
          </a:xfrm>
          <a:prstGeom prst="rect">
            <a:avLst/>
          </a:prstGeom>
          <a:noFill/>
          <a:ln>
            <a:noFill/>
          </a:ln>
        </p:spPr>
        <p:txBody>
          <a:bodyPr spcFirstLastPara="1" wrap="square" lIns="0" tIns="274300" rIns="0" bIns="0"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1" i="0" u="none" strike="noStrike" cap="none">
                <a:solidFill>
                  <a:srgbClr val="397ED0"/>
                </a:solidFill>
                <a:latin typeface="Poppins"/>
                <a:ea typeface="Poppins"/>
                <a:cs typeface="Poppins"/>
                <a:sym typeface="Poppins"/>
              </a:rPr>
              <a:t>SECTION TITLE</a:t>
            </a:r>
            <a:endParaRPr sz="700" b="1" i="0" u="none" strike="noStrike" cap="none">
              <a:solidFill>
                <a:srgbClr val="397ED0"/>
              </a:solidFill>
              <a:latin typeface="Poppins"/>
              <a:ea typeface="Poppins"/>
              <a:cs typeface="Poppins"/>
              <a:sym typeface="Poppins"/>
            </a:endParaRPr>
          </a:p>
        </p:txBody>
      </p:sp>
      <p:pic>
        <p:nvPicPr>
          <p:cNvPr id="158" name="Google Shape;158;p33"/>
          <p:cNvPicPr preferRelativeResize="0"/>
          <p:nvPr/>
        </p:nvPicPr>
        <p:blipFill rotWithShape="1">
          <a:blip r:embed="rId3">
            <a:alphaModFix/>
          </a:blip>
          <a:srcRect/>
          <a:stretch/>
        </p:blipFill>
        <p:spPr>
          <a:xfrm>
            <a:off x="280050" y="227788"/>
            <a:ext cx="219456" cy="16459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ark Full Page">
  <p:cSld name="SECTION_TITLE_AND_DESCRIPTION_1">
    <p:bg>
      <p:bgPr>
        <a:blipFill>
          <a:blip r:embed="rId2">
            <a:alphaModFix/>
          </a:blip>
          <a:stretch>
            <a:fillRect/>
          </a:stretch>
        </a:blipFill>
        <a:effectLst/>
      </p:bgPr>
    </p:bg>
    <p:spTree>
      <p:nvGrpSpPr>
        <p:cNvPr id="1" name="Shape 159"/>
        <p:cNvGrpSpPr/>
        <p:nvPr/>
      </p:nvGrpSpPr>
      <p:grpSpPr>
        <a:xfrm>
          <a:off x="0" y="0"/>
          <a:ext cx="0" cy="0"/>
          <a:chOff x="0" y="0"/>
          <a:chExt cx="0" cy="0"/>
        </a:xfrm>
      </p:grpSpPr>
      <p:sp>
        <p:nvSpPr>
          <p:cNvPr id="160" name="Google Shape;160;p34"/>
          <p:cNvSpPr txBox="1">
            <a:spLocks noGrp="1"/>
          </p:cNvSpPr>
          <p:nvPr>
            <p:ph type="body" idx="1"/>
          </p:nvPr>
        </p:nvSpPr>
        <p:spPr>
          <a:xfrm>
            <a:off x="1143000" y="1998125"/>
            <a:ext cx="5043300" cy="2531100"/>
          </a:xfrm>
          <a:prstGeom prst="rect">
            <a:avLst/>
          </a:prstGeom>
          <a:noFill/>
          <a:ln>
            <a:noFill/>
          </a:ln>
        </p:spPr>
        <p:txBody>
          <a:bodyPr spcFirstLastPara="1" wrap="square" lIns="0" tIns="0" rIns="0" bIns="0" anchor="t" anchorCtr="0">
            <a:noAutofit/>
          </a:bodyPr>
          <a:lstStyle>
            <a:lvl1pPr marL="457200" lvl="0" indent="-298450" algn="l" rtl="0">
              <a:lnSpc>
                <a:spcPct val="130000"/>
              </a:lnSpc>
              <a:spcBef>
                <a:spcPts val="0"/>
              </a:spcBef>
              <a:spcAft>
                <a:spcPts val="0"/>
              </a:spcAft>
              <a:buClr>
                <a:srgbClr val="FFFFFF"/>
              </a:buClr>
              <a:buSzPts val="1100"/>
              <a:buChar char="●"/>
              <a:defRPr>
                <a:solidFill>
                  <a:srgbClr val="FFFFFF"/>
                </a:solidFill>
              </a:defRPr>
            </a:lvl1pPr>
            <a:lvl2pPr marL="914400" lvl="1" indent="-298450" algn="l" rtl="0">
              <a:lnSpc>
                <a:spcPct val="130000"/>
              </a:lnSpc>
              <a:spcBef>
                <a:spcPts val="1000"/>
              </a:spcBef>
              <a:spcAft>
                <a:spcPts val="0"/>
              </a:spcAft>
              <a:buClr>
                <a:srgbClr val="FFFFFF"/>
              </a:buClr>
              <a:buSzPts val="1100"/>
              <a:buChar char="○"/>
              <a:defRPr>
                <a:solidFill>
                  <a:srgbClr val="FFFFFF"/>
                </a:solidFill>
              </a:defRPr>
            </a:lvl2pPr>
            <a:lvl3pPr marL="1371600" lvl="2" indent="-298450" algn="l" rtl="0">
              <a:lnSpc>
                <a:spcPct val="130000"/>
              </a:lnSpc>
              <a:spcBef>
                <a:spcPts val="1000"/>
              </a:spcBef>
              <a:spcAft>
                <a:spcPts val="0"/>
              </a:spcAft>
              <a:buClr>
                <a:srgbClr val="FFFFFF"/>
              </a:buClr>
              <a:buSzPts val="1100"/>
              <a:buChar char="■"/>
              <a:defRPr>
                <a:solidFill>
                  <a:srgbClr val="FFFFFF"/>
                </a:solidFill>
              </a:defRPr>
            </a:lvl3pPr>
            <a:lvl4pPr marL="1828800" lvl="3" indent="-298450" algn="l" rtl="0">
              <a:lnSpc>
                <a:spcPct val="130000"/>
              </a:lnSpc>
              <a:spcBef>
                <a:spcPts val="1000"/>
              </a:spcBef>
              <a:spcAft>
                <a:spcPts val="0"/>
              </a:spcAft>
              <a:buClr>
                <a:srgbClr val="FFFFFF"/>
              </a:buClr>
              <a:buSzPts val="1100"/>
              <a:buChar char="●"/>
              <a:defRPr>
                <a:solidFill>
                  <a:srgbClr val="FFFFFF"/>
                </a:solidFill>
              </a:defRPr>
            </a:lvl4pPr>
            <a:lvl5pPr marL="2286000" lvl="4" indent="-298450" algn="l" rtl="0">
              <a:lnSpc>
                <a:spcPct val="130000"/>
              </a:lnSpc>
              <a:spcBef>
                <a:spcPts val="1000"/>
              </a:spcBef>
              <a:spcAft>
                <a:spcPts val="0"/>
              </a:spcAft>
              <a:buClr>
                <a:srgbClr val="FFFFFF"/>
              </a:buClr>
              <a:buSzPts val="1100"/>
              <a:buChar char="○"/>
              <a:defRPr>
                <a:solidFill>
                  <a:srgbClr val="FFFFFF"/>
                </a:solidFill>
              </a:defRPr>
            </a:lvl5pPr>
            <a:lvl6pPr marL="2743200" lvl="5" indent="-298450" algn="l" rtl="0">
              <a:lnSpc>
                <a:spcPct val="130000"/>
              </a:lnSpc>
              <a:spcBef>
                <a:spcPts val="1000"/>
              </a:spcBef>
              <a:spcAft>
                <a:spcPts val="0"/>
              </a:spcAft>
              <a:buClr>
                <a:srgbClr val="FFFFFF"/>
              </a:buClr>
              <a:buSzPts val="1100"/>
              <a:buChar char="■"/>
              <a:defRPr>
                <a:solidFill>
                  <a:srgbClr val="FFFFFF"/>
                </a:solidFill>
              </a:defRPr>
            </a:lvl6pPr>
            <a:lvl7pPr marL="3200400" lvl="6" indent="-298450" algn="l" rtl="0">
              <a:lnSpc>
                <a:spcPct val="130000"/>
              </a:lnSpc>
              <a:spcBef>
                <a:spcPts val="1000"/>
              </a:spcBef>
              <a:spcAft>
                <a:spcPts val="0"/>
              </a:spcAft>
              <a:buClr>
                <a:srgbClr val="FFFFFF"/>
              </a:buClr>
              <a:buSzPts val="1100"/>
              <a:buChar char="●"/>
              <a:defRPr>
                <a:solidFill>
                  <a:srgbClr val="FFFFFF"/>
                </a:solidFill>
              </a:defRPr>
            </a:lvl7pPr>
            <a:lvl8pPr marL="3657600" lvl="7" indent="-298450" algn="l" rtl="0">
              <a:lnSpc>
                <a:spcPct val="130000"/>
              </a:lnSpc>
              <a:spcBef>
                <a:spcPts val="1000"/>
              </a:spcBef>
              <a:spcAft>
                <a:spcPts val="0"/>
              </a:spcAft>
              <a:buClr>
                <a:srgbClr val="FFFFFF"/>
              </a:buClr>
              <a:buSzPts val="1100"/>
              <a:buChar char="○"/>
              <a:defRPr>
                <a:solidFill>
                  <a:srgbClr val="FFFFFF"/>
                </a:solidFill>
              </a:defRPr>
            </a:lvl8pPr>
            <a:lvl9pPr marL="4114800" lvl="8" indent="-298450" algn="l" rtl="0">
              <a:lnSpc>
                <a:spcPct val="130000"/>
              </a:lnSpc>
              <a:spcBef>
                <a:spcPts val="1000"/>
              </a:spcBef>
              <a:spcAft>
                <a:spcPts val="1000"/>
              </a:spcAft>
              <a:buClr>
                <a:srgbClr val="FFFFFF"/>
              </a:buClr>
              <a:buSzPts val="1100"/>
              <a:buChar char="■"/>
              <a:defRPr>
                <a:solidFill>
                  <a:srgbClr val="FFFFFF"/>
                </a:solidFill>
              </a:defRPr>
            </a:lvl9pPr>
          </a:lstStyle>
          <a:p>
            <a:endParaRPr/>
          </a:p>
        </p:txBody>
      </p:sp>
      <p:sp>
        <p:nvSpPr>
          <p:cNvPr id="161" name="Google Shape;161;p34"/>
          <p:cNvSpPr txBox="1">
            <a:spLocks noGrp="1"/>
          </p:cNvSpPr>
          <p:nvPr>
            <p:ph type="title"/>
          </p:nvPr>
        </p:nvSpPr>
        <p:spPr>
          <a:xfrm>
            <a:off x="1143000" y="804525"/>
            <a:ext cx="3109800" cy="6780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FFFFFF"/>
              </a:buClr>
              <a:buSzPts val="2200"/>
              <a:buNone/>
              <a:defRPr sz="2200">
                <a:solidFill>
                  <a:srgbClr val="FFFFFF"/>
                </a:solidFill>
              </a:defRPr>
            </a:lvl1pPr>
            <a:lvl2pPr lvl="1" algn="ctr" rtl="0">
              <a:lnSpc>
                <a:spcPct val="100000"/>
              </a:lnSpc>
              <a:spcBef>
                <a:spcPts val="0"/>
              </a:spcBef>
              <a:spcAft>
                <a:spcPts val="0"/>
              </a:spcAft>
              <a:buClr>
                <a:srgbClr val="FFFFFF"/>
              </a:buClr>
              <a:buSzPts val="4200"/>
              <a:buNone/>
              <a:defRPr sz="4200">
                <a:solidFill>
                  <a:srgbClr val="FFFFFF"/>
                </a:solidFill>
              </a:defRPr>
            </a:lvl2pPr>
            <a:lvl3pPr lvl="2" algn="ctr" rtl="0">
              <a:lnSpc>
                <a:spcPct val="100000"/>
              </a:lnSpc>
              <a:spcBef>
                <a:spcPts val="0"/>
              </a:spcBef>
              <a:spcAft>
                <a:spcPts val="0"/>
              </a:spcAft>
              <a:buClr>
                <a:srgbClr val="FFFFFF"/>
              </a:buClr>
              <a:buSzPts val="4200"/>
              <a:buNone/>
              <a:defRPr sz="4200">
                <a:solidFill>
                  <a:srgbClr val="FFFFFF"/>
                </a:solidFill>
              </a:defRPr>
            </a:lvl3pPr>
            <a:lvl4pPr lvl="3" algn="ctr" rtl="0">
              <a:lnSpc>
                <a:spcPct val="100000"/>
              </a:lnSpc>
              <a:spcBef>
                <a:spcPts val="0"/>
              </a:spcBef>
              <a:spcAft>
                <a:spcPts val="0"/>
              </a:spcAft>
              <a:buClr>
                <a:srgbClr val="FFFFFF"/>
              </a:buClr>
              <a:buSzPts val="4200"/>
              <a:buNone/>
              <a:defRPr sz="4200">
                <a:solidFill>
                  <a:srgbClr val="FFFFFF"/>
                </a:solidFill>
              </a:defRPr>
            </a:lvl4pPr>
            <a:lvl5pPr lvl="4" algn="ctr" rtl="0">
              <a:lnSpc>
                <a:spcPct val="100000"/>
              </a:lnSpc>
              <a:spcBef>
                <a:spcPts val="0"/>
              </a:spcBef>
              <a:spcAft>
                <a:spcPts val="0"/>
              </a:spcAft>
              <a:buClr>
                <a:srgbClr val="FFFFFF"/>
              </a:buClr>
              <a:buSzPts val="4200"/>
              <a:buNone/>
              <a:defRPr sz="4200">
                <a:solidFill>
                  <a:srgbClr val="FFFFFF"/>
                </a:solidFill>
              </a:defRPr>
            </a:lvl5pPr>
            <a:lvl6pPr lvl="5" algn="ctr" rtl="0">
              <a:lnSpc>
                <a:spcPct val="100000"/>
              </a:lnSpc>
              <a:spcBef>
                <a:spcPts val="0"/>
              </a:spcBef>
              <a:spcAft>
                <a:spcPts val="0"/>
              </a:spcAft>
              <a:buClr>
                <a:srgbClr val="FFFFFF"/>
              </a:buClr>
              <a:buSzPts val="4200"/>
              <a:buNone/>
              <a:defRPr sz="4200">
                <a:solidFill>
                  <a:srgbClr val="FFFFFF"/>
                </a:solidFill>
              </a:defRPr>
            </a:lvl6pPr>
            <a:lvl7pPr lvl="6" algn="ctr" rtl="0">
              <a:lnSpc>
                <a:spcPct val="100000"/>
              </a:lnSpc>
              <a:spcBef>
                <a:spcPts val="0"/>
              </a:spcBef>
              <a:spcAft>
                <a:spcPts val="0"/>
              </a:spcAft>
              <a:buClr>
                <a:srgbClr val="FFFFFF"/>
              </a:buClr>
              <a:buSzPts val="4200"/>
              <a:buNone/>
              <a:defRPr sz="4200">
                <a:solidFill>
                  <a:srgbClr val="FFFFFF"/>
                </a:solidFill>
              </a:defRPr>
            </a:lvl7pPr>
            <a:lvl8pPr lvl="7" algn="ctr" rtl="0">
              <a:lnSpc>
                <a:spcPct val="100000"/>
              </a:lnSpc>
              <a:spcBef>
                <a:spcPts val="0"/>
              </a:spcBef>
              <a:spcAft>
                <a:spcPts val="0"/>
              </a:spcAft>
              <a:buClr>
                <a:srgbClr val="FFFFFF"/>
              </a:buClr>
              <a:buSzPts val="4200"/>
              <a:buNone/>
              <a:defRPr sz="4200">
                <a:solidFill>
                  <a:srgbClr val="FFFFFF"/>
                </a:solidFill>
              </a:defRPr>
            </a:lvl8pPr>
            <a:lvl9pPr lvl="8" algn="ctr" rtl="0">
              <a:lnSpc>
                <a:spcPct val="100000"/>
              </a:lnSpc>
              <a:spcBef>
                <a:spcPts val="0"/>
              </a:spcBef>
              <a:spcAft>
                <a:spcPts val="0"/>
              </a:spcAft>
              <a:buClr>
                <a:srgbClr val="FFFFFF"/>
              </a:buClr>
              <a:buSzPts val="4200"/>
              <a:buNone/>
              <a:defRPr sz="4200">
                <a:solidFill>
                  <a:srgbClr val="FFFFFF"/>
                </a:solidFill>
              </a:defRPr>
            </a:lvl9pPr>
          </a:lstStyle>
          <a:p>
            <a:endParaRPr/>
          </a:p>
        </p:txBody>
      </p:sp>
      <p:sp>
        <p:nvSpPr>
          <p:cNvPr id="162" name="Google Shape;162;p34"/>
          <p:cNvSpPr txBox="1">
            <a:spLocks noGrp="1"/>
          </p:cNvSpPr>
          <p:nvPr>
            <p:ph type="subTitle" idx="2"/>
          </p:nvPr>
        </p:nvSpPr>
        <p:spPr>
          <a:xfrm>
            <a:off x="6540025" y="1998125"/>
            <a:ext cx="1701600" cy="2409900"/>
          </a:xfrm>
          <a:prstGeom prst="rect">
            <a:avLst/>
          </a:prstGeom>
          <a:noFill/>
          <a:ln>
            <a:noFill/>
          </a:ln>
        </p:spPr>
        <p:txBody>
          <a:bodyPr spcFirstLastPara="1" wrap="square" lIns="0" tIns="0" rIns="0" bIns="0" anchor="t" anchorCtr="0">
            <a:noAutofit/>
          </a:bodyPr>
          <a:lstStyle>
            <a:lvl1pPr lvl="0" algn="l" rtl="0">
              <a:lnSpc>
                <a:spcPct val="130000"/>
              </a:lnSpc>
              <a:spcBef>
                <a:spcPts val="0"/>
              </a:spcBef>
              <a:spcAft>
                <a:spcPts val="0"/>
              </a:spcAft>
              <a:buClr>
                <a:srgbClr val="FFFFFF"/>
              </a:buClr>
              <a:buSzPts val="1100"/>
              <a:buFont typeface="Poppins SemiBold"/>
              <a:buNone/>
              <a:defRPr>
                <a:solidFill>
                  <a:srgbClr val="FFFFFF"/>
                </a:solidFill>
                <a:latin typeface="Poppins SemiBold"/>
                <a:ea typeface="Poppins SemiBold"/>
                <a:cs typeface="Poppins SemiBold"/>
                <a:sym typeface="Poppins SemiBold"/>
              </a:defRPr>
            </a:lvl1pPr>
            <a:lvl2pPr lvl="1" algn="ctr" rtl="0">
              <a:lnSpc>
                <a:spcPct val="100000"/>
              </a:lnSpc>
              <a:spcBef>
                <a:spcPts val="1000"/>
              </a:spcBef>
              <a:spcAft>
                <a:spcPts val="0"/>
              </a:spcAft>
              <a:buClr>
                <a:srgbClr val="FFFFFF"/>
              </a:buClr>
              <a:buSzPts val="2100"/>
              <a:buNone/>
              <a:defRPr sz="2100">
                <a:solidFill>
                  <a:srgbClr val="FFFFFF"/>
                </a:solidFill>
              </a:defRPr>
            </a:lvl2pPr>
            <a:lvl3pPr lvl="2" algn="ctr" rtl="0">
              <a:lnSpc>
                <a:spcPct val="100000"/>
              </a:lnSpc>
              <a:spcBef>
                <a:spcPts val="0"/>
              </a:spcBef>
              <a:spcAft>
                <a:spcPts val="0"/>
              </a:spcAft>
              <a:buClr>
                <a:srgbClr val="FFFFFF"/>
              </a:buClr>
              <a:buSzPts val="2100"/>
              <a:buNone/>
              <a:defRPr sz="2100">
                <a:solidFill>
                  <a:srgbClr val="FFFFFF"/>
                </a:solidFill>
              </a:defRPr>
            </a:lvl3pPr>
            <a:lvl4pPr lvl="3" algn="ctr" rtl="0">
              <a:lnSpc>
                <a:spcPct val="100000"/>
              </a:lnSpc>
              <a:spcBef>
                <a:spcPts val="0"/>
              </a:spcBef>
              <a:spcAft>
                <a:spcPts val="0"/>
              </a:spcAft>
              <a:buClr>
                <a:srgbClr val="FFFFFF"/>
              </a:buClr>
              <a:buSzPts val="2100"/>
              <a:buNone/>
              <a:defRPr sz="2100">
                <a:solidFill>
                  <a:srgbClr val="FFFFFF"/>
                </a:solidFill>
              </a:defRPr>
            </a:lvl4pPr>
            <a:lvl5pPr lvl="4" algn="ctr" rtl="0">
              <a:lnSpc>
                <a:spcPct val="100000"/>
              </a:lnSpc>
              <a:spcBef>
                <a:spcPts val="0"/>
              </a:spcBef>
              <a:spcAft>
                <a:spcPts val="0"/>
              </a:spcAft>
              <a:buClr>
                <a:srgbClr val="FFFFFF"/>
              </a:buClr>
              <a:buSzPts val="2100"/>
              <a:buNone/>
              <a:defRPr sz="2100">
                <a:solidFill>
                  <a:srgbClr val="FFFFFF"/>
                </a:solidFill>
              </a:defRPr>
            </a:lvl5pPr>
            <a:lvl6pPr lvl="5" algn="ctr" rtl="0">
              <a:lnSpc>
                <a:spcPct val="100000"/>
              </a:lnSpc>
              <a:spcBef>
                <a:spcPts val="0"/>
              </a:spcBef>
              <a:spcAft>
                <a:spcPts val="0"/>
              </a:spcAft>
              <a:buClr>
                <a:srgbClr val="FFFFFF"/>
              </a:buClr>
              <a:buSzPts val="2100"/>
              <a:buNone/>
              <a:defRPr sz="2100">
                <a:solidFill>
                  <a:srgbClr val="FFFFFF"/>
                </a:solidFill>
              </a:defRPr>
            </a:lvl6pPr>
            <a:lvl7pPr lvl="6" algn="ctr" rtl="0">
              <a:lnSpc>
                <a:spcPct val="100000"/>
              </a:lnSpc>
              <a:spcBef>
                <a:spcPts val="0"/>
              </a:spcBef>
              <a:spcAft>
                <a:spcPts val="0"/>
              </a:spcAft>
              <a:buClr>
                <a:srgbClr val="FFFFFF"/>
              </a:buClr>
              <a:buSzPts val="2100"/>
              <a:buNone/>
              <a:defRPr sz="2100">
                <a:solidFill>
                  <a:srgbClr val="FFFFFF"/>
                </a:solidFill>
              </a:defRPr>
            </a:lvl7pPr>
            <a:lvl8pPr lvl="7" algn="ctr" rtl="0">
              <a:lnSpc>
                <a:spcPct val="100000"/>
              </a:lnSpc>
              <a:spcBef>
                <a:spcPts val="0"/>
              </a:spcBef>
              <a:spcAft>
                <a:spcPts val="0"/>
              </a:spcAft>
              <a:buClr>
                <a:srgbClr val="FFFFFF"/>
              </a:buClr>
              <a:buSzPts val="2100"/>
              <a:buNone/>
              <a:defRPr sz="2100">
                <a:solidFill>
                  <a:srgbClr val="FFFFFF"/>
                </a:solidFill>
              </a:defRPr>
            </a:lvl8pPr>
            <a:lvl9pPr lvl="8" algn="ctr" rtl="0">
              <a:lnSpc>
                <a:spcPct val="100000"/>
              </a:lnSpc>
              <a:spcBef>
                <a:spcPts val="0"/>
              </a:spcBef>
              <a:spcAft>
                <a:spcPts val="0"/>
              </a:spcAft>
              <a:buClr>
                <a:srgbClr val="FFFFFF"/>
              </a:buClr>
              <a:buSzPts val="2100"/>
              <a:buNone/>
              <a:defRPr sz="2100">
                <a:solidFill>
                  <a:srgbClr val="FFFFFF"/>
                </a:solidFill>
              </a:defRPr>
            </a:lvl9pPr>
          </a:lstStyle>
          <a:p>
            <a:endParaRPr/>
          </a:p>
        </p:txBody>
      </p:sp>
      <p:sp>
        <p:nvSpPr>
          <p:cNvPr id="163" name="Google Shape;163;p34"/>
          <p:cNvSpPr txBox="1">
            <a:spLocks noGrp="1"/>
          </p:cNvSpPr>
          <p:nvPr>
            <p:ph type="title" idx="3"/>
          </p:nvPr>
        </p:nvSpPr>
        <p:spPr>
          <a:xfrm>
            <a:off x="1143000" y="1655388"/>
            <a:ext cx="3109800" cy="182100"/>
          </a:xfrm>
          <a:prstGeom prst="rect">
            <a:avLst/>
          </a:prstGeom>
          <a:noFill/>
          <a:ln>
            <a:noFill/>
          </a:ln>
        </p:spPr>
        <p:txBody>
          <a:bodyPr spcFirstLastPara="1" wrap="square" lIns="0" tIns="0" rIns="91425" bIns="0" anchor="b" anchorCtr="0">
            <a:noAutofit/>
          </a:bodyPr>
          <a:lstStyle>
            <a:lvl1pPr lvl="0" algn="l" rtl="0">
              <a:lnSpc>
                <a:spcPct val="100000"/>
              </a:lnSpc>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4">
  <p:cSld name="CUSTOM_1_1_1">
    <p:bg>
      <p:bgPr>
        <a:solidFill>
          <a:srgbClr val="004B75"/>
        </a:solidFill>
        <a:effectLst/>
      </p:bgPr>
    </p:bg>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715000"/>
          </a:xfrm>
          <a:prstGeom prst="rect">
            <a:avLst/>
          </a:prstGeom>
          <a:noFill/>
          <a:ln>
            <a:noFill/>
          </a:ln>
        </p:spPr>
      </p:pic>
      <p:sp>
        <p:nvSpPr>
          <p:cNvPr id="24" name="Google Shape;24;p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5" name="Google Shape;25;p5"/>
          <p:cNvSpPr txBox="1">
            <a:spLocks noGrp="1"/>
          </p:cNvSpPr>
          <p:nvPr>
            <p:ph type="subTitle" idx="1"/>
          </p:nvPr>
        </p:nvSpPr>
        <p:spPr>
          <a:xfrm>
            <a:off x="673950" y="4819575"/>
            <a:ext cx="3224100" cy="319200"/>
          </a:xfrm>
          <a:prstGeom prst="rect">
            <a:avLst/>
          </a:prstGeom>
        </p:spPr>
        <p:txBody>
          <a:bodyPr spcFirstLastPara="1" wrap="square" lIns="0" tIns="0" rIns="0" bIns="0" anchor="t" anchorCtr="0">
            <a:noAutofit/>
          </a:bodyPr>
          <a:lstStyle>
            <a:lvl1pPr lvl="0"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26" name="Google Shape;26;p5"/>
          <p:cNvSpPr txBox="1">
            <a:spLocks noGrp="1"/>
          </p:cNvSpPr>
          <p:nvPr>
            <p:ph type="subTitle" idx="2"/>
          </p:nvPr>
        </p:nvSpPr>
        <p:spPr>
          <a:xfrm>
            <a:off x="5245950" y="4819575"/>
            <a:ext cx="3224100" cy="396000"/>
          </a:xfrm>
          <a:prstGeom prst="rect">
            <a:avLst/>
          </a:prstGeom>
        </p:spPr>
        <p:txBody>
          <a:bodyPr spcFirstLastPara="1" wrap="square" lIns="0" tIns="0" rIns="0" bIns="0" anchor="t" anchorCtr="0">
            <a:noAutofit/>
          </a:bodyPr>
          <a:lstStyle>
            <a:lvl1pPr lvl="0" algn="r" rtl="0">
              <a:spcBef>
                <a:spcPts val="0"/>
              </a:spcBef>
              <a:spcAft>
                <a:spcPts val="0"/>
              </a:spcAft>
              <a:buNone/>
              <a:defRPr>
                <a:solidFill>
                  <a:srgbClr val="FFFFFF"/>
                </a:solidFill>
                <a:latin typeface="Bitter"/>
                <a:ea typeface="Bitter"/>
                <a:cs typeface="Bitter"/>
                <a:sym typeface="Bitter"/>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Page 2">
  <p:cSld name="CUSTOM_1_1_1_1">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9" name="Google Shape;29;p6"/>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0" name="Google Shape;30;p6"/>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a:lnSpc>
                <a:spcPct val="130000"/>
              </a:lnSpc>
              <a:spcBef>
                <a:spcPts val="0"/>
              </a:spcBef>
              <a:spcAft>
                <a:spcPts val="0"/>
              </a:spcAft>
              <a:buClr>
                <a:srgbClr val="FFFFFF"/>
              </a:buClr>
              <a:buSzPts val="1100"/>
              <a:buChar char="●"/>
              <a:defRPr>
                <a:solidFill>
                  <a:srgbClr val="FFFFFF"/>
                </a:solidFill>
              </a:defRPr>
            </a:lvl1pPr>
            <a:lvl2pPr marL="914400" lvl="1" indent="-298450" algn="ctr">
              <a:lnSpc>
                <a:spcPct val="130000"/>
              </a:lnSpc>
              <a:spcBef>
                <a:spcPts val="1000"/>
              </a:spcBef>
              <a:spcAft>
                <a:spcPts val="0"/>
              </a:spcAft>
              <a:buClr>
                <a:srgbClr val="FFFFFF"/>
              </a:buClr>
              <a:buSzPts val="1100"/>
              <a:buChar char="○"/>
              <a:defRPr>
                <a:solidFill>
                  <a:srgbClr val="FFFFFF"/>
                </a:solidFill>
              </a:defRPr>
            </a:lvl2pPr>
            <a:lvl3pPr marL="1371600" lvl="2" indent="-298450" algn="ctr">
              <a:lnSpc>
                <a:spcPct val="130000"/>
              </a:lnSpc>
              <a:spcBef>
                <a:spcPts val="1000"/>
              </a:spcBef>
              <a:spcAft>
                <a:spcPts val="0"/>
              </a:spcAft>
              <a:buClr>
                <a:srgbClr val="FFFFFF"/>
              </a:buClr>
              <a:buSzPts val="1100"/>
              <a:buChar char="■"/>
              <a:defRPr>
                <a:solidFill>
                  <a:srgbClr val="FFFFFF"/>
                </a:solidFill>
              </a:defRPr>
            </a:lvl3pPr>
            <a:lvl4pPr marL="1828800" lvl="3" indent="-298450" algn="ctr">
              <a:lnSpc>
                <a:spcPct val="130000"/>
              </a:lnSpc>
              <a:spcBef>
                <a:spcPts val="1000"/>
              </a:spcBef>
              <a:spcAft>
                <a:spcPts val="0"/>
              </a:spcAft>
              <a:buClr>
                <a:srgbClr val="FFFFFF"/>
              </a:buClr>
              <a:buSzPts val="1100"/>
              <a:buChar char="●"/>
              <a:defRPr>
                <a:solidFill>
                  <a:srgbClr val="FFFFFF"/>
                </a:solidFill>
              </a:defRPr>
            </a:lvl4pPr>
            <a:lvl5pPr marL="2286000" lvl="4" indent="-298450" algn="ctr">
              <a:lnSpc>
                <a:spcPct val="130000"/>
              </a:lnSpc>
              <a:spcBef>
                <a:spcPts val="1000"/>
              </a:spcBef>
              <a:spcAft>
                <a:spcPts val="0"/>
              </a:spcAft>
              <a:buClr>
                <a:srgbClr val="FFFFFF"/>
              </a:buClr>
              <a:buSzPts val="1100"/>
              <a:buChar char="○"/>
              <a:defRPr>
                <a:solidFill>
                  <a:srgbClr val="FFFFFF"/>
                </a:solidFill>
              </a:defRPr>
            </a:lvl5pPr>
            <a:lvl6pPr marL="2743200" lvl="5" indent="-298450" algn="ctr">
              <a:lnSpc>
                <a:spcPct val="130000"/>
              </a:lnSpc>
              <a:spcBef>
                <a:spcPts val="1000"/>
              </a:spcBef>
              <a:spcAft>
                <a:spcPts val="0"/>
              </a:spcAft>
              <a:buClr>
                <a:srgbClr val="FFFFFF"/>
              </a:buClr>
              <a:buSzPts val="1100"/>
              <a:buChar char="■"/>
              <a:defRPr>
                <a:solidFill>
                  <a:srgbClr val="FFFFFF"/>
                </a:solidFill>
              </a:defRPr>
            </a:lvl6pPr>
            <a:lvl7pPr marL="3200400" lvl="6" indent="-298450" algn="ctr">
              <a:lnSpc>
                <a:spcPct val="130000"/>
              </a:lnSpc>
              <a:spcBef>
                <a:spcPts val="1000"/>
              </a:spcBef>
              <a:spcAft>
                <a:spcPts val="0"/>
              </a:spcAft>
              <a:buClr>
                <a:srgbClr val="FFFFFF"/>
              </a:buClr>
              <a:buSzPts val="1100"/>
              <a:buChar char="●"/>
              <a:defRPr>
                <a:solidFill>
                  <a:srgbClr val="FFFFFF"/>
                </a:solidFill>
              </a:defRPr>
            </a:lvl7pPr>
            <a:lvl8pPr marL="3657600" lvl="7" indent="-298450" algn="ctr">
              <a:lnSpc>
                <a:spcPct val="130000"/>
              </a:lnSpc>
              <a:spcBef>
                <a:spcPts val="1000"/>
              </a:spcBef>
              <a:spcAft>
                <a:spcPts val="0"/>
              </a:spcAft>
              <a:buClr>
                <a:srgbClr val="FFFFFF"/>
              </a:buClr>
              <a:buSzPts val="1100"/>
              <a:buChar char="○"/>
              <a:defRPr>
                <a:solidFill>
                  <a:srgbClr val="FFFFFF"/>
                </a:solidFill>
              </a:defRPr>
            </a:lvl8pPr>
            <a:lvl9pPr marL="4114800" lvl="8" indent="-298450" algn="ctr">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Page">
  <p:cSld name="CUSTOM_1_1_1_1_1">
    <p:bg>
      <p:bgPr>
        <a:blipFill>
          <a:blip r:embed="rId2">
            <a:alphaModFix/>
          </a:blip>
          <a:stretch>
            <a:fillRect/>
          </a:stretch>
        </a:blip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3">
            <a:alphaModFix/>
          </a:blip>
          <a:stretch>
            <a:fillRect/>
          </a:stretch>
        </p:blipFill>
        <p:spPr>
          <a:xfrm>
            <a:off x="0" y="0"/>
            <a:ext cx="9144000" cy="5715000"/>
          </a:xfrm>
          <a:prstGeom prst="rect">
            <a:avLst/>
          </a:prstGeom>
          <a:noFill/>
          <a:ln>
            <a:noFill/>
          </a:ln>
        </p:spPr>
      </p:pic>
      <p:sp>
        <p:nvSpPr>
          <p:cNvPr id="33" name="Google Shape;33;p7"/>
          <p:cNvSpPr txBox="1">
            <a:spLocks noGrp="1"/>
          </p:cNvSpPr>
          <p:nvPr>
            <p:ph type="title"/>
          </p:nvPr>
        </p:nvSpPr>
        <p:spPr>
          <a:xfrm>
            <a:off x="1210350" y="803275"/>
            <a:ext cx="6723300" cy="2167800"/>
          </a:xfrm>
          <a:prstGeom prst="rect">
            <a:avLst/>
          </a:prstGeom>
        </p:spPr>
        <p:txBody>
          <a:bodyPr spcFirstLastPara="1" wrap="square" lIns="0" tIns="0" rIns="0" bIns="0" anchor="b" anchorCtr="0">
            <a:noAutofit/>
          </a:bodyPr>
          <a:lstStyle>
            <a:lvl1pPr lvl="0" algn="ctr"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7"/>
          <p:cNvSpPr txBox="1">
            <a:spLocks noGrp="1"/>
          </p:cNvSpPr>
          <p:nvPr>
            <p:ph type="subTitle" idx="1"/>
          </p:nvPr>
        </p:nvSpPr>
        <p:spPr>
          <a:xfrm>
            <a:off x="2635350" y="3092013"/>
            <a:ext cx="3873300" cy="319200"/>
          </a:xfrm>
          <a:prstGeom prst="rect">
            <a:avLst/>
          </a:prstGeom>
        </p:spPr>
        <p:txBody>
          <a:bodyPr spcFirstLastPara="1" wrap="square" lIns="0" tIns="0" rIns="0" bIns="0" anchor="t" anchorCtr="0">
            <a:noAutofit/>
          </a:bodyPr>
          <a:lstStyle>
            <a:lvl1pPr lvl="0" algn="ctr" rtl="0">
              <a:spcBef>
                <a:spcPts val="0"/>
              </a:spcBef>
              <a:spcAft>
                <a:spcPts val="0"/>
              </a:spcAft>
              <a:buNone/>
              <a:defRPr sz="1200">
                <a:solidFill>
                  <a:srgbClr val="FFFFFF"/>
                </a:solidFill>
                <a:latin typeface="Bitter"/>
                <a:ea typeface="Bitter"/>
                <a:cs typeface="Bitter"/>
                <a:sym typeface="Bitter"/>
              </a:defRPr>
            </a:lvl1pPr>
            <a:lvl2pPr lvl="1" algn="ctr" rtl="0">
              <a:spcBef>
                <a:spcPts val="1600"/>
              </a:spcBef>
              <a:spcAft>
                <a:spcPts val="0"/>
              </a:spcAft>
              <a:buNone/>
              <a:defRPr>
                <a:latin typeface="Bitter"/>
                <a:ea typeface="Bitter"/>
                <a:cs typeface="Bitter"/>
                <a:sym typeface="Bitter"/>
              </a:defRPr>
            </a:lvl2pPr>
            <a:lvl3pPr lvl="2" algn="ctr" rtl="0">
              <a:spcBef>
                <a:spcPts val="1600"/>
              </a:spcBef>
              <a:spcAft>
                <a:spcPts val="0"/>
              </a:spcAft>
              <a:buNone/>
              <a:defRPr>
                <a:latin typeface="Bitter"/>
                <a:ea typeface="Bitter"/>
                <a:cs typeface="Bitter"/>
                <a:sym typeface="Bitter"/>
              </a:defRPr>
            </a:lvl3pPr>
            <a:lvl4pPr lvl="3" algn="ctr" rtl="0">
              <a:spcBef>
                <a:spcPts val="1600"/>
              </a:spcBef>
              <a:spcAft>
                <a:spcPts val="0"/>
              </a:spcAft>
              <a:buNone/>
              <a:defRPr>
                <a:latin typeface="Bitter"/>
                <a:ea typeface="Bitter"/>
                <a:cs typeface="Bitter"/>
                <a:sym typeface="Bitter"/>
              </a:defRPr>
            </a:lvl4pPr>
            <a:lvl5pPr lvl="4" algn="ctr" rtl="0">
              <a:spcBef>
                <a:spcPts val="1600"/>
              </a:spcBef>
              <a:spcAft>
                <a:spcPts val="0"/>
              </a:spcAft>
              <a:buNone/>
              <a:defRPr>
                <a:latin typeface="Bitter"/>
                <a:ea typeface="Bitter"/>
                <a:cs typeface="Bitter"/>
                <a:sym typeface="Bitter"/>
              </a:defRPr>
            </a:lvl5pPr>
            <a:lvl6pPr lvl="5" algn="ctr" rtl="0">
              <a:spcBef>
                <a:spcPts val="1600"/>
              </a:spcBef>
              <a:spcAft>
                <a:spcPts val="0"/>
              </a:spcAft>
              <a:buNone/>
              <a:defRPr>
                <a:latin typeface="Bitter"/>
                <a:ea typeface="Bitter"/>
                <a:cs typeface="Bitter"/>
                <a:sym typeface="Bitter"/>
              </a:defRPr>
            </a:lvl6pPr>
            <a:lvl7pPr lvl="6" algn="ctr" rtl="0">
              <a:spcBef>
                <a:spcPts val="1600"/>
              </a:spcBef>
              <a:spcAft>
                <a:spcPts val="0"/>
              </a:spcAft>
              <a:buNone/>
              <a:defRPr>
                <a:latin typeface="Bitter"/>
                <a:ea typeface="Bitter"/>
                <a:cs typeface="Bitter"/>
                <a:sym typeface="Bitter"/>
              </a:defRPr>
            </a:lvl7pPr>
            <a:lvl8pPr lvl="7" algn="ctr" rtl="0">
              <a:spcBef>
                <a:spcPts val="1600"/>
              </a:spcBef>
              <a:spcAft>
                <a:spcPts val="0"/>
              </a:spcAft>
              <a:buNone/>
              <a:defRPr>
                <a:latin typeface="Bitter"/>
                <a:ea typeface="Bitter"/>
                <a:cs typeface="Bitter"/>
                <a:sym typeface="Bitter"/>
              </a:defRPr>
            </a:lvl8pPr>
            <a:lvl9pPr lvl="8" algn="ctr" rtl="0">
              <a:spcBef>
                <a:spcPts val="1600"/>
              </a:spcBef>
              <a:spcAft>
                <a:spcPts val="1600"/>
              </a:spcAft>
              <a:buNone/>
              <a:defRPr>
                <a:latin typeface="Bitter"/>
                <a:ea typeface="Bitter"/>
                <a:cs typeface="Bitter"/>
                <a:sym typeface="Bitter"/>
              </a:defRPr>
            </a:lvl9pPr>
          </a:lstStyle>
          <a:p>
            <a:endParaRPr/>
          </a:p>
        </p:txBody>
      </p:sp>
      <p:sp>
        <p:nvSpPr>
          <p:cNvPr id="35" name="Google Shape;35;p7"/>
          <p:cNvSpPr txBox="1">
            <a:spLocks noGrp="1"/>
          </p:cNvSpPr>
          <p:nvPr>
            <p:ph type="body" idx="2"/>
          </p:nvPr>
        </p:nvSpPr>
        <p:spPr>
          <a:xfrm>
            <a:off x="2151150" y="3532150"/>
            <a:ext cx="4841700" cy="1199400"/>
          </a:xfrm>
          <a:prstGeom prst="rect">
            <a:avLst/>
          </a:prstGeom>
        </p:spPr>
        <p:txBody>
          <a:bodyPr spcFirstLastPara="1" wrap="square" lIns="0" tIns="0" rIns="0" bIns="0" anchor="t" anchorCtr="0">
            <a:noAutofit/>
          </a:bodyPr>
          <a:lstStyle>
            <a:lvl1pPr marL="457200" lvl="0" indent="-298450" algn="ctr" rtl="0">
              <a:lnSpc>
                <a:spcPct val="130000"/>
              </a:lnSpc>
              <a:spcBef>
                <a:spcPts val="0"/>
              </a:spcBef>
              <a:spcAft>
                <a:spcPts val="0"/>
              </a:spcAft>
              <a:buClr>
                <a:srgbClr val="FFFFFF"/>
              </a:buClr>
              <a:buSzPts val="1100"/>
              <a:buChar char="●"/>
              <a:defRPr>
                <a:solidFill>
                  <a:srgbClr val="FFFFFF"/>
                </a:solidFill>
              </a:defRPr>
            </a:lvl1pPr>
            <a:lvl2pPr marL="914400" lvl="1" indent="-298450" algn="ctr" rtl="0">
              <a:lnSpc>
                <a:spcPct val="130000"/>
              </a:lnSpc>
              <a:spcBef>
                <a:spcPts val="1000"/>
              </a:spcBef>
              <a:spcAft>
                <a:spcPts val="0"/>
              </a:spcAft>
              <a:buClr>
                <a:srgbClr val="FFFFFF"/>
              </a:buClr>
              <a:buSzPts val="1100"/>
              <a:buChar char="○"/>
              <a:defRPr>
                <a:solidFill>
                  <a:srgbClr val="FFFFFF"/>
                </a:solidFill>
              </a:defRPr>
            </a:lvl2pPr>
            <a:lvl3pPr marL="1371600" lvl="2" indent="-298450" algn="ctr" rtl="0">
              <a:lnSpc>
                <a:spcPct val="130000"/>
              </a:lnSpc>
              <a:spcBef>
                <a:spcPts val="1000"/>
              </a:spcBef>
              <a:spcAft>
                <a:spcPts val="0"/>
              </a:spcAft>
              <a:buClr>
                <a:srgbClr val="FFFFFF"/>
              </a:buClr>
              <a:buSzPts val="1100"/>
              <a:buChar char="■"/>
              <a:defRPr>
                <a:solidFill>
                  <a:srgbClr val="FFFFFF"/>
                </a:solidFill>
              </a:defRPr>
            </a:lvl3pPr>
            <a:lvl4pPr marL="1828800" lvl="3" indent="-298450" algn="ctr" rtl="0">
              <a:lnSpc>
                <a:spcPct val="130000"/>
              </a:lnSpc>
              <a:spcBef>
                <a:spcPts val="1000"/>
              </a:spcBef>
              <a:spcAft>
                <a:spcPts val="0"/>
              </a:spcAft>
              <a:buClr>
                <a:srgbClr val="FFFFFF"/>
              </a:buClr>
              <a:buSzPts val="1100"/>
              <a:buChar char="●"/>
              <a:defRPr>
                <a:solidFill>
                  <a:srgbClr val="FFFFFF"/>
                </a:solidFill>
              </a:defRPr>
            </a:lvl4pPr>
            <a:lvl5pPr marL="2286000" lvl="4" indent="-298450" algn="ctr" rtl="0">
              <a:lnSpc>
                <a:spcPct val="130000"/>
              </a:lnSpc>
              <a:spcBef>
                <a:spcPts val="1000"/>
              </a:spcBef>
              <a:spcAft>
                <a:spcPts val="0"/>
              </a:spcAft>
              <a:buClr>
                <a:srgbClr val="FFFFFF"/>
              </a:buClr>
              <a:buSzPts val="1100"/>
              <a:buChar char="○"/>
              <a:defRPr>
                <a:solidFill>
                  <a:srgbClr val="FFFFFF"/>
                </a:solidFill>
              </a:defRPr>
            </a:lvl5pPr>
            <a:lvl6pPr marL="2743200" lvl="5" indent="-298450" algn="ctr" rtl="0">
              <a:lnSpc>
                <a:spcPct val="130000"/>
              </a:lnSpc>
              <a:spcBef>
                <a:spcPts val="1000"/>
              </a:spcBef>
              <a:spcAft>
                <a:spcPts val="0"/>
              </a:spcAft>
              <a:buClr>
                <a:srgbClr val="FFFFFF"/>
              </a:buClr>
              <a:buSzPts val="1100"/>
              <a:buChar char="■"/>
              <a:defRPr>
                <a:solidFill>
                  <a:srgbClr val="FFFFFF"/>
                </a:solidFill>
              </a:defRPr>
            </a:lvl6pPr>
            <a:lvl7pPr marL="3200400" lvl="6" indent="-298450" algn="ctr" rtl="0">
              <a:lnSpc>
                <a:spcPct val="130000"/>
              </a:lnSpc>
              <a:spcBef>
                <a:spcPts val="1000"/>
              </a:spcBef>
              <a:spcAft>
                <a:spcPts val="0"/>
              </a:spcAft>
              <a:buClr>
                <a:srgbClr val="FFFFFF"/>
              </a:buClr>
              <a:buSzPts val="1100"/>
              <a:buChar char="●"/>
              <a:defRPr>
                <a:solidFill>
                  <a:srgbClr val="FFFFFF"/>
                </a:solidFill>
              </a:defRPr>
            </a:lvl7pPr>
            <a:lvl8pPr marL="3657600" lvl="7" indent="-298450" algn="ctr" rtl="0">
              <a:lnSpc>
                <a:spcPct val="130000"/>
              </a:lnSpc>
              <a:spcBef>
                <a:spcPts val="1000"/>
              </a:spcBef>
              <a:spcAft>
                <a:spcPts val="0"/>
              </a:spcAft>
              <a:buClr>
                <a:srgbClr val="FFFFFF"/>
              </a:buClr>
              <a:buSzPts val="1100"/>
              <a:buChar char="○"/>
              <a:defRPr>
                <a:solidFill>
                  <a:srgbClr val="FFFFFF"/>
                </a:solidFill>
              </a:defRPr>
            </a:lvl8pPr>
            <a:lvl9pPr marL="4114800" lvl="8" indent="-298450" algn="ctr" rtl="0">
              <a:lnSpc>
                <a:spcPct val="130000"/>
              </a:lnSpc>
              <a:spcBef>
                <a:spcPts val="1000"/>
              </a:spcBef>
              <a:spcAft>
                <a:spcPts val="1000"/>
              </a:spcAft>
              <a:buClr>
                <a:srgbClr val="FFFFFF"/>
              </a:buClr>
              <a:buSzPts val="1100"/>
              <a:buChar char="■"/>
              <a:defRPr>
                <a:solidFill>
                  <a:srgbClr val="FFFFFF"/>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ight Full Page">
  <p:cSld name="SECTION_TITLE_AND_DESCRIPTION">
    <p:spTree>
      <p:nvGrpSpPr>
        <p:cNvPr id="1" name="Shape 36"/>
        <p:cNvGrpSpPr/>
        <p:nvPr/>
      </p:nvGrpSpPr>
      <p:grpSpPr>
        <a:xfrm>
          <a:off x="0" y="0"/>
          <a:ext cx="0" cy="0"/>
          <a:chOff x="0" y="0"/>
          <a:chExt cx="0" cy="0"/>
        </a:xfrm>
      </p:grpSpPr>
      <p:sp>
        <p:nvSpPr>
          <p:cNvPr id="37" name="Google Shape;37;p8"/>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lvl1pPr marL="457200" lvl="0" indent="-298450">
              <a:lnSpc>
                <a:spcPct val="130000"/>
              </a:lnSpc>
              <a:spcBef>
                <a:spcPts val="0"/>
              </a:spcBef>
              <a:spcAft>
                <a:spcPts val="0"/>
              </a:spcAft>
              <a:buSzPts val="1100"/>
              <a:buChar char="●"/>
              <a:defRPr/>
            </a:lvl1pPr>
            <a:lvl2pPr marL="914400" lvl="1" indent="-298450">
              <a:lnSpc>
                <a:spcPct val="130000"/>
              </a:lnSpc>
              <a:spcBef>
                <a:spcPts val="1000"/>
              </a:spcBef>
              <a:spcAft>
                <a:spcPts val="0"/>
              </a:spcAft>
              <a:buSzPts val="1100"/>
              <a:buChar char="○"/>
              <a:defRPr/>
            </a:lvl2pPr>
            <a:lvl3pPr marL="1371600" lvl="2" indent="-298450">
              <a:lnSpc>
                <a:spcPct val="130000"/>
              </a:lnSpc>
              <a:spcBef>
                <a:spcPts val="1000"/>
              </a:spcBef>
              <a:spcAft>
                <a:spcPts val="0"/>
              </a:spcAft>
              <a:buSzPts val="1100"/>
              <a:buChar char="■"/>
              <a:defRPr/>
            </a:lvl3pPr>
            <a:lvl4pPr marL="1828800" lvl="3" indent="-298450">
              <a:lnSpc>
                <a:spcPct val="130000"/>
              </a:lnSpc>
              <a:spcBef>
                <a:spcPts val="1000"/>
              </a:spcBef>
              <a:spcAft>
                <a:spcPts val="0"/>
              </a:spcAft>
              <a:buSzPts val="1100"/>
              <a:buChar char="●"/>
              <a:defRPr/>
            </a:lvl4pPr>
            <a:lvl5pPr marL="2286000" lvl="4" indent="-298450">
              <a:lnSpc>
                <a:spcPct val="130000"/>
              </a:lnSpc>
              <a:spcBef>
                <a:spcPts val="1000"/>
              </a:spcBef>
              <a:spcAft>
                <a:spcPts val="0"/>
              </a:spcAft>
              <a:buSzPts val="1100"/>
              <a:buChar char="○"/>
              <a:defRPr/>
            </a:lvl5pPr>
            <a:lvl6pPr marL="2743200" lvl="5" indent="-298450">
              <a:lnSpc>
                <a:spcPct val="130000"/>
              </a:lnSpc>
              <a:spcBef>
                <a:spcPts val="1000"/>
              </a:spcBef>
              <a:spcAft>
                <a:spcPts val="0"/>
              </a:spcAft>
              <a:buSzPts val="1100"/>
              <a:buChar char="■"/>
              <a:defRPr/>
            </a:lvl6pPr>
            <a:lvl7pPr marL="3200400" lvl="6" indent="-298450">
              <a:lnSpc>
                <a:spcPct val="130000"/>
              </a:lnSpc>
              <a:spcBef>
                <a:spcPts val="1000"/>
              </a:spcBef>
              <a:spcAft>
                <a:spcPts val="0"/>
              </a:spcAft>
              <a:buSzPts val="1100"/>
              <a:buChar char="●"/>
              <a:defRPr/>
            </a:lvl7pPr>
            <a:lvl8pPr marL="3657600" lvl="7" indent="-298450">
              <a:lnSpc>
                <a:spcPct val="130000"/>
              </a:lnSpc>
              <a:spcBef>
                <a:spcPts val="1000"/>
              </a:spcBef>
              <a:spcAft>
                <a:spcPts val="0"/>
              </a:spcAft>
              <a:buSzPts val="1100"/>
              <a:buChar char="○"/>
              <a:defRPr/>
            </a:lvl8pPr>
            <a:lvl9pPr marL="4114800" lvl="8" indent="-298450">
              <a:lnSpc>
                <a:spcPct val="130000"/>
              </a:lnSpc>
              <a:spcBef>
                <a:spcPts val="1000"/>
              </a:spcBef>
              <a:spcAft>
                <a:spcPts val="1000"/>
              </a:spcAft>
              <a:buSzPts val="1100"/>
              <a:buChar char="■"/>
              <a:defRPr/>
            </a:lvl9pPr>
          </a:lstStyle>
          <a:p>
            <a:endParaRPr/>
          </a:p>
        </p:txBody>
      </p:sp>
      <p:sp>
        <p:nvSpPr>
          <p:cNvPr id="38" name="Google Shape;38;p8"/>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lvl1pPr lvl="0">
              <a:spcBef>
                <a:spcPts val="0"/>
              </a:spcBef>
              <a:spcAft>
                <a:spcPts val="0"/>
              </a:spcAft>
              <a:buSzPts val="2200"/>
              <a:buNone/>
              <a:defRPr sz="2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9" name="Google Shape;39;p8"/>
          <p:cNvSpPr txBox="1">
            <a:spLocks noGrp="1"/>
          </p:cNvSpPr>
          <p:nvPr>
            <p:ph type="subTitle" idx="2"/>
          </p:nvPr>
        </p:nvSpPr>
        <p:spPr>
          <a:xfrm>
            <a:off x="6540025" y="1998125"/>
            <a:ext cx="1701600" cy="2409900"/>
          </a:xfrm>
          <a:prstGeom prst="rect">
            <a:avLst/>
          </a:prstGeom>
        </p:spPr>
        <p:txBody>
          <a:bodyPr spcFirstLastPara="1" wrap="square" lIns="0" tIns="0" rIns="0" bIns="0" anchor="t" anchorCtr="0">
            <a:noAutofit/>
          </a:bodyPr>
          <a:lstStyle>
            <a:lvl1pPr lv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a:lnSpc>
                <a:spcPct val="100000"/>
              </a:lnSpc>
              <a:spcBef>
                <a:spcPts val="100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8"/>
          <p:cNvSpPr txBox="1">
            <a:spLocks noGrp="1"/>
          </p:cNvSpPr>
          <p:nvPr>
            <p:ph type="title" idx="3"/>
          </p:nvPr>
        </p:nvSpPr>
        <p:spPr>
          <a:xfrm>
            <a:off x="1143000" y="1655388"/>
            <a:ext cx="3109800" cy="182100"/>
          </a:xfrm>
          <a:prstGeom prst="rect">
            <a:avLst/>
          </a:prstGeom>
        </p:spPr>
        <p:txBody>
          <a:bodyPr spcFirstLastPara="1" wrap="square" lIns="0" tIns="0" rIns="91425" bIns="0" anchor="b"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ight Half Page ">
  <p:cSld name="SECTION_TITLE_AND_DESCRIPTION_4">
    <p:spTree>
      <p:nvGrpSpPr>
        <p:cNvPr id="1" name="Shape 41"/>
        <p:cNvGrpSpPr/>
        <p:nvPr/>
      </p:nvGrpSpPr>
      <p:grpSpPr>
        <a:xfrm>
          <a:off x="0" y="0"/>
          <a:ext cx="0" cy="0"/>
          <a:chOff x="0" y="0"/>
          <a:chExt cx="0" cy="0"/>
        </a:xfrm>
      </p:grpSpPr>
      <p:sp>
        <p:nvSpPr>
          <p:cNvPr id="42" name="Google Shape;42;p9"/>
          <p:cNvSpPr txBox="1">
            <a:spLocks noGrp="1"/>
          </p:cNvSpPr>
          <p:nvPr>
            <p:ph type="body" idx="1"/>
          </p:nvPr>
        </p:nvSpPr>
        <p:spPr>
          <a:xfrm>
            <a:off x="4598200" y="2321750"/>
            <a:ext cx="3643500" cy="2531100"/>
          </a:xfrm>
          <a:prstGeom prst="rect">
            <a:avLst/>
          </a:prstGeom>
        </p:spPr>
        <p:txBody>
          <a:bodyPr spcFirstLastPara="1" wrap="square" lIns="0" tIns="0" rIns="0" bIns="0" anchor="t" anchorCtr="0">
            <a:noAutofit/>
          </a:bodyPr>
          <a:lstStyle>
            <a:lvl1pPr marL="457200" lvl="0" indent="-298450" rtl="0">
              <a:lnSpc>
                <a:spcPct val="130000"/>
              </a:lnSpc>
              <a:spcBef>
                <a:spcPts val="1000"/>
              </a:spcBef>
              <a:spcAft>
                <a:spcPts val="0"/>
              </a:spcAft>
              <a:buSzPts val="1100"/>
              <a:buChar char="●"/>
              <a:defRPr/>
            </a:lvl1pPr>
            <a:lvl2pPr marL="914400" lvl="1" indent="-298450" rtl="0">
              <a:lnSpc>
                <a:spcPct val="130000"/>
              </a:lnSpc>
              <a:spcBef>
                <a:spcPts val="1000"/>
              </a:spcBef>
              <a:spcAft>
                <a:spcPts val="0"/>
              </a:spcAft>
              <a:buSzPts val="1100"/>
              <a:buChar char="○"/>
              <a:defRPr/>
            </a:lvl2pPr>
            <a:lvl3pPr marL="1371600" lvl="2" indent="-298450" rtl="0">
              <a:lnSpc>
                <a:spcPct val="130000"/>
              </a:lnSpc>
              <a:spcBef>
                <a:spcPts val="1000"/>
              </a:spcBef>
              <a:spcAft>
                <a:spcPts val="0"/>
              </a:spcAft>
              <a:buSzPts val="1100"/>
              <a:buChar char="■"/>
              <a:defRPr/>
            </a:lvl3pPr>
            <a:lvl4pPr marL="1828800" lvl="3" indent="-298450" rtl="0">
              <a:lnSpc>
                <a:spcPct val="130000"/>
              </a:lnSpc>
              <a:spcBef>
                <a:spcPts val="1000"/>
              </a:spcBef>
              <a:spcAft>
                <a:spcPts val="0"/>
              </a:spcAft>
              <a:buSzPts val="1100"/>
              <a:buChar char="●"/>
              <a:defRPr/>
            </a:lvl4pPr>
            <a:lvl5pPr marL="2286000" lvl="4" indent="-298450" rtl="0">
              <a:lnSpc>
                <a:spcPct val="130000"/>
              </a:lnSpc>
              <a:spcBef>
                <a:spcPts val="1000"/>
              </a:spcBef>
              <a:spcAft>
                <a:spcPts val="0"/>
              </a:spcAft>
              <a:buSzPts val="1100"/>
              <a:buChar char="○"/>
              <a:defRPr/>
            </a:lvl5pPr>
            <a:lvl6pPr marL="2743200" lvl="5" indent="-298450" rtl="0">
              <a:lnSpc>
                <a:spcPct val="130000"/>
              </a:lnSpc>
              <a:spcBef>
                <a:spcPts val="1000"/>
              </a:spcBef>
              <a:spcAft>
                <a:spcPts val="0"/>
              </a:spcAft>
              <a:buSzPts val="1100"/>
              <a:buChar char="■"/>
              <a:defRPr/>
            </a:lvl6pPr>
            <a:lvl7pPr marL="3200400" lvl="6" indent="-298450" rtl="0">
              <a:lnSpc>
                <a:spcPct val="130000"/>
              </a:lnSpc>
              <a:spcBef>
                <a:spcPts val="1000"/>
              </a:spcBef>
              <a:spcAft>
                <a:spcPts val="0"/>
              </a:spcAft>
              <a:buSzPts val="1100"/>
              <a:buChar char="●"/>
              <a:defRPr/>
            </a:lvl7pPr>
            <a:lvl8pPr marL="3657600" lvl="7" indent="-298450" rtl="0">
              <a:lnSpc>
                <a:spcPct val="130000"/>
              </a:lnSpc>
              <a:spcBef>
                <a:spcPts val="1000"/>
              </a:spcBef>
              <a:spcAft>
                <a:spcPts val="0"/>
              </a:spcAft>
              <a:buSzPts val="1100"/>
              <a:buChar char="○"/>
              <a:defRPr/>
            </a:lvl8pPr>
            <a:lvl9pPr marL="4114800" lvl="8" indent="-298450" rtl="0">
              <a:lnSpc>
                <a:spcPct val="130000"/>
              </a:lnSpc>
              <a:spcBef>
                <a:spcPts val="1000"/>
              </a:spcBef>
              <a:spcAft>
                <a:spcPts val="1000"/>
              </a:spcAft>
              <a:buSzPts val="1100"/>
              <a:buChar char="■"/>
              <a:defRPr/>
            </a:lvl9pPr>
          </a:lstStyle>
          <a:p>
            <a:endParaRPr/>
          </a:p>
        </p:txBody>
      </p:sp>
      <p:sp>
        <p:nvSpPr>
          <p:cNvPr id="43" name="Google Shape;43;p9"/>
          <p:cNvSpPr txBox="1">
            <a:spLocks noGrp="1"/>
          </p:cNvSpPr>
          <p:nvPr>
            <p:ph type="title"/>
          </p:nvPr>
        </p:nvSpPr>
        <p:spPr>
          <a:xfrm>
            <a:off x="4598197" y="804525"/>
            <a:ext cx="3109800" cy="1022100"/>
          </a:xfrm>
          <a:prstGeom prst="rect">
            <a:avLst/>
          </a:prstGeom>
        </p:spPr>
        <p:txBody>
          <a:bodyPr spcFirstLastPara="1" wrap="square" lIns="0" tIns="0" rIns="91425" bIns="0" anchor="b" anchorCtr="0">
            <a:noAutofit/>
          </a:bodyPr>
          <a:lstStyle>
            <a:lvl1pPr lvl="0" rtl="0">
              <a:spcBef>
                <a:spcPts val="0"/>
              </a:spcBef>
              <a:spcAft>
                <a:spcPts val="0"/>
              </a:spcAft>
              <a:buSzPts val="2200"/>
              <a:buNone/>
              <a:defRPr sz="2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4" name="Google Shape;44;p9"/>
          <p:cNvSpPr txBox="1">
            <a:spLocks noGrp="1"/>
          </p:cNvSpPr>
          <p:nvPr>
            <p:ph type="title" idx="2"/>
          </p:nvPr>
        </p:nvSpPr>
        <p:spPr>
          <a:xfrm>
            <a:off x="4598200" y="1979013"/>
            <a:ext cx="3109800" cy="182100"/>
          </a:xfrm>
          <a:prstGeom prst="rect">
            <a:avLst/>
          </a:prstGeom>
        </p:spPr>
        <p:txBody>
          <a:bodyPr spcFirstLastPara="1" wrap="square" lIns="0" tIns="0" rIns="91425" bIns="0" anchor="t" anchorCtr="0">
            <a:noAutofit/>
          </a:bodyPr>
          <a:lstStyle>
            <a:lvl1pPr lvl="0" rtl="0">
              <a:spcBef>
                <a:spcPts val="0"/>
              </a:spcBef>
              <a:spcAft>
                <a:spcPts val="0"/>
              </a:spcAft>
              <a:buClr>
                <a:srgbClr val="40C1AC"/>
              </a:buClr>
              <a:buSzPts val="800"/>
              <a:buFont typeface="Bitter"/>
              <a:buNone/>
              <a:defRPr sz="800">
                <a:solidFill>
                  <a:srgbClr val="40C1AC"/>
                </a:solidFill>
                <a:latin typeface="Bitter"/>
                <a:ea typeface="Bitter"/>
                <a:cs typeface="Bitter"/>
                <a:sym typeface="Bitter"/>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CUSTOM_2">
    <p:spTree>
      <p:nvGrpSpPr>
        <p:cNvPr id="1" name="Shape 45"/>
        <p:cNvGrpSpPr/>
        <p:nvPr/>
      </p:nvGrpSpPr>
      <p:grpSpPr>
        <a:xfrm>
          <a:off x="0" y="0"/>
          <a:ext cx="0" cy="0"/>
          <a:chOff x="0" y="0"/>
          <a:chExt cx="0" cy="0"/>
        </a:xfrm>
      </p:grpSpPr>
      <p:sp>
        <p:nvSpPr>
          <p:cNvPr id="46" name="Google Shape;46;p10"/>
          <p:cNvSpPr txBox="1">
            <a:spLocks noGrp="1"/>
          </p:cNvSpPr>
          <p:nvPr>
            <p:ph type="subTitle" idx="1"/>
          </p:nvPr>
        </p:nvSpPr>
        <p:spPr>
          <a:xfrm>
            <a:off x="1425450" y="4163925"/>
            <a:ext cx="6293100" cy="864600"/>
          </a:xfrm>
          <a:prstGeom prst="rect">
            <a:avLst/>
          </a:prstGeom>
        </p:spPr>
        <p:txBody>
          <a:bodyPr spcFirstLastPara="1" wrap="square" lIns="0" tIns="0" rIns="0" bIns="0" anchor="ctr" anchorCtr="0">
            <a:noAutofit/>
          </a:bodyPr>
          <a:lstStyle>
            <a:lvl1pPr lvl="0" algn="ctr" rtl="0">
              <a:lnSpc>
                <a:spcPct val="130000"/>
              </a:lnSpc>
              <a:spcBef>
                <a:spcPts val="0"/>
              </a:spcBef>
              <a:spcAft>
                <a:spcPts val="0"/>
              </a:spcAft>
              <a:buClr>
                <a:srgbClr val="2D68C4"/>
              </a:buClr>
              <a:buSzPts val="1100"/>
              <a:buFont typeface="Poppins SemiBold"/>
              <a:buNone/>
              <a:defRPr>
                <a:solidFill>
                  <a:srgbClr val="2D68C4"/>
                </a:solidFill>
                <a:latin typeface="Poppins SemiBold"/>
                <a:ea typeface="Poppins SemiBold"/>
                <a:cs typeface="Poppins SemiBold"/>
                <a:sym typeface="Poppins SemiBold"/>
              </a:defRPr>
            </a:lvl1pPr>
            <a:lvl2pPr lvl="1" algn="ctr" rtl="0">
              <a:lnSpc>
                <a:spcPct val="100000"/>
              </a:lnSpc>
              <a:spcBef>
                <a:spcPts val="100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7" name="Google Shape;47;p10"/>
          <p:cNvSpPr/>
          <p:nvPr/>
        </p:nvSpPr>
        <p:spPr>
          <a:xfrm>
            <a:off x="3603300" y="1656100"/>
            <a:ext cx="1937400" cy="11331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2D68C4"/>
                </a:solidFill>
                <a:latin typeface="Poppins"/>
                <a:ea typeface="Poppins"/>
                <a:cs typeface="Poppins"/>
                <a:sym typeface="Poppins"/>
              </a:rPr>
              <a:t>Place Video Here</a:t>
            </a:r>
            <a:endParaRPr sz="1000">
              <a:solidFill>
                <a:srgbClr val="2D68C4"/>
              </a:solidFill>
              <a:latin typeface="Poppins"/>
              <a:ea typeface="Poppins"/>
              <a:cs typeface="Poppins"/>
              <a:sym typeface="Poppins"/>
            </a:endParaRPr>
          </a:p>
          <a:p>
            <a:pPr marL="0" lvl="0" indent="0" algn="ctr" rtl="0">
              <a:spcBef>
                <a:spcPts val="0"/>
              </a:spcBef>
              <a:spcAft>
                <a:spcPts val="0"/>
              </a:spcAft>
              <a:buNone/>
            </a:pPr>
            <a:r>
              <a:rPr lang="en" sz="1000">
                <a:solidFill>
                  <a:srgbClr val="2D68C4"/>
                </a:solidFill>
                <a:latin typeface="Poppins"/>
                <a:ea typeface="Poppins"/>
                <a:cs typeface="Poppins"/>
                <a:sym typeface="Poppins"/>
              </a:rPr>
              <a:t>Make Video box much larger than this one </a:t>
            </a:r>
            <a:endParaRPr sz="1000">
              <a:solidFill>
                <a:srgbClr val="2D68C4"/>
              </a:solidFill>
              <a:latin typeface="Poppins"/>
              <a:ea typeface="Poppins"/>
              <a:cs typeface="Poppins"/>
              <a:sym typeface="Poppin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slideLayout" Target="../slideLayouts/slideLayout29.xml"/><Relationship Id="rId13" Type="http://schemas.openxmlformats.org/officeDocument/2006/relationships/slideLayout" Target="../slideLayouts/slideLayout30.xml"/><Relationship Id="rId14" Type="http://schemas.openxmlformats.org/officeDocument/2006/relationships/slideLayout" Target="../slideLayouts/slideLayout31.xml"/><Relationship Id="rId15" Type="http://schemas.openxmlformats.org/officeDocument/2006/relationships/slideLayout" Target="../slideLayouts/slideLayout32.xml"/><Relationship Id="rId16" Type="http://schemas.openxmlformats.org/officeDocument/2006/relationships/theme" Target="../theme/theme2.xml"/><Relationship Id="rId17" Type="http://schemas.openxmlformats.org/officeDocument/2006/relationships/image" Target="../media/image1.jpg"/><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lvl="0">
              <a:spcBef>
                <a:spcPts val="0"/>
              </a:spcBef>
              <a:spcAft>
                <a:spcPts val="0"/>
              </a:spcAft>
              <a:buClr>
                <a:srgbClr val="2D68C4"/>
              </a:buClr>
              <a:buSzPts val="4400"/>
              <a:buFont typeface="Poppins SemiBold"/>
              <a:buNone/>
              <a:defRPr sz="4400">
                <a:solidFill>
                  <a:srgbClr val="2D68C4"/>
                </a:solidFill>
                <a:latin typeface="Poppins SemiBold"/>
                <a:ea typeface="Poppins SemiBold"/>
                <a:cs typeface="Poppins SemiBold"/>
                <a:sym typeface="Poppins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lvl="0" indent="-298450">
              <a:lnSpc>
                <a:spcPct val="115000"/>
              </a:lnSpc>
              <a:spcBef>
                <a:spcPts val="0"/>
              </a:spcBef>
              <a:spcAft>
                <a:spcPts val="0"/>
              </a:spcAft>
              <a:buClr>
                <a:srgbClr val="7F8080"/>
              </a:buClr>
              <a:buSzPts val="1100"/>
              <a:buFont typeface="Poppins"/>
              <a:buChar char="●"/>
              <a:defRPr sz="1100">
                <a:solidFill>
                  <a:srgbClr val="7F8080"/>
                </a:solidFill>
                <a:latin typeface="Poppins"/>
                <a:ea typeface="Poppins"/>
                <a:cs typeface="Poppins"/>
                <a:sym typeface="Poppins"/>
              </a:defRPr>
            </a:lvl1pPr>
            <a:lvl2pPr marL="914400" lvl="1"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2pPr>
            <a:lvl3pPr marL="1371600" lvl="2"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3pPr>
            <a:lvl4pPr marL="1828800" lvl="3"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4pPr>
            <a:lvl5pPr marL="2286000" lvl="4"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5pPr>
            <a:lvl6pPr marL="2743200" lvl="5"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6pPr>
            <a:lvl7pPr marL="3200400" lvl="6"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7pPr>
            <a:lvl8pPr marL="3657600" lvl="7" indent="-298450">
              <a:lnSpc>
                <a:spcPct val="115000"/>
              </a:lnSpc>
              <a:spcBef>
                <a:spcPts val="1600"/>
              </a:spcBef>
              <a:spcAft>
                <a:spcPts val="0"/>
              </a:spcAft>
              <a:buClr>
                <a:srgbClr val="7F8080"/>
              </a:buClr>
              <a:buSzPts val="1100"/>
              <a:buFont typeface="Poppins"/>
              <a:buChar char="○"/>
              <a:defRPr sz="1100">
                <a:solidFill>
                  <a:srgbClr val="7F8080"/>
                </a:solidFill>
                <a:latin typeface="Poppins"/>
                <a:ea typeface="Poppins"/>
                <a:cs typeface="Poppins"/>
                <a:sym typeface="Poppins"/>
              </a:defRPr>
            </a:lvl8pPr>
            <a:lvl9pPr marL="4114800" lvl="8" indent="-298450">
              <a:lnSpc>
                <a:spcPct val="115000"/>
              </a:lnSpc>
              <a:spcBef>
                <a:spcPts val="1600"/>
              </a:spcBef>
              <a:spcAft>
                <a:spcPts val="1600"/>
              </a:spcAft>
              <a:buClr>
                <a:srgbClr val="7F8080"/>
              </a:buClr>
              <a:buSzPts val="1100"/>
              <a:buFont typeface="Poppins"/>
              <a:buChar char="■"/>
              <a:defRPr sz="1100">
                <a:solidFill>
                  <a:srgbClr val="7F8080"/>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blipFill>
          <a:blip r:embed="rId17">
            <a:alphaModFix/>
          </a:blip>
          <a:stretch>
            <a:fillRect/>
          </a:stretch>
        </a:blipFill>
        <a:effectLst/>
      </p:bgPr>
    </p:bg>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935325" y="967625"/>
            <a:ext cx="5149800" cy="1519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2D68C4"/>
              </a:buClr>
              <a:buSzPts val="4400"/>
              <a:buFont typeface="Poppins SemiBold"/>
              <a:buNone/>
              <a:defRPr sz="4400" b="0" i="0" u="none" strike="noStrike" cap="none">
                <a:solidFill>
                  <a:srgbClr val="2D68C4"/>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90" name="Google Shape;90;p19"/>
          <p:cNvSpPr txBox="1">
            <a:spLocks noGrp="1"/>
          </p:cNvSpPr>
          <p:nvPr>
            <p:ph type="body" idx="1"/>
          </p:nvPr>
        </p:nvSpPr>
        <p:spPr>
          <a:xfrm>
            <a:off x="935325" y="2600950"/>
            <a:ext cx="5369700" cy="2207700"/>
          </a:xfrm>
          <a:prstGeom prst="rect">
            <a:avLst/>
          </a:prstGeom>
          <a:noFill/>
          <a:ln>
            <a:noFill/>
          </a:ln>
        </p:spPr>
        <p:txBody>
          <a:bodyPr spcFirstLastPara="1" wrap="square" lIns="0" tIns="0" rIns="0" bIns="0" anchor="t" anchorCtr="0">
            <a:noAutofit/>
          </a:bodyPr>
          <a:lstStyle>
            <a:lvl1pPr marL="457200" marR="0" lvl="0" indent="-298450" algn="l" rtl="0">
              <a:lnSpc>
                <a:spcPct val="115000"/>
              </a:lnSpc>
              <a:spcBef>
                <a:spcPts val="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1pPr>
            <a:lvl2pPr marL="914400" marR="0" lvl="1"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2pPr>
            <a:lvl3pPr marL="1371600" marR="0" lvl="2"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3pPr>
            <a:lvl4pPr marL="1828800" marR="0" lvl="3"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4pPr>
            <a:lvl5pPr marL="2286000" marR="0" lvl="4"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5pPr>
            <a:lvl6pPr marL="2743200" marR="0" lvl="5"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6pPr>
            <a:lvl7pPr marL="3200400" marR="0" lvl="6"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7pPr>
            <a:lvl8pPr marL="3657600" marR="0" lvl="7" indent="-298450" algn="l" rtl="0">
              <a:lnSpc>
                <a:spcPct val="115000"/>
              </a:lnSpc>
              <a:spcBef>
                <a:spcPts val="1600"/>
              </a:spcBef>
              <a:spcAft>
                <a:spcPts val="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8pPr>
            <a:lvl9pPr marL="4114800" marR="0" lvl="8" indent="-298450" algn="l" rtl="0">
              <a:lnSpc>
                <a:spcPct val="115000"/>
              </a:lnSpc>
              <a:spcBef>
                <a:spcPts val="1600"/>
              </a:spcBef>
              <a:spcAft>
                <a:spcPts val="1600"/>
              </a:spcAft>
              <a:buClr>
                <a:srgbClr val="7F8080"/>
              </a:buClr>
              <a:buSzPts val="1100"/>
              <a:buFont typeface="Poppins"/>
              <a:buChar char="■"/>
              <a:defRPr sz="1100" b="0" i="0" u="none" strike="noStrike" cap="none">
                <a:solidFill>
                  <a:srgbClr val="7F8080"/>
                </a:solidFill>
                <a:latin typeface="Poppins"/>
                <a:ea typeface="Poppins"/>
                <a:cs typeface="Poppins"/>
                <a:sym typeface="Poppins"/>
              </a:defRPr>
            </a:lvl9pPr>
          </a:lstStyle>
          <a:p>
            <a:endParaRPr/>
          </a:p>
        </p:txBody>
      </p:sp>
      <p:sp>
        <p:nvSpPr>
          <p:cNvPr id="91" name="Google Shape;91;p19"/>
          <p:cNvSpPr txBox="1">
            <a:spLocks noGrp="1"/>
          </p:cNvSpPr>
          <p:nvPr>
            <p:ph type="sldNum" idx="12"/>
          </p:nvPr>
        </p:nvSpPr>
        <p:spPr>
          <a:xfrm>
            <a:off x="8472458" y="5181352"/>
            <a:ext cx="548700" cy="4374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16.pn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7"/>
        <p:cNvGrpSpPr/>
        <p:nvPr/>
      </p:nvGrpSpPr>
      <p:grpSpPr>
        <a:xfrm>
          <a:off x="0" y="0"/>
          <a:ext cx="0" cy="0"/>
          <a:chOff x="0" y="0"/>
          <a:chExt cx="0" cy="0"/>
        </a:xfrm>
      </p:grpSpPr>
      <p:sp>
        <p:nvSpPr>
          <p:cNvPr id="169" name="Google Shape;169;p35"/>
          <p:cNvSpPr txBox="1">
            <a:spLocks noGrp="1"/>
          </p:cNvSpPr>
          <p:nvPr>
            <p:ph type="title"/>
          </p:nvPr>
        </p:nvSpPr>
        <p:spPr>
          <a:xfrm>
            <a:off x="1210350" y="1331450"/>
            <a:ext cx="6723300" cy="2167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Introduction to Vocabulary Instruction and Why It Matters </a:t>
            </a:r>
            <a:endParaRPr dirty="0"/>
          </a:p>
        </p:txBody>
      </p:sp>
      <p:sp>
        <p:nvSpPr>
          <p:cNvPr id="168" name="Google Shape;168;p35">
            <a:extLst>
              <a:ext uri="{C183D7F6-B498-43B3-948B-1728B52AA6E4}">
                <adec:decorative xmlns:adec="http://schemas.microsoft.com/office/drawing/2017/decorative" xmlns="" val="0"/>
              </a:ext>
            </a:extLst>
          </p:cNvPr>
          <p:cNvSpPr txBox="1">
            <a:spLocks noGrp="1"/>
          </p:cNvSpPr>
          <p:nvPr>
            <p:ph type="subTitle" idx="1"/>
          </p:nvPr>
        </p:nvSpPr>
        <p:spPr>
          <a:xfrm>
            <a:off x="2486850" y="3818250"/>
            <a:ext cx="4170300" cy="836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1600" b="1" dirty="0">
                <a:solidFill>
                  <a:schemeClr val="bg1"/>
                </a:solidFill>
              </a:rPr>
              <a:t>SESSION 1 </a:t>
            </a:r>
            <a:endParaRPr sz="1600" b="1" dirty="0">
              <a:solidFill>
                <a:schemeClr val="bg1"/>
              </a:solidFill>
            </a:endParaRPr>
          </a:p>
          <a:p>
            <a:pPr marL="0" lvl="0" indent="0" algn="ctr" rtl="0">
              <a:spcBef>
                <a:spcPts val="1000"/>
              </a:spcBef>
              <a:spcAft>
                <a:spcPts val="0"/>
              </a:spcAft>
              <a:buClr>
                <a:schemeClr val="dk1"/>
              </a:buClr>
              <a:buSzPts val="1100"/>
              <a:buFont typeface="Arial"/>
              <a:buNone/>
            </a:pPr>
            <a:r>
              <a:rPr lang="en" sz="1600" b="1" dirty="0">
                <a:solidFill>
                  <a:schemeClr val="bg1"/>
                </a:solidFill>
              </a:rPr>
              <a:t>SHARED LEARNING</a:t>
            </a:r>
            <a:endParaRPr sz="1600" b="1" dirty="0">
              <a:solidFill>
                <a:schemeClr val="bg1"/>
              </a:solidFill>
            </a:endParaRPr>
          </a:p>
          <a:p>
            <a:pPr marL="0" lvl="0" indent="0" algn="ctr" rtl="0">
              <a:spcBef>
                <a:spcPts val="1000"/>
              </a:spcBef>
              <a:spcAft>
                <a:spcPts val="0"/>
              </a:spcAft>
              <a:buNone/>
            </a:pPr>
            <a:endParaRPr b="1" dirty="0"/>
          </a:p>
          <a:p>
            <a:pPr marL="0" lvl="0" indent="0" algn="ctr" rtl="0">
              <a:spcBef>
                <a:spcPts val="1000"/>
              </a:spcBef>
              <a:spcAft>
                <a:spcPts val="1000"/>
              </a:spcAft>
              <a:buNone/>
            </a:pPr>
            <a:endParaRPr dirty="0"/>
          </a:p>
        </p:txBody>
      </p:sp>
      <p:sp>
        <p:nvSpPr>
          <p:cNvPr id="170" name="Google Shape;170;p35">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a:t>
            </a:fld>
            <a:endParaRPr sz="1200" b="1">
              <a:solidFill>
                <a:srgbClr val="40C1AC"/>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F1933A18-D66F-483B-A61B-B91E3885DAC9}"/>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82406" y="99270"/>
            <a:ext cx="914479" cy="91447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a:spLocks noGrp="1"/>
          </p:cNvSpPr>
          <p:nvPr>
            <p:ph type="title"/>
          </p:nvPr>
        </p:nvSpPr>
        <p:spPr>
          <a:xfrm>
            <a:off x="1012225" y="608350"/>
            <a:ext cx="56706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Kentucky Academic Standards: </a:t>
            </a:r>
            <a:endParaRPr dirty="0"/>
          </a:p>
          <a:p>
            <a:pPr marL="0" lvl="0" indent="0" algn="l" rtl="0">
              <a:spcBef>
                <a:spcPts val="0"/>
              </a:spcBef>
              <a:spcAft>
                <a:spcPts val="0"/>
              </a:spcAft>
              <a:buNone/>
            </a:pPr>
            <a:r>
              <a:rPr lang="en" dirty="0"/>
              <a:t>Reading Literature &amp; Informational Text </a:t>
            </a:r>
            <a:endParaRPr dirty="0"/>
          </a:p>
        </p:txBody>
      </p:sp>
      <p:sp>
        <p:nvSpPr>
          <p:cNvPr id="246" name="Google Shape;246;p44"/>
          <p:cNvSpPr txBox="1"/>
          <p:nvPr/>
        </p:nvSpPr>
        <p:spPr>
          <a:xfrm>
            <a:off x="606600" y="1479950"/>
            <a:ext cx="81213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oppins"/>
                <a:ea typeface="Poppins"/>
                <a:cs typeface="Poppins"/>
                <a:sym typeface="Poppins"/>
              </a:rPr>
              <a:t>“The standards place equal emphasis on the sophistication of what students read and the skill with which they read. For example, Reading Literature and Reading Informational Text Standard 10 defines a grade-by-grade “staircase” of increasing text complexity that rises from beginning reading and incorporates the reading strategies as the foundation to comprehension. Current research and best practice suggest that </a:t>
            </a:r>
            <a:r>
              <a:rPr lang="en" b="1">
                <a:latin typeface="Poppins"/>
                <a:ea typeface="Poppins"/>
                <a:cs typeface="Poppins"/>
                <a:sym typeface="Poppins"/>
              </a:rPr>
              <a:t>students comprehend texts best when they are able to activate schema, make meaning and recognize vocabulary. </a:t>
            </a:r>
            <a:r>
              <a:rPr lang="en">
                <a:latin typeface="Poppins"/>
                <a:ea typeface="Poppins"/>
                <a:cs typeface="Poppins"/>
                <a:sym typeface="Poppins"/>
              </a:rPr>
              <a:t>Exposing students to multiple texts and interdisciplinary content provides opportunities to build knowledge in meaningful ways.” (KAS, p.9)</a:t>
            </a:r>
            <a:endParaRPr>
              <a:latin typeface="Poppins"/>
              <a:ea typeface="Poppins"/>
              <a:cs typeface="Poppins"/>
              <a:sym typeface="Poppins"/>
            </a:endParaRPr>
          </a:p>
        </p:txBody>
      </p:sp>
      <p:sp>
        <p:nvSpPr>
          <p:cNvPr id="247" name="Google Shape;247;p44">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sp>
        <p:nvSpPr>
          <p:cNvPr id="249" name="Google Shape;249;p44"/>
          <p:cNvSpPr txBox="1"/>
          <p:nvPr/>
        </p:nvSpPr>
        <p:spPr>
          <a:xfrm>
            <a:off x="1347775" y="3432825"/>
            <a:ext cx="6482100" cy="23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oppins"/>
                <a:ea typeface="Poppins"/>
                <a:cs typeface="Poppins"/>
                <a:sym typeface="Poppins"/>
              </a:rPr>
              <a:t>Guiding Principle 4:  Reading Literature and Informational Text</a:t>
            </a:r>
            <a:endParaRPr b="1">
              <a:latin typeface="Poppins"/>
              <a:ea typeface="Poppins"/>
              <a:cs typeface="Poppins"/>
              <a:sym typeface="Poppins"/>
            </a:endParaRPr>
          </a:p>
        </p:txBody>
      </p:sp>
      <p:pic>
        <p:nvPicPr>
          <p:cNvPr id="248" name="Google Shape;248;p44" descr="Reading Guiding Principle 4:  Students will interpret words and phrases as they are used in a text, including determining technical, connotative and figurative meanings, and analyze how specific word choices shape meaning or tone."/>
          <p:cNvPicPr preferRelativeResize="0"/>
          <p:nvPr/>
        </p:nvPicPr>
        <p:blipFill>
          <a:blip r:embed="rId3">
            <a:alphaModFix/>
          </a:blip>
          <a:stretch>
            <a:fillRect/>
          </a:stretch>
        </p:blipFill>
        <p:spPr>
          <a:xfrm>
            <a:off x="1259837" y="3838586"/>
            <a:ext cx="6657975" cy="895350"/>
          </a:xfrm>
          <a:prstGeom prst="rect">
            <a:avLst/>
          </a:prstGeom>
          <a:noFill/>
          <a:ln>
            <a:noFill/>
          </a:ln>
        </p:spPr>
      </p:pic>
      <p:pic>
        <p:nvPicPr>
          <p:cNvPr id="3" name="Picture 2" title=" &quot; &quot;">
            <a:extLst>
              <a:ext uri="{FF2B5EF4-FFF2-40B4-BE49-F238E27FC236}">
                <a16:creationId xmlns:a16="http://schemas.microsoft.com/office/drawing/2014/main" xmlns="" id="{E1230A08-E9ED-4362-AEF1-82BC5FADA93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7746" y="151110"/>
            <a:ext cx="914479" cy="9144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5"/>
          <p:cNvSpPr txBox="1">
            <a:spLocks noGrp="1"/>
          </p:cNvSpPr>
          <p:nvPr>
            <p:ph type="title"/>
          </p:nvPr>
        </p:nvSpPr>
        <p:spPr>
          <a:xfrm>
            <a:off x="1012225" y="608350"/>
            <a:ext cx="56706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Kentucky Academic Standards: Language </a:t>
            </a:r>
            <a:endParaRPr dirty="0"/>
          </a:p>
        </p:txBody>
      </p:sp>
      <p:sp>
        <p:nvSpPr>
          <p:cNvPr id="256" name="Google Shape;256;p45"/>
          <p:cNvSpPr txBox="1"/>
          <p:nvPr/>
        </p:nvSpPr>
        <p:spPr>
          <a:xfrm>
            <a:off x="615000" y="1250400"/>
            <a:ext cx="7914000" cy="32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Poppins"/>
                <a:ea typeface="Poppins"/>
                <a:cs typeface="Poppins"/>
                <a:sym typeface="Poppins"/>
              </a:rPr>
              <a:t>“Within these standards, students must demonstrate command of Standard English grammar, usage and mechanics as well as understand how language functions in various contexts. With prior support, students may independently determine or clarify the meaning of grade appropriate words, come to appreciate nonliteral and shades of meaning and </a:t>
            </a:r>
            <a:r>
              <a:rPr lang="en" b="1" dirty="0">
                <a:latin typeface="Poppins"/>
                <a:ea typeface="Poppins"/>
                <a:cs typeface="Poppins"/>
                <a:sym typeface="Poppins"/>
              </a:rPr>
              <a:t>expand their vocabulary </a:t>
            </a:r>
            <a:r>
              <a:rPr lang="en" dirty="0">
                <a:latin typeface="Poppins"/>
                <a:ea typeface="Poppins"/>
                <a:cs typeface="Poppins"/>
                <a:sym typeface="Poppins"/>
              </a:rPr>
              <a:t>in the course of studying content. Using interdisciplinary literacy practices to develop skills in a logical progression, students demonstrate competency of these standards in the context of authentic reading, writing, speaking and listening tasks.” (KAS, p. 9)</a:t>
            </a:r>
            <a:endParaRPr dirty="0">
              <a:latin typeface="Poppins"/>
              <a:ea typeface="Poppins"/>
              <a:cs typeface="Poppins"/>
              <a:sym typeface="Poppins"/>
            </a:endParaRPr>
          </a:p>
          <a:p>
            <a:pPr marL="0" lvl="0" indent="0" algn="l" rtl="0">
              <a:spcBef>
                <a:spcPts val="0"/>
              </a:spcBef>
              <a:spcAft>
                <a:spcPts val="0"/>
              </a:spcAft>
              <a:buNone/>
            </a:pPr>
            <a:endParaRPr dirty="0">
              <a:latin typeface="Poppins"/>
              <a:ea typeface="Poppins"/>
              <a:cs typeface="Poppins"/>
              <a:sym typeface="Poppins"/>
            </a:endParaRPr>
          </a:p>
          <a:p>
            <a:pPr marL="0" lvl="0" indent="0" algn="ctr" rtl="0">
              <a:spcBef>
                <a:spcPts val="0"/>
              </a:spcBef>
              <a:spcAft>
                <a:spcPts val="0"/>
              </a:spcAft>
              <a:buClr>
                <a:schemeClr val="dk1"/>
              </a:buClr>
              <a:buSzPts val="1100"/>
              <a:buFont typeface="Arial"/>
              <a:buNone/>
            </a:pPr>
            <a:r>
              <a:rPr lang="en" b="1" dirty="0">
                <a:solidFill>
                  <a:schemeClr val="dk1"/>
                </a:solidFill>
                <a:latin typeface="Poppins"/>
                <a:ea typeface="Poppins"/>
                <a:cs typeface="Poppins"/>
                <a:sym typeface="Poppins"/>
              </a:rPr>
              <a:t>Guiding Principle 4:  Language</a:t>
            </a:r>
            <a:endParaRPr dirty="0">
              <a:latin typeface="Poppins"/>
              <a:ea typeface="Poppins"/>
              <a:cs typeface="Poppins"/>
              <a:sym typeface="Poppins"/>
            </a:endParaRPr>
          </a:p>
        </p:txBody>
      </p:sp>
      <p:pic>
        <p:nvPicPr>
          <p:cNvPr id="255" name="Google Shape;255;p45" descr="Language Guiding Principle 4:&#10;Students will use a variety of strategies to determine or clarify the meaning of words and phrases, consulting reference material when appropriate.  Students will acquire and use accurately a range of general academic and domain-specific words and phrases sufficient for reading, writing, speaking and listening in order to be transition ready."/>
          <p:cNvPicPr preferRelativeResize="0"/>
          <p:nvPr/>
        </p:nvPicPr>
        <p:blipFill>
          <a:blip r:embed="rId3">
            <a:alphaModFix/>
          </a:blip>
          <a:stretch>
            <a:fillRect/>
          </a:stretch>
        </p:blipFill>
        <p:spPr>
          <a:xfrm>
            <a:off x="1333500" y="3499950"/>
            <a:ext cx="6667500" cy="1531025"/>
          </a:xfrm>
          <a:prstGeom prst="rect">
            <a:avLst/>
          </a:prstGeom>
          <a:noFill/>
          <a:ln>
            <a:noFill/>
          </a:ln>
        </p:spPr>
      </p:pic>
      <p:sp>
        <p:nvSpPr>
          <p:cNvPr id="257" name="Google Shape;257;p45">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26DBF2A2-A201-4BC3-984A-0275632CA458}"/>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7746" y="151110"/>
            <a:ext cx="914479" cy="91447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3" name="Google Shape;263;p46"/>
          <p:cNvSpPr txBox="1">
            <a:spLocks noGrp="1"/>
          </p:cNvSpPr>
          <p:nvPr>
            <p:ph type="title"/>
          </p:nvPr>
        </p:nvSpPr>
        <p:spPr>
          <a:xfrm>
            <a:off x="1143000" y="808000"/>
            <a:ext cx="38814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Check for Understanding </a:t>
            </a:r>
            <a:endParaRPr dirty="0"/>
          </a:p>
        </p:txBody>
      </p:sp>
      <p:sp>
        <p:nvSpPr>
          <p:cNvPr id="264" name="Google Shape;264;p46"/>
          <p:cNvSpPr txBox="1">
            <a:spLocks noGrp="1"/>
          </p:cNvSpPr>
          <p:nvPr>
            <p:ph type="title" idx="3"/>
          </p:nvPr>
        </p:nvSpPr>
        <p:spPr>
          <a:xfrm>
            <a:off x="1100400" y="1801368"/>
            <a:ext cx="3021236" cy="175638"/>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Written Response</a:t>
            </a:r>
            <a:r>
              <a:rPr lang="en" sz="1400" b="1" dirty="0">
                <a:solidFill>
                  <a:schemeClr val="accent5">
                    <a:lumMod val="75000"/>
                  </a:schemeClr>
                </a:solidFill>
              </a:rPr>
              <a:t>  </a:t>
            </a:r>
            <a:endParaRPr sz="1400" b="1" dirty="0">
              <a:solidFill>
                <a:schemeClr val="accent5">
                  <a:lumMod val="75000"/>
                </a:schemeClr>
              </a:solidFill>
            </a:endParaRPr>
          </a:p>
        </p:txBody>
      </p:sp>
      <p:sp>
        <p:nvSpPr>
          <p:cNvPr id="262" name="Google Shape;262;p46"/>
          <p:cNvSpPr txBox="1">
            <a:spLocks noGrp="1"/>
          </p:cNvSpPr>
          <p:nvPr>
            <p:ph type="body" idx="1"/>
          </p:nvPr>
        </p:nvSpPr>
        <p:spPr>
          <a:xfrm>
            <a:off x="1100400" y="2155400"/>
            <a:ext cx="39666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dirty="0"/>
              <a:t>Explain the relationship between vocabulary instruction and equity. </a:t>
            </a:r>
            <a:endParaRPr sz="1800" dirty="0"/>
          </a:p>
          <a:p>
            <a:pPr marL="0" lvl="0" indent="0" algn="l" rtl="0">
              <a:spcBef>
                <a:spcPts val="1000"/>
              </a:spcBef>
              <a:spcAft>
                <a:spcPts val="1000"/>
              </a:spcAft>
              <a:buNone/>
            </a:pPr>
            <a:r>
              <a:rPr lang="en" sz="1800" dirty="0"/>
              <a:t>Use research in your response. </a:t>
            </a:r>
            <a:endParaRPr sz="1800" dirty="0"/>
          </a:p>
        </p:txBody>
      </p:sp>
      <p:sp>
        <p:nvSpPr>
          <p:cNvPr id="266" name="Google Shape;266;p46">
            <a:extLst>
              <a:ext uri="{C183D7F6-B498-43B3-948B-1728B52AA6E4}">
                <adec:decorative xmlns:adec="http://schemas.microsoft.com/office/drawing/2017/decorative" xmlns="" val="1"/>
              </a:ext>
            </a:extLst>
          </p:cNvPr>
          <p:cNvSpPr txBox="1"/>
          <p:nvPr/>
        </p:nvSpPr>
        <p:spPr>
          <a:xfrm>
            <a:off x="4003125"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4" name="Picture 3" descr="Screenshot of slide 9--The Matthew Effect">
            <a:extLst>
              <a:ext uri="{FF2B5EF4-FFF2-40B4-BE49-F238E27FC236}">
                <a16:creationId xmlns:a16="http://schemas.microsoft.com/office/drawing/2014/main" xmlns="" id="{624526FD-F85C-4C12-B202-AD90446E8D8E}"/>
              </a:ext>
            </a:extLst>
          </p:cNvPr>
          <p:cNvPicPr>
            <a:picLocks noChangeAspect="1"/>
          </p:cNvPicPr>
          <p:nvPr/>
        </p:nvPicPr>
        <p:blipFill>
          <a:blip r:embed="rId3"/>
          <a:stretch>
            <a:fillRect/>
          </a:stretch>
        </p:blipFill>
        <p:spPr>
          <a:xfrm>
            <a:off x="5198164" y="860345"/>
            <a:ext cx="3337560" cy="2099310"/>
          </a:xfrm>
          <a:prstGeom prst="rect">
            <a:avLst/>
          </a:prstGeom>
        </p:spPr>
      </p:pic>
      <p:pic>
        <p:nvPicPr>
          <p:cNvPr id="268" name="Google Shape;268;p46" descr="Decorative picture of some vocabulary tiles."/>
          <p:cNvPicPr preferRelativeResize="0"/>
          <p:nvPr/>
        </p:nvPicPr>
        <p:blipFill>
          <a:blip r:embed="rId4">
            <a:alphaModFix/>
          </a:blip>
          <a:stretch>
            <a:fillRect/>
          </a:stretch>
        </p:blipFill>
        <p:spPr>
          <a:xfrm>
            <a:off x="4807650" y="3212275"/>
            <a:ext cx="2732525" cy="2097300"/>
          </a:xfrm>
          <a:prstGeom prst="rect">
            <a:avLst/>
          </a:prstGeom>
          <a:noFill/>
          <a:ln>
            <a:noFill/>
          </a:ln>
        </p:spPr>
      </p:pic>
      <p:sp>
        <p:nvSpPr>
          <p:cNvPr id="265" name="Google Shape;265;p46">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12</a:t>
            </a:fld>
            <a:endParaRPr sz="1200" b="1">
              <a:solidFill>
                <a:srgbClr val="40C1AC"/>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628845E0-F7E9-42EA-B60F-D4233DA05182}"/>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99727" y="166726"/>
            <a:ext cx="914479" cy="91447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4B75"/>
        </a:solidFill>
        <a:effectLst/>
      </p:bgPr>
    </p:bg>
    <p:spTree>
      <p:nvGrpSpPr>
        <p:cNvPr id="1" name="Shape 273"/>
        <p:cNvGrpSpPr/>
        <p:nvPr/>
      </p:nvGrpSpPr>
      <p:grpSpPr>
        <a:xfrm>
          <a:off x="0" y="0"/>
          <a:ext cx="0" cy="0"/>
          <a:chOff x="0" y="0"/>
          <a:chExt cx="0" cy="0"/>
        </a:xfrm>
      </p:grpSpPr>
      <p:sp>
        <p:nvSpPr>
          <p:cNvPr id="275" name="Google Shape;275;p47"/>
          <p:cNvSpPr txBox="1">
            <a:spLocks noGrp="1"/>
          </p:cNvSpPr>
          <p:nvPr>
            <p:ph type="title" idx="4294967295"/>
          </p:nvPr>
        </p:nvSpPr>
        <p:spPr>
          <a:xfrm>
            <a:off x="951450" y="0"/>
            <a:ext cx="7241100" cy="8925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rgbClr val="FFFFFF"/>
                </a:solidFill>
                <a:effectLst/>
                <a:uLnTx/>
                <a:uFillTx/>
                <a:latin typeface="Poppins"/>
                <a:ea typeface="Poppins"/>
                <a:cs typeface="Poppins"/>
                <a:sym typeface="Poppins"/>
              </a:rPr>
              <a:t>Key Takeaways</a:t>
            </a:r>
          </a:p>
        </p:txBody>
      </p:sp>
      <p:sp>
        <p:nvSpPr>
          <p:cNvPr id="276" name="Google Shape;276;p47"/>
          <p:cNvSpPr txBox="1"/>
          <p:nvPr/>
        </p:nvSpPr>
        <p:spPr>
          <a:xfrm>
            <a:off x="0" y="700850"/>
            <a:ext cx="9144000" cy="49179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Strong understanding of vocabulary is essential for reading comprehension. Difficult vocabulary plays the largest role in student difficulty with grade-level complex texts. </a:t>
            </a:r>
            <a:r>
              <a:rPr lang="en" dirty="0">
                <a:solidFill>
                  <a:srgbClr val="40C1AC"/>
                </a:solidFill>
                <a:latin typeface="Poppins"/>
                <a:ea typeface="Poppins"/>
                <a:cs typeface="Poppins"/>
                <a:sym typeface="Poppins"/>
              </a:rPr>
              <a:t>(Nelson et al 2012)</a:t>
            </a:r>
            <a:endParaRPr sz="1800" dirty="0">
              <a:solidFill>
                <a:srgbClr val="40C1AC"/>
              </a:solidFill>
              <a:latin typeface="Poppins"/>
              <a:ea typeface="Poppins"/>
              <a:cs typeface="Poppins"/>
              <a:sym typeface="Poppins"/>
            </a:endParaRPr>
          </a:p>
          <a:p>
            <a:pPr marL="457200" lvl="0" indent="-342900" algn="l" rtl="0">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Lack of vocabulary is a primary cause of the achievement gap. </a:t>
            </a:r>
            <a:r>
              <a:rPr lang="en" dirty="0">
                <a:solidFill>
                  <a:srgbClr val="40C1AC"/>
                </a:solidFill>
                <a:latin typeface="Poppins"/>
                <a:ea typeface="Poppins"/>
                <a:cs typeface="Poppins"/>
                <a:sym typeface="Poppins"/>
              </a:rPr>
              <a:t>(Becker 1977, Baumann &amp; Kameenui 1991, Stanovich 1986)</a:t>
            </a:r>
            <a:endParaRPr dirty="0">
              <a:solidFill>
                <a:srgbClr val="40C1AC"/>
              </a:solidFill>
              <a:latin typeface="Poppins"/>
              <a:ea typeface="Poppins"/>
              <a:cs typeface="Poppins"/>
              <a:sym typeface="Poppins"/>
            </a:endParaRPr>
          </a:p>
          <a:p>
            <a:pPr marL="457200" lvl="0" indent="-342900" algn="l" rtl="0">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The Matthew Effect explains the phenomenon whereby students who are behind stay behind. Vocabulary instruction is critical to disrupting this equity gap. </a:t>
            </a:r>
            <a:r>
              <a:rPr lang="en" dirty="0">
                <a:solidFill>
                  <a:srgbClr val="40C1AC"/>
                </a:solidFill>
                <a:latin typeface="Poppins"/>
                <a:ea typeface="Poppins"/>
                <a:cs typeface="Poppins"/>
                <a:sym typeface="Poppins"/>
              </a:rPr>
              <a:t>(Stanovich, 1986)</a:t>
            </a:r>
            <a:endParaRPr dirty="0">
              <a:solidFill>
                <a:srgbClr val="40C1AC"/>
              </a:solidFill>
              <a:latin typeface="Poppins"/>
              <a:ea typeface="Poppins"/>
              <a:cs typeface="Poppins"/>
              <a:sym typeface="Poppins"/>
            </a:endParaRPr>
          </a:p>
          <a:p>
            <a:pPr marL="457200" lvl="0" indent="-342900" algn="l" rtl="0">
              <a:spcBef>
                <a:spcPts val="1000"/>
              </a:spcBef>
              <a:spcAft>
                <a:spcPts val="0"/>
              </a:spcAft>
              <a:buClr>
                <a:srgbClr val="FFFFFF"/>
              </a:buClr>
              <a:buSzPts val="1800"/>
              <a:buFont typeface="Poppins"/>
              <a:buChar char="●"/>
            </a:pPr>
            <a:r>
              <a:rPr lang="en" sz="1800" dirty="0">
                <a:solidFill>
                  <a:srgbClr val="FFFFFF"/>
                </a:solidFill>
                <a:latin typeface="Poppins"/>
                <a:ea typeface="Poppins"/>
                <a:cs typeface="Poppins"/>
                <a:sym typeface="Poppins"/>
              </a:rPr>
              <a:t>English Language Learners often have lower comprehension because they don’t know as many English vocabulary words in the texts they encounter. </a:t>
            </a:r>
            <a:r>
              <a:rPr lang="en" dirty="0">
                <a:solidFill>
                  <a:srgbClr val="40C1AC"/>
                </a:solidFill>
                <a:latin typeface="Poppins"/>
                <a:ea typeface="Poppins"/>
                <a:cs typeface="Poppins"/>
                <a:sym typeface="Poppins"/>
              </a:rPr>
              <a:t>(Calderón and Soto, 2017)</a:t>
            </a:r>
            <a:endParaRPr dirty="0">
              <a:solidFill>
                <a:srgbClr val="40C1AC"/>
              </a:solidFill>
              <a:latin typeface="Poppins"/>
              <a:ea typeface="Poppins"/>
              <a:cs typeface="Poppins"/>
              <a:sym typeface="Poppins"/>
            </a:endParaRPr>
          </a:p>
          <a:p>
            <a:pPr marL="457200" lvl="0" indent="-342900" algn="l" rtl="0">
              <a:spcBef>
                <a:spcPts val="1000"/>
              </a:spcBef>
              <a:spcAft>
                <a:spcPts val="1000"/>
              </a:spcAft>
              <a:buClr>
                <a:srgbClr val="FFFFFF"/>
              </a:buClr>
              <a:buSzPts val="1800"/>
              <a:buFont typeface="Poppins"/>
              <a:buChar char="●"/>
            </a:pPr>
            <a:r>
              <a:rPr lang="en" sz="1800" dirty="0">
                <a:solidFill>
                  <a:srgbClr val="FFFFFF"/>
                </a:solidFill>
                <a:latin typeface="Poppins"/>
                <a:ea typeface="Poppins"/>
                <a:cs typeface="Poppins"/>
                <a:sym typeface="Poppins"/>
              </a:rPr>
              <a:t>Students from low-income households often enter school with smaller vocabularies than their more affluent peers and need vocabulary instruction to help them better reach their academic potential. </a:t>
            </a:r>
            <a:r>
              <a:rPr lang="en" dirty="0">
                <a:solidFill>
                  <a:srgbClr val="40C1AC"/>
                </a:solidFill>
                <a:latin typeface="Poppins"/>
                <a:ea typeface="Poppins"/>
                <a:cs typeface="Poppins"/>
                <a:sym typeface="Poppins"/>
              </a:rPr>
              <a:t>(Hart and Risley 1995, Biemiller 2010)</a:t>
            </a:r>
            <a:endParaRPr dirty="0">
              <a:solidFill>
                <a:srgbClr val="40C1AC"/>
              </a:solidFill>
              <a:latin typeface="Poppins"/>
              <a:ea typeface="Poppins"/>
              <a:cs typeface="Poppins"/>
              <a:sym typeface="Poppins"/>
            </a:endParaRPr>
          </a:p>
        </p:txBody>
      </p:sp>
      <p:sp>
        <p:nvSpPr>
          <p:cNvPr id="274" name="Google Shape;274;p47">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1" i="0" u="none" strike="noStrike" cap="none">
                <a:solidFill>
                  <a:srgbClr val="40C1AC"/>
                </a:solidFill>
                <a:latin typeface="Poppins"/>
                <a:ea typeface="Poppins"/>
                <a:cs typeface="Poppins"/>
                <a:sym typeface="Poppins"/>
              </a:rPr>
              <a:t>13</a:t>
            </a:fld>
            <a:endParaRPr sz="1200" b="1" i="0" u="none" strike="noStrike" cap="none">
              <a:solidFill>
                <a:srgbClr val="40C1AC"/>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0BA40ACD-102F-4265-83DB-ACE5ADD4A5DD}"/>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57356" y="-10990"/>
            <a:ext cx="914479" cy="91447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2" name="Google Shape;282;p48"/>
          <p:cNvSpPr txBox="1">
            <a:spLocks noGrp="1"/>
          </p:cNvSpPr>
          <p:nvPr>
            <p:ph type="title"/>
          </p:nvPr>
        </p:nvSpPr>
        <p:spPr>
          <a:xfrm>
            <a:off x="1143000" y="808000"/>
            <a:ext cx="4794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Which Words Should We Teach? </a:t>
            </a:r>
            <a:endParaRPr dirty="0"/>
          </a:p>
        </p:txBody>
      </p:sp>
      <p:sp>
        <p:nvSpPr>
          <p:cNvPr id="283" name="Google Shape;283;p48"/>
          <p:cNvSpPr txBox="1">
            <a:spLocks noGrp="1"/>
          </p:cNvSpPr>
          <p:nvPr>
            <p:ph type="title" idx="3"/>
          </p:nvPr>
        </p:nvSpPr>
        <p:spPr>
          <a:xfrm>
            <a:off x="1143000" y="1727900"/>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Return to Your Pre-Work</a:t>
            </a:r>
            <a:r>
              <a:rPr lang="en" sz="1400" b="1" dirty="0">
                <a:solidFill>
                  <a:schemeClr val="accent5">
                    <a:lumMod val="75000"/>
                  </a:schemeClr>
                </a:solidFill>
              </a:rPr>
              <a:t>  </a:t>
            </a:r>
            <a:endParaRPr sz="1400" b="1" dirty="0">
              <a:solidFill>
                <a:schemeClr val="accent5">
                  <a:lumMod val="75000"/>
                </a:schemeClr>
              </a:solidFill>
            </a:endParaRPr>
          </a:p>
        </p:txBody>
      </p:sp>
      <p:sp>
        <p:nvSpPr>
          <p:cNvPr id="281" name="Google Shape;281;p48"/>
          <p:cNvSpPr txBox="1">
            <a:spLocks noGrp="1"/>
          </p:cNvSpPr>
          <p:nvPr>
            <p:ph type="body" idx="1"/>
          </p:nvPr>
        </p:nvSpPr>
        <p:spPr>
          <a:xfrm>
            <a:off x="1100400" y="2155400"/>
            <a:ext cx="39666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AutoNum type="arabicPeriod"/>
            </a:pPr>
            <a:r>
              <a:rPr lang="en" sz="1800" dirty="0"/>
              <a:t>Define and give examples of Tier 1, Tier 2, and Tier 3 words.</a:t>
            </a:r>
            <a:endParaRPr sz="1800" dirty="0"/>
          </a:p>
          <a:p>
            <a:pPr marL="457200" lvl="0" indent="0" algn="l" rtl="0">
              <a:spcBef>
                <a:spcPts val="1000"/>
              </a:spcBef>
              <a:spcAft>
                <a:spcPts val="0"/>
              </a:spcAft>
              <a:buNone/>
            </a:pPr>
            <a:r>
              <a:rPr lang="en" sz="1800" dirty="0"/>
              <a:t> </a:t>
            </a:r>
            <a:endParaRPr sz="1800" dirty="0"/>
          </a:p>
          <a:p>
            <a:pPr marL="457200" lvl="0" indent="-342900" algn="l" rtl="0">
              <a:spcBef>
                <a:spcPts val="1000"/>
              </a:spcBef>
              <a:spcAft>
                <a:spcPts val="0"/>
              </a:spcAft>
              <a:buSzPts val="1800"/>
              <a:buAutoNum type="arabicPeriod"/>
            </a:pPr>
            <a:r>
              <a:rPr lang="en" sz="1800" dirty="0"/>
              <a:t>How do we know which words to spend the most time on? </a:t>
            </a:r>
            <a:endParaRPr sz="1800" dirty="0"/>
          </a:p>
          <a:p>
            <a:pPr marL="0" lvl="0" indent="0" algn="l" rtl="0">
              <a:spcBef>
                <a:spcPts val="1000"/>
              </a:spcBef>
              <a:spcAft>
                <a:spcPts val="0"/>
              </a:spcAft>
              <a:buNone/>
            </a:pPr>
            <a:endParaRPr sz="1800" dirty="0"/>
          </a:p>
          <a:p>
            <a:pPr marL="0" lvl="0" indent="0" algn="l" rtl="0">
              <a:spcBef>
                <a:spcPts val="1000"/>
              </a:spcBef>
              <a:spcAft>
                <a:spcPts val="1000"/>
              </a:spcAft>
              <a:buNone/>
            </a:pPr>
            <a:endParaRPr sz="1800" dirty="0"/>
          </a:p>
        </p:txBody>
      </p:sp>
      <p:sp>
        <p:nvSpPr>
          <p:cNvPr id="286" name="Google Shape;286;p48" descr="Decorative Tier Vocabulary Triangle with Tier 1 at the bottom, Tier 2 in the middle and Tier 3 at the top."/>
          <p:cNvSpPr/>
          <p:nvPr/>
        </p:nvSpPr>
        <p:spPr>
          <a:xfrm>
            <a:off x="5191900" y="1595475"/>
            <a:ext cx="2994600" cy="2694000"/>
          </a:xfrm>
          <a:prstGeom prst="triangle">
            <a:avLst>
              <a:gd name="adj"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8"/>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14</a:t>
            </a:fld>
            <a:endParaRPr sz="1200" b="1">
              <a:solidFill>
                <a:srgbClr val="40C1AC"/>
              </a:solidFill>
              <a:latin typeface="Poppins"/>
              <a:ea typeface="Poppins"/>
              <a:cs typeface="Poppins"/>
              <a:sym typeface="Poppins"/>
            </a:endParaRPr>
          </a:p>
        </p:txBody>
      </p:sp>
      <p:sp>
        <p:nvSpPr>
          <p:cNvPr id="285" name="Google Shape;285;p48">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cxnSp>
        <p:nvCxnSpPr>
          <p:cNvPr id="287" name="Google Shape;287;p48" title=" &quot; &quot;">
            <a:extLst>
              <a:ext uri="{C183D7F6-B498-43B3-948B-1728B52AA6E4}">
                <adec:decorative xmlns:adec="http://schemas.microsoft.com/office/drawing/2017/decorative" xmlns="" val="1"/>
              </a:ext>
            </a:extLst>
          </p:cNvPr>
          <p:cNvCxnSpPr/>
          <p:nvPr/>
        </p:nvCxnSpPr>
        <p:spPr>
          <a:xfrm>
            <a:off x="5636525" y="3557150"/>
            <a:ext cx="2157900" cy="0"/>
          </a:xfrm>
          <a:prstGeom prst="straightConnector1">
            <a:avLst/>
          </a:prstGeom>
          <a:noFill/>
          <a:ln w="9525" cap="flat" cmpd="sng">
            <a:solidFill>
              <a:schemeClr val="dk2"/>
            </a:solidFill>
            <a:prstDash val="solid"/>
            <a:round/>
            <a:headEnd type="none" w="med" len="med"/>
            <a:tailEnd type="none" w="med" len="med"/>
          </a:ln>
        </p:spPr>
      </p:cxnSp>
      <p:cxnSp>
        <p:nvCxnSpPr>
          <p:cNvPr id="288" name="Google Shape;288;p48" title=" &quot; &quot;">
            <a:extLst>
              <a:ext uri="{C183D7F6-B498-43B3-948B-1728B52AA6E4}">
                <adec:decorative xmlns:adec="http://schemas.microsoft.com/office/drawing/2017/decorative" xmlns="" val="1"/>
              </a:ext>
            </a:extLst>
          </p:cNvPr>
          <p:cNvCxnSpPr/>
          <p:nvPr/>
        </p:nvCxnSpPr>
        <p:spPr>
          <a:xfrm>
            <a:off x="6120250" y="2641725"/>
            <a:ext cx="1137900" cy="0"/>
          </a:xfrm>
          <a:prstGeom prst="straightConnector1">
            <a:avLst/>
          </a:prstGeom>
          <a:noFill/>
          <a:ln w="9525" cap="flat" cmpd="sng">
            <a:solidFill>
              <a:schemeClr val="dk2"/>
            </a:solidFill>
            <a:prstDash val="solid"/>
            <a:round/>
            <a:headEnd type="none" w="med" len="med"/>
            <a:tailEnd type="none" w="med" len="med"/>
          </a:ln>
        </p:spPr>
      </p:cxnSp>
      <p:sp>
        <p:nvSpPr>
          <p:cNvPr id="289" name="Google Shape;289;p48">
            <a:extLst>
              <a:ext uri="{C183D7F6-B498-43B3-948B-1728B52AA6E4}">
                <adec:decorative xmlns:adec="http://schemas.microsoft.com/office/drawing/2017/decorative" xmlns="" val="1"/>
              </a:ext>
            </a:extLst>
          </p:cNvPr>
          <p:cNvSpPr txBox="1"/>
          <p:nvPr/>
        </p:nvSpPr>
        <p:spPr>
          <a:xfrm>
            <a:off x="5858850" y="3740250"/>
            <a:ext cx="1621500" cy="3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oppins"/>
                <a:ea typeface="Poppins"/>
                <a:cs typeface="Poppins"/>
                <a:sym typeface="Poppins"/>
              </a:rPr>
              <a:t>Tier 1</a:t>
            </a:r>
            <a:endParaRPr>
              <a:latin typeface="Poppins"/>
              <a:ea typeface="Poppins"/>
              <a:cs typeface="Poppins"/>
              <a:sym typeface="Poppins"/>
            </a:endParaRPr>
          </a:p>
        </p:txBody>
      </p:sp>
      <p:sp>
        <p:nvSpPr>
          <p:cNvPr id="290" name="Google Shape;290;p48">
            <a:extLst>
              <a:ext uri="{C183D7F6-B498-43B3-948B-1728B52AA6E4}">
                <adec:decorative xmlns:adec="http://schemas.microsoft.com/office/drawing/2017/decorative" xmlns="" val="1"/>
              </a:ext>
            </a:extLst>
          </p:cNvPr>
          <p:cNvSpPr txBox="1"/>
          <p:nvPr/>
        </p:nvSpPr>
        <p:spPr>
          <a:xfrm>
            <a:off x="5858850" y="2932025"/>
            <a:ext cx="1621500" cy="3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Poppins"/>
                <a:ea typeface="Poppins"/>
                <a:cs typeface="Poppins"/>
                <a:sym typeface="Poppins"/>
              </a:rPr>
              <a:t>Tier 2</a:t>
            </a:r>
            <a:endParaRPr>
              <a:latin typeface="Poppins"/>
              <a:ea typeface="Poppins"/>
              <a:cs typeface="Poppins"/>
              <a:sym typeface="Poppins"/>
            </a:endParaRPr>
          </a:p>
        </p:txBody>
      </p:sp>
      <p:sp>
        <p:nvSpPr>
          <p:cNvPr id="291" name="Google Shape;291;p48">
            <a:extLst>
              <a:ext uri="{C183D7F6-B498-43B3-948B-1728B52AA6E4}">
                <adec:decorative xmlns:adec="http://schemas.microsoft.com/office/drawing/2017/decorative" xmlns="" val="1"/>
              </a:ext>
            </a:extLst>
          </p:cNvPr>
          <p:cNvSpPr txBox="1"/>
          <p:nvPr/>
        </p:nvSpPr>
        <p:spPr>
          <a:xfrm>
            <a:off x="5904725" y="2155400"/>
            <a:ext cx="1621500" cy="3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latin typeface="Poppins"/>
                <a:ea typeface="Poppins"/>
                <a:cs typeface="Poppins"/>
                <a:sym typeface="Poppins"/>
              </a:rPr>
              <a:t>Tier 3</a:t>
            </a:r>
            <a:endParaRPr dirty="0">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B723560F-7DB3-41F9-AEB1-9F6B5910F4C4}"/>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9901" y="174221"/>
            <a:ext cx="914479" cy="9144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9"/>
          <p:cNvSpPr txBox="1">
            <a:spLocks noGrp="1"/>
          </p:cNvSpPr>
          <p:nvPr>
            <p:ph type="title"/>
          </p:nvPr>
        </p:nvSpPr>
        <p:spPr>
          <a:xfrm>
            <a:off x="807450" y="1116900"/>
            <a:ext cx="4794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Today’s Look For</a:t>
            </a:r>
            <a:endParaRPr dirty="0"/>
          </a:p>
        </p:txBody>
      </p:sp>
      <p:sp>
        <p:nvSpPr>
          <p:cNvPr id="298" name="Google Shape;298;p49" descr="Today's Look For:&#10;Questions and tasks focus on academic or domain-specific words that are most likely to be encountered again in the future or are most critical for comprehending the text."/>
          <p:cNvSpPr/>
          <p:nvPr/>
        </p:nvSpPr>
        <p:spPr>
          <a:xfrm>
            <a:off x="807450" y="1979854"/>
            <a:ext cx="7529100" cy="20559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914400" lvl="0" indent="-355600" algn="l" rtl="0">
              <a:spcBef>
                <a:spcPts val="0"/>
              </a:spcBef>
              <a:spcAft>
                <a:spcPts val="0"/>
              </a:spcAft>
              <a:buClr>
                <a:schemeClr val="dk1"/>
              </a:buClr>
              <a:buSzPts val="2000"/>
              <a:buFont typeface="Poppins"/>
              <a:buChar char="❏"/>
            </a:pPr>
            <a:r>
              <a:rPr lang="en" sz="2000" dirty="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sz="2000" dirty="0">
              <a:latin typeface="Poppins"/>
              <a:ea typeface="Poppins"/>
              <a:cs typeface="Poppins"/>
              <a:sym typeface="Poppins"/>
            </a:endParaRPr>
          </a:p>
        </p:txBody>
      </p:sp>
      <p:sp>
        <p:nvSpPr>
          <p:cNvPr id="297" name="Google Shape;297;p4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15</a:t>
            </a:fld>
            <a:endParaRPr sz="1200" b="1">
              <a:solidFill>
                <a:srgbClr val="40C1AC"/>
              </a:solidFill>
              <a:latin typeface="Poppins"/>
              <a:ea typeface="Poppins"/>
              <a:cs typeface="Poppins"/>
              <a:sym typeface="Poppins"/>
            </a:endParaRPr>
          </a:p>
        </p:txBody>
      </p:sp>
      <p:sp>
        <p:nvSpPr>
          <p:cNvPr id="299" name="Google Shape;299;p49">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DCD10693-D56D-4888-8877-5D3874A40996}"/>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12386" y="202421"/>
            <a:ext cx="914479" cy="91447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50"/>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Teacher Goals</a:t>
            </a:r>
            <a:endParaRPr dirty="0"/>
          </a:p>
        </p:txBody>
      </p:sp>
      <p:sp>
        <p:nvSpPr>
          <p:cNvPr id="306" name="Google Shape;306;p50"/>
          <p:cNvSpPr txBox="1">
            <a:spLocks noGrp="1"/>
          </p:cNvSpPr>
          <p:nvPr>
            <p:ph type="title" idx="3"/>
          </p:nvPr>
        </p:nvSpPr>
        <p:spPr>
          <a:xfrm>
            <a:off x="852000" y="1563650"/>
            <a:ext cx="51429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Read the Look Fors under “Teacher Goals</a:t>
            </a:r>
            <a:r>
              <a:rPr lang="en" sz="1800" dirty="0">
                <a:solidFill>
                  <a:schemeClr val="accent5">
                    <a:lumMod val="75000"/>
                  </a:schemeClr>
                </a:solidFill>
              </a:rPr>
              <a:t>” </a:t>
            </a:r>
            <a:endParaRPr sz="1800" dirty="0">
              <a:solidFill>
                <a:schemeClr val="accent5">
                  <a:lumMod val="75000"/>
                </a:schemeClr>
              </a:solidFill>
            </a:endParaRPr>
          </a:p>
        </p:txBody>
      </p:sp>
      <p:sp>
        <p:nvSpPr>
          <p:cNvPr id="304" name="Google Shape;304;p50"/>
          <p:cNvSpPr txBox="1">
            <a:spLocks noGrp="1"/>
          </p:cNvSpPr>
          <p:nvPr>
            <p:ph type="body" idx="1"/>
          </p:nvPr>
        </p:nvSpPr>
        <p:spPr>
          <a:xfrm>
            <a:off x="852000" y="1944850"/>
            <a:ext cx="57321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a:t>How do these look fors connect to the focus of our learning for this cycle? </a:t>
            </a:r>
            <a:endParaRPr sz="1800"/>
          </a:p>
          <a:p>
            <a:pPr marL="457200" lvl="0" indent="-342900" algn="l" rtl="0">
              <a:spcBef>
                <a:spcPts val="0"/>
              </a:spcBef>
              <a:spcAft>
                <a:spcPts val="0"/>
              </a:spcAft>
              <a:buSzPts val="1800"/>
              <a:buChar char="●"/>
            </a:pPr>
            <a:r>
              <a:rPr lang="en" sz="1800"/>
              <a:t>Are there any look fors you would add to this list? Add them in! </a:t>
            </a:r>
            <a:endParaRPr sz="1800"/>
          </a:p>
        </p:txBody>
      </p:sp>
      <p:pic>
        <p:nvPicPr>
          <p:cNvPr id="309" name="Google Shape;309;p50" descr="Decorative screenshot of the Teacher Goals section of the Goal Setting Handout in Session 1 materials."/>
          <p:cNvPicPr preferRelativeResize="0"/>
          <p:nvPr/>
        </p:nvPicPr>
        <p:blipFill>
          <a:blip r:embed="rId3">
            <a:alphaModFix/>
          </a:blip>
          <a:stretch>
            <a:fillRect/>
          </a:stretch>
        </p:blipFill>
        <p:spPr>
          <a:xfrm>
            <a:off x="1956800" y="3350374"/>
            <a:ext cx="5943600" cy="1905875"/>
          </a:xfrm>
          <a:prstGeom prst="rect">
            <a:avLst/>
          </a:prstGeom>
          <a:noFill/>
          <a:ln>
            <a:noFill/>
          </a:ln>
        </p:spPr>
      </p:pic>
      <p:sp>
        <p:nvSpPr>
          <p:cNvPr id="307" name="Google Shape;307;p50"/>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16</a:t>
            </a:fld>
            <a:endParaRPr sz="1200" b="1">
              <a:solidFill>
                <a:srgbClr val="40C1AC"/>
              </a:solidFill>
              <a:latin typeface="Poppins"/>
              <a:ea typeface="Poppins"/>
              <a:cs typeface="Poppins"/>
              <a:sym typeface="Poppins"/>
            </a:endParaRPr>
          </a:p>
        </p:txBody>
      </p:sp>
      <p:sp>
        <p:nvSpPr>
          <p:cNvPr id="308" name="Google Shape;308;p50">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2EDE7E9B-93AB-4496-9E3C-74D181AC4209}"/>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12386" y="169086"/>
            <a:ext cx="914479" cy="9144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1143000" y="808000"/>
            <a:ext cx="4794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Practice </a:t>
            </a:r>
            <a:endParaRPr dirty="0"/>
          </a:p>
        </p:txBody>
      </p:sp>
      <p:sp>
        <p:nvSpPr>
          <p:cNvPr id="317" name="Google Shape;317;p51"/>
          <p:cNvSpPr txBox="1"/>
          <p:nvPr/>
        </p:nvSpPr>
        <p:spPr>
          <a:xfrm>
            <a:off x="1074825" y="1486000"/>
            <a:ext cx="6370500" cy="74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solidFill>
                  <a:schemeClr val="accent5">
                    <a:lumMod val="75000"/>
                  </a:schemeClr>
                </a:solidFill>
                <a:latin typeface="Bitter"/>
                <a:ea typeface="Bitter"/>
                <a:cs typeface="Bitter"/>
                <a:sym typeface="Bitter"/>
              </a:rPr>
              <a:t>Using the charts from “Choosing Which Words to Teach”, identify Tier 2 &amp; 3 words in a text you teach.</a:t>
            </a:r>
            <a:endParaRPr sz="1800" b="1" dirty="0">
              <a:solidFill>
                <a:schemeClr val="accent5">
                  <a:lumMod val="75000"/>
                </a:schemeClr>
              </a:solidFill>
              <a:latin typeface="Bitter"/>
              <a:ea typeface="Bitter"/>
              <a:cs typeface="Bitter"/>
              <a:sym typeface="Bitter"/>
            </a:endParaRPr>
          </a:p>
          <a:p>
            <a:pPr marL="0" lvl="0" indent="0" algn="l" rtl="0">
              <a:spcBef>
                <a:spcPts val="0"/>
              </a:spcBef>
              <a:spcAft>
                <a:spcPts val="0"/>
              </a:spcAft>
              <a:buNone/>
            </a:pPr>
            <a:endParaRPr sz="1800" dirty="0">
              <a:solidFill>
                <a:srgbClr val="40C1AC"/>
              </a:solidFill>
              <a:latin typeface="Bitter"/>
              <a:ea typeface="Bitter"/>
              <a:cs typeface="Bitter"/>
              <a:sym typeface="Bitter"/>
            </a:endParaRPr>
          </a:p>
          <a:p>
            <a:pPr marL="0" lvl="0" indent="0" algn="l" rtl="0">
              <a:spcBef>
                <a:spcPts val="0"/>
              </a:spcBef>
              <a:spcAft>
                <a:spcPts val="0"/>
              </a:spcAft>
              <a:buNone/>
            </a:pPr>
            <a:endParaRPr sz="1800" dirty="0">
              <a:solidFill>
                <a:srgbClr val="40C1AC"/>
              </a:solidFill>
              <a:latin typeface="Bitter"/>
              <a:ea typeface="Bitter"/>
              <a:cs typeface="Bitter"/>
              <a:sym typeface="Bitter"/>
            </a:endParaRPr>
          </a:p>
        </p:txBody>
      </p:sp>
      <p:sp>
        <p:nvSpPr>
          <p:cNvPr id="318" name="Google Shape;318;p51"/>
          <p:cNvSpPr txBox="1"/>
          <p:nvPr/>
        </p:nvSpPr>
        <p:spPr>
          <a:xfrm>
            <a:off x="1108950" y="2044825"/>
            <a:ext cx="69261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With a partner or independently: </a:t>
            </a:r>
            <a:endParaRPr sz="1800">
              <a:solidFill>
                <a:srgbClr val="7F8080"/>
              </a:solidFill>
              <a:latin typeface="Poppins"/>
              <a:ea typeface="Poppins"/>
              <a:cs typeface="Poppins"/>
              <a:sym typeface="Poppins"/>
            </a:endParaRPr>
          </a:p>
          <a:p>
            <a:pPr marL="457200" lvl="0" indent="-342900" algn="l" rtl="0">
              <a:spcBef>
                <a:spcPts val="0"/>
              </a:spcBef>
              <a:spcAft>
                <a:spcPts val="0"/>
              </a:spcAft>
              <a:buSzPts val="1800"/>
              <a:buFont typeface="Poppins"/>
              <a:buChar char="●"/>
            </a:pPr>
            <a:r>
              <a:rPr lang="en" sz="1800">
                <a:solidFill>
                  <a:srgbClr val="7F8080"/>
                </a:solidFill>
                <a:latin typeface="Poppins"/>
                <a:ea typeface="Poppins"/>
                <a:cs typeface="Poppins"/>
                <a:sym typeface="Poppins"/>
              </a:rPr>
              <a:t>Highlight </a:t>
            </a:r>
            <a:r>
              <a:rPr lang="en" sz="1800">
                <a:solidFill>
                  <a:srgbClr val="7F8080"/>
                </a:solidFill>
                <a:highlight>
                  <a:srgbClr val="FFFF00"/>
                </a:highlight>
                <a:latin typeface="Poppins"/>
                <a:ea typeface="Poppins"/>
                <a:cs typeface="Poppins"/>
                <a:sym typeface="Poppins"/>
              </a:rPr>
              <a:t>Tier 2 words </a:t>
            </a:r>
            <a:r>
              <a:rPr lang="en" sz="1800">
                <a:solidFill>
                  <a:srgbClr val="7F8080"/>
                </a:solidFill>
                <a:latin typeface="Poppins"/>
                <a:ea typeface="Poppins"/>
                <a:cs typeface="Poppins"/>
                <a:sym typeface="Poppins"/>
              </a:rPr>
              <a:t>in yellow and highlight </a:t>
            </a:r>
            <a:r>
              <a:rPr lang="en" sz="1800">
                <a:highlight>
                  <a:srgbClr val="397ED0"/>
                </a:highlight>
                <a:latin typeface="Poppins"/>
                <a:ea typeface="Poppins"/>
                <a:cs typeface="Poppins"/>
                <a:sym typeface="Poppins"/>
              </a:rPr>
              <a:t>Tier 3 words </a:t>
            </a:r>
            <a:r>
              <a:rPr lang="en" sz="1800">
                <a:solidFill>
                  <a:srgbClr val="7F8080"/>
                </a:solidFill>
                <a:latin typeface="Poppins"/>
                <a:ea typeface="Poppins"/>
                <a:cs typeface="Poppins"/>
                <a:sym typeface="Poppins"/>
              </a:rPr>
              <a:t>in blue.  Or, you may chart them on a sheet of paper.</a:t>
            </a:r>
            <a:endParaRPr sz="1800">
              <a:solidFill>
                <a:srgbClr val="7F8080"/>
              </a:solidFill>
              <a:latin typeface="Poppins"/>
              <a:ea typeface="Poppins"/>
              <a:cs typeface="Poppins"/>
              <a:sym typeface="Poppins"/>
            </a:endParaRPr>
          </a:p>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With a partner, discuss the questions in the Your Turn Section of “Choosing Which Words to Teach”</a:t>
            </a:r>
            <a:endParaRPr sz="1800">
              <a:solidFill>
                <a:srgbClr val="7F8080"/>
              </a:solidFill>
              <a:latin typeface="Poppins"/>
              <a:ea typeface="Poppins"/>
              <a:cs typeface="Poppins"/>
              <a:sym typeface="Poppins"/>
            </a:endParaRPr>
          </a:p>
        </p:txBody>
      </p:sp>
      <p:sp>
        <p:nvSpPr>
          <p:cNvPr id="316" name="Google Shape;316;p51" descr="Today's Look For:&#10;Questions and tasks focus on academic or domain-specific words that are most likely to be encountered again in the future or are most critical for comprehending the text."/>
          <p:cNvSpPr/>
          <p:nvPr/>
        </p:nvSpPr>
        <p:spPr>
          <a:xfrm>
            <a:off x="873000" y="4037974"/>
            <a:ext cx="5334900" cy="1284000"/>
          </a:xfrm>
          <a:prstGeom prst="rect">
            <a:avLst/>
          </a:prstGeom>
          <a:solidFill>
            <a:srgbClr val="FFFFFF">
              <a:alpha val="72560"/>
            </a:srgbClr>
          </a:solidFill>
          <a:ln w="28575" cap="flat" cmpd="sng">
            <a:solidFill>
              <a:srgbClr val="40C1AC"/>
            </a:solidFill>
            <a:prstDash val="solid"/>
            <a:miter lim="8000"/>
            <a:headEnd type="none" w="sm" len="sm"/>
            <a:tailEnd type="none" w="sm" len="sm"/>
          </a:ln>
        </p:spPr>
        <p:txBody>
          <a:bodyPr spcFirstLastPara="1" wrap="square" lIns="91425" tIns="45700" rIns="91425" bIns="45700" anchor="ctr" anchorCtr="0">
            <a:noAutofit/>
          </a:bodyPr>
          <a:lstStyle/>
          <a:p>
            <a:pPr marL="0" lvl="0" indent="0" algn="l" rtl="0">
              <a:spcBef>
                <a:spcPts val="0"/>
              </a:spcBef>
              <a:spcAft>
                <a:spcPts val="0"/>
              </a:spcAft>
              <a:buNone/>
            </a:pPr>
            <a:r>
              <a:rPr lang="en" b="1" dirty="0">
                <a:solidFill>
                  <a:srgbClr val="2D68C4"/>
                </a:solidFill>
                <a:latin typeface="Poppins"/>
                <a:ea typeface="Poppins"/>
                <a:cs typeface="Poppins"/>
                <a:sym typeface="Poppins"/>
              </a:rPr>
              <a:t>Today’s Look For:</a:t>
            </a:r>
            <a:endParaRPr b="1" dirty="0">
              <a:solidFill>
                <a:srgbClr val="2D68C4"/>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dirty="0">
                <a:solidFill>
                  <a:srgbClr val="212121"/>
                </a:solidFill>
                <a:latin typeface="Poppins"/>
                <a:ea typeface="Poppins"/>
                <a:cs typeface="Poppins"/>
                <a:sym typeface="Poppins"/>
              </a:rPr>
              <a:t>Questions and tasks focus on academic or domain-specific words that are most likely to be encountered again in the future or are most critical for comprehending the text</a:t>
            </a:r>
            <a:endParaRPr dirty="0">
              <a:latin typeface="Poppins"/>
              <a:ea typeface="Poppins"/>
              <a:cs typeface="Poppins"/>
              <a:sym typeface="Poppins"/>
            </a:endParaRPr>
          </a:p>
        </p:txBody>
      </p:sp>
      <p:sp>
        <p:nvSpPr>
          <p:cNvPr id="315" name="Google Shape;315;p51"/>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17</a:t>
            </a:fld>
            <a:endParaRPr sz="1200" b="1">
              <a:solidFill>
                <a:srgbClr val="40C1AC"/>
              </a:solidFill>
              <a:latin typeface="Poppins"/>
              <a:ea typeface="Poppins"/>
              <a:cs typeface="Poppins"/>
              <a:sym typeface="Poppins"/>
            </a:endParaRPr>
          </a:p>
        </p:txBody>
      </p:sp>
      <p:sp>
        <p:nvSpPr>
          <p:cNvPr id="319" name="Google Shape;319;p51">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A3C5BEC2-13E3-4623-A256-263AF25DE910}"/>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7396" y="174220"/>
            <a:ext cx="914479" cy="91447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5" name="Google Shape;325;p52"/>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Self-Reflection </a:t>
            </a:r>
            <a:endParaRPr dirty="0"/>
          </a:p>
        </p:txBody>
      </p:sp>
      <p:sp>
        <p:nvSpPr>
          <p:cNvPr id="324" name="Google Shape;324;p52"/>
          <p:cNvSpPr txBox="1">
            <a:spLocks noGrp="1"/>
          </p:cNvSpPr>
          <p:nvPr>
            <p:ph type="body" idx="1"/>
          </p:nvPr>
        </p:nvSpPr>
        <p:spPr>
          <a:xfrm>
            <a:off x="852000" y="1591950"/>
            <a:ext cx="61542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dirty="0"/>
              <a:t>Complete the Self-Reflection </a:t>
            </a:r>
            <a:endParaRPr sz="1800" dirty="0"/>
          </a:p>
          <a:p>
            <a:pPr marL="457200" lvl="0" indent="-342900" algn="l" rtl="0">
              <a:spcBef>
                <a:spcPts val="0"/>
              </a:spcBef>
              <a:spcAft>
                <a:spcPts val="0"/>
              </a:spcAft>
              <a:buSzPts val="1800"/>
              <a:buChar char="●"/>
            </a:pPr>
            <a:r>
              <a:rPr lang="en" sz="1800" dirty="0"/>
              <a:t>Select 1-2 look fors that you will prioritize in your planning and practice </a:t>
            </a:r>
            <a:endParaRPr sz="1800" dirty="0"/>
          </a:p>
        </p:txBody>
      </p:sp>
      <p:pic>
        <p:nvPicPr>
          <p:cNvPr id="328" name="Google Shape;328;p52" descr="Decorative picture of the Self Reflection section of the Teacher Goal Setting participant handout for Session 1."/>
          <p:cNvPicPr preferRelativeResize="0"/>
          <p:nvPr/>
        </p:nvPicPr>
        <p:blipFill>
          <a:blip r:embed="rId3">
            <a:alphaModFix/>
          </a:blip>
          <a:stretch>
            <a:fillRect/>
          </a:stretch>
        </p:blipFill>
        <p:spPr>
          <a:xfrm>
            <a:off x="2971800" y="2715500"/>
            <a:ext cx="5148101" cy="2821099"/>
          </a:xfrm>
          <a:prstGeom prst="rect">
            <a:avLst/>
          </a:prstGeom>
          <a:noFill/>
          <a:ln>
            <a:noFill/>
          </a:ln>
        </p:spPr>
      </p:pic>
      <p:sp>
        <p:nvSpPr>
          <p:cNvPr id="326" name="Google Shape;326;p52"/>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18</a:t>
            </a:fld>
            <a:endParaRPr sz="1200" b="1">
              <a:solidFill>
                <a:srgbClr val="40C1AC"/>
              </a:solidFill>
              <a:latin typeface="Poppins"/>
              <a:ea typeface="Poppins"/>
              <a:cs typeface="Poppins"/>
              <a:sym typeface="Poppins"/>
            </a:endParaRPr>
          </a:p>
        </p:txBody>
      </p:sp>
      <p:sp>
        <p:nvSpPr>
          <p:cNvPr id="327" name="Google Shape;327;p52">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2" name="Picture 1" title=" &quot; &quot;">
            <a:extLst>
              <a:ext uri="{FF2B5EF4-FFF2-40B4-BE49-F238E27FC236}">
                <a16:creationId xmlns:a16="http://schemas.microsoft.com/office/drawing/2014/main" xmlns="" id="{58883FBD-7178-4CCD-ACC0-52BA33D782A6}"/>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7396" y="164546"/>
            <a:ext cx="914479" cy="91447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5" name="Google Shape;335;p53"/>
          <p:cNvSpPr txBox="1">
            <a:spLocks noGrp="1"/>
          </p:cNvSpPr>
          <p:nvPr>
            <p:ph type="title" idx="4294967295"/>
          </p:nvPr>
        </p:nvSpPr>
        <p:spPr>
          <a:xfrm>
            <a:off x="819500" y="1017736"/>
            <a:ext cx="7077900" cy="437400"/>
          </a:xfrm>
          <a:prstGeom prst="rect">
            <a:avLst/>
          </a:prstGeom>
          <a:noFill/>
          <a:ln>
            <a:noFill/>
            <a:prstDash/>
          </a:ln>
          <a:effectLst/>
        </p:spPr>
        <p:txBody>
          <a:bodyPr rot="0" spcFirstLastPara="1" vertOverflow="overflow" horzOverflow="overflow" vert="horz" wrap="square" lIns="0" tIns="0" rIns="91425"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2D68C4"/>
                </a:solidFill>
                <a:effectLst/>
                <a:uLnTx/>
                <a:uFillTx/>
                <a:latin typeface="Poppins"/>
                <a:ea typeface="Poppins"/>
                <a:cs typeface="Poppins"/>
                <a:sym typeface="Poppins"/>
              </a:rPr>
              <a:t>Student Goals</a:t>
            </a:r>
          </a:p>
        </p:txBody>
      </p:sp>
      <p:sp>
        <p:nvSpPr>
          <p:cNvPr id="334" name="Google Shape;334;p53"/>
          <p:cNvSpPr txBox="1"/>
          <p:nvPr/>
        </p:nvSpPr>
        <p:spPr>
          <a:xfrm>
            <a:off x="733225" y="1908600"/>
            <a:ext cx="3774000" cy="2146800"/>
          </a:xfrm>
          <a:prstGeom prst="rect">
            <a:avLst/>
          </a:prstGeom>
          <a:noFill/>
          <a:ln>
            <a:noFill/>
          </a:ln>
        </p:spPr>
        <p:txBody>
          <a:bodyPr spcFirstLastPara="1" wrap="square" lIns="91425" tIns="91425" rIns="91425" bIns="91425" anchor="ctr" anchorCtr="0">
            <a:noAutofit/>
          </a:bodyPr>
          <a:lstStyle/>
          <a:p>
            <a:pPr marL="457200" lvl="0" indent="-342900" algn="l" rtl="0">
              <a:spcBef>
                <a:spcPts val="0"/>
              </a:spcBef>
              <a:spcAft>
                <a:spcPts val="0"/>
              </a:spcAft>
              <a:buClr>
                <a:srgbClr val="7F8080"/>
              </a:buClr>
              <a:buSzPts val="1800"/>
              <a:buFont typeface="Poppins"/>
              <a:buChar char="●"/>
            </a:pPr>
            <a:r>
              <a:rPr lang="en" sz="1800">
                <a:solidFill>
                  <a:srgbClr val="7F8080"/>
                </a:solidFill>
                <a:latin typeface="Poppins"/>
                <a:ea typeface="Poppins"/>
                <a:cs typeface="Poppins"/>
                <a:sym typeface="Poppins"/>
              </a:rPr>
              <a:t>Read the student goals listed.</a:t>
            </a:r>
            <a:endParaRPr sz="1800">
              <a:solidFill>
                <a:srgbClr val="7F8080"/>
              </a:solidFill>
              <a:latin typeface="Poppins"/>
              <a:ea typeface="Poppins"/>
              <a:cs typeface="Poppins"/>
              <a:sym typeface="Poppins"/>
            </a:endParaRPr>
          </a:p>
          <a:p>
            <a:pPr marL="457200" lvl="0" indent="-342900" algn="l" rtl="0">
              <a:spcBef>
                <a:spcPts val="1000"/>
              </a:spcBef>
              <a:spcAft>
                <a:spcPts val="1000"/>
              </a:spcAft>
              <a:buClr>
                <a:srgbClr val="7F8080"/>
              </a:buClr>
              <a:buSzPts val="1800"/>
              <a:buFont typeface="Poppins"/>
              <a:buChar char="●"/>
            </a:pPr>
            <a:r>
              <a:rPr lang="en" sz="1800">
                <a:solidFill>
                  <a:srgbClr val="7F8080"/>
                </a:solidFill>
                <a:latin typeface="Poppins"/>
                <a:ea typeface="Poppins"/>
                <a:cs typeface="Poppins"/>
                <a:sym typeface="Poppins"/>
              </a:rPr>
              <a:t>Select 6 students you will monitor progress on throughout the content cycle.</a:t>
            </a:r>
            <a:endParaRPr sz="1800">
              <a:solidFill>
                <a:srgbClr val="7F8080"/>
              </a:solidFill>
              <a:latin typeface="Poppins"/>
              <a:ea typeface="Poppins"/>
              <a:cs typeface="Poppins"/>
              <a:sym typeface="Poppins"/>
            </a:endParaRPr>
          </a:p>
        </p:txBody>
      </p:sp>
      <p:pic>
        <p:nvPicPr>
          <p:cNvPr id="336" name="Google Shape;336;p53" descr="Decorative picture of the Student Goals section of the Teacher Goal setting participant handout for Session 1."/>
          <p:cNvPicPr preferRelativeResize="0"/>
          <p:nvPr/>
        </p:nvPicPr>
        <p:blipFill>
          <a:blip r:embed="rId3">
            <a:alphaModFix/>
          </a:blip>
          <a:stretch>
            <a:fillRect/>
          </a:stretch>
        </p:blipFill>
        <p:spPr>
          <a:xfrm>
            <a:off x="4442552" y="1324213"/>
            <a:ext cx="4495996" cy="3066576"/>
          </a:xfrm>
          <a:prstGeom prst="rect">
            <a:avLst/>
          </a:prstGeom>
          <a:noFill/>
          <a:ln>
            <a:noFill/>
          </a:ln>
        </p:spPr>
      </p:pic>
      <p:sp>
        <p:nvSpPr>
          <p:cNvPr id="333" name="Google Shape;333;p53"/>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19</a:t>
            </a:fld>
            <a:endParaRPr sz="1200" b="1">
              <a:solidFill>
                <a:srgbClr val="40C1AC"/>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5BF8CCB8-1F66-48C4-A499-8F7335DA100E}"/>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67416" y="154262"/>
            <a:ext cx="914479" cy="91447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1064325" y="251500"/>
            <a:ext cx="3252900" cy="1739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dirty="0"/>
              <a:t>Do Now</a:t>
            </a:r>
            <a:endParaRPr sz="3600" dirty="0"/>
          </a:p>
        </p:txBody>
      </p:sp>
      <p:sp>
        <p:nvSpPr>
          <p:cNvPr id="176" name="Google Shape;176;p36"/>
          <p:cNvSpPr txBox="1">
            <a:spLocks noGrp="1"/>
          </p:cNvSpPr>
          <p:nvPr>
            <p:ph type="body" idx="1"/>
          </p:nvPr>
        </p:nvSpPr>
        <p:spPr>
          <a:xfrm>
            <a:off x="694725" y="1538325"/>
            <a:ext cx="4404300" cy="2515800"/>
          </a:xfrm>
          <a:prstGeom prst="rect">
            <a:avLst/>
          </a:prstGeom>
          <a:noFill/>
        </p:spPr>
        <p:txBody>
          <a:bodyPr spcFirstLastPara="1" wrap="square" lIns="0" tIns="0" rIns="0" bIns="0" anchor="t" anchorCtr="0">
            <a:noAutofit/>
          </a:bodyPr>
          <a:lstStyle/>
          <a:p>
            <a:pPr marL="457200" lvl="0" indent="-342900" algn="l" rtl="0">
              <a:lnSpc>
                <a:spcPct val="115000"/>
              </a:lnSpc>
              <a:spcBef>
                <a:spcPts val="0"/>
              </a:spcBef>
              <a:spcAft>
                <a:spcPts val="0"/>
              </a:spcAft>
              <a:buSzPts val="1800"/>
              <a:buChar char="●"/>
            </a:pPr>
            <a:r>
              <a:rPr lang="en" sz="1800" dirty="0"/>
              <a:t>Why is vocabulary instruction </a:t>
            </a:r>
            <a:r>
              <a:rPr lang="en" sz="1800" dirty="0">
                <a:solidFill>
                  <a:srgbClr val="7F8080"/>
                </a:solidFill>
              </a:rPr>
              <a:t>critical for equity in literacy for all students, including (and especially) English Language Learners, students who are struggling readers,  or students with special needs?</a:t>
            </a:r>
            <a:endParaRPr sz="1800" dirty="0">
              <a:solidFill>
                <a:schemeClr val="dk1"/>
              </a:solidFill>
            </a:endParaRPr>
          </a:p>
          <a:p>
            <a:pPr marL="457200" lvl="0" indent="-342900" algn="l" rtl="0">
              <a:lnSpc>
                <a:spcPct val="115000"/>
              </a:lnSpc>
              <a:spcBef>
                <a:spcPts val="0"/>
              </a:spcBef>
              <a:spcAft>
                <a:spcPts val="0"/>
              </a:spcAft>
              <a:buSzPts val="1800"/>
              <a:buChar char="●"/>
            </a:pPr>
            <a:r>
              <a:rPr lang="en" sz="1800" dirty="0">
                <a:solidFill>
                  <a:srgbClr val="7F8080"/>
                </a:solidFill>
              </a:rPr>
              <a:t>What does vocabulary instruction currently look like in your classroom? What is the impact?</a:t>
            </a:r>
            <a:endParaRPr sz="1800" dirty="0">
              <a:solidFill>
                <a:srgbClr val="7F8080"/>
              </a:solidFill>
            </a:endParaRPr>
          </a:p>
          <a:p>
            <a:pPr marL="457200" lvl="0" indent="-342900" algn="l" rtl="0">
              <a:lnSpc>
                <a:spcPct val="115000"/>
              </a:lnSpc>
              <a:spcBef>
                <a:spcPts val="0"/>
              </a:spcBef>
              <a:spcAft>
                <a:spcPts val="0"/>
              </a:spcAft>
              <a:buSzPts val="1800"/>
              <a:buChar char="●"/>
            </a:pPr>
            <a:r>
              <a:rPr lang="en" sz="1800" dirty="0">
                <a:solidFill>
                  <a:srgbClr val="7F8080"/>
                </a:solidFill>
              </a:rPr>
              <a:t>What do you want to learn?</a:t>
            </a:r>
            <a:endParaRPr sz="1800" dirty="0">
              <a:solidFill>
                <a:srgbClr val="7F8080"/>
              </a:solidFill>
            </a:endParaRPr>
          </a:p>
          <a:p>
            <a:pPr marL="0" lvl="0" indent="0" algn="l" rtl="0">
              <a:lnSpc>
                <a:spcPct val="115000"/>
              </a:lnSpc>
              <a:spcBef>
                <a:spcPts val="1000"/>
              </a:spcBef>
              <a:spcAft>
                <a:spcPts val="1000"/>
              </a:spcAft>
              <a:buNone/>
            </a:pPr>
            <a:r>
              <a:rPr lang="en" sz="1800" dirty="0"/>
              <a:t>  </a:t>
            </a:r>
            <a:endParaRPr sz="1800" dirty="0"/>
          </a:p>
        </p:txBody>
      </p:sp>
      <p:sp>
        <p:nvSpPr>
          <p:cNvPr id="177" name="Google Shape;177;p36">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SESSION NAME</a:t>
            </a:r>
            <a:endParaRPr sz="700" b="1">
              <a:solidFill>
                <a:srgbClr val="397ED0"/>
              </a:solidFill>
              <a:latin typeface="Poppins"/>
              <a:ea typeface="Poppins"/>
              <a:cs typeface="Poppins"/>
              <a:sym typeface="Poppins"/>
            </a:endParaRPr>
          </a:p>
        </p:txBody>
      </p:sp>
      <p:sp>
        <p:nvSpPr>
          <p:cNvPr id="178" name="Google Shape;178;p36"/>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2</a:t>
            </a:fld>
            <a:endParaRPr sz="1200" b="1">
              <a:solidFill>
                <a:srgbClr val="40C1AC"/>
              </a:solidFill>
              <a:latin typeface="Poppins"/>
              <a:ea typeface="Poppins"/>
              <a:cs typeface="Poppins"/>
              <a:sym typeface="Poppins"/>
            </a:endParaRPr>
          </a:p>
        </p:txBody>
      </p:sp>
      <p:pic>
        <p:nvPicPr>
          <p:cNvPr id="179" name="Google Shape;179;p36" title=" &quot; &quot;">
            <a:extLst>
              <a:ext uri="{C183D7F6-B498-43B3-948B-1728B52AA6E4}">
                <adec:decorative xmlns:adec="http://schemas.microsoft.com/office/drawing/2017/decorative" xmlns="" val="1"/>
              </a:ext>
            </a:extLst>
          </p:cNvPr>
          <p:cNvPicPr preferRelativeResize="0"/>
          <p:nvPr/>
        </p:nvPicPr>
        <p:blipFill>
          <a:blip r:embed="rId3">
            <a:alphaModFix/>
          </a:blip>
          <a:stretch>
            <a:fillRect/>
          </a:stretch>
        </p:blipFill>
        <p:spPr>
          <a:xfrm>
            <a:off x="5248800" y="1538326"/>
            <a:ext cx="3821474" cy="2933100"/>
          </a:xfrm>
          <a:prstGeom prst="rect">
            <a:avLst/>
          </a:prstGeom>
          <a:noFill/>
          <a:ln>
            <a:noFill/>
          </a:ln>
        </p:spPr>
      </p:pic>
      <p:pic>
        <p:nvPicPr>
          <p:cNvPr id="2" name="Picture 1" title=" &quot; &quot;">
            <a:extLst>
              <a:ext uri="{FF2B5EF4-FFF2-40B4-BE49-F238E27FC236}">
                <a16:creationId xmlns:a16="http://schemas.microsoft.com/office/drawing/2014/main" xmlns="" id="{A5EAD1D3-EFC9-42FD-B232-BC5FA607DB3B}"/>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32750" y="206721"/>
            <a:ext cx="914479" cy="91447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2" name="Google Shape;342;p54"/>
          <p:cNvSpPr txBox="1">
            <a:spLocks noGrp="1"/>
          </p:cNvSpPr>
          <p:nvPr>
            <p:ph type="title"/>
          </p:nvPr>
        </p:nvSpPr>
        <p:spPr>
          <a:xfrm>
            <a:off x="1143000" y="804525"/>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Next Steps </a:t>
            </a:r>
            <a:endParaRPr dirty="0"/>
          </a:p>
        </p:txBody>
      </p:sp>
      <p:sp>
        <p:nvSpPr>
          <p:cNvPr id="343" name="Google Shape;343;p54"/>
          <p:cNvSpPr txBox="1">
            <a:spLocks noGrp="1"/>
          </p:cNvSpPr>
          <p:nvPr>
            <p:ph type="title" idx="3"/>
          </p:nvPr>
        </p:nvSpPr>
        <p:spPr>
          <a:xfrm>
            <a:off x="1143000" y="1482525"/>
            <a:ext cx="5117100" cy="4656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600" b="1" dirty="0">
                <a:solidFill>
                  <a:schemeClr val="accent5">
                    <a:lumMod val="75000"/>
                  </a:schemeClr>
                </a:solidFill>
              </a:rPr>
              <a:t>Implicit Vocabulary Pre-Work   </a:t>
            </a:r>
            <a:endParaRPr sz="1600" b="1" dirty="0">
              <a:solidFill>
                <a:schemeClr val="accent5">
                  <a:lumMod val="75000"/>
                </a:schemeClr>
              </a:solidFill>
            </a:endParaRPr>
          </a:p>
        </p:txBody>
      </p:sp>
      <p:sp>
        <p:nvSpPr>
          <p:cNvPr id="341" name="Google Shape;341;p54"/>
          <p:cNvSpPr txBox="1">
            <a:spLocks noGrp="1"/>
          </p:cNvSpPr>
          <p:nvPr>
            <p:ph type="body" idx="1"/>
          </p:nvPr>
        </p:nvSpPr>
        <p:spPr>
          <a:xfrm>
            <a:off x="1143000" y="1998125"/>
            <a:ext cx="5043300" cy="2531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dirty="0"/>
              <a:t>Read the excerpt from </a:t>
            </a:r>
            <a:r>
              <a:rPr lang="en" sz="1800" i="1" dirty="0"/>
              <a:t>Reading Reconsidered </a:t>
            </a:r>
            <a:r>
              <a:rPr lang="en" sz="1800" dirty="0"/>
              <a:t>and capture your thinking in response to these questions: </a:t>
            </a:r>
            <a:endParaRPr sz="1800" dirty="0"/>
          </a:p>
          <a:p>
            <a:pPr marL="457200" lvl="0" indent="-342900" algn="l" rtl="0">
              <a:lnSpc>
                <a:spcPct val="100000"/>
              </a:lnSpc>
              <a:spcBef>
                <a:spcPts val="1000"/>
              </a:spcBef>
              <a:spcAft>
                <a:spcPts val="0"/>
              </a:spcAft>
              <a:buClr>
                <a:srgbClr val="7F8080"/>
              </a:buClr>
              <a:buSzPts val="1800"/>
              <a:buChar char="●"/>
            </a:pPr>
            <a:r>
              <a:rPr lang="en" sz="1800" dirty="0">
                <a:solidFill>
                  <a:srgbClr val="7F8080"/>
                </a:solidFill>
              </a:rPr>
              <a:t>What is implicit vocabulary instruction?</a:t>
            </a:r>
            <a:endParaRPr sz="1800" dirty="0">
              <a:solidFill>
                <a:srgbClr val="7F8080"/>
              </a:solidFill>
            </a:endParaRPr>
          </a:p>
          <a:p>
            <a:pPr marL="457200" lvl="0" indent="-342900" algn="l" rtl="0">
              <a:lnSpc>
                <a:spcPct val="100000"/>
              </a:lnSpc>
              <a:spcBef>
                <a:spcPts val="0"/>
              </a:spcBef>
              <a:spcAft>
                <a:spcPts val="0"/>
              </a:spcAft>
              <a:buClr>
                <a:srgbClr val="7F8080"/>
              </a:buClr>
              <a:buSzPts val="1800"/>
              <a:buChar char="●"/>
            </a:pPr>
            <a:r>
              <a:rPr lang="en" sz="1800" dirty="0">
                <a:solidFill>
                  <a:srgbClr val="7F8080"/>
                </a:solidFill>
              </a:rPr>
              <a:t>How do we determine which words to implicitly teach? </a:t>
            </a:r>
            <a:endParaRPr sz="1800" dirty="0">
              <a:solidFill>
                <a:srgbClr val="7F8080"/>
              </a:solidFill>
            </a:endParaRPr>
          </a:p>
          <a:p>
            <a:pPr marL="457200" lvl="0" indent="-342900" algn="l" rtl="0">
              <a:lnSpc>
                <a:spcPct val="100000"/>
              </a:lnSpc>
              <a:spcBef>
                <a:spcPts val="0"/>
              </a:spcBef>
              <a:spcAft>
                <a:spcPts val="0"/>
              </a:spcAft>
              <a:buClr>
                <a:srgbClr val="7F8080"/>
              </a:buClr>
              <a:buSzPts val="1800"/>
              <a:buChar char="●"/>
            </a:pPr>
            <a:r>
              <a:rPr lang="en" sz="1800" dirty="0">
                <a:solidFill>
                  <a:srgbClr val="7F8080"/>
                </a:solidFill>
              </a:rPr>
              <a:t>What are some strategies for implicit vocabulary instruction? </a:t>
            </a:r>
            <a:endParaRPr sz="1800" dirty="0">
              <a:solidFill>
                <a:srgbClr val="7F8080"/>
              </a:solidFill>
            </a:endParaRPr>
          </a:p>
        </p:txBody>
      </p:sp>
      <p:pic>
        <p:nvPicPr>
          <p:cNvPr id="3" name="Picture 2" title=" &quot; &quot;">
            <a:extLst>
              <a:ext uri="{FF2B5EF4-FFF2-40B4-BE49-F238E27FC236}">
                <a16:creationId xmlns:a16="http://schemas.microsoft.com/office/drawing/2014/main" xmlns="" id="{DC0FB7A3-2588-40F9-A561-C95CC4519E5A}"/>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112387" y="174220"/>
            <a:ext cx="914479" cy="91447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5" name="Google Shape;185;p37"/>
          <p:cNvSpPr txBox="1">
            <a:spLocks noGrp="1"/>
          </p:cNvSpPr>
          <p:nvPr>
            <p:ph type="title" idx="4294967295"/>
          </p:nvPr>
        </p:nvSpPr>
        <p:spPr>
          <a:xfrm>
            <a:off x="1008325" y="295100"/>
            <a:ext cx="5903400" cy="678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3200" dirty="0">
                <a:solidFill>
                  <a:srgbClr val="FFFFFF"/>
                </a:solidFill>
              </a:rPr>
              <a:t>Content Cycle Overview</a:t>
            </a:r>
            <a:r>
              <a:rPr lang="en" dirty="0">
                <a:solidFill>
                  <a:srgbClr val="FFFFFF"/>
                </a:solidFill>
              </a:rPr>
              <a:t> </a:t>
            </a:r>
            <a:endParaRPr dirty="0">
              <a:solidFill>
                <a:srgbClr val="FFFFFF"/>
              </a:solidFill>
            </a:endParaRPr>
          </a:p>
        </p:txBody>
      </p:sp>
      <p:graphicFrame>
        <p:nvGraphicFramePr>
          <p:cNvPr id="184" name="Google Shape;184;p37" title=" &quot; &quot;"/>
          <p:cNvGraphicFramePr/>
          <p:nvPr>
            <p:extLst>
              <p:ext uri="{D42A27DB-BD31-4B8C-83A1-F6EECF244321}">
                <p14:modId xmlns:p14="http://schemas.microsoft.com/office/powerpoint/2010/main" val="1017193431"/>
              </p:ext>
            </p:extLst>
          </p:nvPr>
        </p:nvGraphicFramePr>
        <p:xfrm>
          <a:off x="1008325" y="1047700"/>
          <a:ext cx="6992675" cy="4415005"/>
        </p:xfrm>
        <a:graphic>
          <a:graphicData uri="http://schemas.openxmlformats.org/drawingml/2006/table">
            <a:tbl>
              <a:tblPr firstRow="1">
                <a:noFill/>
                <a:tableStyleId>{FCD99718-BFB4-4B77-8C65-3F389CC443AA}</a:tableStyleId>
              </a:tblPr>
              <a:tblGrid>
                <a:gridCol w="1125750">
                  <a:extLst>
                    <a:ext uri="{9D8B030D-6E8A-4147-A177-3AD203B41FA5}">
                      <a16:colId xmlns:a16="http://schemas.microsoft.com/office/drawing/2014/main" xmlns="" val="20000"/>
                    </a:ext>
                  </a:extLst>
                </a:gridCol>
                <a:gridCol w="1989225">
                  <a:extLst>
                    <a:ext uri="{9D8B030D-6E8A-4147-A177-3AD203B41FA5}">
                      <a16:colId xmlns:a16="http://schemas.microsoft.com/office/drawing/2014/main" xmlns="" val="20001"/>
                    </a:ext>
                  </a:extLst>
                </a:gridCol>
                <a:gridCol w="3877700">
                  <a:extLst>
                    <a:ext uri="{9D8B030D-6E8A-4147-A177-3AD203B41FA5}">
                      <a16:colId xmlns:a16="http://schemas.microsoft.com/office/drawing/2014/main" xmlns="" val="20002"/>
                    </a:ext>
                  </a:extLst>
                </a:gridCol>
              </a:tblGrid>
              <a:tr h="391975">
                <a:tc>
                  <a:txBody>
                    <a:bodyPr/>
                    <a:lstStyle/>
                    <a:p>
                      <a:pPr marL="0" lvl="0" indent="0" algn="ctr" rtl="0">
                        <a:spcBef>
                          <a:spcPts val="0"/>
                        </a:spcBef>
                        <a:spcAft>
                          <a:spcPts val="0"/>
                        </a:spcAft>
                        <a:buNone/>
                      </a:pPr>
                      <a:r>
                        <a:rPr lang="en" sz="1200" b="1" dirty="0">
                          <a:solidFill>
                            <a:srgbClr val="FFFFFF"/>
                          </a:solidFill>
                          <a:latin typeface="Poppins"/>
                          <a:ea typeface="Poppins"/>
                          <a:cs typeface="Poppins"/>
                          <a:sym typeface="Poppins"/>
                        </a:rPr>
                        <a:t>Session</a:t>
                      </a:r>
                      <a:endParaRPr sz="1200" b="1" dirty="0">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dirty="0">
                          <a:solidFill>
                            <a:srgbClr val="FFFFFF"/>
                          </a:solidFill>
                          <a:latin typeface="Poppins"/>
                          <a:ea typeface="Poppins"/>
                          <a:cs typeface="Poppins"/>
                          <a:sym typeface="Poppins"/>
                        </a:rPr>
                        <a:t>Type of Learning  </a:t>
                      </a:r>
                      <a:endParaRPr sz="1200" b="1" dirty="0">
                        <a:solidFill>
                          <a:srgbClr val="FFFFFF"/>
                        </a:solidFill>
                        <a:latin typeface="Poppins"/>
                        <a:ea typeface="Poppins"/>
                        <a:cs typeface="Poppins"/>
                        <a:sym typeface="Poppins"/>
                      </a:endParaRPr>
                    </a:p>
                  </a:txBody>
                  <a:tcPr marL="91425" marR="91425" marT="91425" marB="91425"/>
                </a:tc>
                <a:tc>
                  <a:txBody>
                    <a:bodyPr/>
                    <a:lstStyle/>
                    <a:p>
                      <a:pPr marL="0" lvl="0" indent="0" algn="ctr" rtl="0">
                        <a:spcBef>
                          <a:spcPts val="0"/>
                        </a:spcBef>
                        <a:spcAft>
                          <a:spcPts val="0"/>
                        </a:spcAft>
                        <a:buNone/>
                      </a:pPr>
                      <a:r>
                        <a:rPr lang="en" sz="1200" b="1" dirty="0">
                          <a:solidFill>
                            <a:srgbClr val="FFFFFF"/>
                          </a:solidFill>
                          <a:latin typeface="Poppins"/>
                          <a:ea typeface="Poppins"/>
                          <a:cs typeface="Poppins"/>
                          <a:sym typeface="Poppins"/>
                        </a:rPr>
                        <a:t>Focus Area </a:t>
                      </a:r>
                      <a:endParaRPr sz="1200" b="1"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0"/>
                  </a:ext>
                </a:extLst>
              </a:tr>
              <a:tr h="349650">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Introduction to Vocabulary and Why It Matters</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1"/>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2</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2"/>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3</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3"/>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4</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4"/>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5</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5"/>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6</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Implicit and Explicit Vocabulary Instruction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6"/>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7</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7"/>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8</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Text Sets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8"/>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9</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Shared Learning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09"/>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10</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Planning &amp; Practice </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Maintaining &amp; Extending Vocabulary </a:t>
                      </a:r>
                      <a:endParaRPr sz="120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0"/>
                  </a:ext>
                </a:extLst>
              </a:tr>
              <a:tr h="365725">
                <a:tc>
                  <a:txBody>
                    <a:bodyPr/>
                    <a:lstStyle/>
                    <a:p>
                      <a:pPr marL="0" lvl="0" indent="0" algn="ctr" rtl="0">
                        <a:spcBef>
                          <a:spcPts val="0"/>
                        </a:spcBef>
                        <a:spcAft>
                          <a:spcPts val="0"/>
                        </a:spcAft>
                        <a:buNone/>
                      </a:pPr>
                      <a:r>
                        <a:rPr lang="en" sz="1200" b="1">
                          <a:solidFill>
                            <a:srgbClr val="FFFFFF"/>
                          </a:solidFill>
                          <a:latin typeface="Poppins"/>
                          <a:ea typeface="Poppins"/>
                          <a:cs typeface="Poppins"/>
                          <a:sym typeface="Poppins"/>
                        </a:rPr>
                        <a:t>11</a:t>
                      </a:r>
                      <a:endParaRPr sz="1200" b="1">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a:solidFill>
                            <a:srgbClr val="FFFFFF"/>
                          </a:solidFill>
                          <a:latin typeface="Poppins"/>
                          <a:ea typeface="Poppins"/>
                          <a:cs typeface="Poppins"/>
                          <a:sym typeface="Poppins"/>
                        </a:rPr>
                        <a:t>Student Progress</a:t>
                      </a:r>
                      <a:endParaRPr sz="1200">
                        <a:solidFill>
                          <a:srgbClr val="FFFFFF"/>
                        </a:solidFill>
                        <a:latin typeface="Poppins"/>
                        <a:ea typeface="Poppins"/>
                        <a:cs typeface="Poppins"/>
                        <a:sym typeface="Poppins"/>
                      </a:endParaRPr>
                    </a:p>
                  </a:txBody>
                  <a:tcPr marL="91425" marR="91425" marT="91425" marB="91425"/>
                </a:tc>
                <a:tc>
                  <a:txBody>
                    <a:bodyPr/>
                    <a:lstStyle/>
                    <a:p>
                      <a:pPr marL="0" lvl="0" indent="0" algn="l" rtl="0">
                        <a:spcBef>
                          <a:spcPts val="0"/>
                        </a:spcBef>
                        <a:spcAft>
                          <a:spcPts val="0"/>
                        </a:spcAft>
                        <a:buNone/>
                      </a:pPr>
                      <a:r>
                        <a:rPr lang="en" sz="1200" dirty="0">
                          <a:solidFill>
                            <a:srgbClr val="FFFFFF"/>
                          </a:solidFill>
                          <a:latin typeface="Poppins"/>
                          <a:ea typeface="Poppins"/>
                          <a:cs typeface="Poppins"/>
                          <a:sym typeface="Poppins"/>
                        </a:rPr>
                        <a:t>Text Sets, Implicit and Explicit Vocabulary  </a:t>
                      </a:r>
                      <a:endParaRPr sz="1200" dirty="0">
                        <a:solidFill>
                          <a:srgbClr val="FFFFFF"/>
                        </a:solidFill>
                        <a:latin typeface="Poppins"/>
                        <a:ea typeface="Poppins"/>
                        <a:cs typeface="Poppins"/>
                        <a:sym typeface="Poppins"/>
                      </a:endParaRPr>
                    </a:p>
                  </a:txBody>
                  <a:tcPr marL="91425" marR="91425" marT="91425" marB="91425"/>
                </a:tc>
                <a:extLst>
                  <a:ext uri="{0D108BD9-81ED-4DB2-BD59-A6C34878D82A}">
                    <a16:rowId xmlns:a16="http://schemas.microsoft.com/office/drawing/2014/main" xmlns="" val="10011"/>
                  </a:ext>
                </a:extLst>
              </a:tr>
            </a:tbl>
          </a:graphicData>
        </a:graphic>
      </p:graphicFrame>
      <p:sp>
        <p:nvSpPr>
          <p:cNvPr id="186" name="Google Shape;186;p37" descr="Arrow pointing to Session 1 on the chart.&#10;&#10;"/>
          <p:cNvSpPr/>
          <p:nvPr/>
        </p:nvSpPr>
        <p:spPr>
          <a:xfrm>
            <a:off x="479450" y="1371800"/>
            <a:ext cx="784800" cy="431700"/>
          </a:xfrm>
          <a:prstGeom prst="rightArrow">
            <a:avLst>
              <a:gd name="adj1" fmla="val 50000"/>
              <a:gd name="adj2" fmla="val 50000"/>
            </a:avLst>
          </a:prstGeom>
          <a:solidFill>
            <a:srgbClr val="40C1A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title=" &quot; &quot;">
            <a:extLst>
              <a:ext uri="{FF2B5EF4-FFF2-40B4-BE49-F238E27FC236}">
                <a16:creationId xmlns:a16="http://schemas.microsoft.com/office/drawing/2014/main" xmlns="" id="{D195B3FB-F21F-469A-A5F2-ADC466EF38A2}"/>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93846" y="176860"/>
            <a:ext cx="914479" cy="9144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pic>
        <p:nvPicPr>
          <p:cNvPr id="3" name="Picture 2" title=" &quot; &quot;">
            <a:extLst>
              <a:ext uri="{FF2B5EF4-FFF2-40B4-BE49-F238E27FC236}">
                <a16:creationId xmlns:a16="http://schemas.microsoft.com/office/drawing/2014/main" xmlns="" id="{B4A300FF-B0DD-4B93-A88D-90B17BFE8F18}"/>
              </a:ext>
              <a:ext uri="{C183D7F6-B498-43B3-948B-1728B52AA6E4}">
                <adec:decorative xmlns:adec="http://schemas.microsoft.com/office/drawing/2017/decorative" xmlns="" val="1"/>
              </a:ext>
            </a:extLst>
          </p:cNvPr>
          <p:cNvPicPr>
            <a:picLocks noChangeAspect="1"/>
          </p:cNvPicPr>
          <p:nvPr/>
        </p:nvPicPr>
        <p:blipFill>
          <a:blip r:embed="rId3"/>
          <a:stretch>
            <a:fillRect/>
          </a:stretch>
        </p:blipFill>
        <p:spPr>
          <a:xfrm>
            <a:off x="81975" y="204201"/>
            <a:ext cx="914479" cy="914479"/>
          </a:xfrm>
          <a:prstGeom prst="rect">
            <a:avLst/>
          </a:prstGeom>
        </p:spPr>
      </p:pic>
      <p:sp>
        <p:nvSpPr>
          <p:cNvPr id="195" name="Google Shape;195;p38">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sp>
        <p:nvSpPr>
          <p:cNvPr id="192" name="Google Shape;192;p38"/>
          <p:cNvSpPr txBox="1">
            <a:spLocks noGrp="1"/>
          </p:cNvSpPr>
          <p:nvPr>
            <p:ph type="title"/>
          </p:nvPr>
        </p:nvSpPr>
        <p:spPr>
          <a:xfrm>
            <a:off x="1077450" y="513650"/>
            <a:ext cx="3252900" cy="158359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Objectives</a:t>
            </a:r>
            <a:endParaRPr sz="3600" dirty="0"/>
          </a:p>
        </p:txBody>
      </p:sp>
      <p:sp>
        <p:nvSpPr>
          <p:cNvPr id="194" name="Google Shape;194;p38"/>
          <p:cNvSpPr txBox="1">
            <a:spLocks noGrp="1"/>
          </p:cNvSpPr>
          <p:nvPr>
            <p:ph type="body" idx="1"/>
          </p:nvPr>
        </p:nvSpPr>
        <p:spPr>
          <a:xfrm>
            <a:off x="865125" y="2097249"/>
            <a:ext cx="4037100" cy="2606725"/>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dirty="0">
                <a:solidFill>
                  <a:srgbClr val="2D68C4"/>
                </a:solidFill>
                <a:latin typeface="Poppins SemiBold"/>
                <a:ea typeface="Poppins SemiBold"/>
                <a:cs typeface="Poppins SemiBold"/>
                <a:sym typeface="Poppins SemiBold"/>
              </a:rPr>
              <a:t>01.  Explain why vocabulary instruction matters for equity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02.  Identify which words to teach and why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dirty="0">
                <a:solidFill>
                  <a:srgbClr val="2D68C4"/>
                </a:solidFill>
                <a:latin typeface="Poppins SemiBold"/>
                <a:ea typeface="Poppins SemiBold"/>
                <a:cs typeface="Poppins SemiBold"/>
                <a:sym typeface="Poppins SemiBold"/>
              </a:rPr>
              <a:t>03. Create personal planning and practice goals to accelerate learning for all students  </a:t>
            </a:r>
            <a:endParaRPr sz="1800" dirty="0">
              <a:solidFill>
                <a:srgbClr val="2D68C4"/>
              </a:solidFill>
              <a:latin typeface="Poppins SemiBold"/>
              <a:ea typeface="Poppins SemiBold"/>
              <a:cs typeface="Poppins SemiBold"/>
              <a:sym typeface="Poppins SemiBold"/>
            </a:endParaRPr>
          </a:p>
        </p:txBody>
      </p:sp>
      <p:sp>
        <p:nvSpPr>
          <p:cNvPr id="193" name="Google Shape;193;p38">
            <a:extLst>
              <a:ext uri="{C183D7F6-B498-43B3-948B-1728B52AA6E4}">
                <adec:decorative xmlns:adec="http://schemas.microsoft.com/office/drawing/2017/decorative" xmlns="" val="0"/>
              </a:ext>
            </a:extLst>
          </p:cNvPr>
          <p:cNvSpPr txBox="1">
            <a:spLocks noGrp="1"/>
          </p:cNvSpPr>
          <p:nvPr>
            <p:ph type="subTitle" idx="2"/>
          </p:nvPr>
        </p:nvSpPr>
        <p:spPr>
          <a:xfrm>
            <a:off x="5325825" y="1054725"/>
            <a:ext cx="2497800" cy="864600"/>
          </a:xfrm>
          <a:prstGeom prst="rect">
            <a:avLst/>
          </a:prstGeom>
        </p:spPr>
        <p:txBody>
          <a:bodyPr spcFirstLastPara="1" wrap="square" lIns="0" tIns="0" rIns="0" bIns="0" anchor="b" anchorCtr="0">
            <a:noAutofit/>
          </a:bodyPr>
          <a:lstStyle/>
          <a:p>
            <a:pPr marL="0" lvl="0" indent="0" algn="l" rtl="0">
              <a:spcBef>
                <a:spcPts val="0"/>
              </a:spcBef>
              <a:spcAft>
                <a:spcPts val="1000"/>
              </a:spcAft>
              <a:buNone/>
            </a:pPr>
            <a:r>
              <a:rPr lang="en" sz="3600" b="1">
                <a:latin typeface="Poppins"/>
                <a:ea typeface="Poppins"/>
                <a:cs typeface="Poppins"/>
                <a:sym typeface="Poppins"/>
              </a:rPr>
              <a:t>Agenda</a:t>
            </a:r>
            <a:endParaRPr sz="3600" b="1">
              <a:latin typeface="Poppins"/>
              <a:ea typeface="Poppins"/>
              <a:cs typeface="Poppins"/>
              <a:sym typeface="Poppins"/>
            </a:endParaRPr>
          </a:p>
        </p:txBody>
      </p:sp>
      <p:sp>
        <p:nvSpPr>
          <p:cNvPr id="191" name="Google Shape;191;p38">
            <a:extLst>
              <a:ext uri="{C183D7F6-B498-43B3-948B-1728B52AA6E4}">
                <adec:decorative xmlns:adec="http://schemas.microsoft.com/office/drawing/2017/decorative" xmlns="" val="0"/>
              </a:ext>
            </a:extLst>
          </p:cNvPr>
          <p:cNvSpPr txBox="1">
            <a:spLocks noGrp="1"/>
          </p:cNvSpPr>
          <p:nvPr>
            <p:ph type="body" idx="1"/>
          </p:nvPr>
        </p:nvSpPr>
        <p:spPr>
          <a:xfrm>
            <a:off x="5448100" y="2033300"/>
            <a:ext cx="2497800" cy="21972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 sz="1800" dirty="0">
                <a:solidFill>
                  <a:srgbClr val="2D68C4"/>
                </a:solidFill>
                <a:latin typeface="Poppins SemiBold"/>
                <a:ea typeface="Poppins SemiBold"/>
                <a:cs typeface="Poppins SemiBold"/>
                <a:sym typeface="Poppins SemiBold"/>
              </a:rPr>
              <a:t>01.  Welcome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02.  The WHY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03.  Word Selection</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0"/>
              </a:spcAft>
              <a:buNone/>
            </a:pPr>
            <a:r>
              <a:rPr lang="en" sz="1800" dirty="0">
                <a:solidFill>
                  <a:srgbClr val="2D68C4"/>
                </a:solidFill>
                <a:latin typeface="Poppins SemiBold"/>
                <a:ea typeface="Poppins SemiBold"/>
                <a:cs typeface="Poppins SemiBold"/>
                <a:sym typeface="Poppins SemiBold"/>
              </a:rPr>
              <a:t>04. Practice </a:t>
            </a:r>
            <a:endParaRPr sz="1800" dirty="0">
              <a:solidFill>
                <a:srgbClr val="2D68C4"/>
              </a:solidFill>
              <a:latin typeface="Poppins SemiBold"/>
              <a:ea typeface="Poppins SemiBold"/>
              <a:cs typeface="Poppins SemiBold"/>
              <a:sym typeface="Poppins SemiBold"/>
            </a:endParaRPr>
          </a:p>
          <a:p>
            <a:pPr marL="0" lvl="0" indent="0" algn="l" rtl="0">
              <a:lnSpc>
                <a:spcPct val="115000"/>
              </a:lnSpc>
              <a:spcBef>
                <a:spcPts val="1000"/>
              </a:spcBef>
              <a:spcAft>
                <a:spcPts val="1000"/>
              </a:spcAft>
              <a:buNone/>
            </a:pPr>
            <a:r>
              <a:rPr lang="en" sz="1800" dirty="0">
                <a:solidFill>
                  <a:srgbClr val="2D68C4"/>
                </a:solidFill>
                <a:latin typeface="Poppins SemiBold"/>
                <a:ea typeface="Poppins SemiBold"/>
                <a:cs typeface="Poppins SemiBold"/>
                <a:sym typeface="Poppins SemiBold"/>
              </a:rPr>
              <a:t>05. Goal-Setting </a:t>
            </a:r>
            <a:endParaRPr sz="1800" dirty="0">
              <a:solidFill>
                <a:srgbClr val="2D68C4"/>
              </a:solidFill>
              <a:latin typeface="Poppins SemiBold"/>
              <a:ea typeface="Poppins SemiBold"/>
              <a:cs typeface="Poppins SemiBold"/>
              <a:sym typeface="Poppins SemiBold"/>
            </a:endParaRPr>
          </a:p>
        </p:txBody>
      </p:sp>
      <p:sp>
        <p:nvSpPr>
          <p:cNvPr id="196" name="Google Shape;196;p38">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4</a:t>
            </a:fld>
            <a:endParaRPr sz="1200" b="1">
              <a:solidFill>
                <a:srgbClr val="40C1AC"/>
              </a:solidFill>
              <a:latin typeface="Poppins"/>
              <a:ea typeface="Poppins"/>
              <a:cs typeface="Poppins"/>
              <a:sym typeface="Poppi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881747" y="1086250"/>
            <a:ext cx="3109800" cy="10221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Our Norms</a:t>
            </a:r>
            <a:endParaRPr/>
          </a:p>
        </p:txBody>
      </p:sp>
      <p:sp>
        <p:nvSpPr>
          <p:cNvPr id="202" name="Google Shape;202;p39"/>
          <p:cNvSpPr txBox="1">
            <a:spLocks noGrp="1"/>
          </p:cNvSpPr>
          <p:nvPr>
            <p:ph type="body" idx="2"/>
          </p:nvPr>
        </p:nvSpPr>
        <p:spPr>
          <a:xfrm>
            <a:off x="773900" y="2312000"/>
            <a:ext cx="7513800" cy="2362800"/>
          </a:xfrm>
          <a:prstGeom prst="rect">
            <a:avLst/>
          </a:prstGeom>
        </p:spPr>
        <p:txBody>
          <a:bodyPr spcFirstLastPara="1" wrap="square" lIns="0" tIns="0" rIns="0" bIns="0" anchor="t" anchorCtr="0">
            <a:noAutofit/>
          </a:bodyPr>
          <a:lstStyle/>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OWN </a:t>
            </a:r>
            <a:r>
              <a:rPr lang="en" sz="2000" dirty="0">
                <a:solidFill>
                  <a:srgbClr val="FFFFFF"/>
                </a:solidFill>
              </a:rPr>
              <a:t>your learning</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RESPECT </a:t>
            </a:r>
            <a:r>
              <a:rPr lang="en" sz="2000" dirty="0">
                <a:solidFill>
                  <a:srgbClr val="FFFFFF"/>
                </a:solidFill>
              </a:rPr>
              <a:t>the learning space</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CONNECT </a:t>
            </a:r>
            <a:r>
              <a:rPr lang="en" sz="2000" dirty="0">
                <a:solidFill>
                  <a:srgbClr val="FFFFFF"/>
                </a:solidFill>
              </a:rPr>
              <a:t>with the learning tools and each other</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PROTECT </a:t>
            </a:r>
            <a:r>
              <a:rPr lang="en" sz="2000" dirty="0">
                <a:solidFill>
                  <a:srgbClr val="FFFFFF"/>
                </a:solidFill>
              </a:rPr>
              <a:t>learning</a:t>
            </a:r>
            <a:r>
              <a:rPr lang="en" sz="2000" b="1" dirty="0">
                <a:solidFill>
                  <a:srgbClr val="FFFFFF"/>
                </a:solidFill>
              </a:rPr>
              <a:t> </a:t>
            </a:r>
            <a:r>
              <a:rPr lang="en" sz="2000" dirty="0">
                <a:solidFill>
                  <a:srgbClr val="FFFFFF"/>
                </a:solidFill>
              </a:rPr>
              <a:t>time and minimize disruptions</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HONOR </a:t>
            </a:r>
            <a:r>
              <a:rPr lang="en" sz="2000" dirty="0">
                <a:solidFill>
                  <a:srgbClr val="FFFFFF"/>
                </a:solidFill>
              </a:rPr>
              <a:t>every voice and experience</a:t>
            </a:r>
            <a:endParaRPr sz="2000" dirty="0">
              <a:solidFill>
                <a:srgbClr val="FFFFFF"/>
              </a:solidFill>
            </a:endParaRPr>
          </a:p>
          <a:p>
            <a:pPr marL="457200" lvl="0" indent="-355600" algn="l" rtl="0">
              <a:lnSpc>
                <a:spcPct val="150000"/>
              </a:lnSpc>
              <a:spcBef>
                <a:spcPts val="0"/>
              </a:spcBef>
              <a:spcAft>
                <a:spcPts val="0"/>
              </a:spcAft>
              <a:buClr>
                <a:srgbClr val="FFFFFF"/>
              </a:buClr>
              <a:buSzPts val="2000"/>
              <a:buChar char="●"/>
            </a:pPr>
            <a:r>
              <a:rPr lang="en" sz="2000" b="1" dirty="0">
                <a:solidFill>
                  <a:srgbClr val="FFFFFF"/>
                </a:solidFill>
              </a:rPr>
              <a:t>PRACTICE </a:t>
            </a:r>
            <a:r>
              <a:rPr lang="en" sz="2000" dirty="0">
                <a:solidFill>
                  <a:srgbClr val="FFFFFF"/>
                </a:solidFill>
              </a:rPr>
              <a:t>vulnerability and trust</a:t>
            </a:r>
            <a:endParaRPr sz="2000" b="1" dirty="0">
              <a:solidFill>
                <a:srgbClr val="FFFFFF"/>
              </a:solidFill>
            </a:endParaRPr>
          </a:p>
        </p:txBody>
      </p:sp>
      <p:sp>
        <p:nvSpPr>
          <p:cNvPr id="203" name="Google Shape;203;p39">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FFFFFF"/>
                </a:solidFill>
                <a:latin typeface="Poppins"/>
                <a:ea typeface="Poppins"/>
                <a:cs typeface="Poppins"/>
                <a:sym typeface="Poppins"/>
              </a:rPr>
              <a:t>ACADEMIC VOCABULARY SESSION 1 </a:t>
            </a:r>
            <a:endParaRPr sz="700" b="1">
              <a:solidFill>
                <a:srgbClr val="FFFFFF"/>
              </a:solidFill>
              <a:latin typeface="Poppins"/>
              <a:ea typeface="Poppins"/>
              <a:cs typeface="Poppins"/>
              <a:sym typeface="Poppins"/>
            </a:endParaRPr>
          </a:p>
        </p:txBody>
      </p:sp>
      <p:sp>
        <p:nvSpPr>
          <p:cNvPr id="204" name="Google Shape;204;p39"/>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5</a:t>
            </a:fld>
            <a:endParaRPr sz="1200" b="1">
              <a:solidFill>
                <a:srgbClr val="40C1AC"/>
              </a:solidFill>
              <a:latin typeface="Poppins"/>
              <a:ea typeface="Poppins"/>
              <a:cs typeface="Poppins"/>
              <a:sym typeface="Poppins"/>
            </a:endParaRPr>
          </a:p>
        </p:txBody>
      </p:sp>
      <p:pic>
        <p:nvPicPr>
          <p:cNvPr id="205" name="Google Shape;205;p39" title=" &quot; &quot;">
            <a:extLst>
              <a:ext uri="{C183D7F6-B498-43B3-948B-1728B52AA6E4}">
                <adec:decorative xmlns:adec="http://schemas.microsoft.com/office/drawing/2017/decorative" xmlns="" val="1"/>
              </a:ext>
            </a:extLst>
          </p:cNvPr>
          <p:cNvPicPr preferRelativeResize="0"/>
          <p:nvPr/>
        </p:nvPicPr>
        <p:blipFill rotWithShape="1">
          <a:blip r:embed="rId4">
            <a:alphaModFix/>
          </a:blip>
          <a:srcRect r="54464"/>
          <a:stretch/>
        </p:blipFill>
        <p:spPr>
          <a:xfrm>
            <a:off x="7394550" y="1001225"/>
            <a:ext cx="1749448" cy="4436850"/>
          </a:xfrm>
          <a:prstGeom prst="rect">
            <a:avLst/>
          </a:prstGeom>
          <a:noFill/>
          <a:ln>
            <a:noFill/>
          </a:ln>
        </p:spPr>
      </p:pic>
      <p:pic>
        <p:nvPicPr>
          <p:cNvPr id="3" name="Picture 2" title=" &quot; &quot;">
            <a:extLst>
              <a:ext uri="{FF2B5EF4-FFF2-40B4-BE49-F238E27FC236}">
                <a16:creationId xmlns:a16="http://schemas.microsoft.com/office/drawing/2014/main" xmlns="" id="{F51518B5-0292-4DC5-AEC5-AD7FC5D8C5B6}"/>
              </a:ext>
              <a:ext uri="{C183D7F6-B498-43B3-948B-1728B52AA6E4}">
                <adec:decorative xmlns:adec="http://schemas.microsoft.com/office/drawing/2017/decorative" xmlns="" val="1"/>
              </a:ext>
            </a:extLst>
          </p:cNvPr>
          <p:cNvPicPr>
            <a:picLocks noChangeAspect="1"/>
          </p:cNvPicPr>
          <p:nvPr/>
        </p:nvPicPr>
        <p:blipFill>
          <a:blip r:embed="rId5"/>
          <a:stretch>
            <a:fillRect/>
          </a:stretch>
        </p:blipFill>
        <p:spPr>
          <a:xfrm>
            <a:off x="82405" y="67332"/>
            <a:ext cx="914479" cy="91447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40"/>
          <p:cNvSpPr txBox="1">
            <a:spLocks noGrp="1"/>
          </p:cNvSpPr>
          <p:nvPr>
            <p:ph type="title"/>
          </p:nvPr>
        </p:nvSpPr>
        <p:spPr>
          <a:xfrm>
            <a:off x="1143000" y="804525"/>
            <a:ext cx="52929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Step into Students’ Shoes! </a:t>
            </a:r>
            <a:endParaRPr dirty="0"/>
          </a:p>
        </p:txBody>
      </p:sp>
      <p:pic>
        <p:nvPicPr>
          <p:cNvPr id="213" name="Google Shape;213;p40" descr="Picture of a student writing."/>
          <p:cNvPicPr preferRelativeResize="0"/>
          <p:nvPr/>
        </p:nvPicPr>
        <p:blipFill rotWithShape="1">
          <a:blip r:embed="rId3">
            <a:alphaModFix/>
          </a:blip>
          <a:srcRect b="11276"/>
          <a:stretch/>
        </p:blipFill>
        <p:spPr>
          <a:xfrm>
            <a:off x="1104450" y="1720950"/>
            <a:ext cx="6935101" cy="3075777"/>
          </a:xfrm>
          <a:prstGeom prst="rect">
            <a:avLst/>
          </a:prstGeom>
          <a:noFill/>
          <a:ln>
            <a:noFill/>
          </a:ln>
        </p:spPr>
      </p:pic>
      <p:sp>
        <p:nvSpPr>
          <p:cNvPr id="211" name="Google Shape;211;p40">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6</a:t>
            </a:fld>
            <a:endParaRPr sz="1200" b="1">
              <a:solidFill>
                <a:srgbClr val="40C1AC"/>
              </a:solidFill>
              <a:latin typeface="Poppins"/>
              <a:ea typeface="Poppins"/>
              <a:cs typeface="Poppins"/>
              <a:sym typeface="Poppins"/>
            </a:endParaRPr>
          </a:p>
        </p:txBody>
      </p:sp>
      <p:sp>
        <p:nvSpPr>
          <p:cNvPr id="212" name="Google Shape;212;p40">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DF46FD5E-03A1-4917-9E09-8770A3B9F36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97396" y="229046"/>
            <a:ext cx="914479" cy="91447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1"/>
          <p:cNvSpPr txBox="1">
            <a:spLocks noGrp="1"/>
          </p:cNvSpPr>
          <p:nvPr>
            <p:ph type="title"/>
          </p:nvPr>
        </p:nvSpPr>
        <p:spPr>
          <a:xfrm>
            <a:off x="1048750" y="287150"/>
            <a:ext cx="37200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Summarize the Text</a:t>
            </a:r>
            <a:endParaRPr dirty="0">
              <a:solidFill>
                <a:srgbClr val="2D68C4"/>
              </a:solidFill>
            </a:endParaRPr>
          </a:p>
        </p:txBody>
      </p:sp>
      <p:pic>
        <p:nvPicPr>
          <p:cNvPr id="221" name="Google Shape;221;p41" descr="Summarize the Text&#10;&#10;___ of the ___ hung in every house next to the  ___ and ____with the  _____ beneath:  In this house ____ is ____.  The face of a young  ___  man wearing a _____ _____ hat and a _______.  _____ looked down _____ at my mother as she read her ______ _____ and dreamed of meeting the great love of her life.  Sometimes in her _______ her great love wore the handsome young ______ face.  Never having seen him my mother could not know the _____ was heavily _____."/>
          <p:cNvPicPr preferRelativeResize="0"/>
          <p:nvPr/>
        </p:nvPicPr>
        <p:blipFill>
          <a:blip r:embed="rId3">
            <a:alphaModFix/>
          </a:blip>
          <a:stretch>
            <a:fillRect/>
          </a:stretch>
        </p:blipFill>
        <p:spPr>
          <a:xfrm>
            <a:off x="633400" y="1295150"/>
            <a:ext cx="7877175" cy="3886200"/>
          </a:xfrm>
          <a:prstGeom prst="rect">
            <a:avLst/>
          </a:prstGeom>
          <a:noFill/>
          <a:ln>
            <a:noFill/>
          </a:ln>
        </p:spPr>
      </p:pic>
      <p:sp>
        <p:nvSpPr>
          <p:cNvPr id="219" name="Google Shape;219;p41">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7</a:t>
            </a:fld>
            <a:endParaRPr sz="1200" b="1">
              <a:solidFill>
                <a:srgbClr val="40C1AC"/>
              </a:solidFill>
              <a:latin typeface="Poppins"/>
              <a:ea typeface="Poppins"/>
              <a:cs typeface="Poppins"/>
              <a:sym typeface="Poppins"/>
            </a:endParaRPr>
          </a:p>
        </p:txBody>
      </p:sp>
      <p:sp>
        <p:nvSpPr>
          <p:cNvPr id="220" name="Google Shape;220;p41">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6256EC9B-53E3-419A-89A8-AB121255A5A7}"/>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11460" y="168910"/>
            <a:ext cx="914479" cy="9144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7" name="Google Shape;227;p42"/>
          <p:cNvSpPr txBox="1">
            <a:spLocks noGrp="1"/>
          </p:cNvSpPr>
          <p:nvPr>
            <p:ph type="title"/>
          </p:nvPr>
        </p:nvSpPr>
        <p:spPr>
          <a:xfrm>
            <a:off x="852000" y="686550"/>
            <a:ext cx="3109800" cy="6780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dirty="0"/>
              <a:t>Reflection</a:t>
            </a:r>
            <a:endParaRPr dirty="0"/>
          </a:p>
        </p:txBody>
      </p:sp>
      <p:sp>
        <p:nvSpPr>
          <p:cNvPr id="228" name="Google Shape;228;p42"/>
          <p:cNvSpPr txBox="1">
            <a:spLocks noGrp="1"/>
          </p:cNvSpPr>
          <p:nvPr>
            <p:ph type="title" idx="3"/>
          </p:nvPr>
        </p:nvSpPr>
        <p:spPr>
          <a:xfrm>
            <a:off x="852000" y="1563638"/>
            <a:ext cx="3109800" cy="182100"/>
          </a:xfrm>
          <a:prstGeom prst="rect">
            <a:avLst/>
          </a:prstGeom>
        </p:spPr>
        <p:txBody>
          <a:bodyPr spcFirstLastPara="1" wrap="square" lIns="0" tIns="0" rIns="91425" bIns="0" anchor="b" anchorCtr="0">
            <a:noAutofit/>
          </a:bodyPr>
          <a:lstStyle/>
          <a:p>
            <a:pPr marL="0" lvl="0" indent="0" algn="l" rtl="0">
              <a:spcBef>
                <a:spcPts val="0"/>
              </a:spcBef>
              <a:spcAft>
                <a:spcPts val="0"/>
              </a:spcAft>
              <a:buNone/>
            </a:pPr>
            <a:r>
              <a:rPr lang="en" sz="1800" b="1" dirty="0">
                <a:solidFill>
                  <a:schemeClr val="accent5">
                    <a:lumMod val="75000"/>
                  </a:schemeClr>
                </a:solidFill>
              </a:rPr>
              <a:t>Discuss with a Partner:</a:t>
            </a:r>
            <a:endParaRPr sz="1800" b="1" dirty="0">
              <a:solidFill>
                <a:schemeClr val="accent5">
                  <a:lumMod val="75000"/>
                </a:schemeClr>
              </a:solidFill>
            </a:endParaRPr>
          </a:p>
        </p:txBody>
      </p:sp>
      <p:sp>
        <p:nvSpPr>
          <p:cNvPr id="226" name="Google Shape;226;p42"/>
          <p:cNvSpPr txBox="1">
            <a:spLocks noGrp="1"/>
          </p:cNvSpPr>
          <p:nvPr>
            <p:ph type="body" idx="1"/>
          </p:nvPr>
        </p:nvSpPr>
        <p:spPr>
          <a:xfrm>
            <a:off x="704700" y="2018500"/>
            <a:ext cx="4179000" cy="2531100"/>
          </a:xfrm>
          <a:prstGeom prst="rect">
            <a:avLst/>
          </a:prstGeom>
        </p:spPr>
        <p:txBody>
          <a:bodyPr spcFirstLastPara="1" wrap="square" lIns="0" tIns="0" rIns="0" bIns="0" anchor="t" anchorCtr="0">
            <a:noAutofit/>
          </a:bodyPr>
          <a:lstStyle/>
          <a:p>
            <a:pPr marL="457200" lvl="0" indent="-342900" algn="l" rtl="0">
              <a:spcBef>
                <a:spcPts val="0"/>
              </a:spcBef>
              <a:spcAft>
                <a:spcPts val="0"/>
              </a:spcAft>
              <a:buSzPts val="1800"/>
              <a:buChar char="●"/>
            </a:pPr>
            <a:r>
              <a:rPr lang="en" sz="1800" dirty="0"/>
              <a:t>How well were you able to summarize the passage? Why?</a:t>
            </a:r>
            <a:endParaRPr sz="1800" dirty="0"/>
          </a:p>
          <a:p>
            <a:pPr marL="457200" lvl="0" indent="-342900" algn="l" rtl="0">
              <a:spcBef>
                <a:spcPts val="0"/>
              </a:spcBef>
              <a:spcAft>
                <a:spcPts val="0"/>
              </a:spcAft>
              <a:buSzPts val="1800"/>
              <a:buChar char="●"/>
            </a:pPr>
            <a:r>
              <a:rPr lang="en" sz="1800" dirty="0"/>
              <a:t>Why didn’t you use context clues to figure out unknown words?</a:t>
            </a:r>
            <a:endParaRPr sz="1800" dirty="0"/>
          </a:p>
          <a:p>
            <a:pPr marL="457200" lvl="0" indent="-342900" algn="l" rtl="0">
              <a:spcBef>
                <a:spcPts val="0"/>
              </a:spcBef>
              <a:spcAft>
                <a:spcPts val="0"/>
              </a:spcAft>
              <a:buSzPts val="1800"/>
              <a:buChar char="●"/>
            </a:pPr>
            <a:r>
              <a:rPr lang="en" sz="1800" dirty="0"/>
              <a:t>How did this experience feel for you? </a:t>
            </a:r>
            <a:endParaRPr sz="1800" dirty="0"/>
          </a:p>
        </p:txBody>
      </p:sp>
      <p:pic>
        <p:nvPicPr>
          <p:cNvPr id="231" name="Google Shape;231;p42" descr="Small decorative picture of Slide 7."/>
          <p:cNvPicPr preferRelativeResize="0"/>
          <p:nvPr/>
        </p:nvPicPr>
        <p:blipFill>
          <a:blip r:embed="rId3">
            <a:alphaModFix/>
          </a:blip>
          <a:stretch>
            <a:fillRect/>
          </a:stretch>
        </p:blipFill>
        <p:spPr>
          <a:xfrm>
            <a:off x="5056394" y="1745750"/>
            <a:ext cx="3964675" cy="1955975"/>
          </a:xfrm>
          <a:prstGeom prst="rect">
            <a:avLst/>
          </a:prstGeom>
          <a:noFill/>
          <a:ln>
            <a:noFill/>
          </a:ln>
        </p:spPr>
      </p:pic>
      <p:sp>
        <p:nvSpPr>
          <p:cNvPr id="229" name="Google Shape;229;p42">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8</a:t>
            </a:fld>
            <a:endParaRPr sz="1200" b="1">
              <a:solidFill>
                <a:srgbClr val="40C1AC"/>
              </a:solidFill>
              <a:latin typeface="Poppins"/>
              <a:ea typeface="Poppins"/>
              <a:cs typeface="Poppins"/>
              <a:sym typeface="Poppins"/>
            </a:endParaRPr>
          </a:p>
        </p:txBody>
      </p:sp>
      <p:sp>
        <p:nvSpPr>
          <p:cNvPr id="230" name="Google Shape;230;p42">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3" name="Picture 2" title=" &quot; &quot;">
            <a:extLst>
              <a:ext uri="{FF2B5EF4-FFF2-40B4-BE49-F238E27FC236}">
                <a16:creationId xmlns:a16="http://schemas.microsoft.com/office/drawing/2014/main" xmlns="" id="{FDCF5054-60FB-4257-B9F9-B8DB10FAA59F}"/>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19881" y="169086"/>
            <a:ext cx="914479" cy="91447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5" name="Title 4">
            <a:extLst>
              <a:ext uri="{FF2B5EF4-FFF2-40B4-BE49-F238E27FC236}">
                <a16:creationId xmlns:a16="http://schemas.microsoft.com/office/drawing/2014/main" xmlns="" id="{0A34DB4C-25AC-4EA0-ACB5-932A41DC0C1B}"/>
              </a:ext>
            </a:extLst>
          </p:cNvPr>
          <p:cNvSpPr>
            <a:spLocks noGrp="1"/>
          </p:cNvSpPr>
          <p:nvPr>
            <p:ph type="title"/>
          </p:nvPr>
        </p:nvSpPr>
        <p:spPr>
          <a:xfrm>
            <a:off x="1338558" y="804525"/>
            <a:ext cx="6675120" cy="423911"/>
          </a:xfrm>
        </p:spPr>
        <p:txBody>
          <a:bodyPr/>
          <a:lstStyle/>
          <a:p>
            <a:r>
              <a:rPr lang="en-US" b="1" dirty="0"/>
              <a:t>The Matthew Effect</a:t>
            </a:r>
          </a:p>
        </p:txBody>
      </p:sp>
      <p:pic>
        <p:nvPicPr>
          <p:cNvPr id="3" name="Picture 2" descr="Graph of the Matthew Effect showing that saving pocket change with compounding interest will lead to huge and fast growth.">
            <a:extLst>
              <a:ext uri="{FF2B5EF4-FFF2-40B4-BE49-F238E27FC236}">
                <a16:creationId xmlns:a16="http://schemas.microsoft.com/office/drawing/2014/main" xmlns="" id="{70EE0739-11F1-4179-9F7D-228E8AA068DA}"/>
              </a:ext>
            </a:extLst>
          </p:cNvPr>
          <p:cNvPicPr>
            <a:picLocks noChangeAspect="1"/>
          </p:cNvPicPr>
          <p:nvPr/>
        </p:nvPicPr>
        <p:blipFill>
          <a:blip r:embed="rId3"/>
          <a:stretch>
            <a:fillRect/>
          </a:stretch>
        </p:blipFill>
        <p:spPr>
          <a:xfrm>
            <a:off x="1338559" y="1402932"/>
            <a:ext cx="6675120" cy="3553878"/>
          </a:xfrm>
          <a:prstGeom prst="rect">
            <a:avLst/>
          </a:prstGeom>
        </p:spPr>
      </p:pic>
      <p:sp>
        <p:nvSpPr>
          <p:cNvPr id="236" name="Google Shape;236;p43">
            <a:extLst>
              <a:ext uri="{C183D7F6-B498-43B3-948B-1728B52AA6E4}">
                <adec:decorative xmlns:adec="http://schemas.microsoft.com/office/drawing/2017/decorative" xmlns="" val="0"/>
              </a:ext>
            </a:extLst>
          </p:cNvPr>
          <p:cNvSpPr txBox="1"/>
          <p:nvPr/>
        </p:nvSpPr>
        <p:spPr>
          <a:xfrm>
            <a:off x="7006279" y="5181350"/>
            <a:ext cx="2014800" cy="437400"/>
          </a:xfrm>
          <a:prstGeom prst="rect">
            <a:avLst/>
          </a:prstGeom>
          <a:noFill/>
          <a:ln>
            <a:noFill/>
          </a:ln>
        </p:spPr>
        <p:txBody>
          <a:bodyPr spcFirstLastPara="1" wrap="square" lIns="91425" tIns="91425" rIns="457200" bIns="91425" anchor="ctr" anchorCtr="0">
            <a:noAutofit/>
          </a:bodyPr>
          <a:lstStyle/>
          <a:p>
            <a:pPr marL="0" lvl="0" indent="0" algn="r" rtl="0">
              <a:spcBef>
                <a:spcPts val="0"/>
              </a:spcBef>
              <a:spcAft>
                <a:spcPts val="0"/>
              </a:spcAft>
              <a:buNone/>
            </a:pPr>
            <a:fld id="{00000000-1234-1234-1234-123412341234}" type="slidenum">
              <a:rPr lang="en" sz="1200" b="1">
                <a:solidFill>
                  <a:srgbClr val="40C1AC"/>
                </a:solidFill>
                <a:latin typeface="Poppins"/>
                <a:ea typeface="Poppins"/>
                <a:cs typeface="Poppins"/>
                <a:sym typeface="Poppins"/>
              </a:rPr>
              <a:t>9</a:t>
            </a:fld>
            <a:endParaRPr sz="1200" b="1">
              <a:solidFill>
                <a:srgbClr val="40C1AC"/>
              </a:solidFill>
              <a:latin typeface="Poppins"/>
              <a:ea typeface="Poppins"/>
              <a:cs typeface="Poppins"/>
              <a:sym typeface="Poppins"/>
            </a:endParaRPr>
          </a:p>
        </p:txBody>
      </p:sp>
      <p:sp>
        <p:nvSpPr>
          <p:cNvPr id="238" name="Google Shape;238;p43">
            <a:extLst>
              <a:ext uri="{C183D7F6-B498-43B3-948B-1728B52AA6E4}">
                <adec:decorative xmlns:adec="http://schemas.microsoft.com/office/drawing/2017/decorative" xmlns="" val="1"/>
              </a:ext>
            </a:extLst>
          </p:cNvPr>
          <p:cNvSpPr txBox="1"/>
          <p:nvPr/>
        </p:nvSpPr>
        <p:spPr>
          <a:xfrm>
            <a:off x="3895200" y="0"/>
            <a:ext cx="1353600" cy="566100"/>
          </a:xfrm>
          <a:prstGeom prst="rect">
            <a:avLst/>
          </a:prstGeom>
          <a:noFill/>
          <a:ln>
            <a:noFill/>
          </a:ln>
        </p:spPr>
        <p:txBody>
          <a:bodyPr spcFirstLastPara="1" wrap="square" lIns="0" tIns="274300" rIns="0" bIns="0" anchor="t" anchorCtr="0">
            <a:noAutofit/>
          </a:bodyPr>
          <a:lstStyle/>
          <a:p>
            <a:pPr marL="0" lvl="0" indent="0" algn="ctr" rtl="0">
              <a:spcBef>
                <a:spcPts val="0"/>
              </a:spcBef>
              <a:spcAft>
                <a:spcPts val="0"/>
              </a:spcAft>
              <a:buNone/>
            </a:pPr>
            <a:r>
              <a:rPr lang="en" sz="700" b="1">
                <a:solidFill>
                  <a:srgbClr val="397ED0"/>
                </a:solidFill>
                <a:latin typeface="Poppins"/>
                <a:ea typeface="Poppins"/>
                <a:cs typeface="Poppins"/>
                <a:sym typeface="Poppins"/>
              </a:rPr>
              <a:t>ACADEMIC VOCABULARY SESSION 1</a:t>
            </a:r>
            <a:endParaRPr sz="700" b="1">
              <a:solidFill>
                <a:srgbClr val="397ED0"/>
              </a:solidFill>
              <a:latin typeface="Poppins"/>
              <a:ea typeface="Poppins"/>
              <a:cs typeface="Poppins"/>
              <a:sym typeface="Poppins"/>
            </a:endParaRPr>
          </a:p>
        </p:txBody>
      </p:sp>
      <p:pic>
        <p:nvPicPr>
          <p:cNvPr id="4" name="Picture 3" title=" &quot; &quot;">
            <a:extLst>
              <a:ext uri="{FF2B5EF4-FFF2-40B4-BE49-F238E27FC236}">
                <a16:creationId xmlns:a16="http://schemas.microsoft.com/office/drawing/2014/main" xmlns="" id="{4ED2D0CC-02A6-4E4E-88E7-F3452C0A6C09}"/>
              </a:ext>
              <a:ext uri="{C183D7F6-B498-43B3-948B-1728B52AA6E4}">
                <adec:decorative xmlns:adec="http://schemas.microsoft.com/office/drawing/2017/decorative" xmlns="" val="1"/>
              </a:ext>
            </a:extLst>
          </p:cNvPr>
          <p:cNvPicPr>
            <a:picLocks noChangeAspect="1"/>
          </p:cNvPicPr>
          <p:nvPr/>
        </p:nvPicPr>
        <p:blipFill>
          <a:blip r:embed="rId4"/>
          <a:stretch>
            <a:fillRect/>
          </a:stretch>
        </p:blipFill>
        <p:spPr>
          <a:xfrm>
            <a:off x="119881" y="166725"/>
            <a:ext cx="914479" cy="914479"/>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2020-12-07T05:00:00+00:00</Publication_x0020_Date>
    <Audience1 xmlns="3a62de7d-ba57-4f43-9dae-9623ba637be0"/>
    <_dlc_DocId xmlns="3a62de7d-ba57-4f43-9dae-9623ba637be0">KYED-536-1096</_dlc_DocId>
    <_dlc_DocIdUrl xmlns="3a62de7d-ba57-4f43-9dae-9623ba637be0">
      <Url>https://www.education.ky.gov/curriculum/standards/kyacadstand/_layouts/15/DocIdRedir.aspx?ID=KYED-536-1096</Url>
      <Description>KYED-536-1096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4B5450F-BB75-4957-86E5-AB0FB146EC7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800E524-40E6-418A-84CF-F77CC29D36B0}"/>
</file>

<file path=customXml/itemProps3.xml><?xml version="1.0" encoding="utf-8"?>
<ds:datastoreItem xmlns:ds="http://schemas.openxmlformats.org/officeDocument/2006/customXml" ds:itemID="{DEAEF5B6-AF6C-4E0E-88E4-FF1814C84F0F}">
  <ds:schemaRefs>
    <ds:schemaRef ds:uri="http://schemas.microsoft.com/sharepoint/v3/contenttype/forms"/>
  </ds:schemaRefs>
</ds:datastoreItem>
</file>

<file path=customXml/itemProps4.xml><?xml version="1.0" encoding="utf-8"?>
<ds:datastoreItem xmlns:ds="http://schemas.openxmlformats.org/officeDocument/2006/customXml" ds:itemID="{C1FA8676-50BD-495B-8230-148EC3BF3A86}"/>
</file>

<file path=docProps/app.xml><?xml version="1.0" encoding="utf-8"?>
<Properties xmlns="http://schemas.openxmlformats.org/officeDocument/2006/extended-properties" xmlns:vt="http://schemas.openxmlformats.org/officeDocument/2006/docPropsVTypes">
  <TotalTime>527</TotalTime>
  <Words>3403</Words>
  <Application>Microsoft Macintosh PowerPoint</Application>
  <PresentationFormat>On-screen Show (16:10)</PresentationFormat>
  <Paragraphs>283</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Poppins SemiBold</vt:lpstr>
      <vt:lpstr>Arial</vt:lpstr>
      <vt:lpstr>Bitter</vt:lpstr>
      <vt:lpstr>Calibri</vt:lpstr>
      <vt:lpstr>Poppins ExtraBold</vt:lpstr>
      <vt:lpstr>Poppins</vt:lpstr>
      <vt:lpstr>Simple Light</vt:lpstr>
      <vt:lpstr>Simple Light</vt:lpstr>
      <vt:lpstr>Introduction to Vocabulary Instruction and Why It Matters </vt:lpstr>
      <vt:lpstr>Do Now</vt:lpstr>
      <vt:lpstr>Content Cycle Overview </vt:lpstr>
      <vt:lpstr>Objectives</vt:lpstr>
      <vt:lpstr>Our Norms</vt:lpstr>
      <vt:lpstr>Step into Students’ Shoes! </vt:lpstr>
      <vt:lpstr>Summarize the Text</vt:lpstr>
      <vt:lpstr>Reflection</vt:lpstr>
      <vt:lpstr>The Matthew Effect</vt:lpstr>
      <vt:lpstr>Kentucky Academic Standards:  Reading Literature &amp; Informational Text </vt:lpstr>
      <vt:lpstr>Kentucky Academic Standards: Language </vt:lpstr>
      <vt:lpstr>Check for Understanding </vt:lpstr>
      <vt:lpstr>Key Takeaways</vt:lpstr>
      <vt:lpstr>Which Words Should We Teach? </vt:lpstr>
      <vt:lpstr>Today’s Look For</vt:lpstr>
      <vt:lpstr>Teacher Goals</vt:lpstr>
      <vt:lpstr>Practice </vt:lpstr>
      <vt:lpstr>Self-Reflection </vt:lpstr>
      <vt:lpstr>Student Goals</vt:lpstr>
      <vt:lpstr>Next Steps </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Vocabulary Instruction and Why It Matters </dc:title>
  <cp:lastModifiedBy>Davidson, Caryn - Division of Academic Program Standards</cp:lastModifiedBy>
  <cp:revision>18</cp:revision>
  <dcterms:modified xsi:type="dcterms:W3CDTF">2021-02-01T21:11:29Z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0x0101001BEB557DBE01834EAB47A683706DCD5B001CB4B9AB93836842A61C86EAD5F20BA7</vt:lpwstr>
  </property>
  <property fmtid="{D5CDD505-2E9C-101B-9397-08002B2CF9AE}" pid="3" name="_dlc_DocIdItemGuid">
    <vt:lpwstr>ec6047e1-165f-443a-9efb-d12994ef5e5c</vt:lpwstr>
  </property>
</Properties>
</file>