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56.xml" ContentType="application/vnd.openxmlformats-officedocument.presentationml.slideLayout+xml"/>
  <Override PartName="/ppt/slideLayouts/slideLayout48.xml" ContentType="application/vnd.openxmlformats-officedocument.presentationml.slideLayout+xml"/>
  <Override PartName="/ppt/slideLayouts/slideLayout58.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slideLayouts/slideLayout5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theme/theme5.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changesInfos/changesInfo1.xml" ContentType="application/vnd.ms-powerpoint.changesinfo+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7" r:id="rId4"/>
    <p:sldMasterId id="2147483708" r:id="rId5"/>
    <p:sldMasterId id="2147483709" r:id="rId6"/>
    <p:sldMasterId id="2147483710" r:id="rId7"/>
  </p:sldMasterIdLst>
  <p:notesMasterIdLst>
    <p:notesMasterId r:id="rId42"/>
  </p:notesMasterIdLst>
  <p:sldIdLst>
    <p:sldId id="256" r:id="rId8"/>
    <p:sldId id="257" r:id="rId9"/>
    <p:sldId id="300"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98" r:id="rId31"/>
    <p:sldId id="292" r:id="rId32"/>
    <p:sldId id="293" r:id="rId33"/>
    <p:sldId id="282" r:id="rId34"/>
    <p:sldId id="283" r:id="rId35"/>
    <p:sldId id="284" r:id="rId36"/>
    <p:sldId id="286" r:id="rId37"/>
    <p:sldId id="299" r:id="rId38"/>
    <p:sldId id="285" r:id="rId39"/>
    <p:sldId id="287" r:id="rId40"/>
    <p:sldId id="297"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 id="{B295C1DE-6BDF-55AF-E374-9C716836EE43}" name="Clouse, Thomas - Division of Academic Program Standards" initials="CS" userId="S::thomas.clouse@education.ky.gov::d46703da-1c68-4b07-bf00-3c53a16c37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63529D-7D95-4C59-942F-346FBC79C2E6}">
  <a:tblStyle styleId="{FC63529D-7D95-4C59-942F-346FBC79C2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8"/>
  </p:normalViewPr>
  <p:slideViewPr>
    <p:cSldViewPr snapToGrid="0">
      <p:cViewPr varScale="1">
        <p:scale>
          <a:sx n="82" d="100"/>
          <a:sy n="82" d="100"/>
        </p:scale>
        <p:origin x="19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4.xml"/><Relationship Id="rId29"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9.xml"/><Relationship Id="rId24" Type="http://schemas.openxmlformats.org/officeDocument/2006/relationships/slide" Target="slides/slide17.xml"/><Relationship Id="rId32" Type="http://schemas.openxmlformats.org/officeDocument/2006/relationships/slide" Target="slides/slide25.xml"/><Relationship Id="rId11" Type="http://schemas.openxmlformats.org/officeDocument/2006/relationships/slide" Target="slides/slide4.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23" Type="http://schemas.openxmlformats.org/officeDocument/2006/relationships/slide" Target="slides/slide16.xml"/><Relationship Id="rId28" Type="http://schemas.openxmlformats.org/officeDocument/2006/relationships/slide" Target="slides/slide21.xml"/><Relationship Id="rId5" Type="http://schemas.openxmlformats.org/officeDocument/2006/relationships/slideMaster" Target="slideMasters/slideMaster2.xml"/><Relationship Id="rId36" Type="http://schemas.openxmlformats.org/officeDocument/2006/relationships/slide" Target="slides/slide29.xml"/><Relationship Id="rId15" Type="http://schemas.openxmlformats.org/officeDocument/2006/relationships/slide" Target="slides/slide8.xml"/><Relationship Id="rId82" Type="http://schemas.microsoft.com/office/2018/10/relationships/authors" Target="authors.xml"/><Relationship Id="rId31" Type="http://schemas.openxmlformats.org/officeDocument/2006/relationships/slide" Target="slides/slide24.xml"/><Relationship Id="rId10" Type="http://schemas.openxmlformats.org/officeDocument/2006/relationships/slide" Target="slides/slide3.xml"/><Relationship Id="rId19" Type="http://schemas.openxmlformats.org/officeDocument/2006/relationships/slide" Target="slides/slide12.xml"/><Relationship Id="rId44"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 Type="http://schemas.openxmlformats.org/officeDocument/2006/relationships/slideMaster" Target="slideMasters/slideMaster1.xml"/><Relationship Id="rId30" Type="http://schemas.openxmlformats.org/officeDocument/2006/relationships/slide" Target="slides/slide23.xml"/><Relationship Id="rId9" Type="http://schemas.openxmlformats.org/officeDocument/2006/relationships/slide" Target="slides/slide2.xml"/><Relationship Id="rId35" Type="http://schemas.openxmlformats.org/officeDocument/2006/relationships/slide" Target="slides/slide28.xml"/><Relationship Id="rId14" Type="http://schemas.openxmlformats.org/officeDocument/2006/relationships/slide" Target="slides/slide7.xml"/><Relationship Id="rId43" Type="http://schemas.openxmlformats.org/officeDocument/2006/relationships/presProps" Target="presProps.xml"/><Relationship Id="rId8" Type="http://schemas.openxmlformats.org/officeDocument/2006/relationships/slide" Target="slides/slide1.xml"/><Relationship Id="rId80" Type="http://schemas.microsoft.com/office/2016/11/relationships/changesInfo" Target="changesInfos/changesInfo1.xml"/><Relationship Id="rId3" Type="http://schemas.openxmlformats.org/officeDocument/2006/relationships/customXml" Target="../customXml/item3.xml"/><Relationship Id="rId46" Type="http://schemas.openxmlformats.org/officeDocument/2006/relationships/tableStyles" Target="tableStyles.xml"/><Relationship Id="rId25" Type="http://schemas.openxmlformats.org/officeDocument/2006/relationships/slide" Target="slides/slide18.xml"/><Relationship Id="rId33" Type="http://schemas.openxmlformats.org/officeDocument/2006/relationships/slide" Target="slides/slide26.xml"/><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slide" Target="slides/slide34.xml"/><Relationship Id="rId83"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ins, Misty - Division of Academic Program Standards" userId="d003460c-33fe-4915-8b5f-f22610d64b75" providerId="ADAL" clId="{8DE35A97-158B-4846-858B-7475EB1B07E8}"/>
    <pc:docChg chg="modSld sldOrd">
      <pc:chgData name="Higgins, Misty - Division of Academic Program Standards" userId="d003460c-33fe-4915-8b5f-f22610d64b75" providerId="ADAL" clId="{8DE35A97-158B-4846-858B-7475EB1B07E8}" dt="2022-08-01T17:21:27.068" v="0"/>
      <pc:docMkLst>
        <pc:docMk/>
      </pc:docMkLst>
      <pc:sldChg chg="ord">
        <pc:chgData name="Higgins, Misty - Division of Academic Program Standards" userId="d003460c-33fe-4915-8b5f-f22610d64b75" providerId="ADAL" clId="{8DE35A97-158B-4846-858B-7475EB1B07E8}" dt="2022-08-01T17:21:27.068" v="0"/>
        <pc:sldMkLst>
          <pc:docMk/>
          <pc:sldMk cId="0" sldId="286"/>
        </pc:sldMkLst>
      </pc:sldChg>
    </pc:docChg>
  </pc:docChgLst>
  <pc:docChgLst>
    <pc:chgData name="Fox DeMoisey" userId="02acd998-e3fc-4247-a358-0fda90afdf9d" providerId="ADAL" clId="{93318FE1-6A45-42B9-862A-CB721D6A133E}"/>
    <pc:docChg chg="modSld">
      <pc:chgData name="Fox DeMoisey" userId="02acd998-e3fc-4247-a358-0fda90afdf9d" providerId="ADAL" clId="{93318FE1-6A45-42B9-862A-CB721D6A133E}" dt="2022-07-21T13:30:57.378" v="0" actId="20577"/>
      <pc:docMkLst>
        <pc:docMk/>
      </pc:docMkLst>
      <pc:sldChg chg="modNotesTx">
        <pc:chgData name="Fox DeMoisey" userId="02acd998-e3fc-4247-a358-0fda90afdf9d" providerId="ADAL" clId="{93318FE1-6A45-42B9-862A-CB721D6A133E}" dt="2022-07-21T13:30:57.378" v="0" actId="20577"/>
        <pc:sldMkLst>
          <pc:docMk/>
          <pc:sldMk cId="0" sldId="263"/>
        </pc:sldMkLst>
      </pc:sldChg>
    </pc:docChg>
  </pc:docChgLst>
  <pc:docChgLst>
    <pc:chgData name="Misty Higgins" userId="d003460c-33fe-4915-8b5f-f22610d64b75" providerId="ADAL" clId="{B6880279-46D2-424F-82AD-2A2B8E7EF118}"/>
    <pc:docChg chg="undo custSel addSld delSld modSld sldOrd">
      <pc:chgData name="Misty Higgins" userId="d003460c-33fe-4915-8b5f-f22610d64b75" providerId="ADAL" clId="{B6880279-46D2-424F-82AD-2A2B8E7EF118}" dt="2022-07-25T17:45:25.649" v="16473" actId="20577"/>
      <pc:docMkLst>
        <pc:docMk/>
      </pc:docMkLst>
      <pc:sldChg chg="modSp mod">
        <pc:chgData name="Misty Higgins" userId="d003460c-33fe-4915-8b5f-f22610d64b75" providerId="ADAL" clId="{B6880279-46D2-424F-82AD-2A2B8E7EF118}" dt="2022-07-13T16:20:02.566" v="0" actId="1076"/>
        <pc:sldMkLst>
          <pc:docMk/>
          <pc:sldMk cId="0" sldId="256"/>
        </pc:sldMkLst>
        <pc:spChg chg="mod">
          <ac:chgData name="Misty Higgins" userId="d003460c-33fe-4915-8b5f-f22610d64b75" providerId="ADAL" clId="{B6880279-46D2-424F-82AD-2A2B8E7EF118}" dt="2022-07-13T16:20:02.566" v="0" actId="1076"/>
          <ac:spMkLst>
            <pc:docMk/>
            <pc:sldMk cId="0" sldId="256"/>
            <ac:spMk id="356" creationId="{00000000-0000-0000-0000-000000000000}"/>
          </ac:spMkLst>
        </pc:spChg>
      </pc:sldChg>
      <pc:sldChg chg="modSp mod modNotesTx">
        <pc:chgData name="Misty Higgins" userId="d003460c-33fe-4915-8b5f-f22610d64b75" providerId="ADAL" clId="{B6880279-46D2-424F-82AD-2A2B8E7EF118}" dt="2022-07-15T12:35:24.930" v="16012" actId="20577"/>
        <pc:sldMkLst>
          <pc:docMk/>
          <pc:sldMk cId="0" sldId="257"/>
        </pc:sldMkLst>
        <pc:spChg chg="mod">
          <ac:chgData name="Misty Higgins" userId="d003460c-33fe-4915-8b5f-f22610d64b75" providerId="ADAL" clId="{B6880279-46D2-424F-82AD-2A2B8E7EF118}" dt="2022-07-14T18:47:18.574" v="16006" actId="20577"/>
          <ac:spMkLst>
            <pc:docMk/>
            <pc:sldMk cId="0" sldId="257"/>
            <ac:spMk id="364" creationId="{00000000-0000-0000-0000-000000000000}"/>
          </ac:spMkLst>
        </pc:spChg>
      </pc:sldChg>
      <pc:sldChg chg="modSp mod">
        <pc:chgData name="Misty Higgins" userId="d003460c-33fe-4915-8b5f-f22610d64b75" providerId="ADAL" clId="{B6880279-46D2-424F-82AD-2A2B8E7EF118}" dt="2022-07-13T16:20:12.031" v="1" actId="20577"/>
        <pc:sldMkLst>
          <pc:docMk/>
          <pc:sldMk cId="0" sldId="258"/>
        </pc:sldMkLst>
        <pc:spChg chg="mod">
          <ac:chgData name="Misty Higgins" userId="d003460c-33fe-4915-8b5f-f22610d64b75" providerId="ADAL" clId="{B6880279-46D2-424F-82AD-2A2B8E7EF118}" dt="2022-07-13T16:20:12.031" v="1" actId="20577"/>
          <ac:spMkLst>
            <pc:docMk/>
            <pc:sldMk cId="0" sldId="258"/>
            <ac:spMk id="371" creationId="{00000000-0000-0000-0000-000000000000}"/>
          </ac:spMkLst>
        </pc:spChg>
      </pc:sldChg>
      <pc:sldChg chg="addSp delSp modSp mod modClrScheme chgLayout modNotesTx">
        <pc:chgData name="Misty Higgins" userId="d003460c-33fe-4915-8b5f-f22610d64b75" providerId="ADAL" clId="{B6880279-46D2-424F-82AD-2A2B8E7EF118}" dt="2022-07-18T15:28:15.713" v="16172" actId="1440"/>
        <pc:sldMkLst>
          <pc:docMk/>
          <pc:sldMk cId="0" sldId="259"/>
        </pc:sldMkLst>
        <pc:spChg chg="mod ord">
          <ac:chgData name="Misty Higgins" userId="d003460c-33fe-4915-8b5f-f22610d64b75" providerId="ADAL" clId="{B6880279-46D2-424F-82AD-2A2B8E7EF118}" dt="2022-07-13T17:27:55.493" v="74" actId="20577"/>
          <ac:spMkLst>
            <pc:docMk/>
            <pc:sldMk cId="0" sldId="259"/>
            <ac:spMk id="377" creationId="{00000000-0000-0000-0000-000000000000}"/>
          </ac:spMkLst>
        </pc:spChg>
        <pc:picChg chg="add del mod">
          <ac:chgData name="Misty Higgins" userId="d003460c-33fe-4915-8b5f-f22610d64b75" providerId="ADAL" clId="{B6880279-46D2-424F-82AD-2A2B8E7EF118}" dt="2022-07-13T17:27:56.518" v="76" actId="22"/>
          <ac:picMkLst>
            <pc:docMk/>
            <pc:sldMk cId="0" sldId="259"/>
            <ac:picMk id="3" creationId="{39F8BF83-3D41-D60B-1F47-A04612313285}"/>
          </ac:picMkLst>
        </pc:picChg>
        <pc:picChg chg="add del mod">
          <ac:chgData name="Misty Higgins" userId="d003460c-33fe-4915-8b5f-f22610d64b75" providerId="ADAL" clId="{B6880279-46D2-424F-82AD-2A2B8E7EF118}" dt="2022-07-18T15:28:15.713" v="16172" actId="1440"/>
          <ac:picMkLst>
            <pc:docMk/>
            <pc:sldMk cId="0" sldId="259"/>
            <ac:picMk id="378" creationId="{00000000-0000-0000-0000-000000000000}"/>
          </ac:picMkLst>
        </pc:picChg>
      </pc:sldChg>
      <pc:sldChg chg="modSp mod">
        <pc:chgData name="Misty Higgins" userId="d003460c-33fe-4915-8b5f-f22610d64b75" providerId="ADAL" clId="{B6880279-46D2-424F-82AD-2A2B8E7EF118}" dt="2022-07-13T16:22:18.280" v="14" actId="20577"/>
        <pc:sldMkLst>
          <pc:docMk/>
          <pc:sldMk cId="0" sldId="260"/>
        </pc:sldMkLst>
        <pc:spChg chg="mod">
          <ac:chgData name="Misty Higgins" userId="d003460c-33fe-4915-8b5f-f22610d64b75" providerId="ADAL" clId="{B6880279-46D2-424F-82AD-2A2B8E7EF118}" dt="2022-07-13T16:22:18.280" v="14" actId="20577"/>
          <ac:spMkLst>
            <pc:docMk/>
            <pc:sldMk cId="0" sldId="260"/>
            <ac:spMk id="385" creationId="{00000000-0000-0000-0000-000000000000}"/>
          </ac:spMkLst>
        </pc:spChg>
      </pc:sldChg>
      <pc:sldChg chg="modSp mod">
        <pc:chgData name="Misty Higgins" userId="d003460c-33fe-4915-8b5f-f22610d64b75" providerId="ADAL" clId="{B6880279-46D2-424F-82AD-2A2B8E7EF118}" dt="2022-07-14T15:29:48.287" v="12400" actId="962"/>
        <pc:sldMkLst>
          <pc:docMk/>
          <pc:sldMk cId="0" sldId="261"/>
        </pc:sldMkLst>
        <pc:picChg chg="mod">
          <ac:chgData name="Misty Higgins" userId="d003460c-33fe-4915-8b5f-f22610d64b75" providerId="ADAL" clId="{B6880279-46D2-424F-82AD-2A2B8E7EF118}" dt="2022-07-14T15:29:48.287" v="12400" actId="962"/>
          <ac:picMkLst>
            <pc:docMk/>
            <pc:sldMk cId="0" sldId="261"/>
            <ac:picMk id="394" creationId="{00000000-0000-0000-0000-000000000000}"/>
          </ac:picMkLst>
        </pc:picChg>
      </pc:sldChg>
      <pc:sldChg chg="modSp mod modCm modNotesTx">
        <pc:chgData name="Misty Higgins" userId="d003460c-33fe-4915-8b5f-f22610d64b75" providerId="ADAL" clId="{B6880279-46D2-424F-82AD-2A2B8E7EF118}" dt="2022-07-25T17:39:16.637" v="16465" actId="20577"/>
        <pc:sldMkLst>
          <pc:docMk/>
          <pc:sldMk cId="0" sldId="262"/>
        </pc:sldMkLst>
        <pc:spChg chg="mod">
          <ac:chgData name="Misty Higgins" userId="d003460c-33fe-4915-8b5f-f22610d64b75" providerId="ADAL" clId="{B6880279-46D2-424F-82AD-2A2B8E7EF118}" dt="2022-07-25T17:39:16.637" v="16465" actId="20577"/>
          <ac:spMkLst>
            <pc:docMk/>
            <pc:sldMk cId="0" sldId="262"/>
            <ac:spMk id="401" creationId="{00000000-0000-0000-0000-000000000000}"/>
          </ac:spMkLst>
        </pc:spChg>
      </pc:sldChg>
      <pc:sldChg chg="modSp mod modNotesTx">
        <pc:chgData name="Misty Higgins" userId="d003460c-33fe-4915-8b5f-f22610d64b75" providerId="ADAL" clId="{B6880279-46D2-424F-82AD-2A2B8E7EF118}" dt="2022-07-18T15:27:16.081" v="16164" actId="1076"/>
        <pc:sldMkLst>
          <pc:docMk/>
          <pc:sldMk cId="0" sldId="263"/>
        </pc:sldMkLst>
        <pc:picChg chg="mod">
          <ac:chgData name="Misty Higgins" userId="d003460c-33fe-4915-8b5f-f22610d64b75" providerId="ADAL" clId="{B6880279-46D2-424F-82AD-2A2B8E7EF118}" dt="2022-07-18T15:27:16.081" v="16164" actId="1076"/>
          <ac:picMkLst>
            <pc:docMk/>
            <pc:sldMk cId="0" sldId="263"/>
            <ac:picMk id="409" creationId="{00000000-0000-0000-0000-000000000000}"/>
          </ac:picMkLst>
        </pc:picChg>
      </pc:sldChg>
      <pc:sldChg chg="modNotesTx">
        <pc:chgData name="Misty Higgins" userId="d003460c-33fe-4915-8b5f-f22610d64b75" providerId="ADAL" clId="{B6880279-46D2-424F-82AD-2A2B8E7EF118}" dt="2022-07-14T13:56:27.943" v="11798" actId="114"/>
        <pc:sldMkLst>
          <pc:docMk/>
          <pc:sldMk cId="0" sldId="264"/>
        </pc:sldMkLst>
      </pc:sldChg>
      <pc:sldChg chg="modSp mod">
        <pc:chgData name="Misty Higgins" userId="d003460c-33fe-4915-8b5f-f22610d64b75" providerId="ADAL" clId="{B6880279-46D2-424F-82AD-2A2B8E7EF118}" dt="2022-07-13T16:22:36.160" v="15" actId="1076"/>
        <pc:sldMkLst>
          <pc:docMk/>
          <pc:sldMk cId="0" sldId="265"/>
        </pc:sldMkLst>
        <pc:spChg chg="mod">
          <ac:chgData name="Misty Higgins" userId="d003460c-33fe-4915-8b5f-f22610d64b75" providerId="ADAL" clId="{B6880279-46D2-424F-82AD-2A2B8E7EF118}" dt="2022-07-13T16:22:36.160" v="15" actId="1076"/>
          <ac:spMkLst>
            <pc:docMk/>
            <pc:sldMk cId="0" sldId="265"/>
            <ac:spMk id="423" creationId="{00000000-0000-0000-0000-000000000000}"/>
          </ac:spMkLst>
        </pc:spChg>
      </pc:sldChg>
      <pc:sldChg chg="modSp mod">
        <pc:chgData name="Misty Higgins" userId="d003460c-33fe-4915-8b5f-f22610d64b75" providerId="ADAL" clId="{B6880279-46D2-424F-82AD-2A2B8E7EF118}" dt="2022-07-18T15:28:05.102" v="16171" actId="1440"/>
        <pc:sldMkLst>
          <pc:docMk/>
          <pc:sldMk cId="0" sldId="266"/>
        </pc:sldMkLst>
        <pc:picChg chg="mod">
          <ac:chgData name="Misty Higgins" userId="d003460c-33fe-4915-8b5f-f22610d64b75" providerId="ADAL" clId="{B6880279-46D2-424F-82AD-2A2B8E7EF118}" dt="2022-07-18T15:28:05.102" v="16171" actId="1440"/>
          <ac:picMkLst>
            <pc:docMk/>
            <pc:sldMk cId="0" sldId="266"/>
            <ac:picMk id="429" creationId="{00000000-0000-0000-0000-000000000000}"/>
          </ac:picMkLst>
        </pc:picChg>
      </pc:sldChg>
      <pc:sldChg chg="modSp mod modNotes">
        <pc:chgData name="Misty Higgins" userId="d003460c-33fe-4915-8b5f-f22610d64b75" providerId="ADAL" clId="{B6880279-46D2-424F-82AD-2A2B8E7EF118}" dt="2022-07-14T15:31:58.131" v="13093" actId="962"/>
        <pc:sldMkLst>
          <pc:docMk/>
          <pc:sldMk cId="0" sldId="268"/>
        </pc:sldMkLst>
        <pc:picChg chg="mod">
          <ac:chgData name="Misty Higgins" userId="d003460c-33fe-4915-8b5f-f22610d64b75" providerId="ADAL" clId="{B6880279-46D2-424F-82AD-2A2B8E7EF118}" dt="2022-07-14T15:31:58.131" v="13093" actId="962"/>
          <ac:picMkLst>
            <pc:docMk/>
            <pc:sldMk cId="0" sldId="268"/>
            <ac:picMk id="444" creationId="{00000000-0000-0000-0000-000000000000}"/>
          </ac:picMkLst>
        </pc:picChg>
      </pc:sldChg>
      <pc:sldChg chg="modSp mod modCm modNotesTx">
        <pc:chgData name="Misty Higgins" userId="d003460c-33fe-4915-8b5f-f22610d64b75" providerId="ADAL" clId="{B6880279-46D2-424F-82AD-2A2B8E7EF118}" dt="2022-07-25T17:45:25.649" v="16473" actId="20577"/>
        <pc:sldMkLst>
          <pc:docMk/>
          <pc:sldMk cId="0" sldId="269"/>
        </pc:sldMkLst>
        <pc:spChg chg="mod">
          <ac:chgData name="Misty Higgins" userId="d003460c-33fe-4915-8b5f-f22610d64b75" providerId="ADAL" clId="{B6880279-46D2-424F-82AD-2A2B8E7EF118}" dt="2022-07-25T14:03:02.766" v="16420" actId="20577"/>
          <ac:spMkLst>
            <pc:docMk/>
            <pc:sldMk cId="0" sldId="269"/>
            <ac:spMk id="451" creationId="{00000000-0000-0000-0000-000000000000}"/>
          </ac:spMkLst>
        </pc:spChg>
        <pc:spChg chg="mod">
          <ac:chgData name="Misty Higgins" userId="d003460c-33fe-4915-8b5f-f22610d64b75" providerId="ADAL" clId="{B6880279-46D2-424F-82AD-2A2B8E7EF118}" dt="2022-07-25T17:45:25.649" v="16473" actId="20577"/>
          <ac:spMkLst>
            <pc:docMk/>
            <pc:sldMk cId="0" sldId="269"/>
            <ac:spMk id="452" creationId="{00000000-0000-0000-0000-000000000000}"/>
          </ac:spMkLst>
        </pc:spChg>
      </pc:sldChg>
      <pc:sldChg chg="modSp mod modNotesTx">
        <pc:chgData name="Misty Higgins" userId="d003460c-33fe-4915-8b5f-f22610d64b75" providerId="ADAL" clId="{B6880279-46D2-424F-82AD-2A2B8E7EF118}" dt="2022-07-18T15:27:26.237" v="16165" actId="1076"/>
        <pc:sldMkLst>
          <pc:docMk/>
          <pc:sldMk cId="0" sldId="270"/>
        </pc:sldMkLst>
        <pc:spChg chg="mod">
          <ac:chgData name="Misty Higgins" userId="d003460c-33fe-4915-8b5f-f22610d64b75" providerId="ADAL" clId="{B6880279-46D2-424F-82AD-2A2B8E7EF118}" dt="2022-07-15T13:13:24.197" v="16016" actId="20577"/>
          <ac:spMkLst>
            <pc:docMk/>
            <pc:sldMk cId="0" sldId="270"/>
            <ac:spMk id="459" creationId="{00000000-0000-0000-0000-000000000000}"/>
          </ac:spMkLst>
        </pc:spChg>
        <pc:picChg chg="mod">
          <ac:chgData name="Misty Higgins" userId="d003460c-33fe-4915-8b5f-f22610d64b75" providerId="ADAL" clId="{B6880279-46D2-424F-82AD-2A2B8E7EF118}" dt="2022-07-18T15:27:26.237" v="16165" actId="1076"/>
          <ac:picMkLst>
            <pc:docMk/>
            <pc:sldMk cId="0" sldId="270"/>
            <ac:picMk id="460" creationId="{00000000-0000-0000-0000-000000000000}"/>
          </ac:picMkLst>
        </pc:picChg>
      </pc:sldChg>
      <pc:sldChg chg="modNotesTx">
        <pc:chgData name="Misty Higgins" userId="d003460c-33fe-4915-8b5f-f22610d64b75" providerId="ADAL" clId="{B6880279-46D2-424F-82AD-2A2B8E7EF118}" dt="2022-07-14T13:57:50.115" v="11871"/>
        <pc:sldMkLst>
          <pc:docMk/>
          <pc:sldMk cId="0" sldId="271"/>
        </pc:sldMkLst>
      </pc:sldChg>
      <pc:sldChg chg="modSp mod modNotesTx">
        <pc:chgData name="Misty Higgins" userId="d003460c-33fe-4915-8b5f-f22610d64b75" providerId="ADAL" clId="{B6880279-46D2-424F-82AD-2A2B8E7EF118}" dt="2022-07-18T15:27:47.907" v="16170" actId="1440"/>
        <pc:sldMkLst>
          <pc:docMk/>
          <pc:sldMk cId="0" sldId="272"/>
        </pc:sldMkLst>
        <pc:picChg chg="mod">
          <ac:chgData name="Misty Higgins" userId="d003460c-33fe-4915-8b5f-f22610d64b75" providerId="ADAL" clId="{B6880279-46D2-424F-82AD-2A2B8E7EF118}" dt="2022-07-18T15:27:47.907" v="16170" actId="1440"/>
          <ac:picMkLst>
            <pc:docMk/>
            <pc:sldMk cId="0" sldId="272"/>
            <ac:picMk id="475" creationId="{00000000-0000-0000-0000-000000000000}"/>
          </ac:picMkLst>
        </pc:picChg>
        <pc:picChg chg="mod">
          <ac:chgData name="Misty Higgins" userId="d003460c-33fe-4915-8b5f-f22610d64b75" providerId="ADAL" clId="{B6880279-46D2-424F-82AD-2A2B8E7EF118}" dt="2022-07-18T15:27:41.793" v="16169" actId="1076"/>
          <ac:picMkLst>
            <pc:docMk/>
            <pc:sldMk cId="0" sldId="272"/>
            <ac:picMk id="477" creationId="{00000000-0000-0000-0000-000000000000}"/>
          </ac:picMkLst>
        </pc:picChg>
      </pc:sldChg>
      <pc:sldChg chg="modSp mod modNotesTx">
        <pc:chgData name="Misty Higgins" userId="d003460c-33fe-4915-8b5f-f22610d64b75" providerId="ADAL" clId="{B6880279-46D2-424F-82AD-2A2B8E7EF118}" dt="2022-07-14T12:45:02.876" v="602" actId="20577"/>
        <pc:sldMkLst>
          <pc:docMk/>
          <pc:sldMk cId="0" sldId="273"/>
        </pc:sldMkLst>
        <pc:spChg chg="mod">
          <ac:chgData name="Misty Higgins" userId="d003460c-33fe-4915-8b5f-f22610d64b75" providerId="ADAL" clId="{B6880279-46D2-424F-82AD-2A2B8E7EF118}" dt="2022-07-13T16:23:04.819" v="16" actId="20577"/>
          <ac:spMkLst>
            <pc:docMk/>
            <pc:sldMk cId="0" sldId="273"/>
            <ac:spMk id="484" creationId="{00000000-0000-0000-0000-000000000000}"/>
          </ac:spMkLst>
        </pc:spChg>
      </pc:sldChg>
      <pc:sldChg chg="modSp mod">
        <pc:chgData name="Misty Higgins" userId="d003460c-33fe-4915-8b5f-f22610d64b75" providerId="ADAL" clId="{B6880279-46D2-424F-82AD-2A2B8E7EF118}" dt="2022-07-18T15:28:40.547" v="16174" actId="1076"/>
        <pc:sldMkLst>
          <pc:docMk/>
          <pc:sldMk cId="0" sldId="274"/>
        </pc:sldMkLst>
        <pc:picChg chg="mod">
          <ac:chgData name="Misty Higgins" userId="d003460c-33fe-4915-8b5f-f22610d64b75" providerId="ADAL" clId="{B6880279-46D2-424F-82AD-2A2B8E7EF118}" dt="2022-07-18T15:28:40.547" v="16174" actId="1076"/>
          <ac:picMkLst>
            <pc:docMk/>
            <pc:sldMk cId="0" sldId="274"/>
            <ac:picMk id="493" creationId="{00000000-0000-0000-0000-000000000000}"/>
          </ac:picMkLst>
        </pc:picChg>
      </pc:sldChg>
      <pc:sldChg chg="modSp mod modNotesTx">
        <pc:chgData name="Misty Higgins" userId="d003460c-33fe-4915-8b5f-f22610d64b75" providerId="ADAL" clId="{B6880279-46D2-424F-82AD-2A2B8E7EF118}" dt="2022-07-18T15:28:55.796" v="16177" actId="14100"/>
        <pc:sldMkLst>
          <pc:docMk/>
          <pc:sldMk cId="0" sldId="275"/>
        </pc:sldMkLst>
        <pc:picChg chg="mod">
          <ac:chgData name="Misty Higgins" userId="d003460c-33fe-4915-8b5f-f22610d64b75" providerId="ADAL" clId="{B6880279-46D2-424F-82AD-2A2B8E7EF118}" dt="2022-07-18T15:28:55.796" v="16177" actId="14100"/>
          <ac:picMkLst>
            <pc:docMk/>
            <pc:sldMk cId="0" sldId="275"/>
            <ac:picMk id="501" creationId="{00000000-0000-0000-0000-000000000000}"/>
          </ac:picMkLst>
        </pc:picChg>
      </pc:sldChg>
      <pc:sldChg chg="modSp mod modNotesTx">
        <pc:chgData name="Misty Higgins" userId="d003460c-33fe-4915-8b5f-f22610d64b75" providerId="ADAL" clId="{B6880279-46D2-424F-82AD-2A2B8E7EF118}" dt="2022-07-18T15:29:06.088" v="16178" actId="1440"/>
        <pc:sldMkLst>
          <pc:docMk/>
          <pc:sldMk cId="0" sldId="276"/>
        </pc:sldMkLst>
        <pc:picChg chg="mod">
          <ac:chgData name="Misty Higgins" userId="d003460c-33fe-4915-8b5f-f22610d64b75" providerId="ADAL" clId="{B6880279-46D2-424F-82AD-2A2B8E7EF118}" dt="2022-07-18T15:29:06.088" v="16178" actId="1440"/>
          <ac:picMkLst>
            <pc:docMk/>
            <pc:sldMk cId="0" sldId="276"/>
            <ac:picMk id="509" creationId="{00000000-0000-0000-0000-000000000000}"/>
          </ac:picMkLst>
        </pc:picChg>
      </pc:sldChg>
      <pc:sldChg chg="modSp mod modNotesTx">
        <pc:chgData name="Misty Higgins" userId="d003460c-33fe-4915-8b5f-f22610d64b75" providerId="ADAL" clId="{B6880279-46D2-424F-82AD-2A2B8E7EF118}" dt="2022-07-18T15:29:21.294" v="16181" actId="14100"/>
        <pc:sldMkLst>
          <pc:docMk/>
          <pc:sldMk cId="0" sldId="277"/>
        </pc:sldMkLst>
        <pc:spChg chg="mod">
          <ac:chgData name="Misty Higgins" userId="d003460c-33fe-4915-8b5f-f22610d64b75" providerId="ADAL" clId="{B6880279-46D2-424F-82AD-2A2B8E7EF118}" dt="2022-07-18T12:33:46.513" v="16163" actId="20577"/>
          <ac:spMkLst>
            <pc:docMk/>
            <pc:sldMk cId="0" sldId="277"/>
            <ac:spMk id="516" creationId="{00000000-0000-0000-0000-000000000000}"/>
          </ac:spMkLst>
        </pc:spChg>
        <pc:picChg chg="mod">
          <ac:chgData name="Misty Higgins" userId="d003460c-33fe-4915-8b5f-f22610d64b75" providerId="ADAL" clId="{B6880279-46D2-424F-82AD-2A2B8E7EF118}" dt="2022-07-18T15:29:21.294" v="16181" actId="14100"/>
          <ac:picMkLst>
            <pc:docMk/>
            <pc:sldMk cId="0" sldId="277"/>
            <ac:picMk id="517" creationId="{00000000-0000-0000-0000-000000000000}"/>
          </ac:picMkLst>
        </pc:picChg>
      </pc:sldChg>
      <pc:sldChg chg="modSp mod modNotes">
        <pc:chgData name="Misty Higgins" userId="d003460c-33fe-4915-8b5f-f22610d64b75" providerId="ADAL" clId="{B6880279-46D2-424F-82AD-2A2B8E7EF118}" dt="2022-07-14T15:34:54.936" v="14133" actId="962"/>
        <pc:sldMkLst>
          <pc:docMk/>
          <pc:sldMk cId="0" sldId="278"/>
        </pc:sldMkLst>
        <pc:picChg chg="mod">
          <ac:chgData name="Misty Higgins" userId="d003460c-33fe-4915-8b5f-f22610d64b75" providerId="ADAL" clId="{B6880279-46D2-424F-82AD-2A2B8E7EF118}" dt="2022-07-14T15:34:35.246" v="14055" actId="962"/>
          <ac:picMkLst>
            <pc:docMk/>
            <pc:sldMk cId="0" sldId="278"/>
            <ac:picMk id="524" creationId="{00000000-0000-0000-0000-000000000000}"/>
          </ac:picMkLst>
        </pc:picChg>
        <pc:picChg chg="mod">
          <ac:chgData name="Misty Higgins" userId="d003460c-33fe-4915-8b5f-f22610d64b75" providerId="ADAL" clId="{B6880279-46D2-424F-82AD-2A2B8E7EF118}" dt="2022-07-14T15:34:54.936" v="14133" actId="962"/>
          <ac:picMkLst>
            <pc:docMk/>
            <pc:sldMk cId="0" sldId="278"/>
            <ac:picMk id="525" creationId="{00000000-0000-0000-0000-000000000000}"/>
          </ac:picMkLst>
        </pc:picChg>
      </pc:sldChg>
      <pc:sldChg chg="modSp mod modNotesTx">
        <pc:chgData name="Misty Higgins" userId="d003460c-33fe-4915-8b5f-f22610d64b75" providerId="ADAL" clId="{B6880279-46D2-424F-82AD-2A2B8E7EF118}" dt="2022-07-14T13:59:21.680" v="12160" actId="114"/>
        <pc:sldMkLst>
          <pc:docMk/>
          <pc:sldMk cId="0" sldId="282"/>
        </pc:sldMkLst>
        <pc:spChg chg="mod">
          <ac:chgData name="Misty Higgins" userId="d003460c-33fe-4915-8b5f-f22610d64b75" providerId="ADAL" clId="{B6880279-46D2-424F-82AD-2A2B8E7EF118}" dt="2022-07-14T13:20:19.971" v="5991" actId="20577"/>
          <ac:spMkLst>
            <pc:docMk/>
            <pc:sldMk cId="0" sldId="282"/>
            <ac:spMk id="553" creationId="{00000000-0000-0000-0000-000000000000}"/>
          </ac:spMkLst>
        </pc:spChg>
      </pc:sldChg>
      <pc:sldChg chg="modNotesTx">
        <pc:chgData name="Misty Higgins" userId="d003460c-33fe-4915-8b5f-f22610d64b75" providerId="ADAL" clId="{B6880279-46D2-424F-82AD-2A2B8E7EF118}" dt="2022-07-14T15:24:58.857" v="12192" actId="114"/>
        <pc:sldMkLst>
          <pc:docMk/>
          <pc:sldMk cId="0" sldId="283"/>
        </pc:sldMkLst>
      </pc:sldChg>
      <pc:sldChg chg="modSp mod">
        <pc:chgData name="Misty Higgins" userId="d003460c-33fe-4915-8b5f-f22610d64b75" providerId="ADAL" clId="{B6880279-46D2-424F-82AD-2A2B8E7EF118}" dt="2022-07-13T16:25:03.756" v="21" actId="20577"/>
        <pc:sldMkLst>
          <pc:docMk/>
          <pc:sldMk cId="0" sldId="284"/>
        </pc:sldMkLst>
        <pc:spChg chg="mod">
          <ac:chgData name="Misty Higgins" userId="d003460c-33fe-4915-8b5f-f22610d64b75" providerId="ADAL" clId="{B6880279-46D2-424F-82AD-2A2B8E7EF118}" dt="2022-07-13T16:25:03.756" v="21" actId="20577"/>
          <ac:spMkLst>
            <pc:docMk/>
            <pc:sldMk cId="0" sldId="284"/>
            <ac:spMk id="567" creationId="{00000000-0000-0000-0000-000000000000}"/>
          </ac:spMkLst>
        </pc:spChg>
      </pc:sldChg>
      <pc:sldChg chg="addSp delSp modSp mod modNotesTx">
        <pc:chgData name="Misty Higgins" userId="d003460c-33fe-4915-8b5f-f22610d64b75" providerId="ADAL" clId="{B6880279-46D2-424F-82AD-2A2B8E7EF118}" dt="2022-07-14T15:38:00.220" v="15783" actId="962"/>
        <pc:sldMkLst>
          <pc:docMk/>
          <pc:sldMk cId="0" sldId="285"/>
        </pc:sldMkLst>
        <pc:picChg chg="add mod">
          <ac:chgData name="Misty Higgins" userId="d003460c-33fe-4915-8b5f-f22610d64b75" providerId="ADAL" clId="{B6880279-46D2-424F-82AD-2A2B8E7EF118}" dt="2022-07-14T15:38:00.220" v="15783" actId="962"/>
          <ac:picMkLst>
            <pc:docMk/>
            <pc:sldMk cId="0" sldId="285"/>
            <ac:picMk id="3" creationId="{FDC5DECB-F251-E420-0023-7AA5F15D5857}"/>
          </ac:picMkLst>
        </pc:picChg>
        <pc:picChg chg="del">
          <ac:chgData name="Misty Higgins" userId="d003460c-33fe-4915-8b5f-f22610d64b75" providerId="ADAL" clId="{B6880279-46D2-424F-82AD-2A2B8E7EF118}" dt="2022-07-14T13:25:18.806" v="6592" actId="478"/>
          <ac:picMkLst>
            <pc:docMk/>
            <pc:sldMk cId="0" sldId="285"/>
            <ac:picMk id="574" creationId="{00000000-0000-0000-0000-000000000000}"/>
          </ac:picMkLst>
        </pc:picChg>
      </pc:sldChg>
      <pc:sldChg chg="modSp mod modNotesTx">
        <pc:chgData name="Misty Higgins" userId="d003460c-33fe-4915-8b5f-f22610d64b75" providerId="ADAL" clId="{B6880279-46D2-424F-82AD-2A2B8E7EF118}" dt="2022-07-18T15:30:41.178" v="16187" actId="1076"/>
        <pc:sldMkLst>
          <pc:docMk/>
          <pc:sldMk cId="0" sldId="286"/>
        </pc:sldMkLst>
        <pc:spChg chg="mod">
          <ac:chgData name="Misty Higgins" userId="d003460c-33fe-4915-8b5f-f22610d64b75" providerId="ADAL" clId="{B6880279-46D2-424F-82AD-2A2B8E7EF118}" dt="2022-07-14T13:33:38.954" v="8258" actId="20577"/>
          <ac:spMkLst>
            <pc:docMk/>
            <pc:sldMk cId="0" sldId="286"/>
            <ac:spMk id="581" creationId="{00000000-0000-0000-0000-000000000000}"/>
          </ac:spMkLst>
        </pc:spChg>
        <pc:picChg chg="mod">
          <ac:chgData name="Misty Higgins" userId="d003460c-33fe-4915-8b5f-f22610d64b75" providerId="ADAL" clId="{B6880279-46D2-424F-82AD-2A2B8E7EF118}" dt="2022-07-18T15:30:41.178" v="16187" actId="1076"/>
          <ac:picMkLst>
            <pc:docMk/>
            <pc:sldMk cId="0" sldId="286"/>
            <ac:picMk id="583" creationId="{00000000-0000-0000-0000-000000000000}"/>
          </ac:picMkLst>
        </pc:picChg>
      </pc:sldChg>
      <pc:sldChg chg="addSp delSp modSp mod modNotesTx">
        <pc:chgData name="Misty Higgins" userId="d003460c-33fe-4915-8b5f-f22610d64b75" providerId="ADAL" clId="{B6880279-46D2-424F-82AD-2A2B8E7EF118}" dt="2022-07-18T15:30:08.777" v="16184" actId="1440"/>
        <pc:sldMkLst>
          <pc:docMk/>
          <pc:sldMk cId="0" sldId="287"/>
        </pc:sldMkLst>
        <pc:spChg chg="mod">
          <ac:chgData name="Misty Higgins" userId="d003460c-33fe-4915-8b5f-f22610d64b75" providerId="ADAL" clId="{B6880279-46D2-424F-82AD-2A2B8E7EF118}" dt="2022-07-14T13:37:49.706" v="9185" actId="20577"/>
          <ac:spMkLst>
            <pc:docMk/>
            <pc:sldMk cId="0" sldId="287"/>
            <ac:spMk id="590" creationId="{00000000-0000-0000-0000-000000000000}"/>
          </ac:spMkLst>
        </pc:spChg>
        <pc:picChg chg="add mod">
          <ac:chgData name="Misty Higgins" userId="d003460c-33fe-4915-8b5f-f22610d64b75" providerId="ADAL" clId="{B6880279-46D2-424F-82AD-2A2B8E7EF118}" dt="2022-07-18T15:30:08.777" v="16184" actId="1440"/>
          <ac:picMkLst>
            <pc:docMk/>
            <pc:sldMk cId="0" sldId="287"/>
            <ac:picMk id="3" creationId="{0638E232-9537-6189-CEEB-29CA843B9A50}"/>
          </ac:picMkLst>
        </pc:picChg>
        <pc:picChg chg="del">
          <ac:chgData name="Misty Higgins" userId="d003460c-33fe-4915-8b5f-f22610d64b75" providerId="ADAL" clId="{B6880279-46D2-424F-82AD-2A2B8E7EF118}" dt="2022-07-13T16:25:16.441" v="22" actId="478"/>
          <ac:picMkLst>
            <pc:docMk/>
            <pc:sldMk cId="0" sldId="287"/>
            <ac:picMk id="591" creationId="{00000000-0000-0000-0000-000000000000}"/>
          </ac:picMkLst>
        </pc:picChg>
      </pc:sldChg>
      <pc:sldChg chg="modSp mod modNotesTx">
        <pc:chgData name="Misty Higgins" userId="d003460c-33fe-4915-8b5f-f22610d64b75" providerId="ADAL" clId="{B6880279-46D2-424F-82AD-2A2B8E7EF118}" dt="2022-07-18T15:29:40.169" v="16182" actId="1440"/>
        <pc:sldMkLst>
          <pc:docMk/>
          <pc:sldMk cId="0" sldId="292"/>
        </pc:sldMkLst>
        <pc:spChg chg="mod">
          <ac:chgData name="Misty Higgins" userId="d003460c-33fe-4915-8b5f-f22610d64b75" providerId="ADAL" clId="{B6880279-46D2-424F-82AD-2A2B8E7EF118}" dt="2022-07-13T18:30:09.017" v="80" actId="1076"/>
          <ac:spMkLst>
            <pc:docMk/>
            <pc:sldMk cId="0" sldId="292"/>
            <ac:spMk id="7" creationId="{CF30E884-A9FB-5F66-0218-675FD9FF1A91}"/>
          </ac:spMkLst>
        </pc:spChg>
        <pc:picChg chg="mod">
          <ac:chgData name="Misty Higgins" userId="d003460c-33fe-4915-8b5f-f22610d64b75" providerId="ADAL" clId="{B6880279-46D2-424F-82AD-2A2B8E7EF118}" dt="2022-07-18T15:29:40.169" v="16182" actId="1440"/>
          <ac:picMkLst>
            <pc:docMk/>
            <pc:sldMk cId="0" sldId="292"/>
            <ac:picMk id="6" creationId="{97687A28-CC97-3FB2-93FD-71863E9F1E6B}"/>
          </ac:picMkLst>
        </pc:picChg>
      </pc:sldChg>
      <pc:sldChg chg="modSp mod modNotesTx">
        <pc:chgData name="Misty Higgins" userId="d003460c-33fe-4915-8b5f-f22610d64b75" providerId="ADAL" clId="{B6880279-46D2-424F-82AD-2A2B8E7EF118}" dt="2022-07-18T15:29:49.213" v="16183" actId="1440"/>
        <pc:sldMkLst>
          <pc:docMk/>
          <pc:sldMk cId="497354177" sldId="293"/>
        </pc:sldMkLst>
        <pc:spChg chg="mod">
          <ac:chgData name="Misty Higgins" userId="d003460c-33fe-4915-8b5f-f22610d64b75" providerId="ADAL" clId="{B6880279-46D2-424F-82AD-2A2B8E7EF118}" dt="2022-07-13T16:26:09.714" v="26" actId="208"/>
          <ac:spMkLst>
            <pc:docMk/>
            <pc:sldMk cId="497354177" sldId="293"/>
            <ac:spMk id="7" creationId="{CF30E884-A9FB-5F66-0218-675FD9FF1A91}"/>
          </ac:spMkLst>
        </pc:spChg>
        <pc:picChg chg="mod">
          <ac:chgData name="Misty Higgins" userId="d003460c-33fe-4915-8b5f-f22610d64b75" providerId="ADAL" clId="{B6880279-46D2-424F-82AD-2A2B8E7EF118}" dt="2022-07-18T15:29:49.213" v="16183" actId="1440"/>
          <ac:picMkLst>
            <pc:docMk/>
            <pc:sldMk cId="497354177" sldId="293"/>
            <ac:picMk id="5" creationId="{9FB441E5-5CEF-B616-BE4F-795EF9B7B21C}"/>
          </ac:picMkLst>
        </pc:picChg>
      </pc:sldChg>
      <pc:sldChg chg="addSp delSp modSp del mod">
        <pc:chgData name="Misty Higgins" userId="d003460c-33fe-4915-8b5f-f22610d64b75" providerId="ADAL" clId="{B6880279-46D2-424F-82AD-2A2B8E7EF118}" dt="2022-07-14T13:03:15.742" v="3596" actId="2696"/>
        <pc:sldMkLst>
          <pc:docMk/>
          <pc:sldMk cId="2032654144" sldId="294"/>
        </pc:sldMkLst>
        <pc:picChg chg="del">
          <ac:chgData name="Misty Higgins" userId="d003460c-33fe-4915-8b5f-f22610d64b75" providerId="ADAL" clId="{B6880279-46D2-424F-82AD-2A2B8E7EF118}" dt="2022-07-14T13:01:54.714" v="3584" actId="478"/>
          <ac:picMkLst>
            <pc:docMk/>
            <pc:sldMk cId="2032654144" sldId="294"/>
            <ac:picMk id="2" creationId="{E610316B-9A9D-2021-5D9C-CF4297F79D64}"/>
          </ac:picMkLst>
        </pc:picChg>
        <pc:picChg chg="add del mod">
          <ac:chgData name="Misty Higgins" userId="d003460c-33fe-4915-8b5f-f22610d64b75" providerId="ADAL" clId="{B6880279-46D2-424F-82AD-2A2B8E7EF118}" dt="2022-07-14T13:02:17.260" v="3587" actId="478"/>
          <ac:picMkLst>
            <pc:docMk/>
            <pc:sldMk cId="2032654144" sldId="294"/>
            <ac:picMk id="4" creationId="{6BC7122C-1BD7-6533-CE7E-ACE8A9236FBB}"/>
          </ac:picMkLst>
        </pc:picChg>
        <pc:picChg chg="add mod">
          <ac:chgData name="Misty Higgins" userId="d003460c-33fe-4915-8b5f-f22610d64b75" providerId="ADAL" clId="{B6880279-46D2-424F-82AD-2A2B8E7EF118}" dt="2022-07-14T13:02:40.796" v="3589" actId="14100"/>
          <ac:picMkLst>
            <pc:docMk/>
            <pc:sldMk cId="2032654144" sldId="294"/>
            <ac:picMk id="6" creationId="{950A643F-7EC0-6098-3A34-0D16EF340EE7}"/>
          </ac:picMkLst>
        </pc:picChg>
      </pc:sldChg>
      <pc:sldChg chg="addSp modSp new del mod ord">
        <pc:chgData name="Misty Higgins" userId="d003460c-33fe-4915-8b5f-f22610d64b75" providerId="ADAL" clId="{B6880279-46D2-424F-82AD-2A2B8E7EF118}" dt="2022-07-13T16:21:58.203" v="13" actId="2696"/>
        <pc:sldMkLst>
          <pc:docMk/>
          <pc:sldMk cId="1546486552" sldId="295"/>
        </pc:sldMkLst>
        <pc:spChg chg="add mod">
          <ac:chgData name="Misty Higgins" userId="d003460c-33fe-4915-8b5f-f22610d64b75" providerId="ADAL" clId="{B6880279-46D2-424F-82AD-2A2B8E7EF118}" dt="2022-07-13T16:21:40.431" v="12" actId="255"/>
          <ac:spMkLst>
            <pc:docMk/>
            <pc:sldMk cId="1546486552" sldId="295"/>
            <ac:spMk id="4" creationId="{2838FD2A-F7FB-AFBD-B577-27788300F840}"/>
          </ac:spMkLst>
        </pc:spChg>
        <pc:picChg chg="add mod">
          <ac:chgData name="Misty Higgins" userId="d003460c-33fe-4915-8b5f-f22610d64b75" providerId="ADAL" clId="{B6880279-46D2-424F-82AD-2A2B8E7EF118}" dt="2022-07-13T16:21:10.544" v="8"/>
          <ac:picMkLst>
            <pc:docMk/>
            <pc:sldMk cId="1546486552" sldId="295"/>
            <ac:picMk id="2" creationId="{FC06EAC9-7F40-51BF-5A36-7EB307948E34}"/>
          </ac:picMkLst>
        </pc:picChg>
      </pc:sldChg>
      <pc:sldChg chg="delSp new del mod modClrScheme chgLayout">
        <pc:chgData name="Misty Higgins" userId="d003460c-33fe-4915-8b5f-f22610d64b75" providerId="ADAL" clId="{B6880279-46D2-424F-82AD-2A2B8E7EF118}" dt="2022-07-14T13:53:34.868" v="11437" actId="2696"/>
        <pc:sldMkLst>
          <pc:docMk/>
          <pc:sldMk cId="3021175709" sldId="295"/>
        </pc:sldMkLst>
        <pc:spChg chg="del">
          <ac:chgData name="Misty Higgins" userId="d003460c-33fe-4915-8b5f-f22610d64b75" providerId="ADAL" clId="{B6880279-46D2-424F-82AD-2A2B8E7EF118}" dt="2022-07-13T18:18:15.252" v="79" actId="700"/>
          <ac:spMkLst>
            <pc:docMk/>
            <pc:sldMk cId="3021175709" sldId="295"/>
            <ac:spMk id="2" creationId="{3FD09FFA-FDE3-BF78-892C-4E64CEEC5832}"/>
          </ac:spMkLst>
        </pc:spChg>
        <pc:spChg chg="del">
          <ac:chgData name="Misty Higgins" userId="d003460c-33fe-4915-8b5f-f22610d64b75" providerId="ADAL" clId="{B6880279-46D2-424F-82AD-2A2B8E7EF118}" dt="2022-07-13T18:18:15.252" v="79" actId="700"/>
          <ac:spMkLst>
            <pc:docMk/>
            <pc:sldMk cId="3021175709" sldId="295"/>
            <ac:spMk id="3" creationId="{EE312B3B-C5E1-1C53-B770-CB9BDDD56D75}"/>
          </ac:spMkLst>
        </pc:spChg>
      </pc:sldChg>
      <pc:sldChg chg="addSp delSp modSp new mod modNotesTx">
        <pc:chgData name="Misty Higgins" userId="d003460c-33fe-4915-8b5f-f22610d64b75" providerId="ADAL" clId="{B6880279-46D2-424F-82AD-2A2B8E7EF118}" dt="2022-07-14T15:35:31.308" v="14377" actId="962"/>
        <pc:sldMkLst>
          <pc:docMk/>
          <pc:sldMk cId="3571310840" sldId="296"/>
        </pc:sldMkLst>
        <pc:spChg chg="del">
          <ac:chgData name="Misty Higgins" userId="d003460c-33fe-4915-8b5f-f22610d64b75" providerId="ADAL" clId="{B6880279-46D2-424F-82AD-2A2B8E7EF118}" dt="2022-07-14T13:02:52.244" v="3591" actId="478"/>
          <ac:spMkLst>
            <pc:docMk/>
            <pc:sldMk cId="3571310840" sldId="296"/>
            <ac:spMk id="2" creationId="{24A8BAD2-030A-3323-B93C-89CAE1618D47}"/>
          </ac:spMkLst>
        </pc:spChg>
        <pc:spChg chg="del mod">
          <ac:chgData name="Misty Higgins" userId="d003460c-33fe-4915-8b5f-f22610d64b75" providerId="ADAL" clId="{B6880279-46D2-424F-82AD-2A2B8E7EF118}" dt="2022-07-14T13:02:54.633" v="3593" actId="478"/>
          <ac:spMkLst>
            <pc:docMk/>
            <pc:sldMk cId="3571310840" sldId="296"/>
            <ac:spMk id="3" creationId="{9143C2FF-565E-8E6D-18A1-7098F97607B3}"/>
          </ac:spMkLst>
        </pc:spChg>
        <pc:picChg chg="add mod">
          <ac:chgData name="Misty Higgins" userId="d003460c-33fe-4915-8b5f-f22610d64b75" providerId="ADAL" clId="{B6880279-46D2-424F-82AD-2A2B8E7EF118}" dt="2022-07-14T15:35:31.308" v="14377" actId="962"/>
          <ac:picMkLst>
            <pc:docMk/>
            <pc:sldMk cId="3571310840" sldId="296"/>
            <ac:picMk id="5" creationId="{EFF0874B-BAA4-2E8B-CD32-4DF02F76F465}"/>
          </ac:picMkLst>
        </pc:picChg>
      </pc:sldChg>
      <pc:sldChg chg="addSp delSp modSp new mod modClrScheme chgLayout modNotesTx">
        <pc:chgData name="Misty Higgins" userId="d003460c-33fe-4915-8b5f-f22610d64b75" providerId="ADAL" clId="{B6880279-46D2-424F-82AD-2A2B8E7EF118}" dt="2022-07-14T15:28:44.480" v="12231" actId="20577"/>
        <pc:sldMkLst>
          <pc:docMk/>
          <pc:sldMk cId="699783390" sldId="297"/>
        </pc:sldMkLst>
        <pc:spChg chg="del mod ord">
          <ac:chgData name="Misty Higgins" userId="d003460c-33fe-4915-8b5f-f22610d64b75" providerId="ADAL" clId="{B6880279-46D2-424F-82AD-2A2B8E7EF118}" dt="2022-07-14T13:39:23.876" v="9465" actId="700"/>
          <ac:spMkLst>
            <pc:docMk/>
            <pc:sldMk cId="699783390" sldId="297"/>
            <ac:spMk id="2" creationId="{E63C3362-37DE-69D5-B11A-974B84A356EB}"/>
          </ac:spMkLst>
        </pc:spChg>
        <pc:spChg chg="del">
          <ac:chgData name="Misty Higgins" userId="d003460c-33fe-4915-8b5f-f22610d64b75" providerId="ADAL" clId="{B6880279-46D2-424F-82AD-2A2B8E7EF118}" dt="2022-07-14T13:39:23.876" v="9465" actId="700"/>
          <ac:spMkLst>
            <pc:docMk/>
            <pc:sldMk cId="699783390" sldId="297"/>
            <ac:spMk id="3" creationId="{E426A1A4-C69D-4B7C-9645-7C84390BA537}"/>
          </ac:spMkLst>
        </pc:spChg>
        <pc:spChg chg="del mod ord">
          <ac:chgData name="Misty Higgins" userId="d003460c-33fe-4915-8b5f-f22610d64b75" providerId="ADAL" clId="{B6880279-46D2-424F-82AD-2A2B8E7EF118}" dt="2022-07-14T13:39:23.876" v="9465" actId="700"/>
          <ac:spMkLst>
            <pc:docMk/>
            <pc:sldMk cId="699783390" sldId="297"/>
            <ac:spMk id="4" creationId="{8C259230-2393-9106-E2D8-436851865511}"/>
          </ac:spMkLst>
        </pc:spChg>
        <pc:spChg chg="add mod ord">
          <ac:chgData name="Misty Higgins" userId="d003460c-33fe-4915-8b5f-f22610d64b75" providerId="ADAL" clId="{B6880279-46D2-424F-82AD-2A2B8E7EF118}" dt="2022-07-14T13:44:01.342" v="10081" actId="1076"/>
          <ac:spMkLst>
            <pc:docMk/>
            <pc:sldMk cId="699783390" sldId="297"/>
            <ac:spMk id="5" creationId="{3D9E9AD3-C18A-EEDF-6D87-847F624FD6ED}"/>
          </ac:spMkLst>
        </pc:spChg>
        <pc:spChg chg="add mod ord">
          <ac:chgData name="Misty Higgins" userId="d003460c-33fe-4915-8b5f-f22610d64b75" providerId="ADAL" clId="{B6880279-46D2-424F-82AD-2A2B8E7EF118}" dt="2022-07-14T13:44:42.262" v="10198" actId="20577"/>
          <ac:spMkLst>
            <pc:docMk/>
            <pc:sldMk cId="699783390" sldId="297"/>
            <ac:spMk id="6" creationId="{3BA218A4-8988-04FB-334E-1A7C31E1D862}"/>
          </ac:spMkLst>
        </pc:spChg>
      </pc:sldChg>
    </pc:docChg>
  </pc:docChgLst>
  <pc:docChgLst>
    <pc:chgData name="DeMoisey, Fox - Division of Academic Program Standards" userId="02acd998-e3fc-4247-a358-0fda90afdf9d" providerId="ADAL" clId="{C031A623-4E4F-427E-90F0-514E1032CE43}"/>
    <pc:docChg chg="undo custSel modSld">
      <pc:chgData name="DeMoisey, Fox - Division of Academic Program Standards" userId="02acd998-e3fc-4247-a358-0fda90afdf9d" providerId="ADAL" clId="{C031A623-4E4F-427E-90F0-514E1032CE43}" dt="2022-08-18T12:25:30.134" v="444" actId="20577"/>
      <pc:docMkLst>
        <pc:docMk/>
      </pc:docMkLst>
      <pc:sldChg chg="modNotesTx">
        <pc:chgData name="DeMoisey, Fox - Division of Academic Program Standards" userId="02acd998-e3fc-4247-a358-0fda90afdf9d" providerId="ADAL" clId="{C031A623-4E4F-427E-90F0-514E1032CE43}" dt="2022-08-17T18:55:33.578" v="69" actId="20577"/>
        <pc:sldMkLst>
          <pc:docMk/>
          <pc:sldMk cId="0" sldId="256"/>
        </pc:sldMkLst>
      </pc:sldChg>
      <pc:sldChg chg="modNotesTx">
        <pc:chgData name="DeMoisey, Fox - Division of Academic Program Standards" userId="02acd998-e3fc-4247-a358-0fda90afdf9d" providerId="ADAL" clId="{C031A623-4E4F-427E-90F0-514E1032CE43}" dt="2022-08-18T12:20:37.858" v="442" actId="20577"/>
        <pc:sldMkLst>
          <pc:docMk/>
          <pc:sldMk cId="0" sldId="257"/>
        </pc:sldMkLst>
      </pc:sldChg>
      <pc:sldChg chg="modNotesTx">
        <pc:chgData name="DeMoisey, Fox - Division of Academic Program Standards" userId="02acd998-e3fc-4247-a358-0fda90afdf9d" providerId="ADAL" clId="{C031A623-4E4F-427E-90F0-514E1032CE43}" dt="2022-08-18T12:25:30.134" v="444" actId="20577"/>
        <pc:sldMkLst>
          <pc:docMk/>
          <pc:sldMk cId="0" sldId="258"/>
        </pc:sldMkLst>
      </pc:sldChg>
      <pc:sldChg chg="modSp mod modNotesTx">
        <pc:chgData name="DeMoisey, Fox - Division of Academic Program Standards" userId="02acd998-e3fc-4247-a358-0fda90afdf9d" providerId="ADAL" clId="{C031A623-4E4F-427E-90F0-514E1032CE43}" dt="2022-08-17T18:59:54.907" v="123" actId="20577"/>
        <pc:sldMkLst>
          <pc:docMk/>
          <pc:sldMk cId="0" sldId="260"/>
        </pc:sldMkLst>
        <pc:spChg chg="mod">
          <ac:chgData name="DeMoisey, Fox - Division of Academic Program Standards" userId="02acd998-e3fc-4247-a358-0fda90afdf9d" providerId="ADAL" clId="{C031A623-4E4F-427E-90F0-514E1032CE43}" dt="2022-08-17T18:59:54.907" v="123" actId="20577"/>
          <ac:spMkLst>
            <pc:docMk/>
            <pc:sldMk cId="0" sldId="260"/>
            <ac:spMk id="385" creationId="{00000000-0000-0000-0000-000000000000}"/>
          </ac:spMkLst>
        </pc:spChg>
      </pc:sldChg>
      <pc:sldChg chg="modNotesTx">
        <pc:chgData name="DeMoisey, Fox - Division of Academic Program Standards" userId="02acd998-e3fc-4247-a358-0fda90afdf9d" providerId="ADAL" clId="{C031A623-4E4F-427E-90F0-514E1032CE43}" dt="2022-08-17T19:00:24.816" v="140" actId="20577"/>
        <pc:sldMkLst>
          <pc:docMk/>
          <pc:sldMk cId="0" sldId="261"/>
        </pc:sldMkLst>
      </pc:sldChg>
      <pc:sldChg chg="modSp mod modNotesTx">
        <pc:chgData name="DeMoisey, Fox - Division of Academic Program Standards" userId="02acd998-e3fc-4247-a358-0fda90afdf9d" providerId="ADAL" clId="{C031A623-4E4F-427E-90F0-514E1032CE43}" dt="2022-08-17T19:02:38.122" v="153" actId="20577"/>
        <pc:sldMkLst>
          <pc:docMk/>
          <pc:sldMk cId="0" sldId="262"/>
        </pc:sldMkLst>
        <pc:spChg chg="mod">
          <ac:chgData name="DeMoisey, Fox - Division of Academic Program Standards" userId="02acd998-e3fc-4247-a358-0fda90afdf9d" providerId="ADAL" clId="{C031A623-4E4F-427E-90F0-514E1032CE43}" dt="2022-08-17T19:02:38.122" v="153" actId="20577"/>
          <ac:spMkLst>
            <pc:docMk/>
            <pc:sldMk cId="0" sldId="262"/>
            <ac:spMk id="401" creationId="{00000000-0000-0000-0000-000000000000}"/>
          </ac:spMkLst>
        </pc:spChg>
      </pc:sldChg>
      <pc:sldChg chg="modNotesTx">
        <pc:chgData name="DeMoisey, Fox - Division of Academic Program Standards" userId="02acd998-e3fc-4247-a358-0fda90afdf9d" providerId="ADAL" clId="{C031A623-4E4F-427E-90F0-514E1032CE43}" dt="2022-08-18T12:17:44.917" v="438" actId="20577"/>
        <pc:sldMkLst>
          <pc:docMk/>
          <pc:sldMk cId="0" sldId="263"/>
        </pc:sldMkLst>
      </pc:sldChg>
      <pc:sldChg chg="modNotesTx">
        <pc:chgData name="DeMoisey, Fox - Division of Academic Program Standards" userId="02acd998-e3fc-4247-a358-0fda90afdf9d" providerId="ADAL" clId="{C031A623-4E4F-427E-90F0-514E1032CE43}" dt="2022-08-17T19:09:17.173" v="284" actId="20577"/>
        <pc:sldMkLst>
          <pc:docMk/>
          <pc:sldMk cId="0" sldId="264"/>
        </pc:sldMkLst>
      </pc:sldChg>
      <pc:sldChg chg="modNotesTx">
        <pc:chgData name="DeMoisey, Fox - Division of Academic Program Standards" userId="02acd998-e3fc-4247-a358-0fda90afdf9d" providerId="ADAL" clId="{C031A623-4E4F-427E-90F0-514E1032CE43}" dt="2022-08-17T19:21:44.627" v="437" actId="20577"/>
        <pc:sldMkLst>
          <pc:docMk/>
          <pc:sldMk cId="0" sldId="266"/>
        </pc:sldMkLst>
      </pc:sldChg>
      <pc:sldChg chg="modNotesTx">
        <pc:chgData name="DeMoisey, Fox - Division of Academic Program Standards" userId="02acd998-e3fc-4247-a358-0fda90afdf9d" providerId="ADAL" clId="{C031A623-4E4F-427E-90F0-514E1032CE43}" dt="2022-08-18T12:19:09.063" v="441" actId="20577"/>
        <pc:sldMkLst>
          <pc:docMk/>
          <pc:sldMk cId="0" sldId="267"/>
        </pc:sldMkLst>
      </pc:sldChg>
      <pc:sldChg chg="modNotesTx">
        <pc:chgData name="DeMoisey, Fox - Division of Academic Program Standards" userId="02acd998-e3fc-4247-a358-0fda90afdf9d" providerId="ADAL" clId="{C031A623-4E4F-427E-90F0-514E1032CE43}" dt="2022-08-18T12:18:34.655" v="440" actId="20577"/>
        <pc:sldMkLst>
          <pc:docMk/>
          <pc:sldMk cId="0" sldId="268"/>
        </pc:sldMkLst>
      </pc:sldChg>
      <pc:sldChg chg="modNotesTx">
        <pc:chgData name="DeMoisey, Fox - Division of Academic Program Standards" userId="02acd998-e3fc-4247-a358-0fda90afdf9d" providerId="ADAL" clId="{C031A623-4E4F-427E-90F0-514E1032CE43}" dt="2022-08-17T19:12:29.318" v="322" actId="20577"/>
        <pc:sldMkLst>
          <pc:docMk/>
          <pc:sldMk cId="0" sldId="269"/>
        </pc:sldMkLst>
      </pc:sldChg>
      <pc:sldChg chg="modNotesTx">
        <pc:chgData name="DeMoisey, Fox - Division of Academic Program Standards" userId="02acd998-e3fc-4247-a358-0fda90afdf9d" providerId="ADAL" clId="{C031A623-4E4F-427E-90F0-514E1032CE43}" dt="2022-08-17T19:13:30.765" v="338" actId="20577"/>
        <pc:sldMkLst>
          <pc:docMk/>
          <pc:sldMk cId="0" sldId="270"/>
        </pc:sldMkLst>
      </pc:sldChg>
      <pc:sldChg chg="modNotesTx">
        <pc:chgData name="DeMoisey, Fox - Division of Academic Program Standards" userId="02acd998-e3fc-4247-a358-0fda90afdf9d" providerId="ADAL" clId="{C031A623-4E4F-427E-90F0-514E1032CE43}" dt="2022-08-17T19:13:47.781" v="384" actId="20577"/>
        <pc:sldMkLst>
          <pc:docMk/>
          <pc:sldMk cId="0" sldId="271"/>
        </pc:sldMkLst>
      </pc:sldChg>
      <pc:sldChg chg="modNotesTx">
        <pc:chgData name="DeMoisey, Fox - Division of Academic Program Standards" userId="02acd998-e3fc-4247-a358-0fda90afdf9d" providerId="ADAL" clId="{C031A623-4E4F-427E-90F0-514E1032CE43}" dt="2022-08-17T19:14:21.498" v="388" actId="20577"/>
        <pc:sldMkLst>
          <pc:docMk/>
          <pc:sldMk cId="0" sldId="272"/>
        </pc:sldMkLst>
      </pc:sldChg>
      <pc:sldChg chg="addSp delSp modSp mod modNotesTx">
        <pc:chgData name="DeMoisey, Fox - Division of Academic Program Standards" userId="02acd998-e3fc-4247-a358-0fda90afdf9d" providerId="ADAL" clId="{C031A623-4E4F-427E-90F0-514E1032CE43}" dt="2022-08-17T19:20:27.593" v="394" actId="114"/>
        <pc:sldMkLst>
          <pc:docMk/>
          <pc:sldMk cId="0" sldId="285"/>
        </pc:sldMkLst>
        <pc:picChg chg="add mod">
          <ac:chgData name="DeMoisey, Fox - Division of Academic Program Standards" userId="02acd998-e3fc-4247-a358-0fda90afdf9d" providerId="ADAL" clId="{C031A623-4E4F-427E-90F0-514E1032CE43}" dt="2022-08-17T16:08:04.790" v="3" actId="1076"/>
          <ac:picMkLst>
            <pc:docMk/>
            <pc:sldMk cId="0" sldId="285"/>
            <ac:picMk id="3" creationId="{C0CC7187-E051-77DB-80B6-E55C552D0E23}"/>
          </ac:picMkLst>
        </pc:picChg>
        <pc:picChg chg="del">
          <ac:chgData name="DeMoisey, Fox - Division of Academic Program Standards" userId="02acd998-e3fc-4247-a358-0fda90afdf9d" providerId="ADAL" clId="{C031A623-4E4F-427E-90F0-514E1032CE43}" dt="2022-08-17T16:07:51.173" v="0" actId="478"/>
          <ac:picMkLst>
            <pc:docMk/>
            <pc:sldMk cId="0" sldId="285"/>
            <ac:picMk id="4" creationId="{47217C17-14C9-4D7E-BAEF-C482721AC966}"/>
          </ac:picMkLst>
        </pc:picChg>
      </pc:sldChg>
      <pc:sldChg chg="modNotesTx">
        <pc:chgData name="DeMoisey, Fox - Division of Academic Program Standards" userId="02acd998-e3fc-4247-a358-0fda90afdf9d" providerId="ADAL" clId="{C031A623-4E4F-427E-90F0-514E1032CE43}" dt="2022-08-17T19:19:14.445" v="390" actId="20577"/>
        <pc:sldMkLst>
          <pc:docMk/>
          <pc:sldMk cId="0" sldId="286"/>
        </pc:sldMkLst>
      </pc:sldChg>
      <pc:sldChg chg="modNotesTx">
        <pc:chgData name="DeMoisey, Fox - Division of Academic Program Standards" userId="02acd998-e3fc-4247-a358-0fda90afdf9d" providerId="ADAL" clId="{C031A623-4E4F-427E-90F0-514E1032CE43}" dt="2022-08-17T19:17:01.512" v="389" actId="20577"/>
        <pc:sldMkLst>
          <pc:docMk/>
          <pc:sldMk cId="0" sldId="292"/>
        </pc:sldMkLst>
      </pc:sldChg>
      <pc:sldChg chg="addSp delSp modSp mod">
        <pc:chgData name="DeMoisey, Fox - Division of Academic Program Standards" userId="02acd998-e3fc-4247-a358-0fda90afdf9d" providerId="ADAL" clId="{C031A623-4E4F-427E-90F0-514E1032CE43}" dt="2022-08-17T16:17:14.553" v="7" actId="1076"/>
        <pc:sldMkLst>
          <pc:docMk/>
          <pc:sldMk cId="497354177" sldId="293"/>
        </pc:sldMkLst>
        <pc:picChg chg="add mod">
          <ac:chgData name="DeMoisey, Fox - Division of Academic Program Standards" userId="02acd998-e3fc-4247-a358-0fda90afdf9d" providerId="ADAL" clId="{C031A623-4E4F-427E-90F0-514E1032CE43}" dt="2022-08-17T16:17:14.553" v="7" actId="1076"/>
          <ac:picMkLst>
            <pc:docMk/>
            <pc:sldMk cId="497354177" sldId="293"/>
            <ac:picMk id="3" creationId="{A58EF6BC-E4A3-E6B9-C026-07499BA9704F}"/>
          </ac:picMkLst>
        </pc:picChg>
        <pc:picChg chg="del">
          <ac:chgData name="DeMoisey, Fox - Division of Academic Program Standards" userId="02acd998-e3fc-4247-a358-0fda90afdf9d" providerId="ADAL" clId="{C031A623-4E4F-427E-90F0-514E1032CE43}" dt="2022-08-17T16:17:03.858" v="4" actId="478"/>
          <ac:picMkLst>
            <pc:docMk/>
            <pc:sldMk cId="497354177" sldId="293"/>
            <ac:picMk id="5" creationId="{9FB441E5-5CEF-B616-BE4F-795EF9B7B21C}"/>
          </ac:picMkLst>
        </pc:picChg>
      </pc:sldChg>
    </pc:docChg>
  </pc:docChgLst>
  <pc:docChgLst>
    <pc:chgData name="Higgins, Misty - Division of Academic Program Standards" userId="d003460c-33fe-4915-8b5f-f22610d64b75" providerId="ADAL" clId="{DF702649-4748-421A-AC38-6DAD767E143F}"/>
    <pc:docChg chg="undo redo custSel addSld modSld sldOrd">
      <pc:chgData name="Higgins, Misty - Division of Academic Program Standards" userId="d003460c-33fe-4915-8b5f-f22610d64b75" providerId="ADAL" clId="{DF702649-4748-421A-AC38-6DAD767E143F}" dt="2022-08-23T20:22:09.651" v="1223" actId="255"/>
      <pc:docMkLst>
        <pc:docMk/>
      </pc:docMkLst>
      <pc:sldChg chg="modSp">
        <pc:chgData name="Higgins, Misty - Division of Academic Program Standards" userId="d003460c-33fe-4915-8b5f-f22610d64b75" providerId="ADAL" clId="{DF702649-4748-421A-AC38-6DAD767E143F}" dt="2022-08-23T18:58:14.500" v="768" actId="20577"/>
        <pc:sldMkLst>
          <pc:docMk/>
          <pc:sldMk cId="0" sldId="258"/>
        </pc:sldMkLst>
        <pc:spChg chg="mod">
          <ac:chgData name="Higgins, Misty - Division of Academic Program Standards" userId="d003460c-33fe-4915-8b5f-f22610d64b75" providerId="ADAL" clId="{DF702649-4748-421A-AC38-6DAD767E143F}" dt="2022-08-23T18:58:14.500" v="768" actId="20577"/>
          <ac:spMkLst>
            <pc:docMk/>
            <pc:sldMk cId="0" sldId="258"/>
            <ac:spMk id="370" creationId="{00000000-0000-0000-0000-000000000000}"/>
          </ac:spMkLst>
        </pc:spChg>
        <pc:spChg chg="mod">
          <ac:chgData name="Higgins, Misty - Division of Academic Program Standards" userId="d003460c-33fe-4915-8b5f-f22610d64b75" providerId="ADAL" clId="{DF702649-4748-421A-AC38-6DAD767E143F}" dt="2022-08-23T18:22:35.350" v="607" actId="1076"/>
          <ac:spMkLst>
            <pc:docMk/>
            <pc:sldMk cId="0" sldId="258"/>
            <ac:spMk id="371" creationId="{00000000-0000-0000-0000-000000000000}"/>
          </ac:spMkLst>
        </pc:spChg>
      </pc:sldChg>
      <pc:sldChg chg="addSp delSp modSp">
        <pc:chgData name="Higgins, Misty - Division of Academic Program Standards" userId="d003460c-33fe-4915-8b5f-f22610d64b75" providerId="ADAL" clId="{DF702649-4748-421A-AC38-6DAD767E143F}" dt="2022-08-23T19:25:30.453" v="926" actId="1440"/>
        <pc:sldMkLst>
          <pc:docMk/>
          <pc:sldMk cId="0" sldId="259"/>
        </pc:sldMkLst>
        <pc:picChg chg="add mod">
          <ac:chgData name="Higgins, Misty - Division of Academic Program Standards" userId="d003460c-33fe-4915-8b5f-f22610d64b75" providerId="ADAL" clId="{DF702649-4748-421A-AC38-6DAD767E143F}" dt="2022-08-23T19:25:30.453" v="926" actId="1440"/>
          <ac:picMkLst>
            <pc:docMk/>
            <pc:sldMk cId="0" sldId="259"/>
            <ac:picMk id="2" creationId="{60D5B517-F419-4B70-BBFC-C2F58A985F05}"/>
          </ac:picMkLst>
        </pc:picChg>
        <pc:picChg chg="del">
          <ac:chgData name="Higgins, Misty - Division of Academic Program Standards" userId="d003460c-33fe-4915-8b5f-f22610d64b75" providerId="ADAL" clId="{DF702649-4748-421A-AC38-6DAD767E143F}" dt="2022-08-23T19:23:10.154" v="924" actId="478"/>
          <ac:picMkLst>
            <pc:docMk/>
            <pc:sldMk cId="0" sldId="259"/>
            <ac:picMk id="378" creationId="{00000000-0000-0000-0000-000000000000}"/>
          </ac:picMkLst>
        </pc:picChg>
      </pc:sldChg>
      <pc:sldChg chg="modSp ord modNotesTx">
        <pc:chgData name="Higgins, Misty - Division of Academic Program Standards" userId="d003460c-33fe-4915-8b5f-f22610d64b75" providerId="ADAL" clId="{DF702649-4748-421A-AC38-6DAD767E143F}" dt="2022-08-23T19:53:04.222" v="1128" actId="20577"/>
        <pc:sldMkLst>
          <pc:docMk/>
          <pc:sldMk cId="0" sldId="260"/>
        </pc:sldMkLst>
        <pc:spChg chg="mod">
          <ac:chgData name="Higgins, Misty - Division of Academic Program Standards" userId="d003460c-33fe-4915-8b5f-f22610d64b75" providerId="ADAL" clId="{DF702649-4748-421A-AC38-6DAD767E143F}" dt="2022-08-23T19:42:24.205" v="1110" actId="20577"/>
          <ac:spMkLst>
            <pc:docMk/>
            <pc:sldMk cId="0" sldId="260"/>
            <ac:spMk id="384" creationId="{00000000-0000-0000-0000-000000000000}"/>
          </ac:spMkLst>
        </pc:spChg>
        <pc:spChg chg="mod">
          <ac:chgData name="Higgins, Misty - Division of Academic Program Standards" userId="d003460c-33fe-4915-8b5f-f22610d64b75" providerId="ADAL" clId="{DF702649-4748-421A-AC38-6DAD767E143F}" dt="2022-08-23T19:40:34.168" v="1061" actId="20577"/>
          <ac:spMkLst>
            <pc:docMk/>
            <pc:sldMk cId="0" sldId="260"/>
            <ac:spMk id="385" creationId="{00000000-0000-0000-0000-000000000000}"/>
          </ac:spMkLst>
        </pc:spChg>
        <pc:spChg chg="mod">
          <ac:chgData name="Higgins, Misty - Division of Academic Program Standards" userId="d003460c-33fe-4915-8b5f-f22610d64b75" providerId="ADAL" clId="{DF702649-4748-421A-AC38-6DAD767E143F}" dt="2022-08-23T19:52:29.292" v="1120" actId="1076"/>
          <ac:spMkLst>
            <pc:docMk/>
            <pc:sldMk cId="0" sldId="260"/>
            <ac:spMk id="386" creationId="{00000000-0000-0000-0000-000000000000}"/>
          </ac:spMkLst>
        </pc:spChg>
      </pc:sldChg>
      <pc:sldChg chg="modSp">
        <pc:chgData name="Higgins, Misty - Division of Academic Program Standards" userId="d003460c-33fe-4915-8b5f-f22610d64b75" providerId="ADAL" clId="{DF702649-4748-421A-AC38-6DAD767E143F}" dt="2022-08-23T20:17:53.243" v="1221" actId="20577"/>
        <pc:sldMkLst>
          <pc:docMk/>
          <pc:sldMk cId="0" sldId="261"/>
        </pc:sldMkLst>
        <pc:spChg chg="mod">
          <ac:chgData name="Higgins, Misty - Division of Academic Program Standards" userId="d003460c-33fe-4915-8b5f-f22610d64b75" providerId="ADAL" clId="{DF702649-4748-421A-AC38-6DAD767E143F}" dt="2022-08-23T20:17:53.243" v="1221" actId="20577"/>
          <ac:spMkLst>
            <pc:docMk/>
            <pc:sldMk cId="0" sldId="261"/>
            <ac:spMk id="392" creationId="{00000000-0000-0000-0000-000000000000}"/>
          </ac:spMkLst>
        </pc:spChg>
      </pc:sldChg>
      <pc:sldChg chg="modSp modNotesTx">
        <pc:chgData name="Higgins, Misty - Division of Academic Program Standards" userId="d003460c-33fe-4915-8b5f-f22610d64b75" providerId="ADAL" clId="{DF702649-4748-421A-AC38-6DAD767E143F}" dt="2022-08-17T19:04:04.402" v="511" actId="20577"/>
        <pc:sldMkLst>
          <pc:docMk/>
          <pc:sldMk cId="0" sldId="263"/>
        </pc:sldMkLst>
        <pc:spChg chg="mod">
          <ac:chgData name="Higgins, Misty - Division of Academic Program Standards" userId="d003460c-33fe-4915-8b5f-f22610d64b75" providerId="ADAL" clId="{DF702649-4748-421A-AC38-6DAD767E143F}" dt="2022-08-12T16:21:20.369" v="4" actId="948"/>
          <ac:spMkLst>
            <pc:docMk/>
            <pc:sldMk cId="0" sldId="263"/>
            <ac:spMk id="408" creationId="{00000000-0000-0000-0000-000000000000}"/>
          </ac:spMkLst>
        </pc:spChg>
      </pc:sldChg>
      <pc:sldChg chg="modSp">
        <pc:chgData name="Higgins, Misty - Division of Academic Program Standards" userId="d003460c-33fe-4915-8b5f-f22610d64b75" providerId="ADAL" clId="{DF702649-4748-421A-AC38-6DAD767E143F}" dt="2022-08-12T16:21:46.383" v="5" actId="948"/>
        <pc:sldMkLst>
          <pc:docMk/>
          <pc:sldMk cId="0" sldId="265"/>
        </pc:sldMkLst>
        <pc:spChg chg="mod">
          <ac:chgData name="Higgins, Misty - Division of Academic Program Standards" userId="d003460c-33fe-4915-8b5f-f22610d64b75" providerId="ADAL" clId="{DF702649-4748-421A-AC38-6DAD767E143F}" dt="2022-08-12T16:21:46.383" v="5" actId="948"/>
          <ac:spMkLst>
            <pc:docMk/>
            <pc:sldMk cId="0" sldId="265"/>
            <ac:spMk id="423" creationId="{00000000-0000-0000-0000-000000000000}"/>
          </ac:spMkLst>
        </pc:spChg>
      </pc:sldChg>
      <pc:sldChg chg="modSp">
        <pc:chgData name="Higgins, Misty - Division of Academic Program Standards" userId="d003460c-33fe-4915-8b5f-f22610d64b75" providerId="ADAL" clId="{DF702649-4748-421A-AC38-6DAD767E143F}" dt="2022-08-23T19:41:17.094" v="1062"/>
        <pc:sldMkLst>
          <pc:docMk/>
          <pc:sldMk cId="0" sldId="267"/>
        </pc:sldMkLst>
        <pc:spChg chg="mod">
          <ac:chgData name="Higgins, Misty - Division of Academic Program Standards" userId="d003460c-33fe-4915-8b5f-f22610d64b75" providerId="ADAL" clId="{DF702649-4748-421A-AC38-6DAD767E143F}" dt="2022-08-23T19:41:17.094" v="1062"/>
          <ac:spMkLst>
            <pc:docMk/>
            <pc:sldMk cId="0" sldId="267"/>
            <ac:spMk id="436" creationId="{00000000-0000-0000-0000-000000000000}"/>
          </ac:spMkLst>
        </pc:spChg>
      </pc:sldChg>
      <pc:sldChg chg="addSp delSp modSp">
        <pc:chgData name="Higgins, Misty - Division of Academic Program Standards" userId="d003460c-33fe-4915-8b5f-f22610d64b75" providerId="ADAL" clId="{DF702649-4748-421A-AC38-6DAD767E143F}" dt="2022-08-12T16:23:13.518" v="16" actId="1076"/>
        <pc:sldMkLst>
          <pc:docMk/>
          <pc:sldMk cId="0" sldId="268"/>
        </pc:sldMkLst>
        <pc:spChg chg="add mod">
          <ac:chgData name="Higgins, Misty - Division of Academic Program Standards" userId="d003460c-33fe-4915-8b5f-f22610d64b75" providerId="ADAL" clId="{DF702649-4748-421A-AC38-6DAD767E143F}" dt="2022-08-12T16:23:13.518" v="16" actId="1076"/>
          <ac:spMkLst>
            <pc:docMk/>
            <pc:sldMk cId="0" sldId="268"/>
            <ac:spMk id="7" creationId="{8E4CF675-4F63-4352-9401-B4EBDA18C489}"/>
          </ac:spMkLst>
        </pc:spChg>
        <pc:spChg chg="del mod">
          <ac:chgData name="Higgins, Misty - Division of Academic Program Standards" userId="d003460c-33fe-4915-8b5f-f22610d64b75" providerId="ADAL" clId="{DF702649-4748-421A-AC38-6DAD767E143F}" dt="2022-08-12T16:23:02.763" v="13" actId="478"/>
          <ac:spMkLst>
            <pc:docMk/>
            <pc:sldMk cId="0" sldId="268"/>
            <ac:spMk id="445" creationId="{00000000-0000-0000-0000-000000000000}"/>
          </ac:spMkLst>
        </pc:spChg>
        <pc:picChg chg="add del">
          <ac:chgData name="Higgins, Misty - Division of Academic Program Standards" userId="d003460c-33fe-4915-8b5f-f22610d64b75" providerId="ADAL" clId="{DF702649-4748-421A-AC38-6DAD767E143F}" dt="2022-08-12T16:22:02.896" v="9" actId="478"/>
          <ac:picMkLst>
            <pc:docMk/>
            <pc:sldMk cId="0" sldId="268"/>
            <ac:picMk id="2" creationId="{36C1A397-B9F9-422E-B3D5-6B10DBA0BB8D}"/>
          </ac:picMkLst>
        </pc:picChg>
        <pc:picChg chg="add mod">
          <ac:chgData name="Higgins, Misty - Division of Academic Program Standards" userId="d003460c-33fe-4915-8b5f-f22610d64b75" providerId="ADAL" clId="{DF702649-4748-421A-AC38-6DAD767E143F}" dt="2022-08-12T16:22:48.036" v="12" actId="1440"/>
          <ac:picMkLst>
            <pc:docMk/>
            <pc:sldMk cId="0" sldId="268"/>
            <ac:picMk id="3" creationId="{C8208BAA-F103-4B16-810B-0EC88A681590}"/>
          </ac:picMkLst>
        </pc:picChg>
        <pc:picChg chg="del">
          <ac:chgData name="Higgins, Misty - Division of Academic Program Standards" userId="d003460c-33fe-4915-8b5f-f22610d64b75" providerId="ADAL" clId="{DF702649-4748-421A-AC38-6DAD767E143F}" dt="2022-08-12T16:21:56.887" v="7" actId="478"/>
          <ac:picMkLst>
            <pc:docMk/>
            <pc:sldMk cId="0" sldId="268"/>
            <ac:picMk id="444" creationId="{00000000-0000-0000-0000-000000000000}"/>
          </ac:picMkLst>
        </pc:picChg>
      </pc:sldChg>
      <pc:sldChg chg="modSp modNotesTx">
        <pc:chgData name="Higgins, Misty - Division of Academic Program Standards" userId="d003460c-33fe-4915-8b5f-f22610d64b75" providerId="ADAL" clId="{DF702649-4748-421A-AC38-6DAD767E143F}" dt="2022-08-23T20:22:09.651" v="1223" actId="255"/>
        <pc:sldMkLst>
          <pc:docMk/>
          <pc:sldMk cId="0" sldId="273"/>
        </pc:sldMkLst>
        <pc:spChg chg="mod">
          <ac:chgData name="Higgins, Misty - Division of Academic Program Standards" userId="d003460c-33fe-4915-8b5f-f22610d64b75" providerId="ADAL" clId="{DF702649-4748-421A-AC38-6DAD767E143F}" dt="2022-08-23T19:41:32.311" v="1063"/>
          <ac:spMkLst>
            <pc:docMk/>
            <pc:sldMk cId="0" sldId="273"/>
            <ac:spMk id="484" creationId="{00000000-0000-0000-0000-000000000000}"/>
          </ac:spMkLst>
        </pc:spChg>
      </pc:sldChg>
      <pc:sldChg chg="modNotesTx">
        <pc:chgData name="Higgins, Misty - Division of Academic Program Standards" userId="d003460c-33fe-4915-8b5f-f22610d64b75" providerId="ADAL" clId="{DF702649-4748-421A-AC38-6DAD767E143F}" dt="2022-08-17T17:56:29.509" v="453" actId="20577"/>
        <pc:sldMkLst>
          <pc:docMk/>
          <pc:sldMk cId="0" sldId="274"/>
        </pc:sldMkLst>
      </pc:sldChg>
      <pc:sldChg chg="modNotesTx">
        <pc:chgData name="Higgins, Misty - Division of Academic Program Standards" userId="d003460c-33fe-4915-8b5f-f22610d64b75" providerId="ADAL" clId="{DF702649-4748-421A-AC38-6DAD767E143F}" dt="2022-08-17T16:21:24.414" v="236" actId="20577"/>
        <pc:sldMkLst>
          <pc:docMk/>
          <pc:sldMk cId="0" sldId="275"/>
        </pc:sldMkLst>
      </pc:sldChg>
      <pc:sldChg chg="modNotesTx">
        <pc:chgData name="Higgins, Misty - Division of Academic Program Standards" userId="d003460c-33fe-4915-8b5f-f22610d64b75" providerId="ADAL" clId="{DF702649-4748-421A-AC38-6DAD767E143F}" dt="2022-08-17T16:22:17.693" v="245" actId="20577"/>
        <pc:sldMkLst>
          <pc:docMk/>
          <pc:sldMk cId="0" sldId="277"/>
        </pc:sldMkLst>
      </pc:sldChg>
      <pc:sldChg chg="modNotesTx">
        <pc:chgData name="Higgins, Misty - Division of Academic Program Standards" userId="d003460c-33fe-4915-8b5f-f22610d64b75" providerId="ADAL" clId="{DF702649-4748-421A-AC38-6DAD767E143F}" dt="2022-08-17T16:24:36.274" v="281" actId="20577"/>
        <pc:sldMkLst>
          <pc:docMk/>
          <pc:sldMk cId="0" sldId="282"/>
        </pc:sldMkLst>
      </pc:sldChg>
      <pc:sldChg chg="modNotesTx">
        <pc:chgData name="Higgins, Misty - Division of Academic Program Standards" userId="d003460c-33fe-4915-8b5f-f22610d64b75" providerId="ADAL" clId="{DF702649-4748-421A-AC38-6DAD767E143F}" dt="2022-08-17T16:25:04.776" v="282" actId="20577"/>
        <pc:sldMkLst>
          <pc:docMk/>
          <pc:sldMk cId="0" sldId="283"/>
        </pc:sldMkLst>
      </pc:sldChg>
      <pc:sldChg chg="modSp modNotesTx">
        <pc:chgData name="Higgins, Misty - Division of Academic Program Standards" userId="d003460c-33fe-4915-8b5f-f22610d64b75" providerId="ADAL" clId="{DF702649-4748-421A-AC38-6DAD767E143F}" dt="2022-08-23T19:41:54.487" v="1064"/>
        <pc:sldMkLst>
          <pc:docMk/>
          <pc:sldMk cId="0" sldId="284"/>
        </pc:sldMkLst>
        <pc:spChg chg="mod">
          <ac:chgData name="Higgins, Misty - Division of Academic Program Standards" userId="d003460c-33fe-4915-8b5f-f22610d64b75" providerId="ADAL" clId="{DF702649-4748-421A-AC38-6DAD767E143F}" dt="2022-08-23T19:41:54.487" v="1064"/>
          <ac:spMkLst>
            <pc:docMk/>
            <pc:sldMk cId="0" sldId="284"/>
            <ac:spMk id="567" creationId="{00000000-0000-0000-0000-000000000000}"/>
          </ac:spMkLst>
        </pc:spChg>
      </pc:sldChg>
      <pc:sldChg chg="modNotesTx">
        <pc:chgData name="Higgins, Misty - Division of Academic Program Standards" userId="d003460c-33fe-4915-8b5f-f22610d64b75" providerId="ADAL" clId="{DF702649-4748-421A-AC38-6DAD767E143F}" dt="2022-08-17T18:01:34.431" v="506" actId="20577"/>
        <pc:sldMkLst>
          <pc:docMk/>
          <pc:sldMk cId="0" sldId="286"/>
        </pc:sldMkLst>
      </pc:sldChg>
      <pc:sldChg chg="modNotesTx">
        <pc:chgData name="Higgins, Misty - Division of Academic Program Standards" userId="d003460c-33fe-4915-8b5f-f22610d64b75" providerId="ADAL" clId="{DF702649-4748-421A-AC38-6DAD767E143F}" dt="2022-08-17T16:23:01.757" v="246" actId="20577"/>
        <pc:sldMkLst>
          <pc:docMk/>
          <pc:sldMk cId="0" sldId="292"/>
        </pc:sldMkLst>
      </pc:sldChg>
      <pc:sldChg chg="modSp modNotesTx">
        <pc:chgData name="Higgins, Misty - Division of Academic Program Standards" userId="d003460c-33fe-4915-8b5f-f22610d64b75" providerId="ADAL" clId="{DF702649-4748-421A-AC38-6DAD767E143F}" dt="2022-08-17T17:59:33.581" v="486" actId="20577"/>
        <pc:sldMkLst>
          <pc:docMk/>
          <pc:sldMk cId="497354177" sldId="293"/>
        </pc:sldMkLst>
        <pc:picChg chg="mod">
          <ac:chgData name="Higgins, Misty - Division of Academic Program Standards" userId="d003460c-33fe-4915-8b5f-f22610d64b75" providerId="ADAL" clId="{DF702649-4748-421A-AC38-6DAD767E143F}" dt="2022-08-17T16:18:03.559" v="203" actId="962"/>
          <ac:picMkLst>
            <pc:docMk/>
            <pc:sldMk cId="497354177" sldId="293"/>
            <ac:picMk id="3" creationId="{A58EF6BC-E4A3-E6B9-C026-07499BA9704F}"/>
          </ac:picMkLst>
        </pc:picChg>
      </pc:sldChg>
      <pc:sldChg chg="addSp delSp modSp">
        <pc:chgData name="Higgins, Misty - Division of Academic Program Standards" userId="d003460c-33fe-4915-8b5f-f22610d64b75" providerId="ADAL" clId="{DF702649-4748-421A-AC38-6DAD767E143F}" dt="2022-08-23T19:50:45.417" v="1112"/>
        <pc:sldMkLst>
          <pc:docMk/>
          <pc:sldMk cId="669507428" sldId="298"/>
        </pc:sldMkLst>
        <pc:picChg chg="add">
          <ac:chgData name="Higgins, Misty - Division of Academic Program Standards" userId="d003460c-33fe-4915-8b5f-f22610d64b75" providerId="ADAL" clId="{DF702649-4748-421A-AC38-6DAD767E143F}" dt="2022-08-23T19:50:45.417" v="1112"/>
          <ac:picMkLst>
            <pc:docMk/>
            <pc:sldMk cId="669507428" sldId="298"/>
            <ac:picMk id="2" creationId="{0F9289EE-2F1E-4AC4-B3DA-44C29AB2F402}"/>
          </ac:picMkLst>
        </pc:picChg>
        <pc:picChg chg="del">
          <ac:chgData name="Higgins, Misty - Division of Academic Program Standards" userId="d003460c-33fe-4915-8b5f-f22610d64b75" providerId="ADAL" clId="{DF702649-4748-421A-AC38-6DAD767E143F}" dt="2022-08-17T16:01:00.861" v="17" actId="478"/>
          <ac:picMkLst>
            <pc:docMk/>
            <pc:sldMk cId="669507428" sldId="298"/>
            <ac:picMk id="2" creationId="{D0E5AC72-2CC0-42B2-8460-1C8510091C05}"/>
          </ac:picMkLst>
        </pc:picChg>
        <pc:picChg chg="add del mod">
          <ac:chgData name="Higgins, Misty - Division of Academic Program Standards" userId="d003460c-33fe-4915-8b5f-f22610d64b75" providerId="ADAL" clId="{DF702649-4748-421A-AC38-6DAD767E143F}" dt="2022-08-23T19:50:43.154" v="1111" actId="478"/>
          <ac:picMkLst>
            <pc:docMk/>
            <pc:sldMk cId="669507428" sldId="298"/>
            <ac:picMk id="3" creationId="{69410312-16B5-4C81-BBFD-1CB95A2CD30F}"/>
          </ac:picMkLst>
        </pc:picChg>
      </pc:sldChg>
      <pc:sldChg chg="modSp">
        <pc:chgData name="Higgins, Misty - Division of Academic Program Standards" userId="d003460c-33fe-4915-8b5f-f22610d64b75" providerId="ADAL" clId="{DF702649-4748-421A-AC38-6DAD767E143F}" dt="2022-08-23T19:04:42.387" v="923" actId="20577"/>
        <pc:sldMkLst>
          <pc:docMk/>
          <pc:sldMk cId="3561850856" sldId="299"/>
        </pc:sldMkLst>
        <pc:spChg chg="mod">
          <ac:chgData name="Higgins, Misty - Division of Academic Program Standards" userId="d003460c-33fe-4915-8b5f-f22610d64b75" providerId="ADAL" clId="{DF702649-4748-421A-AC38-6DAD767E143F}" dt="2022-08-23T19:02:13.007" v="780" actId="20577"/>
          <ac:spMkLst>
            <pc:docMk/>
            <pc:sldMk cId="3561850856" sldId="299"/>
            <ac:spMk id="581" creationId="{00000000-0000-0000-0000-000000000000}"/>
          </ac:spMkLst>
        </pc:spChg>
        <pc:graphicFrameChg chg="mod modGraphic">
          <ac:chgData name="Higgins, Misty - Division of Academic Program Standards" userId="d003460c-33fe-4915-8b5f-f22610d64b75" providerId="ADAL" clId="{DF702649-4748-421A-AC38-6DAD767E143F}" dt="2022-08-23T19:04:42.387" v="923" actId="20577"/>
          <ac:graphicFrameMkLst>
            <pc:docMk/>
            <pc:sldMk cId="3561850856" sldId="299"/>
            <ac:graphicFrameMk id="582" creationId="{00000000-0000-0000-0000-000000000000}"/>
          </ac:graphicFrameMkLst>
        </pc:graphicFrameChg>
      </pc:sldChg>
      <pc:sldChg chg="addSp delSp modSp new modNotesTx">
        <pc:chgData name="Higgins, Misty - Division of Academic Program Standards" userId="d003460c-33fe-4915-8b5f-f22610d64b75" providerId="ADAL" clId="{DF702649-4748-421A-AC38-6DAD767E143F}" dt="2022-08-23T19:32:31.107" v="1058" actId="20577"/>
        <pc:sldMkLst>
          <pc:docMk/>
          <pc:sldMk cId="311947339" sldId="300"/>
        </pc:sldMkLst>
        <pc:spChg chg="del mod">
          <ac:chgData name="Higgins, Misty - Division of Academic Program Standards" userId="d003460c-33fe-4915-8b5f-f22610d64b75" providerId="ADAL" clId="{DF702649-4748-421A-AC38-6DAD767E143F}" dt="2022-08-23T18:24:51.930" v="608"/>
          <ac:spMkLst>
            <pc:docMk/>
            <pc:sldMk cId="311947339" sldId="300"/>
            <ac:spMk id="2" creationId="{E0ACF71F-72A3-41B3-9D2F-D2E155380850}"/>
          </ac:spMkLst>
        </pc:spChg>
        <pc:spChg chg="del">
          <ac:chgData name="Higgins, Misty - Division of Academic Program Standards" userId="d003460c-33fe-4915-8b5f-f22610d64b75" providerId="ADAL" clId="{DF702649-4748-421A-AC38-6DAD767E143F}" dt="2022-08-23T18:24:51.930" v="608"/>
          <ac:spMkLst>
            <pc:docMk/>
            <pc:sldMk cId="311947339" sldId="300"/>
            <ac:spMk id="3" creationId="{058AE335-EBF2-42D1-8F97-619E7AA928CF}"/>
          </ac:spMkLst>
        </pc:spChg>
        <pc:spChg chg="add del mod">
          <ac:chgData name="Higgins, Misty - Division of Academic Program Standards" userId="d003460c-33fe-4915-8b5f-f22610d64b75" providerId="ADAL" clId="{DF702649-4748-421A-AC38-6DAD767E143F}" dt="2022-08-23T18:24:57.886" v="609"/>
          <ac:spMkLst>
            <pc:docMk/>
            <pc:sldMk cId="311947339" sldId="300"/>
            <ac:spMk id="4" creationId="{B66F3BF3-C31D-4B2F-82DD-9C214B26BC25}"/>
          </ac:spMkLst>
        </pc:spChg>
        <pc:spChg chg="add del mod">
          <ac:chgData name="Higgins, Misty - Division of Academic Program Standards" userId="d003460c-33fe-4915-8b5f-f22610d64b75" providerId="ADAL" clId="{DF702649-4748-421A-AC38-6DAD767E143F}" dt="2022-08-23T18:24:57.886" v="609"/>
          <ac:spMkLst>
            <pc:docMk/>
            <pc:sldMk cId="311947339" sldId="300"/>
            <ac:spMk id="5" creationId="{0D0BFC31-A2D9-406F-94C2-3F2165C9EB4A}"/>
          </ac:spMkLst>
        </pc:spChg>
        <pc:spChg chg="add del mod">
          <ac:chgData name="Higgins, Misty - Division of Academic Program Standards" userId="d003460c-33fe-4915-8b5f-f22610d64b75" providerId="ADAL" clId="{DF702649-4748-421A-AC38-6DAD767E143F}" dt="2022-08-23T18:24:57.886" v="609"/>
          <ac:spMkLst>
            <pc:docMk/>
            <pc:sldMk cId="311947339" sldId="300"/>
            <ac:spMk id="6" creationId="{FD371FCF-5545-42BA-ADB5-3328544744C6}"/>
          </ac:spMkLst>
        </pc:spChg>
        <pc:spChg chg="add mod">
          <ac:chgData name="Higgins, Misty - Division of Academic Program Standards" userId="d003460c-33fe-4915-8b5f-f22610d64b75" providerId="ADAL" clId="{DF702649-4748-421A-AC38-6DAD767E143F}" dt="2022-08-23T18:27:51.823" v="709" actId="1076"/>
          <ac:spMkLst>
            <pc:docMk/>
            <pc:sldMk cId="311947339" sldId="300"/>
            <ac:spMk id="8" creationId="{F058477C-E9FC-49AD-ADB7-01D4EBE8F6D1}"/>
          </ac:spMkLst>
        </pc:spChg>
        <pc:spChg chg="add mod">
          <ac:chgData name="Higgins, Misty - Division of Academic Program Standards" userId="d003460c-33fe-4915-8b5f-f22610d64b75" providerId="ADAL" clId="{DF702649-4748-421A-AC38-6DAD767E143F}" dt="2022-08-23T18:51:31.734" v="754" actId="1076"/>
          <ac:spMkLst>
            <pc:docMk/>
            <pc:sldMk cId="311947339" sldId="300"/>
            <ac:spMk id="9" creationId="{26685507-2C5B-4858-B478-1D101C885A8E}"/>
          </ac:spMkLst>
        </pc:spChg>
        <pc:spChg chg="add del mod ord">
          <ac:chgData name="Higgins, Misty - Division of Academic Program Standards" userId="d003460c-33fe-4915-8b5f-f22610d64b75" providerId="ADAL" clId="{DF702649-4748-421A-AC38-6DAD767E143F}" dt="2022-08-23T18:28:28.495" v="713" actId="478"/>
          <ac:spMkLst>
            <pc:docMk/>
            <pc:sldMk cId="311947339" sldId="300"/>
            <ac:spMk id="10" creationId="{A9D27138-E33A-4581-A0B8-251E7EBF8823}"/>
          </ac:spMkLst>
        </pc:spChg>
        <pc:spChg chg="add mod">
          <ac:chgData name="Higgins, Misty - Division of Academic Program Standards" userId="d003460c-33fe-4915-8b5f-f22610d64b75" providerId="ADAL" clId="{DF702649-4748-421A-AC38-6DAD767E143F}" dt="2022-08-23T19:28:34.243" v="936" actId="1076"/>
          <ac:spMkLst>
            <pc:docMk/>
            <pc:sldMk cId="311947339" sldId="300"/>
            <ac:spMk id="11" creationId="{7E23744E-3D53-422C-AE3B-138CF7B107E6}"/>
          </ac:spMkLst>
        </pc:spChg>
        <pc:picChg chg="add mod">
          <ac:chgData name="Higgins, Misty - Division of Academic Program Standards" userId="d003460c-33fe-4915-8b5f-f22610d64b75" providerId="ADAL" clId="{DF702649-4748-421A-AC38-6DAD767E143F}" dt="2022-08-23T18:27:19.741" v="689" actId="1076"/>
          <ac:picMkLst>
            <pc:docMk/>
            <pc:sldMk cId="311947339" sldId="300"/>
            <ac:picMk id="7" creationId="{5D1722DF-CFC9-4339-ADE5-B26513D196EB}"/>
          </ac:picMkLst>
        </pc:picChg>
      </pc:sldChg>
    </pc:docChg>
  </pc:docChgLst>
  <pc:docChgLst>
    <pc:chgData name="Clouse, Thomas - Division of Academic Program Standards" userId="S::thomas.clouse@education.ky.gov::d46703da-1c68-4b07-bf00-3c53a16c37df" providerId="AD" clId="Web-{91D34675-0DDA-0099-6764-1F0393F8D07C}"/>
    <pc:docChg chg="mod">
      <pc:chgData name="Clouse, Thomas - Division of Academic Program Standards" userId="S::thomas.clouse@education.ky.gov::d46703da-1c68-4b07-bf00-3c53a16c37df" providerId="AD" clId="Web-{91D34675-0DDA-0099-6764-1F0393F8D07C}" dt="2022-07-22T17:14:15.495" v="4"/>
      <pc:docMkLst>
        <pc:docMk/>
      </pc:docMkLst>
      <pc:sldChg chg="addCm">
        <pc:chgData name="Clouse, Thomas - Division of Academic Program Standards" userId="S::thomas.clouse@education.ky.gov::d46703da-1c68-4b07-bf00-3c53a16c37df" providerId="AD" clId="Web-{91D34675-0DDA-0099-6764-1F0393F8D07C}" dt="2022-07-22T17:14:15.495" v="4"/>
        <pc:sldMkLst>
          <pc:docMk/>
          <pc:sldMk cId="0" sldId="256"/>
        </pc:sldMkLst>
      </pc:sldChg>
      <pc:sldChg chg="addCm">
        <pc:chgData name="Clouse, Thomas - Division of Academic Program Standards" userId="S::thomas.clouse@education.ky.gov::d46703da-1c68-4b07-bf00-3c53a16c37df" providerId="AD" clId="Web-{91D34675-0DDA-0099-6764-1F0393F8D07C}" dt="2022-07-22T17:10:38.083" v="2"/>
        <pc:sldMkLst>
          <pc:docMk/>
          <pc:sldMk cId="0" sldId="262"/>
        </pc:sldMkLst>
      </pc:sldChg>
      <pc:sldChg chg="addCm">
        <pc:chgData name="Clouse, Thomas - Division of Academic Program Standards" userId="S::thomas.clouse@education.ky.gov::d46703da-1c68-4b07-bf00-3c53a16c37df" providerId="AD" clId="Web-{91D34675-0DDA-0099-6764-1F0393F8D07C}" dt="2022-07-22T17:11:30.413" v="3"/>
        <pc:sldMkLst>
          <pc:docMk/>
          <pc:sldMk cId="0" sldId="269"/>
        </pc:sldMkLst>
      </pc:sldChg>
    </pc:docChg>
  </pc:docChgLst>
  <pc:docChgLst>
    <pc:chgData name="DeMoisey, Fox - Division of Academic Program Standards" userId="02acd998-e3fc-4247-a358-0fda90afdf9d" providerId="ADAL" clId="{40071686-75A5-4B36-B1A1-68EBFAE85789}"/>
    <pc:docChg chg="undo custSel modSld">
      <pc:chgData name="DeMoisey, Fox - Division of Academic Program Standards" userId="02acd998-e3fc-4247-a358-0fda90afdf9d" providerId="ADAL" clId="{40071686-75A5-4B36-B1A1-68EBFAE85789}" dt="2022-08-23T18:29:57.170" v="164" actId="20577"/>
      <pc:docMkLst>
        <pc:docMk/>
      </pc:docMkLst>
      <pc:sldChg chg="addSp delSp modSp mod">
        <pc:chgData name="DeMoisey, Fox - Division of Academic Program Standards" userId="02acd998-e3fc-4247-a358-0fda90afdf9d" providerId="ADAL" clId="{40071686-75A5-4B36-B1A1-68EBFAE85789}" dt="2022-08-23T18:26:31.531" v="160" actId="20577"/>
        <pc:sldMkLst>
          <pc:docMk/>
          <pc:sldMk cId="0" sldId="258"/>
        </pc:sldMkLst>
        <pc:spChg chg="mod">
          <ac:chgData name="DeMoisey, Fox - Division of Academic Program Standards" userId="02acd998-e3fc-4247-a358-0fda90afdf9d" providerId="ADAL" clId="{40071686-75A5-4B36-B1A1-68EBFAE85789}" dt="2022-08-23T18:19:58.908" v="143" actId="313"/>
          <ac:spMkLst>
            <pc:docMk/>
            <pc:sldMk cId="0" sldId="258"/>
            <ac:spMk id="370" creationId="{00000000-0000-0000-0000-000000000000}"/>
          </ac:spMkLst>
        </pc:spChg>
        <pc:spChg chg="mod">
          <ac:chgData name="DeMoisey, Fox - Division of Academic Program Standards" userId="02acd998-e3fc-4247-a358-0fda90afdf9d" providerId="ADAL" clId="{40071686-75A5-4B36-B1A1-68EBFAE85789}" dt="2022-08-23T18:26:31.531" v="160" actId="20577"/>
          <ac:spMkLst>
            <pc:docMk/>
            <pc:sldMk cId="0" sldId="258"/>
            <ac:spMk id="371" creationId="{00000000-0000-0000-0000-000000000000}"/>
          </ac:spMkLst>
        </pc:spChg>
        <pc:picChg chg="add del mod">
          <ac:chgData name="DeMoisey, Fox - Division of Academic Program Standards" userId="02acd998-e3fc-4247-a358-0fda90afdf9d" providerId="ADAL" clId="{40071686-75A5-4B36-B1A1-68EBFAE85789}" dt="2022-08-23T18:26:24.969" v="158" actId="21"/>
          <ac:picMkLst>
            <pc:docMk/>
            <pc:sldMk cId="0" sldId="258"/>
            <ac:picMk id="3" creationId="{88C8FC5B-2EB2-DD4F-0B9E-ED9DD11882E8}"/>
          </ac:picMkLst>
        </pc:picChg>
      </pc:sldChg>
      <pc:sldChg chg="modSp mod">
        <pc:chgData name="DeMoisey, Fox - Division of Academic Program Standards" userId="02acd998-e3fc-4247-a358-0fda90afdf9d" providerId="ADAL" clId="{40071686-75A5-4B36-B1A1-68EBFAE85789}" dt="2022-08-23T18:15:58.025" v="105" actId="14100"/>
        <pc:sldMkLst>
          <pc:docMk/>
          <pc:sldMk cId="0" sldId="260"/>
        </pc:sldMkLst>
        <pc:spChg chg="mod">
          <ac:chgData name="DeMoisey, Fox - Division of Academic Program Standards" userId="02acd998-e3fc-4247-a358-0fda90afdf9d" providerId="ADAL" clId="{40071686-75A5-4B36-B1A1-68EBFAE85789}" dt="2022-08-23T18:15:04.049" v="38" actId="20577"/>
          <ac:spMkLst>
            <pc:docMk/>
            <pc:sldMk cId="0" sldId="260"/>
            <ac:spMk id="384" creationId="{00000000-0000-0000-0000-000000000000}"/>
          </ac:spMkLst>
        </pc:spChg>
        <pc:spChg chg="mod">
          <ac:chgData name="DeMoisey, Fox - Division of Academic Program Standards" userId="02acd998-e3fc-4247-a358-0fda90afdf9d" providerId="ADAL" clId="{40071686-75A5-4B36-B1A1-68EBFAE85789}" dt="2022-08-23T18:15:58.025" v="105" actId="14100"/>
          <ac:spMkLst>
            <pc:docMk/>
            <pc:sldMk cId="0" sldId="260"/>
            <ac:spMk id="385" creationId="{00000000-0000-0000-0000-000000000000}"/>
          </ac:spMkLst>
        </pc:spChg>
      </pc:sldChg>
      <pc:sldChg chg="modSp mod">
        <pc:chgData name="DeMoisey, Fox - Division of Academic Program Standards" userId="02acd998-e3fc-4247-a358-0fda90afdf9d" providerId="ADAL" clId="{40071686-75A5-4B36-B1A1-68EBFAE85789}" dt="2022-08-23T18:29:57.170" v="164" actId="20577"/>
        <pc:sldMkLst>
          <pc:docMk/>
          <pc:sldMk cId="311947339" sldId="300"/>
        </pc:sldMkLst>
        <pc:spChg chg="mod">
          <ac:chgData name="DeMoisey, Fox - Division of Academic Program Standards" userId="02acd998-e3fc-4247-a358-0fda90afdf9d" providerId="ADAL" clId="{40071686-75A5-4B36-B1A1-68EBFAE85789}" dt="2022-08-23T18:29:57.170" v="164" actId="20577"/>
          <ac:spMkLst>
            <pc:docMk/>
            <pc:sldMk cId="311947339" sldId="300"/>
            <ac:spMk id="9" creationId="{26685507-2C5B-4858-B478-1D101C885A8E}"/>
          </ac:spMkLst>
        </pc:spChg>
      </pc:sldChg>
    </pc:docChg>
  </pc:docChgLst>
  <pc:docChgLst>
    <pc:chgData name="Fox DeMoisey" userId="02acd998-e3fc-4247-a358-0fda90afdf9d" providerId="ADAL" clId="{E7AEC82A-789A-404C-9646-E5C40A43662B}"/>
    <pc:docChg chg="custSel modSld">
      <pc:chgData name="Fox DeMoisey" userId="02acd998-e3fc-4247-a358-0fda90afdf9d" providerId="ADAL" clId="{E7AEC82A-789A-404C-9646-E5C40A43662B}" dt="2022-07-14T12:57:11.918" v="1832" actId="20577"/>
      <pc:docMkLst>
        <pc:docMk/>
      </pc:docMkLst>
      <pc:sldChg chg="modNotesTx">
        <pc:chgData name="Fox DeMoisey" userId="02acd998-e3fc-4247-a358-0fda90afdf9d" providerId="ADAL" clId="{E7AEC82A-789A-404C-9646-E5C40A43662B}" dt="2022-07-14T12:25:51.308" v="0"/>
        <pc:sldMkLst>
          <pc:docMk/>
          <pc:sldMk cId="0" sldId="256"/>
        </pc:sldMkLst>
      </pc:sldChg>
      <pc:sldChg chg="modNotesTx">
        <pc:chgData name="Fox DeMoisey" userId="02acd998-e3fc-4247-a358-0fda90afdf9d" providerId="ADAL" clId="{E7AEC82A-789A-404C-9646-E5C40A43662B}" dt="2022-07-14T12:27:03.888" v="2" actId="20577"/>
        <pc:sldMkLst>
          <pc:docMk/>
          <pc:sldMk cId="0" sldId="258"/>
        </pc:sldMkLst>
      </pc:sldChg>
      <pc:sldChg chg="modNotesTx">
        <pc:chgData name="Fox DeMoisey" userId="02acd998-e3fc-4247-a358-0fda90afdf9d" providerId="ADAL" clId="{E7AEC82A-789A-404C-9646-E5C40A43662B}" dt="2022-07-14T12:57:11.918" v="1832" actId="20577"/>
        <pc:sldMkLst>
          <pc:docMk/>
          <pc:sldMk cId="0" sldId="259"/>
        </pc:sldMkLst>
      </pc:sldChg>
      <pc:sldChg chg="modNotesTx">
        <pc:chgData name="Fox DeMoisey" userId="02acd998-e3fc-4247-a358-0fda90afdf9d" providerId="ADAL" clId="{E7AEC82A-789A-404C-9646-E5C40A43662B}" dt="2022-07-14T12:51:48.400" v="1749" actId="20577"/>
        <pc:sldMkLst>
          <pc:docMk/>
          <pc:sldMk cId="0" sldId="260"/>
        </pc:sldMkLst>
      </pc:sldChg>
      <pc:sldChg chg="modNotesTx">
        <pc:chgData name="Fox DeMoisey" userId="02acd998-e3fc-4247-a358-0fda90afdf9d" providerId="ADAL" clId="{E7AEC82A-789A-404C-9646-E5C40A43662B}" dt="2022-07-14T12:38:32.612" v="1339" actId="20577"/>
        <pc:sldMkLst>
          <pc:docMk/>
          <pc:sldMk cId="0" sldId="262"/>
        </pc:sldMkLst>
      </pc:sldChg>
      <pc:sldChg chg="modNotesTx">
        <pc:chgData name="Fox DeMoisey" userId="02acd998-e3fc-4247-a358-0fda90afdf9d" providerId="ADAL" clId="{E7AEC82A-789A-404C-9646-E5C40A43662B}" dt="2022-07-14T12:43:13.223" v="1507" actId="20577"/>
        <pc:sldMkLst>
          <pc:docMk/>
          <pc:sldMk cId="0" sldId="263"/>
        </pc:sldMkLst>
      </pc:sldChg>
      <pc:sldChg chg="modNotesTx">
        <pc:chgData name="Fox DeMoisey" userId="02acd998-e3fc-4247-a358-0fda90afdf9d" providerId="ADAL" clId="{E7AEC82A-789A-404C-9646-E5C40A43662B}" dt="2022-07-14T12:44:16.898" v="1508" actId="20577"/>
        <pc:sldMkLst>
          <pc:docMk/>
          <pc:sldMk cId="0" sldId="265"/>
        </pc:sldMkLst>
      </pc:sldChg>
      <pc:sldChg chg="modNotesTx">
        <pc:chgData name="Fox DeMoisey" userId="02acd998-e3fc-4247-a358-0fda90afdf9d" providerId="ADAL" clId="{E7AEC82A-789A-404C-9646-E5C40A43662B}" dt="2022-07-14T12:52:17.605" v="1751" actId="20577"/>
        <pc:sldMkLst>
          <pc:docMk/>
          <pc:sldMk cId="0" sldId="267"/>
        </pc:sldMkLst>
      </pc:sldChg>
      <pc:sldChg chg="modNotesTx">
        <pc:chgData name="Fox DeMoisey" userId="02acd998-e3fc-4247-a358-0fda90afdf9d" providerId="ADAL" clId="{E7AEC82A-789A-404C-9646-E5C40A43662B}" dt="2022-07-14T12:46:05.506" v="1509" actId="20577"/>
        <pc:sldMkLst>
          <pc:docMk/>
          <pc:sldMk cId="0" sldId="269"/>
        </pc:sldMkLst>
      </pc:sldChg>
      <pc:sldChg chg="modNotesTx">
        <pc:chgData name="Fox DeMoisey" userId="02acd998-e3fc-4247-a358-0fda90afdf9d" providerId="ADAL" clId="{E7AEC82A-789A-404C-9646-E5C40A43662B}" dt="2022-07-14T12:46:33.449" v="1516" actId="20577"/>
        <pc:sldMkLst>
          <pc:docMk/>
          <pc:sldMk cId="0" sldId="270"/>
        </pc:sldMkLst>
      </pc:sldChg>
      <pc:sldChg chg="modNotesTx">
        <pc:chgData name="Fox DeMoisey" userId="02acd998-e3fc-4247-a358-0fda90afdf9d" providerId="ADAL" clId="{E7AEC82A-789A-404C-9646-E5C40A43662B}" dt="2022-07-14T12:48:08.081" v="1618" actId="20577"/>
        <pc:sldMkLst>
          <pc:docMk/>
          <pc:sldMk cId="0" sldId="272"/>
        </pc:sldMkLst>
      </pc:sldChg>
    </pc:docChg>
  </pc:docChgLst>
  <pc:docChgLst>
    <pc:chgData name="Misty Higgins" userId="d003460c-33fe-4915-8b5f-f22610d64b75" providerId="ADAL" clId="{DF702649-4748-421A-AC38-6DAD767E143F}"/>
    <pc:docChg chg="undo custSel modSld">
      <pc:chgData name="Misty Higgins" userId="d003460c-33fe-4915-8b5f-f22610d64b75" providerId="ADAL" clId="{DF702649-4748-421A-AC38-6DAD767E143F}" dt="2022-08-12T15:21:13.933" v="277" actId="20577"/>
      <pc:docMkLst>
        <pc:docMk/>
      </pc:docMkLst>
      <pc:sldChg chg="modSp">
        <pc:chgData name="Misty Higgins" userId="d003460c-33fe-4915-8b5f-f22610d64b75" providerId="ADAL" clId="{DF702649-4748-421A-AC38-6DAD767E143F}" dt="2022-08-12T15:21:13.933" v="277" actId="20577"/>
        <pc:sldMkLst>
          <pc:docMk/>
          <pc:sldMk cId="0" sldId="263"/>
        </pc:sldMkLst>
        <pc:spChg chg="mod">
          <ac:chgData name="Misty Higgins" userId="d003460c-33fe-4915-8b5f-f22610d64b75" providerId="ADAL" clId="{DF702649-4748-421A-AC38-6DAD767E143F}" dt="2022-08-12T15:21:13.933" v="277" actId="20577"/>
          <ac:spMkLst>
            <pc:docMk/>
            <pc:sldMk cId="0" sldId="263"/>
            <ac:spMk id="408" creationId="{00000000-0000-0000-0000-000000000000}"/>
          </ac:spMkLst>
        </pc:spChg>
      </pc:sldChg>
      <pc:sldChg chg="modSp">
        <pc:chgData name="Misty Higgins" userId="d003460c-33fe-4915-8b5f-f22610d64b75" providerId="ADAL" clId="{DF702649-4748-421A-AC38-6DAD767E143F}" dt="2022-08-11T13:08:00.107" v="204" actId="20577"/>
        <pc:sldMkLst>
          <pc:docMk/>
          <pc:sldMk cId="0" sldId="274"/>
        </pc:sldMkLst>
        <pc:spChg chg="mod">
          <ac:chgData name="Misty Higgins" userId="d003460c-33fe-4915-8b5f-f22610d64b75" providerId="ADAL" clId="{DF702649-4748-421A-AC38-6DAD767E143F}" dt="2022-08-11T13:07:26.260" v="199" actId="1076"/>
          <ac:spMkLst>
            <pc:docMk/>
            <pc:sldMk cId="0" sldId="274"/>
            <ac:spMk id="491" creationId="{00000000-0000-0000-0000-000000000000}"/>
          </ac:spMkLst>
        </pc:spChg>
        <pc:spChg chg="mod">
          <ac:chgData name="Misty Higgins" userId="d003460c-33fe-4915-8b5f-f22610d64b75" providerId="ADAL" clId="{DF702649-4748-421A-AC38-6DAD767E143F}" dt="2022-08-11T13:08:00.107" v="204" actId="20577"/>
          <ac:spMkLst>
            <pc:docMk/>
            <pc:sldMk cId="0" sldId="274"/>
            <ac:spMk id="492" creationId="{00000000-0000-0000-0000-000000000000}"/>
          </ac:spMkLst>
        </pc:spChg>
        <pc:picChg chg="mod">
          <ac:chgData name="Misty Higgins" userId="d003460c-33fe-4915-8b5f-f22610d64b75" providerId="ADAL" clId="{DF702649-4748-421A-AC38-6DAD767E143F}" dt="2022-08-11T13:07:36.562" v="201" actId="1076"/>
          <ac:picMkLst>
            <pc:docMk/>
            <pc:sldMk cId="0" sldId="274"/>
            <ac:picMk id="493" creationId="{00000000-0000-0000-0000-000000000000}"/>
          </ac:picMkLst>
        </pc:picChg>
      </pc:sldChg>
      <pc:sldChg chg="modSp">
        <pc:chgData name="Misty Higgins" userId="d003460c-33fe-4915-8b5f-f22610d64b75" providerId="ADAL" clId="{DF702649-4748-421A-AC38-6DAD767E143F}" dt="2022-08-11T13:06:53.491" v="155" actId="113"/>
        <pc:sldMkLst>
          <pc:docMk/>
          <pc:sldMk cId="0" sldId="275"/>
        </pc:sldMkLst>
        <pc:spChg chg="mod">
          <ac:chgData name="Misty Higgins" userId="d003460c-33fe-4915-8b5f-f22610d64b75" providerId="ADAL" clId="{DF702649-4748-421A-AC38-6DAD767E143F}" dt="2022-08-11T13:06:08.007" v="147" actId="1076"/>
          <ac:spMkLst>
            <pc:docMk/>
            <pc:sldMk cId="0" sldId="275"/>
            <ac:spMk id="499" creationId="{00000000-0000-0000-0000-000000000000}"/>
          </ac:spMkLst>
        </pc:spChg>
        <pc:spChg chg="mod">
          <ac:chgData name="Misty Higgins" userId="d003460c-33fe-4915-8b5f-f22610d64b75" providerId="ADAL" clId="{DF702649-4748-421A-AC38-6DAD767E143F}" dt="2022-08-11T13:06:53.491" v="155" actId="113"/>
          <ac:spMkLst>
            <pc:docMk/>
            <pc:sldMk cId="0" sldId="275"/>
            <ac:spMk id="500" creationId="{00000000-0000-0000-0000-000000000000}"/>
          </ac:spMkLst>
        </pc:spChg>
        <pc:picChg chg="mod">
          <ac:chgData name="Misty Higgins" userId="d003460c-33fe-4915-8b5f-f22610d64b75" providerId="ADAL" clId="{DF702649-4748-421A-AC38-6DAD767E143F}" dt="2022-08-11T13:05:24.340" v="102" actId="1076"/>
          <ac:picMkLst>
            <pc:docMk/>
            <pc:sldMk cId="0" sldId="275"/>
            <ac:picMk id="501" creationId="{00000000-0000-0000-0000-000000000000}"/>
          </ac:picMkLst>
        </pc:picChg>
      </pc:sldChg>
      <pc:sldChg chg="modSp">
        <pc:chgData name="Misty Higgins" userId="d003460c-33fe-4915-8b5f-f22610d64b75" providerId="ADAL" clId="{DF702649-4748-421A-AC38-6DAD767E143F}" dt="2022-08-11T13:06:45.526" v="153" actId="113"/>
        <pc:sldMkLst>
          <pc:docMk/>
          <pc:sldMk cId="0" sldId="276"/>
        </pc:sldMkLst>
        <pc:spChg chg="mod">
          <ac:chgData name="Misty Higgins" userId="d003460c-33fe-4915-8b5f-f22610d64b75" providerId="ADAL" clId="{DF702649-4748-421A-AC38-6DAD767E143F}" dt="2022-08-11T13:04:53.558" v="95" actId="1076"/>
          <ac:spMkLst>
            <pc:docMk/>
            <pc:sldMk cId="0" sldId="276"/>
            <ac:spMk id="507" creationId="{00000000-0000-0000-0000-000000000000}"/>
          </ac:spMkLst>
        </pc:spChg>
        <pc:spChg chg="mod">
          <ac:chgData name="Misty Higgins" userId="d003460c-33fe-4915-8b5f-f22610d64b75" providerId="ADAL" clId="{DF702649-4748-421A-AC38-6DAD767E143F}" dt="2022-08-11T13:06:45.526" v="153" actId="113"/>
          <ac:spMkLst>
            <pc:docMk/>
            <pc:sldMk cId="0" sldId="276"/>
            <ac:spMk id="508" creationId="{00000000-0000-0000-0000-000000000000}"/>
          </ac:spMkLst>
        </pc:spChg>
        <pc:picChg chg="mod">
          <ac:chgData name="Misty Higgins" userId="d003460c-33fe-4915-8b5f-f22610d64b75" providerId="ADAL" clId="{DF702649-4748-421A-AC38-6DAD767E143F}" dt="2022-08-11T13:05:12.895" v="100" actId="14100"/>
          <ac:picMkLst>
            <pc:docMk/>
            <pc:sldMk cId="0" sldId="276"/>
            <ac:picMk id="509" creationId="{00000000-0000-0000-0000-000000000000}"/>
          </ac:picMkLst>
        </pc:picChg>
      </pc:sldChg>
      <pc:sldChg chg="modSp">
        <pc:chgData name="Misty Higgins" userId="d003460c-33fe-4915-8b5f-f22610d64b75" providerId="ADAL" clId="{DF702649-4748-421A-AC38-6DAD767E143F}" dt="2022-08-11T13:08:11.948" v="210" actId="20577"/>
        <pc:sldMkLst>
          <pc:docMk/>
          <pc:sldMk cId="0" sldId="277"/>
        </pc:sldMkLst>
        <pc:spChg chg="mod">
          <ac:chgData name="Misty Higgins" userId="d003460c-33fe-4915-8b5f-f22610d64b75" providerId="ADAL" clId="{DF702649-4748-421A-AC38-6DAD767E143F}" dt="2022-08-11T13:03:54.516" v="63"/>
          <ac:spMkLst>
            <pc:docMk/>
            <pc:sldMk cId="0" sldId="277"/>
            <ac:spMk id="515" creationId="{00000000-0000-0000-0000-000000000000}"/>
          </ac:spMkLst>
        </pc:spChg>
        <pc:spChg chg="mod">
          <ac:chgData name="Misty Higgins" userId="d003460c-33fe-4915-8b5f-f22610d64b75" providerId="ADAL" clId="{DF702649-4748-421A-AC38-6DAD767E143F}" dt="2022-08-11T13:08:11.948" v="210" actId="20577"/>
          <ac:spMkLst>
            <pc:docMk/>
            <pc:sldMk cId="0" sldId="277"/>
            <ac:spMk id="516" creationId="{00000000-0000-0000-0000-000000000000}"/>
          </ac:spMkLst>
        </pc:spChg>
        <pc:picChg chg="mod">
          <ac:chgData name="Misty Higgins" userId="d003460c-33fe-4915-8b5f-f22610d64b75" providerId="ADAL" clId="{DF702649-4748-421A-AC38-6DAD767E143F}" dt="2022-08-11T13:03:53.978" v="61" actId="1076"/>
          <ac:picMkLst>
            <pc:docMk/>
            <pc:sldMk cId="0" sldId="277"/>
            <ac:picMk id="517" creationId="{00000000-0000-0000-0000-000000000000}"/>
          </ac:picMkLst>
        </pc:picChg>
      </pc:sldChg>
      <pc:sldChg chg="modSp">
        <pc:chgData name="Misty Higgins" userId="d003460c-33fe-4915-8b5f-f22610d64b75" providerId="ADAL" clId="{DF702649-4748-421A-AC38-6DAD767E143F}" dt="2022-08-12T15:18:37.356" v="213" actId="208"/>
        <pc:sldMkLst>
          <pc:docMk/>
          <pc:sldMk cId="0" sldId="292"/>
        </pc:sldMkLst>
        <pc:spChg chg="mod">
          <ac:chgData name="Misty Higgins" userId="d003460c-33fe-4915-8b5f-f22610d64b75" providerId="ADAL" clId="{DF702649-4748-421A-AC38-6DAD767E143F}" dt="2022-08-12T15:18:37.356" v="213" actId="208"/>
          <ac:spMkLst>
            <pc:docMk/>
            <pc:sldMk cId="0" sldId="292"/>
            <ac:spMk id="7" creationId="{CF30E884-A9FB-5F66-0218-675FD9FF1A91}"/>
          </ac:spMkLst>
        </pc:spChg>
        <pc:picChg chg="mod">
          <ac:chgData name="Misty Higgins" userId="d003460c-33fe-4915-8b5f-f22610d64b75" providerId="ADAL" clId="{DF702649-4748-421A-AC38-6DAD767E143F}" dt="2022-08-11T13:02:01.659" v="2" actId="1076"/>
          <ac:picMkLst>
            <pc:docMk/>
            <pc:sldMk cId="0" sldId="292"/>
            <ac:picMk id="6" creationId="{97687A28-CC97-3FB2-93FD-71863E9F1E6B}"/>
          </ac:picMkLst>
        </pc:picChg>
      </pc:sldChg>
      <pc:sldChg chg="modSp">
        <pc:chgData name="Misty Higgins" userId="d003460c-33fe-4915-8b5f-f22610d64b75" providerId="ADAL" clId="{DF702649-4748-421A-AC38-6DAD767E143F}" dt="2022-08-12T15:18:31.682" v="212" actId="208"/>
        <pc:sldMkLst>
          <pc:docMk/>
          <pc:sldMk cId="497354177" sldId="293"/>
        </pc:sldMkLst>
        <pc:spChg chg="mod">
          <ac:chgData name="Misty Higgins" userId="d003460c-33fe-4915-8b5f-f22610d64b75" providerId="ADAL" clId="{DF702649-4748-421A-AC38-6DAD767E143F}" dt="2022-08-12T15:18:31.682" v="212" actId="208"/>
          <ac:spMkLst>
            <pc:docMk/>
            <pc:sldMk cId="497354177" sldId="293"/>
            <ac:spMk id="7" creationId="{CF30E884-A9FB-5F66-0218-675FD9FF1A91}"/>
          </ac:spMkLst>
        </pc:spChg>
      </pc:sldChg>
      <pc:sldChg chg="modNotesTx">
        <pc:chgData name="Misty Higgins" userId="d003460c-33fe-4915-8b5f-f22610d64b75" providerId="ADAL" clId="{DF702649-4748-421A-AC38-6DAD767E143F}" dt="2022-08-11T13:56:18.351" v="211" actId="948"/>
        <pc:sldMkLst>
          <pc:docMk/>
          <pc:sldMk cId="699783390" sldId="297"/>
        </pc:sldMkLst>
      </pc:sldChg>
    </pc:docChg>
  </pc:docChgLst>
  <pc:docChgLst>
    <pc:chgData name="DeMoisey, Fox - Division of Academic Program Standards" userId="02acd998-e3fc-4247-a358-0fda90afdf9d" providerId="ADAL" clId="{99EA1DB2-6976-4612-920E-8108D62E9E3C}"/>
    <pc:docChg chg="undo custSel modSld">
      <pc:chgData name="DeMoisey, Fox - Division of Academic Program Standards" userId="02acd998-e3fc-4247-a358-0fda90afdf9d" providerId="ADAL" clId="{99EA1DB2-6976-4612-920E-8108D62E9E3C}" dt="2022-08-10T13:47:18.887" v="304" actId="20577"/>
      <pc:docMkLst>
        <pc:docMk/>
      </pc:docMkLst>
      <pc:sldChg chg="modNotesTx">
        <pc:chgData name="DeMoisey, Fox - Division of Academic Program Standards" userId="02acd998-e3fc-4247-a358-0fda90afdf9d" providerId="ADAL" clId="{99EA1DB2-6976-4612-920E-8108D62E9E3C}" dt="2022-08-10T13:19:06.085" v="82" actId="20577"/>
        <pc:sldMkLst>
          <pc:docMk/>
          <pc:sldMk cId="0" sldId="261"/>
        </pc:sldMkLst>
      </pc:sldChg>
      <pc:sldChg chg="modNotesTx">
        <pc:chgData name="DeMoisey, Fox - Division of Academic Program Standards" userId="02acd998-e3fc-4247-a358-0fda90afdf9d" providerId="ADAL" clId="{99EA1DB2-6976-4612-920E-8108D62E9E3C}" dt="2022-08-10T13:20:25.012" v="141" actId="20577"/>
        <pc:sldMkLst>
          <pc:docMk/>
          <pc:sldMk cId="0" sldId="262"/>
        </pc:sldMkLst>
      </pc:sldChg>
      <pc:sldChg chg="modNotesTx">
        <pc:chgData name="DeMoisey, Fox - Division of Academic Program Standards" userId="02acd998-e3fc-4247-a358-0fda90afdf9d" providerId="ADAL" clId="{99EA1DB2-6976-4612-920E-8108D62E9E3C}" dt="2022-08-10T13:21:36.189" v="146" actId="20577"/>
        <pc:sldMkLst>
          <pc:docMk/>
          <pc:sldMk cId="0" sldId="263"/>
        </pc:sldMkLst>
      </pc:sldChg>
      <pc:sldChg chg="modNotesTx">
        <pc:chgData name="DeMoisey, Fox - Division of Academic Program Standards" userId="02acd998-e3fc-4247-a358-0fda90afdf9d" providerId="ADAL" clId="{99EA1DB2-6976-4612-920E-8108D62E9E3C}" dt="2022-08-10T13:25:48.250" v="150" actId="20577"/>
        <pc:sldMkLst>
          <pc:docMk/>
          <pc:sldMk cId="0" sldId="266"/>
        </pc:sldMkLst>
      </pc:sldChg>
      <pc:sldChg chg="modNotesTx">
        <pc:chgData name="DeMoisey, Fox - Division of Academic Program Standards" userId="02acd998-e3fc-4247-a358-0fda90afdf9d" providerId="ADAL" clId="{99EA1DB2-6976-4612-920E-8108D62E9E3C}" dt="2022-08-10T13:26:46.855" v="153" actId="20577"/>
        <pc:sldMkLst>
          <pc:docMk/>
          <pc:sldMk cId="0" sldId="268"/>
        </pc:sldMkLst>
      </pc:sldChg>
      <pc:sldChg chg="modNotesTx">
        <pc:chgData name="DeMoisey, Fox - Division of Academic Program Standards" userId="02acd998-e3fc-4247-a358-0fda90afdf9d" providerId="ADAL" clId="{99EA1DB2-6976-4612-920E-8108D62E9E3C}" dt="2022-08-10T13:28:18.061" v="205" actId="20577"/>
        <pc:sldMkLst>
          <pc:docMk/>
          <pc:sldMk cId="0" sldId="269"/>
        </pc:sldMkLst>
      </pc:sldChg>
      <pc:sldChg chg="modNotesTx">
        <pc:chgData name="DeMoisey, Fox - Division of Academic Program Standards" userId="02acd998-e3fc-4247-a358-0fda90afdf9d" providerId="ADAL" clId="{99EA1DB2-6976-4612-920E-8108D62E9E3C}" dt="2022-08-10T13:30:36.516" v="249" actId="20577"/>
        <pc:sldMkLst>
          <pc:docMk/>
          <pc:sldMk cId="0" sldId="270"/>
        </pc:sldMkLst>
      </pc:sldChg>
      <pc:sldChg chg="modNotesTx">
        <pc:chgData name="DeMoisey, Fox - Division of Academic Program Standards" userId="02acd998-e3fc-4247-a358-0fda90afdf9d" providerId="ADAL" clId="{99EA1DB2-6976-4612-920E-8108D62E9E3C}" dt="2022-08-10T13:31:58.901" v="253" actId="20577"/>
        <pc:sldMkLst>
          <pc:docMk/>
          <pc:sldMk cId="0" sldId="271"/>
        </pc:sldMkLst>
      </pc:sldChg>
      <pc:sldChg chg="modNotesTx">
        <pc:chgData name="DeMoisey, Fox - Division of Academic Program Standards" userId="02acd998-e3fc-4247-a358-0fda90afdf9d" providerId="ADAL" clId="{99EA1DB2-6976-4612-920E-8108D62E9E3C}" dt="2022-08-10T13:33:14.932" v="275" actId="20577"/>
        <pc:sldMkLst>
          <pc:docMk/>
          <pc:sldMk cId="0" sldId="272"/>
        </pc:sldMkLst>
      </pc:sldChg>
      <pc:sldChg chg="modNotesTx">
        <pc:chgData name="DeMoisey, Fox - Division of Academic Program Standards" userId="02acd998-e3fc-4247-a358-0fda90afdf9d" providerId="ADAL" clId="{99EA1DB2-6976-4612-920E-8108D62E9E3C}" dt="2022-08-10T13:37:17.341" v="296" actId="20577"/>
        <pc:sldMkLst>
          <pc:docMk/>
          <pc:sldMk cId="0" sldId="282"/>
        </pc:sldMkLst>
      </pc:sldChg>
      <pc:sldChg chg="modNotesTx">
        <pc:chgData name="DeMoisey, Fox - Division of Academic Program Standards" userId="02acd998-e3fc-4247-a358-0fda90afdf9d" providerId="ADAL" clId="{99EA1DB2-6976-4612-920E-8108D62E9E3C}" dt="2022-08-10T13:37:40.947" v="299" actId="20577"/>
        <pc:sldMkLst>
          <pc:docMk/>
          <pc:sldMk cId="0" sldId="283"/>
        </pc:sldMkLst>
      </pc:sldChg>
      <pc:sldChg chg="modSp mod">
        <pc:chgData name="DeMoisey, Fox - Division of Academic Program Standards" userId="02acd998-e3fc-4247-a358-0fda90afdf9d" providerId="ADAL" clId="{99EA1DB2-6976-4612-920E-8108D62E9E3C}" dt="2022-08-10T13:43:23.146" v="301" actId="20577"/>
        <pc:sldMkLst>
          <pc:docMk/>
          <pc:sldMk cId="0" sldId="286"/>
        </pc:sldMkLst>
        <pc:spChg chg="mod">
          <ac:chgData name="DeMoisey, Fox - Division of Academic Program Standards" userId="02acd998-e3fc-4247-a358-0fda90afdf9d" providerId="ADAL" clId="{99EA1DB2-6976-4612-920E-8108D62E9E3C}" dt="2022-08-10T13:43:23.146" v="301" actId="20577"/>
          <ac:spMkLst>
            <pc:docMk/>
            <pc:sldMk cId="0" sldId="286"/>
            <ac:spMk id="580" creationId="{00000000-0000-0000-0000-000000000000}"/>
          </ac:spMkLst>
        </pc:spChg>
      </pc:sldChg>
      <pc:sldChg chg="modSp mod modNotesTx">
        <pc:chgData name="DeMoisey, Fox - Division of Academic Program Standards" userId="02acd998-e3fc-4247-a358-0fda90afdf9d" providerId="ADAL" clId="{99EA1DB2-6976-4612-920E-8108D62E9E3C}" dt="2022-08-10T13:47:18.887" v="304" actId="20577"/>
        <pc:sldMkLst>
          <pc:docMk/>
          <pc:sldMk cId="699783390" sldId="297"/>
        </pc:sldMkLst>
        <pc:spChg chg="mod">
          <ac:chgData name="DeMoisey, Fox - Division of Academic Program Standards" userId="02acd998-e3fc-4247-a358-0fda90afdf9d" providerId="ADAL" clId="{99EA1DB2-6976-4612-920E-8108D62E9E3C}" dt="2022-08-10T13:09:17.737" v="2" actId="14100"/>
          <ac:spMkLst>
            <pc:docMk/>
            <pc:sldMk cId="699783390" sldId="297"/>
            <ac:spMk id="6" creationId="{3BA218A4-8988-04FB-334E-1A7C31E1D862}"/>
          </ac:spMkLst>
        </pc:spChg>
      </pc:sldChg>
    </pc:docChg>
  </pc:docChgLst>
  <pc:docChgLst>
    <pc:chgData name="DeMoisey, Fox - Division of Academic Program Standards" userId="S::fox.demoisey@education.ky.gov::02acd998-e3fc-4247-a358-0fda90afdf9d" providerId="AD" clId="Web-{CC049AFA-8435-B3CA-4423-E510D878A338}"/>
    <pc:docChg chg="modSld">
      <pc:chgData name="DeMoisey, Fox - Division of Academic Program Standards" userId="S::fox.demoisey@education.ky.gov::02acd998-e3fc-4247-a358-0fda90afdf9d" providerId="AD" clId="Web-{CC049AFA-8435-B3CA-4423-E510D878A338}" dt="2022-07-13T16:25:50.944" v="4"/>
      <pc:docMkLst>
        <pc:docMk/>
      </pc:docMkLst>
      <pc:sldChg chg="modSp">
        <pc:chgData name="DeMoisey, Fox - Division of Academic Program Standards" userId="S::fox.demoisey@education.ky.gov::02acd998-e3fc-4247-a358-0fda90afdf9d" providerId="AD" clId="Web-{CC049AFA-8435-B3CA-4423-E510D878A338}" dt="2022-07-13T16:25:50.944" v="4"/>
        <pc:sldMkLst>
          <pc:docMk/>
          <pc:sldMk cId="497354177" sldId="293"/>
        </pc:sldMkLst>
        <pc:spChg chg="mod">
          <ac:chgData name="DeMoisey, Fox - Division of Academic Program Standards" userId="S::fox.demoisey@education.ky.gov::02acd998-e3fc-4247-a358-0fda90afdf9d" providerId="AD" clId="Web-{CC049AFA-8435-B3CA-4423-E510D878A338}" dt="2022-07-13T16:25:50.944" v="4"/>
          <ac:spMkLst>
            <pc:docMk/>
            <pc:sldMk cId="497354177" sldId="293"/>
            <ac:spMk id="7" creationId="{CF30E884-A9FB-5F66-0218-675FD9FF1A91}"/>
          </ac:spMkLst>
        </pc:spChg>
      </pc:sldChg>
    </pc:docChg>
  </pc:docChgLst>
  <pc:docChgLst>
    <pc:chgData name="DeMoisey, Fox - Division of Academic Program Standards" userId="02acd998-e3fc-4247-a358-0fda90afdf9d" providerId="ADAL" clId="{DD53A647-0632-499D-B0D0-D2FEC9AC874A}"/>
    <pc:docChg chg="modSld">
      <pc:chgData name="DeMoisey, Fox - Division of Academic Program Standards" userId="02acd998-e3fc-4247-a358-0fda90afdf9d" providerId="ADAL" clId="{DD53A647-0632-499D-B0D0-D2FEC9AC874A}" dt="2022-08-19T14:33:27.519" v="4" actId="20577"/>
      <pc:docMkLst>
        <pc:docMk/>
      </pc:docMkLst>
      <pc:sldChg chg="modNotesTx">
        <pc:chgData name="DeMoisey, Fox - Division of Academic Program Standards" userId="02acd998-e3fc-4247-a358-0fda90afdf9d" providerId="ADAL" clId="{DD53A647-0632-499D-B0D0-D2FEC9AC874A}" dt="2022-08-19T14:33:27.519" v="4" actId="20577"/>
        <pc:sldMkLst>
          <pc:docMk/>
          <pc:sldMk cId="3561850856" sldId="299"/>
        </pc:sldMkLst>
      </pc:sldChg>
    </pc:docChg>
  </pc:docChgLst>
  <pc:docChgLst>
    <pc:chgData name="DeMoisey, Fox - Division of Academic Program Standards" userId="02acd998-e3fc-4247-a358-0fda90afdf9d" providerId="ADAL" clId="{F6F1A014-1EBB-462D-89CD-22738182705B}"/>
    <pc:docChg chg="modSld">
      <pc:chgData name="DeMoisey, Fox - Division of Academic Program Standards" userId="02acd998-e3fc-4247-a358-0fda90afdf9d" providerId="ADAL" clId="{F6F1A014-1EBB-462D-89CD-22738182705B}" dt="2022-08-24T20:32:24.749" v="1143" actId="962"/>
      <pc:docMkLst>
        <pc:docMk/>
      </pc:docMkLst>
      <pc:sldChg chg="modNotesTx">
        <pc:chgData name="DeMoisey, Fox - Division of Academic Program Standards" userId="02acd998-e3fc-4247-a358-0fda90afdf9d" providerId="ADAL" clId="{F6F1A014-1EBB-462D-89CD-22738182705B}" dt="2022-08-24T20:21:13.869" v="898" actId="20577"/>
        <pc:sldMkLst>
          <pc:docMk/>
          <pc:sldMk cId="0" sldId="256"/>
        </pc:sldMkLst>
      </pc:sldChg>
      <pc:sldChg chg="modNotesTx">
        <pc:chgData name="DeMoisey, Fox - Division of Academic Program Standards" userId="02acd998-e3fc-4247-a358-0fda90afdf9d" providerId="ADAL" clId="{F6F1A014-1EBB-462D-89CD-22738182705B}" dt="2022-08-24T20:21:01.285" v="897" actId="20577"/>
        <pc:sldMkLst>
          <pc:docMk/>
          <pc:sldMk cId="0" sldId="257"/>
        </pc:sldMkLst>
      </pc:sldChg>
      <pc:sldChg chg="modSp mod">
        <pc:chgData name="DeMoisey, Fox - Division of Academic Program Standards" userId="02acd998-e3fc-4247-a358-0fda90afdf9d" providerId="ADAL" clId="{F6F1A014-1EBB-462D-89CD-22738182705B}" dt="2022-08-24T20:18:16.326" v="661" actId="962"/>
        <pc:sldMkLst>
          <pc:docMk/>
          <pc:sldMk cId="0" sldId="259"/>
        </pc:sldMkLst>
        <pc:picChg chg="mod">
          <ac:chgData name="DeMoisey, Fox - Division of Academic Program Standards" userId="02acd998-e3fc-4247-a358-0fda90afdf9d" providerId="ADAL" clId="{F6F1A014-1EBB-462D-89CD-22738182705B}" dt="2022-08-24T20:18:16.326" v="661" actId="962"/>
          <ac:picMkLst>
            <pc:docMk/>
            <pc:sldMk cId="0" sldId="259"/>
            <ac:picMk id="2" creationId="{60D5B517-F419-4B70-BBFC-C2F58A985F05}"/>
          </ac:picMkLst>
        </pc:picChg>
      </pc:sldChg>
      <pc:sldChg chg="modNotesTx">
        <pc:chgData name="DeMoisey, Fox - Division of Academic Program Standards" userId="02acd998-e3fc-4247-a358-0fda90afdf9d" providerId="ADAL" clId="{F6F1A014-1EBB-462D-89CD-22738182705B}" dt="2022-08-24T20:22:04.736" v="899" actId="20577"/>
        <pc:sldMkLst>
          <pc:docMk/>
          <pc:sldMk cId="0" sldId="267"/>
        </pc:sldMkLst>
      </pc:sldChg>
      <pc:sldChg chg="modNotesTx">
        <pc:chgData name="DeMoisey, Fox - Division of Academic Program Standards" userId="02acd998-e3fc-4247-a358-0fda90afdf9d" providerId="ADAL" clId="{F6F1A014-1EBB-462D-89CD-22738182705B}" dt="2022-08-24T20:22:13.271" v="900" actId="20577"/>
        <pc:sldMkLst>
          <pc:docMk/>
          <pc:sldMk cId="0" sldId="268"/>
        </pc:sldMkLst>
      </pc:sldChg>
      <pc:sldChg chg="modNotesTx">
        <pc:chgData name="DeMoisey, Fox - Division of Academic Program Standards" userId="02acd998-e3fc-4247-a358-0fda90afdf9d" providerId="ADAL" clId="{F6F1A014-1EBB-462D-89CD-22738182705B}" dt="2022-08-24T20:22:19.154" v="901" actId="20577"/>
        <pc:sldMkLst>
          <pc:docMk/>
          <pc:sldMk cId="0" sldId="269"/>
        </pc:sldMkLst>
      </pc:sldChg>
      <pc:sldChg chg="modNotesTx">
        <pc:chgData name="DeMoisey, Fox - Division of Academic Program Standards" userId="02acd998-e3fc-4247-a358-0fda90afdf9d" providerId="ADAL" clId="{F6F1A014-1EBB-462D-89CD-22738182705B}" dt="2022-08-24T20:22:25.939" v="902" actId="20577"/>
        <pc:sldMkLst>
          <pc:docMk/>
          <pc:sldMk cId="0" sldId="270"/>
        </pc:sldMkLst>
      </pc:sldChg>
      <pc:sldChg chg="modNotesTx">
        <pc:chgData name="DeMoisey, Fox - Division of Academic Program Standards" userId="02acd998-e3fc-4247-a358-0fda90afdf9d" providerId="ADAL" clId="{F6F1A014-1EBB-462D-89CD-22738182705B}" dt="2022-08-24T20:22:31.866" v="903" actId="20577"/>
        <pc:sldMkLst>
          <pc:docMk/>
          <pc:sldMk cId="0" sldId="271"/>
        </pc:sldMkLst>
      </pc:sldChg>
      <pc:sldChg chg="modNotesTx">
        <pc:chgData name="DeMoisey, Fox - Division of Academic Program Standards" userId="02acd998-e3fc-4247-a358-0fda90afdf9d" providerId="ADAL" clId="{F6F1A014-1EBB-462D-89CD-22738182705B}" dt="2022-08-24T20:22:38.382" v="904" actId="20577"/>
        <pc:sldMkLst>
          <pc:docMk/>
          <pc:sldMk cId="0" sldId="272"/>
        </pc:sldMkLst>
      </pc:sldChg>
      <pc:sldChg chg="modSp mod">
        <pc:chgData name="DeMoisey, Fox - Division of Academic Program Standards" userId="02acd998-e3fc-4247-a358-0fda90afdf9d" providerId="ADAL" clId="{F6F1A014-1EBB-462D-89CD-22738182705B}" dt="2022-08-24T20:19:34.307" v="662" actId="1076"/>
        <pc:sldMkLst>
          <pc:docMk/>
          <pc:sldMk cId="0" sldId="284"/>
        </pc:sldMkLst>
        <pc:spChg chg="mod">
          <ac:chgData name="DeMoisey, Fox - Division of Academic Program Standards" userId="02acd998-e3fc-4247-a358-0fda90afdf9d" providerId="ADAL" clId="{F6F1A014-1EBB-462D-89CD-22738182705B}" dt="2022-08-24T20:19:34.307" v="662" actId="1076"/>
          <ac:spMkLst>
            <pc:docMk/>
            <pc:sldMk cId="0" sldId="284"/>
            <ac:spMk id="568" creationId="{00000000-0000-0000-0000-000000000000}"/>
          </ac:spMkLst>
        </pc:spChg>
      </pc:sldChg>
      <pc:sldChg chg="modSp mod modNotesTx">
        <pc:chgData name="DeMoisey, Fox - Division of Academic Program Standards" userId="02acd998-e3fc-4247-a358-0fda90afdf9d" providerId="ADAL" clId="{F6F1A014-1EBB-462D-89CD-22738182705B}" dt="2022-08-24T20:23:15.887" v="907" actId="20577"/>
        <pc:sldMkLst>
          <pc:docMk/>
          <pc:sldMk cId="0" sldId="285"/>
        </pc:sldMkLst>
        <pc:picChg chg="mod">
          <ac:chgData name="DeMoisey, Fox - Division of Academic Program Standards" userId="02acd998-e3fc-4247-a358-0fda90afdf9d" providerId="ADAL" clId="{F6F1A014-1EBB-462D-89CD-22738182705B}" dt="2022-08-24T20:20:41.384" v="896" actId="962"/>
          <ac:picMkLst>
            <pc:docMk/>
            <pc:sldMk cId="0" sldId="285"/>
            <ac:picMk id="3" creationId="{C0CC7187-E051-77DB-80B6-E55C552D0E23}"/>
          </ac:picMkLst>
        </pc:picChg>
      </pc:sldChg>
      <pc:sldChg chg="modSp mod">
        <pc:chgData name="DeMoisey, Fox - Division of Academic Program Standards" userId="02acd998-e3fc-4247-a358-0fda90afdf9d" providerId="ADAL" clId="{F6F1A014-1EBB-462D-89CD-22738182705B}" dt="2022-08-24T20:32:24.749" v="1143" actId="962"/>
        <pc:sldMkLst>
          <pc:docMk/>
          <pc:sldMk cId="669507428" sldId="298"/>
        </pc:sldMkLst>
        <pc:picChg chg="mod">
          <ac:chgData name="DeMoisey, Fox - Division of Academic Program Standards" userId="02acd998-e3fc-4247-a358-0fda90afdf9d" providerId="ADAL" clId="{F6F1A014-1EBB-462D-89CD-22738182705B}" dt="2022-08-24T20:32:24.749" v="1143" actId="962"/>
          <ac:picMkLst>
            <pc:docMk/>
            <pc:sldMk cId="669507428" sldId="298"/>
            <ac:picMk id="2" creationId="{0F9289EE-2F1E-4AC4-B3DA-44C29AB2F402}"/>
          </ac:picMkLst>
        </pc:picChg>
      </pc:sldChg>
      <pc:sldChg chg="modSp mod modNotesTx">
        <pc:chgData name="DeMoisey, Fox - Division of Academic Program Standards" userId="02acd998-e3fc-4247-a358-0fda90afdf9d" providerId="ADAL" clId="{F6F1A014-1EBB-462D-89CD-22738182705B}" dt="2022-08-24T20:23:01.288" v="905" actId="5793"/>
        <pc:sldMkLst>
          <pc:docMk/>
          <pc:sldMk cId="3561850856" sldId="299"/>
        </pc:sldMkLst>
        <pc:graphicFrameChg chg="mod">
          <ac:chgData name="DeMoisey, Fox - Division of Academic Program Standards" userId="02acd998-e3fc-4247-a358-0fda90afdf9d" providerId="ADAL" clId="{F6F1A014-1EBB-462D-89CD-22738182705B}" dt="2022-08-24T20:20:00.321" v="760" actId="962"/>
          <ac:graphicFrameMkLst>
            <pc:docMk/>
            <pc:sldMk cId="3561850856" sldId="299"/>
            <ac:graphicFrameMk id="582" creationId="{00000000-0000-0000-0000-000000000000}"/>
          </ac:graphicFrameMkLst>
        </pc:graphicFrameChg>
      </pc:sldChg>
      <pc:sldChg chg="modSp mod">
        <pc:chgData name="DeMoisey, Fox - Division of Academic Program Standards" userId="02acd998-e3fc-4247-a358-0fda90afdf9d" providerId="ADAL" clId="{F6F1A014-1EBB-462D-89CD-22738182705B}" dt="2022-08-24T20:17:29.486" v="515" actId="962"/>
        <pc:sldMkLst>
          <pc:docMk/>
          <pc:sldMk cId="311947339" sldId="300"/>
        </pc:sldMkLst>
        <pc:picChg chg="mod">
          <ac:chgData name="DeMoisey, Fox - Division of Academic Program Standards" userId="02acd998-e3fc-4247-a358-0fda90afdf9d" providerId="ADAL" clId="{F6F1A014-1EBB-462D-89CD-22738182705B}" dt="2022-08-24T20:17:29.486" v="515" actId="962"/>
          <ac:picMkLst>
            <pc:docMk/>
            <pc:sldMk cId="311947339" sldId="300"/>
            <ac:picMk id="7" creationId="{5D1722DF-CFC9-4339-ADE5-B26513D196EB}"/>
          </ac:picMkLst>
        </pc:picChg>
      </pc:sldChg>
    </pc:docChg>
  </pc:docChgLst>
  <pc:docChgLst>
    <pc:chgData name="Higgins, Misty - Division of Academic Program Standards" userId="d003460c-33fe-4915-8b5f-f22610d64b75" providerId="ADAL" clId="{B6880279-46D2-424F-82AD-2A2B8E7EF118}"/>
    <pc:docChg chg="">
      <pc:chgData name="Higgins, Misty - Division of Academic Program Standards" userId="d003460c-33fe-4915-8b5f-f22610d64b75" providerId="ADAL" clId="{B6880279-46D2-424F-82AD-2A2B8E7EF118}" dt="2022-07-19T13:13:07.108" v="0"/>
      <pc:docMkLst>
        <pc:docMk/>
      </pc:docMkLst>
      <pc:sldChg chg="delCm">
        <pc:chgData name="Higgins, Misty - Division of Academic Program Standards" userId="d003460c-33fe-4915-8b5f-f22610d64b75" providerId="ADAL" clId="{B6880279-46D2-424F-82AD-2A2B8E7EF118}" dt="2022-07-19T13:13:07.108" v="0"/>
        <pc:sldMkLst>
          <pc:docMk/>
          <pc:sldMk cId="0" sldId="257"/>
        </pc:sldMkLst>
      </pc:sldChg>
    </pc:docChg>
  </pc:docChgLst>
  <pc:docChgLst>
    <pc:chgData name="Higgins, Misty - Division of Academic Program Standards" userId="S::misty.higgins@education.ky.gov::d003460c-33fe-4915-8b5f-f22610d64b75" providerId="AD" clId="Web-{5A61A7DA-11AF-7620-9474-1324EDBED6E2}"/>
    <pc:docChg chg="">
      <pc:chgData name="Higgins, Misty - Division of Academic Program Standards" userId="S::misty.higgins@education.ky.gov::d003460c-33fe-4915-8b5f-f22610d64b75" providerId="AD" clId="Web-{5A61A7DA-11AF-7620-9474-1324EDBED6E2}" dt="2022-08-10T12:10:30.332" v="2"/>
      <pc:docMkLst>
        <pc:docMk/>
      </pc:docMkLst>
      <pc:sldChg chg="delCm">
        <pc:chgData name="Higgins, Misty - Division of Academic Program Standards" userId="S::misty.higgins@education.ky.gov::d003460c-33fe-4915-8b5f-f22610d64b75" providerId="AD" clId="Web-{5A61A7DA-11AF-7620-9474-1324EDBED6E2}" dt="2022-08-10T12:09:43.269" v="0"/>
        <pc:sldMkLst>
          <pc:docMk/>
          <pc:sldMk cId="0" sldId="262"/>
        </pc:sldMkLst>
      </pc:sldChg>
      <pc:sldChg chg="delCm">
        <pc:chgData name="Higgins, Misty - Division of Academic Program Standards" userId="S::misty.higgins@education.ky.gov::d003460c-33fe-4915-8b5f-f22610d64b75" providerId="AD" clId="Web-{5A61A7DA-11AF-7620-9474-1324EDBED6E2}" dt="2022-08-10T12:10:12.957" v="1"/>
        <pc:sldMkLst>
          <pc:docMk/>
          <pc:sldMk cId="0" sldId="269"/>
        </pc:sldMkLst>
      </pc:sldChg>
      <pc:sldChg chg="delCm">
        <pc:chgData name="Higgins, Misty - Division of Academic Program Standards" userId="S::misty.higgins@education.ky.gov::d003460c-33fe-4915-8b5f-f22610d64b75" providerId="AD" clId="Web-{5A61A7DA-11AF-7620-9474-1324EDBED6E2}" dt="2022-08-10T12:10:30.332" v="2"/>
        <pc:sldMkLst>
          <pc:docMk/>
          <pc:sldMk cId="497354177" sldId="293"/>
        </pc:sldMkLst>
      </pc:sldChg>
    </pc:docChg>
  </pc:docChgLst>
  <pc:docChgLst>
    <pc:chgData name="DeMoisey, Fox - Division of Academic Program Standards" userId="02acd998-e3fc-4247-a358-0fda90afdf9d" providerId="ADAL" clId="{D3D36C1D-A2A9-49EC-BE2E-5D067C55D2A1}"/>
    <pc:docChg chg="custSel modSld">
      <pc:chgData name="DeMoisey, Fox - Division of Academic Program Standards" userId="02acd998-e3fc-4247-a358-0fda90afdf9d" providerId="ADAL" clId="{D3D36C1D-A2A9-49EC-BE2E-5D067C55D2A1}" dt="2022-08-10T12:34:48.743" v="179" actId="20577"/>
      <pc:docMkLst>
        <pc:docMk/>
      </pc:docMkLst>
      <pc:sldChg chg="modNotesTx">
        <pc:chgData name="DeMoisey, Fox - Division of Academic Program Standards" userId="02acd998-e3fc-4247-a358-0fda90afdf9d" providerId="ADAL" clId="{D3D36C1D-A2A9-49EC-BE2E-5D067C55D2A1}" dt="2022-08-10T12:15:54.663" v="11" actId="113"/>
        <pc:sldMkLst>
          <pc:docMk/>
          <pc:sldMk cId="0" sldId="256"/>
        </pc:sldMkLst>
      </pc:sldChg>
      <pc:sldChg chg="modNotesTx">
        <pc:chgData name="DeMoisey, Fox - Division of Academic Program Standards" userId="02acd998-e3fc-4247-a358-0fda90afdf9d" providerId="ADAL" clId="{D3D36C1D-A2A9-49EC-BE2E-5D067C55D2A1}" dt="2022-08-10T12:16:06.619" v="13" actId="20577"/>
        <pc:sldMkLst>
          <pc:docMk/>
          <pc:sldMk cId="0" sldId="257"/>
        </pc:sldMkLst>
      </pc:sldChg>
      <pc:sldChg chg="modNotesTx">
        <pc:chgData name="DeMoisey, Fox - Division of Academic Program Standards" userId="02acd998-e3fc-4247-a358-0fda90afdf9d" providerId="ADAL" clId="{D3D36C1D-A2A9-49EC-BE2E-5D067C55D2A1}" dt="2022-08-10T12:16:15.930" v="16" actId="20577"/>
        <pc:sldMkLst>
          <pc:docMk/>
          <pc:sldMk cId="0" sldId="258"/>
        </pc:sldMkLst>
      </pc:sldChg>
      <pc:sldChg chg="modNotesTx">
        <pc:chgData name="DeMoisey, Fox - Division of Academic Program Standards" userId="02acd998-e3fc-4247-a358-0fda90afdf9d" providerId="ADAL" clId="{D3D36C1D-A2A9-49EC-BE2E-5D067C55D2A1}" dt="2022-08-10T12:16:21.499" v="18" actId="20577"/>
        <pc:sldMkLst>
          <pc:docMk/>
          <pc:sldMk cId="0" sldId="259"/>
        </pc:sldMkLst>
      </pc:sldChg>
      <pc:sldChg chg="modNotesTx">
        <pc:chgData name="DeMoisey, Fox - Division of Academic Program Standards" userId="02acd998-e3fc-4247-a358-0fda90afdf9d" providerId="ADAL" clId="{D3D36C1D-A2A9-49EC-BE2E-5D067C55D2A1}" dt="2022-08-10T12:17:21.714" v="23" actId="20577"/>
        <pc:sldMkLst>
          <pc:docMk/>
          <pc:sldMk cId="0" sldId="260"/>
        </pc:sldMkLst>
      </pc:sldChg>
      <pc:sldChg chg="modSp mod modNotesTx">
        <pc:chgData name="DeMoisey, Fox - Division of Academic Program Standards" userId="02acd998-e3fc-4247-a358-0fda90afdf9d" providerId="ADAL" clId="{D3D36C1D-A2A9-49EC-BE2E-5D067C55D2A1}" dt="2022-08-10T12:18:29.348" v="33" actId="14100"/>
        <pc:sldMkLst>
          <pc:docMk/>
          <pc:sldMk cId="0" sldId="261"/>
        </pc:sldMkLst>
        <pc:spChg chg="mod">
          <ac:chgData name="DeMoisey, Fox - Division of Academic Program Standards" userId="02acd998-e3fc-4247-a358-0fda90afdf9d" providerId="ADAL" clId="{D3D36C1D-A2A9-49EC-BE2E-5D067C55D2A1}" dt="2022-08-10T12:18:29.348" v="33" actId="14100"/>
          <ac:spMkLst>
            <pc:docMk/>
            <pc:sldMk cId="0" sldId="261"/>
            <ac:spMk id="393" creationId="{00000000-0000-0000-0000-000000000000}"/>
          </ac:spMkLst>
        </pc:spChg>
      </pc:sldChg>
      <pc:sldChg chg="modSp mod modNotesTx">
        <pc:chgData name="DeMoisey, Fox - Division of Academic Program Standards" userId="02acd998-e3fc-4247-a358-0fda90afdf9d" providerId="ADAL" clId="{D3D36C1D-A2A9-49EC-BE2E-5D067C55D2A1}" dt="2022-08-10T12:24:49.121" v="48" actId="113"/>
        <pc:sldMkLst>
          <pc:docMk/>
          <pc:sldMk cId="0" sldId="262"/>
        </pc:sldMkLst>
        <pc:spChg chg="mod">
          <ac:chgData name="DeMoisey, Fox - Division of Academic Program Standards" userId="02acd998-e3fc-4247-a358-0fda90afdf9d" providerId="ADAL" clId="{D3D36C1D-A2A9-49EC-BE2E-5D067C55D2A1}" dt="2022-08-10T12:22:36.983" v="36" actId="114"/>
          <ac:spMkLst>
            <pc:docMk/>
            <pc:sldMk cId="0" sldId="262"/>
            <ac:spMk id="401" creationId="{00000000-0000-0000-0000-000000000000}"/>
          </ac:spMkLst>
        </pc:spChg>
      </pc:sldChg>
      <pc:sldChg chg="modNotesTx">
        <pc:chgData name="DeMoisey, Fox - Division of Academic Program Standards" userId="02acd998-e3fc-4247-a358-0fda90afdf9d" providerId="ADAL" clId="{D3D36C1D-A2A9-49EC-BE2E-5D067C55D2A1}" dt="2022-08-10T12:25:24.227" v="51" actId="20577"/>
        <pc:sldMkLst>
          <pc:docMk/>
          <pc:sldMk cId="0" sldId="263"/>
        </pc:sldMkLst>
      </pc:sldChg>
      <pc:sldChg chg="modNotesTx">
        <pc:chgData name="DeMoisey, Fox - Division of Academic Program Standards" userId="02acd998-e3fc-4247-a358-0fda90afdf9d" providerId="ADAL" clId="{D3D36C1D-A2A9-49EC-BE2E-5D067C55D2A1}" dt="2022-08-10T12:26:38.292" v="53"/>
        <pc:sldMkLst>
          <pc:docMk/>
          <pc:sldMk cId="0" sldId="264"/>
        </pc:sldMkLst>
      </pc:sldChg>
      <pc:sldChg chg="modNotesTx">
        <pc:chgData name="DeMoisey, Fox - Division of Academic Program Standards" userId="02acd998-e3fc-4247-a358-0fda90afdf9d" providerId="ADAL" clId="{D3D36C1D-A2A9-49EC-BE2E-5D067C55D2A1}" dt="2022-08-10T12:27:45.484" v="72" actId="20577"/>
        <pc:sldMkLst>
          <pc:docMk/>
          <pc:sldMk cId="0" sldId="265"/>
        </pc:sldMkLst>
      </pc:sldChg>
      <pc:sldChg chg="modNotesTx">
        <pc:chgData name="DeMoisey, Fox - Division of Academic Program Standards" userId="02acd998-e3fc-4247-a358-0fda90afdf9d" providerId="ADAL" clId="{D3D36C1D-A2A9-49EC-BE2E-5D067C55D2A1}" dt="2022-08-10T12:29:59.179" v="129" actId="20577"/>
        <pc:sldMkLst>
          <pc:docMk/>
          <pc:sldMk cId="0" sldId="266"/>
        </pc:sldMkLst>
      </pc:sldChg>
      <pc:sldChg chg="modNotesTx">
        <pc:chgData name="DeMoisey, Fox - Division of Academic Program Standards" userId="02acd998-e3fc-4247-a358-0fda90afdf9d" providerId="ADAL" clId="{D3D36C1D-A2A9-49EC-BE2E-5D067C55D2A1}" dt="2022-08-10T12:30:42.402" v="130"/>
        <pc:sldMkLst>
          <pc:docMk/>
          <pc:sldMk cId="0" sldId="267"/>
        </pc:sldMkLst>
      </pc:sldChg>
      <pc:sldChg chg="modNotesTx">
        <pc:chgData name="DeMoisey, Fox - Division of Academic Program Standards" userId="02acd998-e3fc-4247-a358-0fda90afdf9d" providerId="ADAL" clId="{D3D36C1D-A2A9-49EC-BE2E-5D067C55D2A1}" dt="2022-08-10T12:31:52.918" v="131"/>
        <pc:sldMkLst>
          <pc:docMk/>
          <pc:sldMk cId="0" sldId="268"/>
        </pc:sldMkLst>
      </pc:sldChg>
      <pc:sldChg chg="modNotesTx">
        <pc:chgData name="DeMoisey, Fox - Division of Academic Program Standards" userId="02acd998-e3fc-4247-a358-0fda90afdf9d" providerId="ADAL" clId="{D3D36C1D-A2A9-49EC-BE2E-5D067C55D2A1}" dt="2022-08-10T12:32:45.140" v="135" actId="20577"/>
        <pc:sldMkLst>
          <pc:docMk/>
          <pc:sldMk cId="0" sldId="269"/>
        </pc:sldMkLst>
      </pc:sldChg>
      <pc:sldChg chg="modNotesTx">
        <pc:chgData name="DeMoisey, Fox - Division of Academic Program Standards" userId="02acd998-e3fc-4247-a358-0fda90afdf9d" providerId="ADAL" clId="{D3D36C1D-A2A9-49EC-BE2E-5D067C55D2A1}" dt="2022-08-10T12:33:40.588" v="172" actId="20577"/>
        <pc:sldMkLst>
          <pc:docMk/>
          <pc:sldMk cId="0" sldId="270"/>
        </pc:sldMkLst>
      </pc:sldChg>
      <pc:sldChg chg="modNotesTx">
        <pc:chgData name="DeMoisey, Fox - Division of Academic Program Standards" userId="02acd998-e3fc-4247-a358-0fda90afdf9d" providerId="ADAL" clId="{D3D36C1D-A2A9-49EC-BE2E-5D067C55D2A1}" dt="2022-08-10T12:34:09.790" v="175" actId="20577"/>
        <pc:sldMkLst>
          <pc:docMk/>
          <pc:sldMk cId="0" sldId="271"/>
        </pc:sldMkLst>
      </pc:sldChg>
      <pc:sldChg chg="modNotesTx">
        <pc:chgData name="DeMoisey, Fox - Division of Academic Program Standards" userId="02acd998-e3fc-4247-a358-0fda90afdf9d" providerId="ADAL" clId="{D3D36C1D-A2A9-49EC-BE2E-5D067C55D2A1}" dt="2022-08-10T12:34:48.743" v="179" actId="20577"/>
        <pc:sldMkLst>
          <pc:docMk/>
          <pc:sldMk cId="0" sldId="272"/>
        </pc:sldMkLst>
      </pc:sldChg>
    </pc:docChg>
  </pc:docChgLst>
  <pc:docChgLst>
    <pc:chgData name="DeMoisey, Fox - Division of Academic Program Standards" userId="02acd998-e3fc-4247-a358-0fda90afdf9d" providerId="ADAL" clId="{072D5100-1117-42A4-BD7F-F7C72C385C4B}"/>
    <pc:docChg chg="modSld">
      <pc:chgData name="DeMoisey, Fox - Division of Academic Program Standards" userId="02acd998-e3fc-4247-a358-0fda90afdf9d" providerId="ADAL" clId="{072D5100-1117-42A4-BD7F-F7C72C385C4B}" dt="2022-08-05T16:53:41.902" v="46" actId="20577"/>
      <pc:docMkLst>
        <pc:docMk/>
      </pc:docMkLst>
      <pc:sldChg chg="modSp mod modNotesTx">
        <pc:chgData name="DeMoisey, Fox - Division of Academic Program Standards" userId="02acd998-e3fc-4247-a358-0fda90afdf9d" providerId="ADAL" clId="{072D5100-1117-42A4-BD7F-F7C72C385C4B}" dt="2022-08-05T16:53:41.902" v="46" actId="20577"/>
        <pc:sldMkLst>
          <pc:docMk/>
          <pc:sldMk cId="0" sldId="286"/>
        </pc:sldMkLst>
        <pc:spChg chg="mod">
          <ac:chgData name="DeMoisey, Fox - Division of Academic Program Standards" userId="02acd998-e3fc-4247-a358-0fda90afdf9d" providerId="ADAL" clId="{072D5100-1117-42A4-BD7F-F7C72C385C4B}" dt="2022-08-05T16:52:47.538" v="2" actId="20577"/>
          <ac:spMkLst>
            <pc:docMk/>
            <pc:sldMk cId="0" sldId="286"/>
            <ac:spMk id="581" creationId="{00000000-0000-0000-0000-000000000000}"/>
          </ac:spMkLst>
        </pc:spChg>
      </pc:sldChg>
    </pc:docChg>
  </pc:docChgLst>
  <pc:docChgLst>
    <pc:chgData name="DeMoisey, Fox - Division of Academic Program Standards" userId="02acd998-e3fc-4247-a358-0fda90afdf9d" providerId="ADAL" clId="{096ECAEA-FC8B-744E-BE4B-18B26F123137}"/>
    <pc:docChg chg="modSld">
      <pc:chgData name="DeMoisey, Fox - Division of Academic Program Standards" userId="02acd998-e3fc-4247-a358-0fda90afdf9d" providerId="ADAL" clId="{096ECAEA-FC8B-744E-BE4B-18B26F123137}" dt="2022-07-25T17:43:22.325" v="0" actId="14100"/>
      <pc:docMkLst>
        <pc:docMk/>
      </pc:docMkLst>
      <pc:sldChg chg="modSp mod">
        <pc:chgData name="DeMoisey, Fox - Division of Academic Program Standards" userId="02acd998-e3fc-4247-a358-0fda90afdf9d" providerId="ADAL" clId="{096ECAEA-FC8B-744E-BE4B-18B26F123137}" dt="2022-07-25T17:43:22.325" v="0" actId="14100"/>
        <pc:sldMkLst>
          <pc:docMk/>
          <pc:sldMk cId="0" sldId="262"/>
        </pc:sldMkLst>
        <pc:spChg chg="mod">
          <ac:chgData name="DeMoisey, Fox - Division of Academic Program Standards" userId="02acd998-e3fc-4247-a358-0fda90afdf9d" providerId="ADAL" clId="{096ECAEA-FC8B-744E-BE4B-18B26F123137}" dt="2022-07-25T17:43:22.325" v="0" actId="14100"/>
          <ac:spMkLst>
            <pc:docMk/>
            <pc:sldMk cId="0" sldId="262"/>
            <ac:spMk id="401" creationId="{00000000-0000-0000-0000-000000000000}"/>
          </ac:spMkLst>
        </pc:spChg>
      </pc:sldChg>
    </pc:docChg>
  </pc:docChgLst>
  <pc:docChgLst>
    <pc:chgData name="Higgins, Misty - Division of Academic Program Standards" userId="S::misty.higgins@education.ky.gov::d003460c-33fe-4915-8b5f-f22610d64b75" providerId="AD" clId="Web-{C1A68D9F-A0F8-FC7F-9D44-A50EEF5EA06C}"/>
    <pc:docChg chg="modSld">
      <pc:chgData name="Higgins, Misty - Division of Academic Program Standards" userId="S::misty.higgins@education.ky.gov::d003460c-33fe-4915-8b5f-f22610d64b75" providerId="AD" clId="Web-{C1A68D9F-A0F8-FC7F-9D44-A50EEF5EA06C}" dt="2022-08-10T12:08:20.467" v="3" actId="20577"/>
      <pc:docMkLst>
        <pc:docMk/>
      </pc:docMkLst>
      <pc:sldChg chg="delCm">
        <pc:chgData name="Higgins, Misty - Division of Academic Program Standards" userId="S::misty.higgins@education.ky.gov::d003460c-33fe-4915-8b5f-f22610d64b75" providerId="AD" clId="Web-{C1A68D9F-A0F8-FC7F-9D44-A50EEF5EA06C}" dt="2022-08-10T12:07:21.561" v="0"/>
        <pc:sldMkLst>
          <pc:docMk/>
          <pc:sldMk cId="0" sldId="256"/>
        </pc:sldMkLst>
      </pc:sldChg>
      <pc:sldChg chg="delCm">
        <pc:chgData name="Higgins, Misty - Division of Academic Program Standards" userId="S::misty.higgins@education.ky.gov::d003460c-33fe-4915-8b5f-f22610d64b75" providerId="AD" clId="Web-{C1A68D9F-A0F8-FC7F-9D44-A50EEF5EA06C}" dt="2022-08-10T12:07:45.655" v="1"/>
        <pc:sldMkLst>
          <pc:docMk/>
          <pc:sldMk cId="0" sldId="262"/>
        </pc:sldMkLst>
      </pc:sldChg>
      <pc:sldChg chg="modSp">
        <pc:chgData name="Higgins, Misty - Division of Academic Program Standards" userId="S::misty.higgins@education.ky.gov::d003460c-33fe-4915-8b5f-f22610d64b75" providerId="AD" clId="Web-{C1A68D9F-A0F8-FC7F-9D44-A50EEF5EA06C}" dt="2022-08-10T12:08:20.467" v="3" actId="20577"/>
        <pc:sldMkLst>
          <pc:docMk/>
          <pc:sldMk cId="699783390" sldId="297"/>
        </pc:sldMkLst>
        <pc:spChg chg="mod">
          <ac:chgData name="Higgins, Misty - Division of Academic Program Standards" userId="S::misty.higgins@education.ky.gov::d003460c-33fe-4915-8b5f-f22610d64b75" providerId="AD" clId="Web-{C1A68D9F-A0F8-FC7F-9D44-A50EEF5EA06C}" dt="2022-08-10T12:08:20.467" v="3" actId="20577"/>
          <ac:spMkLst>
            <pc:docMk/>
            <pc:sldMk cId="699783390" sldId="297"/>
            <ac:spMk id="6" creationId="{3BA218A4-8988-04FB-334E-1A7C31E1D862}"/>
          </ac:spMkLst>
        </pc:spChg>
      </pc:sldChg>
    </pc:docChg>
  </pc:docChgLst>
  <pc:docChgLst>
    <pc:chgData name="Misty Higgins" userId="d003460c-33fe-4915-8b5f-f22610d64b75" providerId="ADAL" clId="{8DE35A97-158B-4846-858B-7475EB1B07E8}"/>
    <pc:docChg chg="undo custSel addSld delSld modSld sldOrd">
      <pc:chgData name="Misty Higgins" userId="d003460c-33fe-4915-8b5f-f22610d64b75" providerId="ADAL" clId="{8DE35A97-158B-4846-858B-7475EB1B07E8}" dt="2022-08-10T19:30:45.270" v="1782" actId="20577"/>
      <pc:docMkLst>
        <pc:docMk/>
      </pc:docMkLst>
      <pc:sldChg chg="addSp modSp">
        <pc:chgData name="Misty Higgins" userId="d003460c-33fe-4915-8b5f-f22610d64b75" providerId="ADAL" clId="{8DE35A97-158B-4846-858B-7475EB1B07E8}" dt="2022-08-10T13:08:02.921" v="1197"/>
        <pc:sldMkLst>
          <pc:docMk/>
          <pc:sldMk cId="0" sldId="256"/>
        </pc:sldMkLst>
        <pc:spChg chg="add mod">
          <ac:chgData name="Misty Higgins" userId="d003460c-33fe-4915-8b5f-f22610d64b75" providerId="ADAL" clId="{8DE35A97-158B-4846-858B-7475EB1B07E8}" dt="2022-08-10T13:08:02.921" v="1197"/>
          <ac:spMkLst>
            <pc:docMk/>
            <pc:sldMk cId="0" sldId="256"/>
            <ac:spMk id="2" creationId="{8C1F09E8-323B-46B2-830A-7ACFF6AC931D}"/>
          </ac:spMkLst>
        </pc:spChg>
      </pc:sldChg>
      <pc:sldChg chg="modNotesTx">
        <pc:chgData name="Misty Higgins" userId="d003460c-33fe-4915-8b5f-f22610d64b75" providerId="ADAL" clId="{8DE35A97-158B-4846-858B-7475EB1B07E8}" dt="2022-08-10T19:02:09.865" v="1707" actId="20577"/>
        <pc:sldMkLst>
          <pc:docMk/>
          <pc:sldMk cId="0" sldId="266"/>
        </pc:sldMkLst>
      </pc:sldChg>
      <pc:sldChg chg="modSp">
        <pc:chgData name="Misty Higgins" userId="d003460c-33fe-4915-8b5f-f22610d64b75" providerId="ADAL" clId="{8DE35A97-158B-4846-858B-7475EB1B07E8}" dt="2022-08-10T19:02:37.943" v="1713" actId="20577"/>
        <pc:sldMkLst>
          <pc:docMk/>
          <pc:sldMk cId="0" sldId="269"/>
        </pc:sldMkLst>
        <pc:spChg chg="mod">
          <ac:chgData name="Misty Higgins" userId="d003460c-33fe-4915-8b5f-f22610d64b75" providerId="ADAL" clId="{8DE35A97-158B-4846-858B-7475EB1B07E8}" dt="2022-08-10T19:02:37.943" v="1713" actId="20577"/>
          <ac:spMkLst>
            <pc:docMk/>
            <pc:sldMk cId="0" sldId="269"/>
            <ac:spMk id="452" creationId="{00000000-0000-0000-0000-000000000000}"/>
          </ac:spMkLst>
        </pc:spChg>
      </pc:sldChg>
      <pc:sldChg chg="modSp">
        <pc:chgData name="Misty Higgins" userId="d003460c-33fe-4915-8b5f-f22610d64b75" providerId="ADAL" clId="{8DE35A97-158B-4846-858B-7475EB1B07E8}" dt="2022-08-10T19:02:48.694" v="1717" actId="20577"/>
        <pc:sldMkLst>
          <pc:docMk/>
          <pc:sldMk cId="0" sldId="270"/>
        </pc:sldMkLst>
        <pc:spChg chg="mod">
          <ac:chgData name="Misty Higgins" userId="d003460c-33fe-4915-8b5f-f22610d64b75" providerId="ADAL" clId="{8DE35A97-158B-4846-858B-7475EB1B07E8}" dt="2022-08-10T19:02:48.694" v="1717" actId="20577"/>
          <ac:spMkLst>
            <pc:docMk/>
            <pc:sldMk cId="0" sldId="270"/>
            <ac:spMk id="459" creationId="{00000000-0000-0000-0000-000000000000}"/>
          </ac:spMkLst>
        </pc:spChg>
      </pc:sldChg>
      <pc:sldChg chg="modAnim modNotesTx">
        <pc:chgData name="Misty Higgins" userId="d003460c-33fe-4915-8b5f-f22610d64b75" providerId="ADAL" clId="{8DE35A97-158B-4846-858B-7475EB1B07E8}" dt="2022-08-10T12:13:26.513" v="35" actId="20577"/>
        <pc:sldMkLst>
          <pc:docMk/>
          <pc:sldMk cId="0" sldId="273"/>
        </pc:sldMkLst>
      </pc:sldChg>
      <pc:sldChg chg="modNotesTx">
        <pc:chgData name="Misty Higgins" userId="d003460c-33fe-4915-8b5f-f22610d64b75" providerId="ADAL" clId="{8DE35A97-158B-4846-858B-7475EB1B07E8}" dt="2022-08-10T12:14:43.095" v="78" actId="20577"/>
        <pc:sldMkLst>
          <pc:docMk/>
          <pc:sldMk cId="0" sldId="274"/>
        </pc:sldMkLst>
      </pc:sldChg>
      <pc:sldChg chg="modNotesTx">
        <pc:chgData name="Misty Higgins" userId="d003460c-33fe-4915-8b5f-f22610d64b75" providerId="ADAL" clId="{8DE35A97-158B-4846-858B-7475EB1B07E8}" dt="2022-08-10T12:49:37.393" v="843" actId="20577"/>
        <pc:sldMkLst>
          <pc:docMk/>
          <pc:sldMk cId="0" sldId="277"/>
        </pc:sldMkLst>
      </pc:sldChg>
      <pc:sldChg chg="modSp modNotesTx">
        <pc:chgData name="Misty Higgins" userId="d003460c-33fe-4915-8b5f-f22610d64b75" providerId="ADAL" clId="{8DE35A97-158B-4846-858B-7475EB1B07E8}" dt="2022-08-10T19:03:13.993" v="1721" actId="20577"/>
        <pc:sldMkLst>
          <pc:docMk/>
          <pc:sldMk cId="0" sldId="282"/>
        </pc:sldMkLst>
        <pc:spChg chg="mod">
          <ac:chgData name="Misty Higgins" userId="d003460c-33fe-4915-8b5f-f22610d64b75" providerId="ADAL" clId="{8DE35A97-158B-4846-858B-7475EB1B07E8}" dt="2022-08-10T19:03:13.993" v="1721" actId="20577"/>
          <ac:spMkLst>
            <pc:docMk/>
            <pc:sldMk cId="0" sldId="282"/>
            <ac:spMk id="553" creationId="{00000000-0000-0000-0000-000000000000}"/>
          </ac:spMkLst>
        </pc:spChg>
      </pc:sldChg>
      <pc:sldChg chg="modNotesTx">
        <pc:chgData name="Misty Higgins" userId="d003460c-33fe-4915-8b5f-f22610d64b75" providerId="ADAL" clId="{8DE35A97-158B-4846-858B-7475EB1B07E8}" dt="2022-08-10T12:55:30.681" v="1182" actId="20577"/>
        <pc:sldMkLst>
          <pc:docMk/>
          <pc:sldMk cId="0" sldId="283"/>
        </pc:sldMkLst>
      </pc:sldChg>
      <pc:sldChg chg="modAnim modNotesTx">
        <pc:chgData name="Misty Higgins" userId="d003460c-33fe-4915-8b5f-f22610d64b75" providerId="ADAL" clId="{8DE35A97-158B-4846-858B-7475EB1B07E8}" dt="2022-08-10T12:34:03.732" v="410" actId="20577"/>
        <pc:sldMkLst>
          <pc:docMk/>
          <pc:sldMk cId="0" sldId="284"/>
        </pc:sldMkLst>
      </pc:sldChg>
      <pc:sldChg chg="addSp delSp modSp">
        <pc:chgData name="Misty Higgins" userId="d003460c-33fe-4915-8b5f-f22610d64b75" providerId="ADAL" clId="{8DE35A97-158B-4846-858B-7475EB1B07E8}" dt="2022-08-10T12:42:03.251" v="680" actId="1440"/>
        <pc:sldMkLst>
          <pc:docMk/>
          <pc:sldMk cId="0" sldId="285"/>
        </pc:sldMkLst>
        <pc:picChg chg="add del mod">
          <ac:chgData name="Misty Higgins" userId="d003460c-33fe-4915-8b5f-f22610d64b75" providerId="ADAL" clId="{8DE35A97-158B-4846-858B-7475EB1B07E8}" dt="2022-08-10T12:41:03.806" v="673" actId="478"/>
          <ac:picMkLst>
            <pc:docMk/>
            <pc:sldMk cId="0" sldId="285"/>
            <ac:picMk id="2" creationId="{47D34B3F-2142-43EC-BB80-F979FE4C26D2}"/>
          </ac:picMkLst>
        </pc:picChg>
        <pc:picChg chg="del">
          <ac:chgData name="Misty Higgins" userId="d003460c-33fe-4915-8b5f-f22610d64b75" providerId="ADAL" clId="{8DE35A97-158B-4846-858B-7475EB1B07E8}" dt="2022-08-10T12:40:47.806" v="668" actId="478"/>
          <ac:picMkLst>
            <pc:docMk/>
            <pc:sldMk cId="0" sldId="285"/>
            <ac:picMk id="3" creationId="{FDC5DECB-F251-E420-0023-7AA5F15D5857}"/>
          </ac:picMkLst>
        </pc:picChg>
        <pc:picChg chg="add mod">
          <ac:chgData name="Misty Higgins" userId="d003460c-33fe-4915-8b5f-f22610d64b75" providerId="ADAL" clId="{8DE35A97-158B-4846-858B-7475EB1B07E8}" dt="2022-08-10T12:42:03.251" v="680" actId="1440"/>
          <ac:picMkLst>
            <pc:docMk/>
            <pc:sldMk cId="0" sldId="285"/>
            <ac:picMk id="4" creationId="{47217C17-14C9-4D7E-BAEF-C482721AC966}"/>
          </ac:picMkLst>
        </pc:picChg>
      </pc:sldChg>
      <pc:sldChg chg="delSp modSp modNotesTx">
        <pc:chgData name="Misty Higgins" userId="d003460c-33fe-4915-8b5f-f22610d64b75" providerId="ADAL" clId="{8DE35A97-158B-4846-858B-7475EB1B07E8}" dt="2022-08-10T19:30:45.270" v="1782" actId="20577"/>
        <pc:sldMkLst>
          <pc:docMk/>
          <pc:sldMk cId="0" sldId="286"/>
        </pc:sldMkLst>
        <pc:spChg chg="mod">
          <ac:chgData name="Misty Higgins" userId="d003460c-33fe-4915-8b5f-f22610d64b75" providerId="ADAL" clId="{8DE35A97-158B-4846-858B-7475EB1B07E8}" dt="2022-08-10T13:43:15.421" v="1394" actId="20577"/>
          <ac:spMkLst>
            <pc:docMk/>
            <pc:sldMk cId="0" sldId="286"/>
            <ac:spMk id="580" creationId="{00000000-0000-0000-0000-000000000000}"/>
          </ac:spMkLst>
        </pc:spChg>
        <pc:spChg chg="mod">
          <ac:chgData name="Misty Higgins" userId="d003460c-33fe-4915-8b5f-f22610d64b75" providerId="ADAL" clId="{8DE35A97-158B-4846-858B-7475EB1B07E8}" dt="2022-08-10T19:01:04.508" v="1684" actId="20577"/>
          <ac:spMkLst>
            <pc:docMk/>
            <pc:sldMk cId="0" sldId="286"/>
            <ac:spMk id="581" creationId="{00000000-0000-0000-0000-000000000000}"/>
          </ac:spMkLst>
        </pc:spChg>
        <pc:graphicFrameChg chg="del modGraphic">
          <ac:chgData name="Misty Higgins" userId="d003460c-33fe-4915-8b5f-f22610d64b75" providerId="ADAL" clId="{8DE35A97-158B-4846-858B-7475EB1B07E8}" dt="2022-08-10T13:41:01.244" v="1309" actId="478"/>
          <ac:graphicFrameMkLst>
            <pc:docMk/>
            <pc:sldMk cId="0" sldId="286"/>
            <ac:graphicFrameMk id="582" creationId="{00000000-0000-0000-0000-000000000000}"/>
          </ac:graphicFrameMkLst>
        </pc:graphicFrameChg>
      </pc:sldChg>
      <pc:sldChg chg="modSp modNotesTx">
        <pc:chgData name="Misty Higgins" userId="d003460c-33fe-4915-8b5f-f22610d64b75" providerId="ADAL" clId="{8DE35A97-158B-4846-858B-7475EB1B07E8}" dt="2022-08-10T12:44:21.637" v="830" actId="20577"/>
        <pc:sldMkLst>
          <pc:docMk/>
          <pc:sldMk cId="0" sldId="287"/>
        </pc:sldMkLst>
        <pc:spChg chg="mod">
          <ac:chgData name="Misty Higgins" userId="d003460c-33fe-4915-8b5f-f22610d64b75" providerId="ADAL" clId="{8DE35A97-158B-4846-858B-7475EB1B07E8}" dt="2022-08-10T12:43:36.571" v="710" actId="20577"/>
          <ac:spMkLst>
            <pc:docMk/>
            <pc:sldMk cId="0" sldId="287"/>
            <ac:spMk id="590" creationId="{00000000-0000-0000-0000-000000000000}"/>
          </ac:spMkLst>
        </pc:spChg>
      </pc:sldChg>
      <pc:sldChg chg="modSp">
        <pc:chgData name="Misty Higgins" userId="d003460c-33fe-4915-8b5f-f22610d64b75" providerId="ADAL" clId="{8DE35A97-158B-4846-858B-7475EB1B07E8}" dt="2022-08-10T12:25:49.686" v="378" actId="1076"/>
        <pc:sldMkLst>
          <pc:docMk/>
          <pc:sldMk cId="0" sldId="292"/>
        </pc:sldMkLst>
        <pc:spChg chg="mod">
          <ac:chgData name="Misty Higgins" userId="d003460c-33fe-4915-8b5f-f22610d64b75" providerId="ADAL" clId="{8DE35A97-158B-4846-858B-7475EB1B07E8}" dt="2022-08-10T12:25:49.686" v="378" actId="1076"/>
          <ac:spMkLst>
            <pc:docMk/>
            <pc:sldMk cId="0" sldId="292"/>
            <ac:spMk id="7" creationId="{CF30E884-A9FB-5F66-0218-675FD9FF1A91}"/>
          </ac:spMkLst>
        </pc:spChg>
      </pc:sldChg>
      <pc:sldChg chg="modSp modNotesTx">
        <pc:chgData name="Misty Higgins" userId="d003460c-33fe-4915-8b5f-f22610d64b75" providerId="ADAL" clId="{8DE35A97-158B-4846-858B-7475EB1B07E8}" dt="2022-08-10T12:26:50.252" v="388" actId="113"/>
        <pc:sldMkLst>
          <pc:docMk/>
          <pc:sldMk cId="497354177" sldId="293"/>
        </pc:sldMkLst>
        <pc:spChg chg="mod">
          <ac:chgData name="Misty Higgins" userId="d003460c-33fe-4915-8b5f-f22610d64b75" providerId="ADAL" clId="{8DE35A97-158B-4846-858B-7475EB1B07E8}" dt="2022-08-10T12:26:50.252" v="388" actId="113"/>
          <ac:spMkLst>
            <pc:docMk/>
            <pc:sldMk cId="497354177" sldId="293"/>
            <ac:spMk id="7" creationId="{CF30E884-A9FB-5F66-0218-675FD9FF1A91}"/>
          </ac:spMkLst>
        </pc:spChg>
      </pc:sldChg>
      <pc:sldChg chg="addSp delSp modSp del modNotesTx">
        <pc:chgData name="Misty Higgins" userId="d003460c-33fe-4915-8b5f-f22610d64b75" providerId="ADAL" clId="{8DE35A97-158B-4846-858B-7475EB1B07E8}" dt="2022-08-10T12:26:17.736" v="382" actId="2696"/>
        <pc:sldMkLst>
          <pc:docMk/>
          <pc:sldMk cId="3571310840" sldId="296"/>
        </pc:sldMkLst>
        <pc:picChg chg="add mod">
          <ac:chgData name="Misty Higgins" userId="d003460c-33fe-4915-8b5f-f22610d64b75" providerId="ADAL" clId="{8DE35A97-158B-4846-858B-7475EB1B07E8}" dt="2022-08-10T12:20:27.567" v="119" actId="1076"/>
          <ac:picMkLst>
            <pc:docMk/>
            <pc:sldMk cId="3571310840" sldId="296"/>
            <ac:picMk id="2" creationId="{8838DDCC-B326-4453-99CE-9F29C711E4C9}"/>
          </ac:picMkLst>
        </pc:picChg>
        <pc:picChg chg="del">
          <ac:chgData name="Misty Higgins" userId="d003460c-33fe-4915-8b5f-f22610d64b75" providerId="ADAL" clId="{8DE35A97-158B-4846-858B-7475EB1B07E8}" dt="2022-08-10T12:18:37.153" v="115" actId="478"/>
          <ac:picMkLst>
            <pc:docMk/>
            <pc:sldMk cId="3571310840" sldId="296"/>
            <ac:picMk id="5" creationId="{EFF0874B-BAA4-2E8B-CD32-4DF02F76F465}"/>
          </ac:picMkLst>
        </pc:picChg>
      </pc:sldChg>
      <pc:sldChg chg="modSp">
        <pc:chgData name="Misty Higgins" userId="d003460c-33fe-4915-8b5f-f22610d64b75" providerId="ADAL" clId="{8DE35A97-158B-4846-858B-7475EB1B07E8}" dt="2022-08-10T13:05:48.770" v="1196" actId="20577"/>
        <pc:sldMkLst>
          <pc:docMk/>
          <pc:sldMk cId="699783390" sldId="297"/>
        </pc:sldMkLst>
        <pc:spChg chg="mod">
          <ac:chgData name="Misty Higgins" userId="d003460c-33fe-4915-8b5f-f22610d64b75" providerId="ADAL" clId="{8DE35A97-158B-4846-858B-7475EB1B07E8}" dt="2022-08-10T13:05:48.770" v="1196" actId="20577"/>
          <ac:spMkLst>
            <pc:docMk/>
            <pc:sldMk cId="699783390" sldId="297"/>
            <ac:spMk id="6" creationId="{3BA218A4-8988-04FB-334E-1A7C31E1D862}"/>
          </ac:spMkLst>
        </pc:spChg>
      </pc:sldChg>
      <pc:sldChg chg="addSp modSp new ord modNotesTx">
        <pc:chgData name="Misty Higgins" userId="d003460c-33fe-4915-8b5f-f22610d64b75" providerId="ADAL" clId="{8DE35A97-158B-4846-858B-7475EB1B07E8}" dt="2022-08-10T12:52:06.861" v="1030" actId="20577"/>
        <pc:sldMkLst>
          <pc:docMk/>
          <pc:sldMk cId="669507428" sldId="298"/>
        </pc:sldMkLst>
        <pc:picChg chg="add mod">
          <ac:chgData name="Misty Higgins" userId="d003460c-33fe-4915-8b5f-f22610d64b75" providerId="ADAL" clId="{8DE35A97-158B-4846-858B-7475EB1B07E8}" dt="2022-08-10T12:26:29.045" v="384" actId="1076"/>
          <ac:picMkLst>
            <pc:docMk/>
            <pc:sldMk cId="669507428" sldId="298"/>
            <ac:picMk id="2" creationId="{D0E5AC72-2CC0-42B2-8460-1C8510091C05}"/>
          </ac:picMkLst>
        </pc:picChg>
      </pc:sldChg>
      <pc:sldChg chg="modSp add modNotesTx">
        <pc:chgData name="Misty Higgins" userId="d003460c-33fe-4915-8b5f-f22610d64b75" providerId="ADAL" clId="{8DE35A97-158B-4846-858B-7475EB1B07E8}" dt="2022-08-10T18:58:37.686" v="1683" actId="1076"/>
        <pc:sldMkLst>
          <pc:docMk/>
          <pc:sldMk cId="3561850856" sldId="299"/>
        </pc:sldMkLst>
        <pc:spChg chg="mod">
          <ac:chgData name="Misty Higgins" userId="d003460c-33fe-4915-8b5f-f22610d64b75" providerId="ADAL" clId="{8DE35A97-158B-4846-858B-7475EB1B07E8}" dt="2022-08-10T13:43:26.203" v="1398" actId="20577"/>
          <ac:spMkLst>
            <pc:docMk/>
            <pc:sldMk cId="3561850856" sldId="299"/>
            <ac:spMk id="580" creationId="{00000000-0000-0000-0000-000000000000}"/>
          </ac:spMkLst>
        </pc:spChg>
        <pc:spChg chg="mod">
          <ac:chgData name="Misty Higgins" userId="d003460c-33fe-4915-8b5f-f22610d64b75" providerId="ADAL" clId="{8DE35A97-158B-4846-858B-7475EB1B07E8}" dt="2022-08-10T18:58:30.921" v="1681" actId="20577"/>
          <ac:spMkLst>
            <pc:docMk/>
            <pc:sldMk cId="3561850856" sldId="299"/>
            <ac:spMk id="581" creationId="{00000000-0000-0000-0000-000000000000}"/>
          </ac:spMkLst>
        </pc:spChg>
        <pc:graphicFrameChg chg="mod">
          <ac:chgData name="Misty Higgins" userId="d003460c-33fe-4915-8b5f-f22610d64b75" providerId="ADAL" clId="{8DE35A97-158B-4846-858B-7475EB1B07E8}" dt="2022-08-10T18:58:37.686" v="1683" actId="1076"/>
          <ac:graphicFrameMkLst>
            <pc:docMk/>
            <pc:sldMk cId="3561850856" sldId="299"/>
            <ac:graphicFrameMk id="582" creationId="{00000000-0000-0000-0000-000000000000}"/>
          </ac:graphicFrameMkLst>
        </pc:graphicFrameChg>
      </pc:sldChg>
      <pc:sldMasterChg chg="delSldLayout">
        <pc:chgData name="Misty Higgins" userId="d003460c-33fe-4915-8b5f-f22610d64b75" providerId="ADAL" clId="{8DE35A97-158B-4846-858B-7475EB1B07E8}" dt="2022-08-10T12:26:17.736" v="382" actId="2696"/>
        <pc:sldMasterMkLst>
          <pc:docMk/>
          <pc:sldMasterMk cId="0" sldId="2147483707"/>
        </pc:sldMasterMkLst>
        <pc:sldLayoutChg chg="del">
          <pc:chgData name="Misty Higgins" userId="d003460c-33fe-4915-8b5f-f22610d64b75" providerId="ADAL" clId="{8DE35A97-158B-4846-858B-7475EB1B07E8}" dt="2022-08-10T12:26:17.736" v="382" actId="2696"/>
          <pc:sldLayoutMkLst>
            <pc:docMk/>
            <pc:sldMasterMk cId="0" sldId="2147483707"/>
            <pc:sldLayoutMk cId="0" sldId="2147483659"/>
          </pc:sldLayoutMkLst>
        </pc:sldLayoutChg>
      </pc:sldMasterChg>
    </pc:docChg>
  </pc:docChgLst>
  <pc:docChgLst>
    <pc:chgData name="DeMoisey, Fox - Division of Academic Program Standards" userId="02acd998-e3fc-4247-a358-0fda90afdf9d" providerId="ADAL" clId="{CDFDF580-83B6-4769-A1C9-D6BC393CBACA}"/>
    <pc:docChg chg="modSld">
      <pc:chgData name="DeMoisey, Fox - Division of Academic Program Standards" userId="02acd998-e3fc-4247-a358-0fda90afdf9d" providerId="ADAL" clId="{CDFDF580-83B6-4769-A1C9-D6BC393CBACA}" dt="2022-08-26T13:56:11.722" v="11" actId="962"/>
      <pc:docMkLst>
        <pc:docMk/>
      </pc:docMkLst>
      <pc:sldChg chg="modSp">
        <pc:chgData name="DeMoisey, Fox - Division of Academic Program Standards" userId="02acd998-e3fc-4247-a358-0fda90afdf9d" providerId="ADAL" clId="{CDFDF580-83B6-4769-A1C9-D6BC393CBACA}" dt="2022-08-26T13:55:00.158" v="3" actId="962"/>
        <pc:sldMkLst>
          <pc:docMk/>
          <pc:sldMk cId="0" sldId="260"/>
        </pc:sldMkLst>
        <pc:spChg chg="mod">
          <ac:chgData name="DeMoisey, Fox - Division of Academic Program Standards" userId="02acd998-e3fc-4247-a358-0fda90afdf9d" providerId="ADAL" clId="{CDFDF580-83B6-4769-A1C9-D6BC393CBACA}" dt="2022-08-26T13:55:00.158" v="3" actId="962"/>
          <ac:spMkLst>
            <pc:docMk/>
            <pc:sldMk cId="0" sldId="260"/>
            <ac:spMk id="386" creationId="{00000000-0000-0000-0000-000000000000}"/>
          </ac:spMkLst>
        </pc:spChg>
      </pc:sldChg>
      <pc:sldChg chg="modSp">
        <pc:chgData name="DeMoisey, Fox - Division of Academic Program Standards" userId="02acd998-e3fc-4247-a358-0fda90afdf9d" providerId="ADAL" clId="{CDFDF580-83B6-4769-A1C9-D6BC393CBACA}" dt="2022-08-26T13:55:13.272" v="4" actId="962"/>
        <pc:sldMkLst>
          <pc:docMk/>
          <pc:sldMk cId="0" sldId="267"/>
        </pc:sldMkLst>
        <pc:spChg chg="mod">
          <ac:chgData name="DeMoisey, Fox - Division of Academic Program Standards" userId="02acd998-e3fc-4247-a358-0fda90afdf9d" providerId="ADAL" clId="{CDFDF580-83B6-4769-A1C9-D6BC393CBACA}" dt="2022-08-26T13:55:13.272" v="4" actId="962"/>
          <ac:spMkLst>
            <pc:docMk/>
            <pc:sldMk cId="0" sldId="267"/>
            <ac:spMk id="437" creationId="{00000000-0000-0000-0000-000000000000}"/>
          </ac:spMkLst>
        </pc:spChg>
      </pc:sldChg>
      <pc:sldChg chg="modSp">
        <pc:chgData name="DeMoisey, Fox - Division of Academic Program Standards" userId="02acd998-e3fc-4247-a358-0fda90afdf9d" providerId="ADAL" clId="{CDFDF580-83B6-4769-A1C9-D6BC393CBACA}" dt="2022-08-26T13:55:22.030" v="5" actId="962"/>
        <pc:sldMkLst>
          <pc:docMk/>
          <pc:sldMk cId="0" sldId="268"/>
        </pc:sldMkLst>
        <pc:spChg chg="mod">
          <ac:chgData name="DeMoisey, Fox - Division of Academic Program Standards" userId="02acd998-e3fc-4247-a358-0fda90afdf9d" providerId="ADAL" clId="{CDFDF580-83B6-4769-A1C9-D6BC393CBACA}" dt="2022-08-26T13:55:22.030" v="5" actId="962"/>
          <ac:spMkLst>
            <pc:docMk/>
            <pc:sldMk cId="0" sldId="268"/>
            <ac:spMk id="7" creationId="{8E4CF675-4F63-4352-9401-B4EBDA18C489}"/>
          </ac:spMkLst>
        </pc:spChg>
        <pc:picChg chg="mod">
          <ac:chgData name="DeMoisey, Fox - Division of Academic Program Standards" userId="02acd998-e3fc-4247-a358-0fda90afdf9d" providerId="ADAL" clId="{CDFDF580-83B6-4769-A1C9-D6BC393CBACA}" dt="2022-08-25T17:58:05.761" v="1" actId="962"/>
          <ac:picMkLst>
            <pc:docMk/>
            <pc:sldMk cId="0" sldId="268"/>
            <ac:picMk id="3" creationId="{C8208BAA-F103-4B16-810B-0EC88A681590}"/>
          </ac:picMkLst>
        </pc:picChg>
      </pc:sldChg>
      <pc:sldChg chg="modSp">
        <pc:chgData name="DeMoisey, Fox - Division of Academic Program Standards" userId="02acd998-e3fc-4247-a358-0fda90afdf9d" providerId="ADAL" clId="{CDFDF580-83B6-4769-A1C9-D6BC393CBACA}" dt="2022-08-26T13:55:36.920" v="6" actId="962"/>
        <pc:sldMkLst>
          <pc:docMk/>
          <pc:sldMk cId="0" sldId="273"/>
        </pc:sldMkLst>
        <pc:spChg chg="mod">
          <ac:chgData name="DeMoisey, Fox - Division of Academic Program Standards" userId="02acd998-e3fc-4247-a358-0fda90afdf9d" providerId="ADAL" clId="{CDFDF580-83B6-4769-A1C9-D6BC393CBACA}" dt="2022-08-26T13:55:36.920" v="6" actId="962"/>
          <ac:spMkLst>
            <pc:docMk/>
            <pc:sldMk cId="0" sldId="273"/>
            <ac:spMk id="485" creationId="{00000000-0000-0000-0000-000000000000}"/>
          </ac:spMkLst>
        </pc:spChg>
      </pc:sldChg>
      <pc:sldChg chg="modSp">
        <pc:chgData name="DeMoisey, Fox - Division of Academic Program Standards" userId="02acd998-e3fc-4247-a358-0fda90afdf9d" providerId="ADAL" clId="{CDFDF580-83B6-4769-A1C9-D6BC393CBACA}" dt="2022-08-26T13:55:46.156" v="7" actId="962"/>
        <pc:sldMkLst>
          <pc:docMk/>
          <pc:sldMk cId="0" sldId="278"/>
        </pc:sldMkLst>
        <pc:spChg chg="mod">
          <ac:chgData name="DeMoisey, Fox - Division of Academic Program Standards" userId="02acd998-e3fc-4247-a358-0fda90afdf9d" providerId="ADAL" clId="{CDFDF580-83B6-4769-A1C9-D6BC393CBACA}" dt="2022-08-26T13:55:46.156" v="7" actId="962"/>
          <ac:spMkLst>
            <pc:docMk/>
            <pc:sldMk cId="0" sldId="278"/>
            <ac:spMk id="526" creationId="{00000000-0000-0000-0000-000000000000}"/>
          </ac:spMkLst>
        </pc:spChg>
      </pc:sldChg>
      <pc:sldChg chg="modSp">
        <pc:chgData name="DeMoisey, Fox - Division of Academic Program Standards" userId="02acd998-e3fc-4247-a358-0fda90afdf9d" providerId="ADAL" clId="{CDFDF580-83B6-4769-A1C9-D6BC393CBACA}" dt="2022-08-26T13:55:53.754" v="8" actId="962"/>
        <pc:sldMkLst>
          <pc:docMk/>
          <pc:sldMk cId="0" sldId="284"/>
        </pc:sldMkLst>
        <pc:spChg chg="mod">
          <ac:chgData name="DeMoisey, Fox - Division of Academic Program Standards" userId="02acd998-e3fc-4247-a358-0fda90afdf9d" providerId="ADAL" clId="{CDFDF580-83B6-4769-A1C9-D6BC393CBACA}" dt="2022-08-26T13:55:53.754" v="8" actId="962"/>
          <ac:spMkLst>
            <pc:docMk/>
            <pc:sldMk cId="0" sldId="284"/>
            <ac:spMk id="568" creationId="{00000000-0000-0000-0000-000000000000}"/>
          </ac:spMkLst>
        </pc:spChg>
      </pc:sldChg>
      <pc:sldChg chg="modSp">
        <pc:chgData name="DeMoisey, Fox - Division of Academic Program Standards" userId="02acd998-e3fc-4247-a358-0fda90afdf9d" providerId="ADAL" clId="{CDFDF580-83B6-4769-A1C9-D6BC393CBACA}" dt="2022-08-26T13:56:01.320" v="9" actId="962"/>
        <pc:sldMkLst>
          <pc:docMk/>
          <pc:sldMk cId="0" sldId="286"/>
        </pc:sldMkLst>
        <pc:picChg chg="mod">
          <ac:chgData name="DeMoisey, Fox - Division of Academic Program Standards" userId="02acd998-e3fc-4247-a358-0fda90afdf9d" providerId="ADAL" clId="{CDFDF580-83B6-4769-A1C9-D6BC393CBACA}" dt="2022-08-26T13:56:01.320" v="9" actId="962"/>
          <ac:picMkLst>
            <pc:docMk/>
            <pc:sldMk cId="0" sldId="286"/>
            <ac:picMk id="583" creationId="{00000000-0000-0000-0000-000000000000}"/>
          </ac:picMkLst>
        </pc:picChg>
      </pc:sldChg>
      <pc:sldChg chg="modSp">
        <pc:chgData name="DeMoisey, Fox - Division of Academic Program Standards" userId="02acd998-e3fc-4247-a358-0fda90afdf9d" providerId="ADAL" clId="{CDFDF580-83B6-4769-A1C9-D6BC393CBACA}" dt="2022-08-26T13:56:11.722" v="11" actId="962"/>
        <pc:sldMkLst>
          <pc:docMk/>
          <pc:sldMk cId="3561850856" sldId="299"/>
        </pc:sldMkLst>
        <pc:picChg chg="mod">
          <ac:chgData name="DeMoisey, Fox - Division of Academic Program Standards" userId="02acd998-e3fc-4247-a358-0fda90afdf9d" providerId="ADAL" clId="{CDFDF580-83B6-4769-A1C9-D6BC393CBACA}" dt="2022-08-26T13:56:11.722" v="11" actId="962"/>
          <ac:picMkLst>
            <pc:docMk/>
            <pc:sldMk cId="3561850856" sldId="299"/>
            <ac:picMk id="583" creationId="{00000000-0000-0000-0000-000000000000}"/>
          </ac:picMkLst>
        </pc:picChg>
      </pc:sldChg>
      <pc:sldChg chg="modSp">
        <pc:chgData name="DeMoisey, Fox - Division of Academic Program Standards" userId="02acd998-e3fc-4247-a358-0fda90afdf9d" providerId="ADAL" clId="{CDFDF580-83B6-4769-A1C9-D6BC393CBACA}" dt="2022-08-26T13:54:53.117" v="2" actId="962"/>
        <pc:sldMkLst>
          <pc:docMk/>
          <pc:sldMk cId="311947339" sldId="300"/>
        </pc:sldMkLst>
        <pc:spChg chg="mod">
          <ac:chgData name="DeMoisey, Fox - Division of Academic Program Standards" userId="02acd998-e3fc-4247-a358-0fda90afdf9d" providerId="ADAL" clId="{CDFDF580-83B6-4769-A1C9-D6BC393CBACA}" dt="2022-08-26T13:54:53.117" v="2" actId="962"/>
          <ac:spMkLst>
            <pc:docMk/>
            <pc:sldMk cId="311947339" sldId="300"/>
            <ac:spMk id="11" creationId="{7E23744E-3D53-422C-AE3B-138CF7B107E6}"/>
          </ac:spMkLst>
        </pc:spChg>
      </pc:sldChg>
    </pc:docChg>
  </pc:docChgLst>
  <pc:docChgLst>
    <pc:chgData name="Ray, Micki - Office of Teaching and Learning" userId="S::micki.ray@education.ky.gov::a08fef2d-e290-42a4-abc6-bdc92162ba8c" providerId="AD" clId="Web-{55564FA4-4C4B-E053-B78A-4EE884477F8F}"/>
    <pc:docChg chg="mod addSld delSld modSld">
      <pc:chgData name="Ray, Micki - Office of Teaching and Learning" userId="S::micki.ray@education.ky.gov::a08fef2d-e290-42a4-abc6-bdc92162ba8c" providerId="AD" clId="Web-{55564FA4-4C4B-E053-B78A-4EE884477F8F}" dt="2022-07-18T15:24:12.042" v="18"/>
      <pc:docMkLst>
        <pc:docMk/>
      </pc:docMkLst>
      <pc:sldChg chg="addCm">
        <pc:chgData name="Ray, Micki - Office of Teaching and Learning" userId="S::micki.ray@education.ky.gov::a08fef2d-e290-42a4-abc6-bdc92162ba8c" providerId="AD" clId="Web-{55564FA4-4C4B-E053-B78A-4EE884477F8F}" dt="2022-07-18T15:24:12.042" v="18"/>
        <pc:sldMkLst>
          <pc:docMk/>
          <pc:sldMk cId="0" sldId="257"/>
        </pc:sldMkLst>
      </pc:sldChg>
      <pc:sldChg chg="modSp">
        <pc:chgData name="Ray, Micki - Office of Teaching and Learning" userId="S::micki.ray@education.ky.gov::a08fef2d-e290-42a4-abc6-bdc92162ba8c" providerId="AD" clId="Web-{55564FA4-4C4B-E053-B78A-4EE884477F8F}" dt="2022-07-18T15:18:09.922" v="4" actId="20577"/>
        <pc:sldMkLst>
          <pc:docMk/>
          <pc:sldMk cId="0" sldId="270"/>
        </pc:sldMkLst>
        <pc:spChg chg="mod">
          <ac:chgData name="Ray, Micki - Office of Teaching and Learning" userId="S::micki.ray@education.ky.gov::a08fef2d-e290-42a4-abc6-bdc92162ba8c" providerId="AD" clId="Web-{55564FA4-4C4B-E053-B78A-4EE884477F8F}" dt="2022-07-18T15:18:09.922" v="4" actId="20577"/>
          <ac:spMkLst>
            <pc:docMk/>
            <pc:sldMk cId="0" sldId="270"/>
            <ac:spMk id="459" creationId="{00000000-0000-0000-0000-000000000000}"/>
          </ac:spMkLst>
        </pc:spChg>
        <pc:picChg chg="mod">
          <ac:chgData name="Ray, Micki - Office of Teaching and Learning" userId="S::micki.ray@education.ky.gov::a08fef2d-e290-42a4-abc6-bdc92162ba8c" providerId="AD" clId="Web-{55564FA4-4C4B-E053-B78A-4EE884477F8F}" dt="2022-07-18T15:17:51.577" v="3" actId="1076"/>
          <ac:picMkLst>
            <pc:docMk/>
            <pc:sldMk cId="0" sldId="270"/>
            <ac:picMk id="460" creationId="{00000000-0000-0000-0000-000000000000}"/>
          </ac:picMkLst>
        </pc:picChg>
      </pc:sldChg>
      <pc:sldChg chg="add del addCm">
        <pc:chgData name="Ray, Micki - Office of Teaching and Learning" userId="S::micki.ray@education.ky.gov::a08fef2d-e290-42a4-abc6-bdc92162ba8c" providerId="AD" clId="Web-{55564FA4-4C4B-E053-B78A-4EE884477F8F}" dt="2022-07-18T15:20:48.755" v="8"/>
        <pc:sldMkLst>
          <pc:docMk/>
          <pc:sldMk cId="497354177" sldId="293"/>
        </pc:sldMkLst>
      </pc:sldChg>
      <pc:sldChg chg="modSp">
        <pc:chgData name="Ray, Micki - Office of Teaching and Learning" userId="S::micki.ray@education.ky.gov::a08fef2d-e290-42a4-abc6-bdc92162ba8c" providerId="AD" clId="Web-{55564FA4-4C4B-E053-B78A-4EE884477F8F}" dt="2022-07-18T15:23:13.462" v="17" actId="20577"/>
        <pc:sldMkLst>
          <pc:docMk/>
          <pc:sldMk cId="699783390" sldId="297"/>
        </pc:sldMkLst>
        <pc:spChg chg="mod">
          <ac:chgData name="Ray, Micki - Office of Teaching and Learning" userId="S::micki.ray@education.ky.gov::a08fef2d-e290-42a4-abc6-bdc92162ba8c" providerId="AD" clId="Web-{55564FA4-4C4B-E053-B78A-4EE884477F8F}" dt="2022-07-18T15:23:13.462" v="17" actId="20577"/>
          <ac:spMkLst>
            <pc:docMk/>
            <pc:sldMk cId="699783390" sldId="297"/>
            <ac:spMk id="6" creationId="{3BA218A4-8988-04FB-334E-1A7C31E1D862}"/>
          </ac:spMkLst>
        </pc:spChg>
      </pc:sldChg>
    </pc:docChg>
  </pc:docChgLst>
  <pc:docChgLst>
    <pc:chgData name="DeMoisey, Fox - Division of Academic Program Standards" userId="02acd998-e3fc-4247-a358-0fda90afdf9d" providerId="ADAL" clId="{BEF3BEDF-DCD4-46EB-8B7D-F2FDD35B7C24}"/>
    <pc:docChg chg="undo redo custSel delSld modSld sldOrd">
      <pc:chgData name="DeMoisey, Fox - Division of Academic Program Standards" userId="02acd998-e3fc-4247-a358-0fda90afdf9d" providerId="ADAL" clId="{BEF3BEDF-DCD4-46EB-8B7D-F2FDD35B7C24}" dt="2022-08-23T22:23:18.069" v="2338" actId="20577"/>
      <pc:docMkLst>
        <pc:docMk/>
      </pc:docMkLst>
      <pc:sldChg chg="addSp mod modNotesTx">
        <pc:chgData name="DeMoisey, Fox - Division of Academic Program Standards" userId="02acd998-e3fc-4247-a358-0fda90afdf9d" providerId="ADAL" clId="{BEF3BEDF-DCD4-46EB-8B7D-F2FDD35B7C24}" dt="2022-08-23T20:44:08.694" v="2268" actId="20577"/>
        <pc:sldMkLst>
          <pc:docMk/>
          <pc:sldMk cId="0" sldId="256"/>
        </pc:sldMkLst>
        <pc:spChg chg="add">
          <ac:chgData name="DeMoisey, Fox - Division of Academic Program Standards" userId="02acd998-e3fc-4247-a358-0fda90afdf9d" providerId="ADAL" clId="{BEF3BEDF-DCD4-46EB-8B7D-F2FDD35B7C24}" dt="2022-08-23T20:22:45.256" v="2262" actId="22"/>
          <ac:spMkLst>
            <pc:docMk/>
            <pc:sldMk cId="0" sldId="256"/>
            <ac:spMk id="4" creationId="{FD8177BA-031E-C0A4-F292-DA6B6B5EDD79}"/>
          </ac:spMkLst>
        </pc:spChg>
      </pc:sldChg>
      <pc:sldChg chg="modNotesTx">
        <pc:chgData name="DeMoisey, Fox - Division of Academic Program Standards" userId="02acd998-e3fc-4247-a358-0fda90afdf9d" providerId="ADAL" clId="{BEF3BEDF-DCD4-46EB-8B7D-F2FDD35B7C24}" dt="2022-08-23T20:44:15.918" v="2275" actId="20577"/>
        <pc:sldMkLst>
          <pc:docMk/>
          <pc:sldMk cId="0" sldId="257"/>
        </pc:sldMkLst>
      </pc:sldChg>
      <pc:sldChg chg="del">
        <pc:chgData name="DeMoisey, Fox - Division of Academic Program Standards" userId="02acd998-e3fc-4247-a358-0fda90afdf9d" providerId="ADAL" clId="{BEF3BEDF-DCD4-46EB-8B7D-F2FDD35B7C24}" dt="2022-08-23T19:58:21.656" v="1571" actId="2696"/>
        <pc:sldMkLst>
          <pc:docMk/>
          <pc:sldMk cId="0" sldId="258"/>
        </pc:sldMkLst>
      </pc:sldChg>
      <pc:sldChg chg="ord modNotesTx">
        <pc:chgData name="DeMoisey, Fox - Division of Academic Program Standards" userId="02acd998-e3fc-4247-a358-0fda90afdf9d" providerId="ADAL" clId="{BEF3BEDF-DCD4-46EB-8B7D-F2FDD35B7C24}" dt="2022-08-23T20:44:26.542" v="2287" actId="20577"/>
        <pc:sldMkLst>
          <pc:docMk/>
          <pc:sldMk cId="0" sldId="259"/>
        </pc:sldMkLst>
      </pc:sldChg>
      <pc:sldChg chg="modNotesTx">
        <pc:chgData name="DeMoisey, Fox - Division of Academic Program Standards" userId="02acd998-e3fc-4247-a358-0fda90afdf9d" providerId="ADAL" clId="{BEF3BEDF-DCD4-46EB-8B7D-F2FDD35B7C24}" dt="2022-08-23T21:23:27.629" v="2330" actId="20577"/>
        <pc:sldMkLst>
          <pc:docMk/>
          <pc:sldMk cId="0" sldId="260"/>
        </pc:sldMkLst>
      </pc:sldChg>
      <pc:sldChg chg="modNotesTx">
        <pc:chgData name="DeMoisey, Fox - Division of Academic Program Standards" userId="02acd998-e3fc-4247-a358-0fda90afdf9d" providerId="ADAL" clId="{BEF3BEDF-DCD4-46EB-8B7D-F2FDD35B7C24}" dt="2022-08-23T20:44:35.355" v="2299" actId="20577"/>
        <pc:sldMkLst>
          <pc:docMk/>
          <pc:sldMk cId="0" sldId="261"/>
        </pc:sldMkLst>
      </pc:sldChg>
      <pc:sldChg chg="modNotesTx">
        <pc:chgData name="DeMoisey, Fox - Division of Academic Program Standards" userId="02acd998-e3fc-4247-a358-0fda90afdf9d" providerId="ADAL" clId="{BEF3BEDF-DCD4-46EB-8B7D-F2FDD35B7C24}" dt="2022-08-23T20:44:42.270" v="2305" actId="20577"/>
        <pc:sldMkLst>
          <pc:docMk/>
          <pc:sldMk cId="0" sldId="262"/>
        </pc:sldMkLst>
      </pc:sldChg>
      <pc:sldChg chg="modNotesTx">
        <pc:chgData name="DeMoisey, Fox - Division of Academic Program Standards" userId="02acd998-e3fc-4247-a358-0fda90afdf9d" providerId="ADAL" clId="{BEF3BEDF-DCD4-46EB-8B7D-F2FDD35B7C24}" dt="2022-08-23T20:44:47.779" v="2311" actId="20577"/>
        <pc:sldMkLst>
          <pc:docMk/>
          <pc:sldMk cId="0" sldId="263"/>
        </pc:sldMkLst>
      </pc:sldChg>
      <pc:sldChg chg="modNotesTx">
        <pc:chgData name="DeMoisey, Fox - Division of Academic Program Standards" userId="02acd998-e3fc-4247-a358-0fda90afdf9d" providerId="ADAL" clId="{BEF3BEDF-DCD4-46EB-8B7D-F2FDD35B7C24}" dt="2022-08-23T20:46:48.664" v="2312" actId="20577"/>
        <pc:sldMkLst>
          <pc:docMk/>
          <pc:sldMk cId="0" sldId="264"/>
        </pc:sldMkLst>
      </pc:sldChg>
      <pc:sldChg chg="modNotesTx">
        <pc:chgData name="DeMoisey, Fox - Division of Academic Program Standards" userId="02acd998-e3fc-4247-a358-0fda90afdf9d" providerId="ADAL" clId="{BEF3BEDF-DCD4-46EB-8B7D-F2FDD35B7C24}" dt="2022-08-23T20:46:54.447" v="2318" actId="20577"/>
        <pc:sldMkLst>
          <pc:docMk/>
          <pc:sldMk cId="0" sldId="265"/>
        </pc:sldMkLst>
      </pc:sldChg>
      <pc:sldChg chg="modNotesTx">
        <pc:chgData name="DeMoisey, Fox - Division of Academic Program Standards" userId="02acd998-e3fc-4247-a358-0fda90afdf9d" providerId="ADAL" clId="{BEF3BEDF-DCD4-46EB-8B7D-F2FDD35B7C24}" dt="2022-08-23T20:46:58.955" v="2324" actId="20577"/>
        <pc:sldMkLst>
          <pc:docMk/>
          <pc:sldMk cId="0" sldId="266"/>
        </pc:sldMkLst>
      </pc:sldChg>
      <pc:sldChg chg="modSp mod">
        <pc:chgData name="DeMoisey, Fox - Division of Academic Program Standards" userId="02acd998-e3fc-4247-a358-0fda90afdf9d" providerId="ADAL" clId="{BEF3BEDF-DCD4-46EB-8B7D-F2FDD35B7C24}" dt="2022-08-23T19:02:38.111" v="24" actId="14100"/>
        <pc:sldMkLst>
          <pc:docMk/>
          <pc:sldMk cId="0" sldId="272"/>
        </pc:sldMkLst>
        <pc:spChg chg="mod">
          <ac:chgData name="DeMoisey, Fox - Division of Academic Program Standards" userId="02acd998-e3fc-4247-a358-0fda90afdf9d" providerId="ADAL" clId="{BEF3BEDF-DCD4-46EB-8B7D-F2FDD35B7C24}" dt="2022-08-23T19:02:38.111" v="24" actId="14100"/>
          <ac:spMkLst>
            <pc:docMk/>
            <pc:sldMk cId="0" sldId="272"/>
            <ac:spMk id="473" creationId="{00000000-0000-0000-0000-000000000000}"/>
          </ac:spMkLst>
        </pc:spChg>
      </pc:sldChg>
      <pc:sldChg chg="modSp mod">
        <pc:chgData name="DeMoisey, Fox - Division of Academic Program Standards" userId="02acd998-e3fc-4247-a358-0fda90afdf9d" providerId="ADAL" clId="{BEF3BEDF-DCD4-46EB-8B7D-F2FDD35B7C24}" dt="2022-08-23T22:23:18.069" v="2338" actId="20577"/>
        <pc:sldMkLst>
          <pc:docMk/>
          <pc:sldMk cId="3561850856" sldId="299"/>
        </pc:sldMkLst>
        <pc:graphicFrameChg chg="modGraphic">
          <ac:chgData name="DeMoisey, Fox - Division of Academic Program Standards" userId="02acd998-e3fc-4247-a358-0fda90afdf9d" providerId="ADAL" clId="{BEF3BEDF-DCD4-46EB-8B7D-F2FDD35B7C24}" dt="2022-08-23T22:23:18.069" v="2338" actId="20577"/>
          <ac:graphicFrameMkLst>
            <pc:docMk/>
            <pc:sldMk cId="3561850856" sldId="299"/>
            <ac:graphicFrameMk id="582" creationId="{00000000-0000-0000-0000-000000000000}"/>
          </ac:graphicFrameMkLst>
        </pc:graphicFrameChg>
      </pc:sldChg>
      <pc:sldChg chg="modSp mod modNotesTx">
        <pc:chgData name="DeMoisey, Fox - Division of Academic Program Standards" userId="02acd998-e3fc-4247-a358-0fda90afdf9d" providerId="ADAL" clId="{BEF3BEDF-DCD4-46EB-8B7D-F2FDD35B7C24}" dt="2022-08-23T20:44:21.903" v="2281" actId="20577"/>
        <pc:sldMkLst>
          <pc:docMk/>
          <pc:sldMk cId="311947339" sldId="300"/>
        </pc:sldMkLst>
        <pc:spChg chg="mod">
          <ac:chgData name="DeMoisey, Fox - Division of Academic Program Standards" userId="02acd998-e3fc-4247-a358-0fda90afdf9d" providerId="ADAL" clId="{BEF3BEDF-DCD4-46EB-8B7D-F2FDD35B7C24}" dt="2022-08-23T19:41:41.534" v="646" actId="20577"/>
          <ac:spMkLst>
            <pc:docMk/>
            <pc:sldMk cId="311947339" sldId="300"/>
            <ac:spMk id="8" creationId="{F058477C-E9FC-49AD-ADB7-01D4EBE8F6D1}"/>
          </ac:spMkLst>
        </pc:spChg>
        <pc:spChg chg="mod">
          <ac:chgData name="DeMoisey, Fox - Division of Academic Program Standards" userId="02acd998-e3fc-4247-a358-0fda90afdf9d" providerId="ADAL" clId="{BEF3BEDF-DCD4-46EB-8B7D-F2FDD35B7C24}" dt="2022-08-23T19:33:47.685" v="166" actId="14100"/>
          <ac:spMkLst>
            <pc:docMk/>
            <pc:sldMk cId="311947339" sldId="300"/>
            <ac:spMk id="9" creationId="{26685507-2C5B-4858-B478-1D101C885A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Hello and welcome to the Curriculum Development Process professional learning series. The focus in this module is Phase 1 of the CDP: Preparing for the Process. There are four phases to the CDP and four corresponding modules. Before engaging Module 1 we suggest you access the Introduction to the Curriculum Development Process video with accompanying slide deck to gain a context for the learning that follows.</a:t>
            </a:r>
            <a:endParaRPr dirty="0"/>
          </a:p>
        </p:txBody>
      </p:sp>
      <p:sp>
        <p:nvSpPr>
          <p:cNvPr id="354" name="Google Shape;3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0a32a342af_0_1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0a32a342af_0_1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u="none" strike="noStrike" dirty="0">
                <a:solidFill>
                  <a:srgbClr val="000000"/>
                </a:solidFill>
              </a:rPr>
              <a:t>In Ky law, standards address a foundational framework of what is to be learned. They establish the minimum of what students have to know, understand and be able to do by the end of a grade level. </a:t>
            </a:r>
            <a:endParaRPr dirty="0"/>
          </a:p>
          <a:p>
            <a:pPr marL="0" lvl="0" indent="0" algn="l" rtl="0">
              <a:spcBef>
                <a:spcPts val="0"/>
              </a:spcBef>
              <a:spcAft>
                <a:spcPts val="0"/>
              </a:spcAft>
              <a:buNone/>
            </a:pPr>
            <a:endParaRPr i="0" u="none" strike="noStrike" dirty="0">
              <a:solidFill>
                <a:srgbClr val="000000"/>
              </a:solidFill>
            </a:endParaRPr>
          </a:p>
          <a:p>
            <a:pPr marL="0" lvl="0" indent="0" algn="l" rtl="0">
              <a:spcBef>
                <a:spcPts val="0"/>
              </a:spcBef>
              <a:spcAft>
                <a:spcPts val="0"/>
              </a:spcAft>
              <a:buNone/>
            </a:pPr>
            <a:r>
              <a:rPr lang="en-US" i="0" u="none" strike="noStrike" dirty="0">
                <a:solidFill>
                  <a:srgbClr val="000000"/>
                </a:solidFill>
              </a:rPr>
              <a:t>Curriculum addresses how learning experiences are designed at the local level. The curriculum helps to focus on and connect the work of classroom teachers across a school or district to the standards, assessments and instructional practices necessary for students to reach grade-level expectations. </a:t>
            </a:r>
            <a:endParaRPr dirty="0"/>
          </a:p>
          <a:p>
            <a:pPr marL="0" lvl="0" indent="0" algn="l" rtl="0">
              <a:spcBef>
                <a:spcPts val="0"/>
              </a:spcBef>
              <a:spcAft>
                <a:spcPts val="0"/>
              </a:spcAft>
              <a:buNone/>
            </a:pPr>
            <a:endParaRPr i="0" u="none" strike="noStrike" dirty="0">
              <a:solidFill>
                <a:srgbClr val="000000"/>
              </a:solidFill>
            </a:endParaRPr>
          </a:p>
          <a:p>
            <a:pPr marL="0" lvl="0" indent="0" algn="l" rtl="0">
              <a:spcBef>
                <a:spcPts val="0"/>
              </a:spcBef>
              <a:spcAft>
                <a:spcPts val="0"/>
              </a:spcAft>
              <a:buNone/>
            </a:pPr>
            <a:r>
              <a:rPr lang="en-US" i="0" u="none" strike="noStrike" dirty="0">
                <a:solidFill>
                  <a:srgbClr val="000000"/>
                </a:solidFill>
              </a:rPr>
              <a:t>Instructional Resources include the print, nonprint or electronic medium designed to assist student learning. </a:t>
            </a:r>
            <a:endParaRPr dirty="0"/>
          </a:p>
          <a:p>
            <a:pPr marL="0" lvl="0" indent="0" algn="l" rtl="0">
              <a:spcBef>
                <a:spcPts val="0"/>
              </a:spcBef>
              <a:spcAft>
                <a:spcPts val="0"/>
              </a:spcAft>
              <a:buNone/>
            </a:pPr>
            <a:endParaRPr i="0" u="none" strike="noStrike" dirty="0">
              <a:solidFill>
                <a:srgbClr val="000000"/>
              </a:solidFill>
            </a:endParaRPr>
          </a:p>
          <a:p>
            <a:pPr marL="0" lvl="0" indent="0" algn="l" rtl="0">
              <a:spcBef>
                <a:spcPts val="0"/>
              </a:spcBef>
              <a:spcAft>
                <a:spcPts val="0"/>
              </a:spcAft>
              <a:buNone/>
            </a:pPr>
            <a:r>
              <a:rPr lang="en-US" i="0" u="none" strike="noStrike" dirty="0">
                <a:solidFill>
                  <a:srgbClr val="000000"/>
                </a:solidFill>
              </a:rPr>
              <a:t>So, the instructional resources support the implementation of a locally developed curriculum that is aligned to the KAS. </a:t>
            </a:r>
            <a:endParaRPr i="0" u="none" strike="noStrike" dirty="0">
              <a:solidFill>
                <a:srgbClr val="000000"/>
              </a:solidFill>
            </a:endParaRPr>
          </a:p>
        </p:txBody>
      </p:sp>
      <p:sp>
        <p:nvSpPr>
          <p:cNvPr id="420" name="Google Shape;420;g10a32a342af_0_1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0a32a342af_0_1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10a32a342af_0_1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For instructional resources, Fig 1.2 includes KDE’s definition of High-Quality Instructional Resources (HQIRs). We know there are lots of resources available but not all of them are of high-quality. Part of the CDP in Phase 3 focuses on selecting HQIRs and then using the HQIRs to develop a curriculum document. We will focus more on this in the Phase 3 Module. </a:t>
            </a:r>
            <a:endParaRPr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US" sz="1200" dirty="0"/>
              <a:t>In terms of responsibility, the state is responsible for establishing the standards, but the responsibility for developing a curriculum aligned to the standards and the selection of instructional resources to support implementation is at the local level</a:t>
            </a:r>
            <a:r>
              <a:rPr lang="en-US" dirty="0"/>
              <a:t>. SB 1 (2022) shifted the responsibility to the superintendent. The CDP provides a local superintendent with a clear process that involves a range of stakeholders throughout to ensure the work is not done in isolation and to build understanding and buy-in from leaders and teachers for implementing the curriculum and the HQIR. </a:t>
            </a:r>
            <a:endParaRPr dirty="0"/>
          </a:p>
        </p:txBody>
      </p:sp>
      <p:sp>
        <p:nvSpPr>
          <p:cNvPr id="427" name="Google Shape;427;g10a32a342af_0_13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35cbe7d6d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135cbe7d6d8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Now that we have a shared understanding of the role of standards, curriculum and instructional resources, we are going to move into a more in-depth look at Phase 1 of the CDP starting with identifying the key actions and products of this phase. </a:t>
            </a:r>
            <a:endParaRPr lang="en-US" sz="1200" dirty="0"/>
          </a:p>
        </p:txBody>
      </p:sp>
      <p:sp>
        <p:nvSpPr>
          <p:cNvPr id="433" name="Google Shape;433;g135cbe7d6d8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3344441d41_0_1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13344441d41_0_1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None/>
            </a:pPr>
            <a:r>
              <a:rPr lang="en-US" dirty="0"/>
              <a:t>Phase 1 is about preparing for the process thinking through key logistics to help streamline the work and make it more manageable. There are four steps included in this phase:</a:t>
            </a:r>
            <a:endParaRPr dirty="0"/>
          </a:p>
          <a:p>
            <a:pPr marL="457200" lvl="0" indent="-317500" algn="l" rtl="0">
              <a:spcBef>
                <a:spcPts val="0"/>
              </a:spcBef>
              <a:spcAft>
                <a:spcPts val="0"/>
              </a:spcAft>
              <a:buSzPts val="1400"/>
              <a:buChar char="●"/>
            </a:pPr>
            <a:r>
              <a:rPr lang="en-US" dirty="0"/>
              <a:t>Establishing a Local Curriculum Review cycle</a:t>
            </a:r>
            <a:endParaRPr dirty="0"/>
          </a:p>
          <a:p>
            <a:pPr marL="457200" lvl="0" indent="-317500" algn="l" rtl="0">
              <a:spcBef>
                <a:spcPts val="0"/>
              </a:spcBef>
              <a:spcAft>
                <a:spcPts val="0"/>
              </a:spcAft>
              <a:buSzPts val="1400"/>
              <a:buChar char="●"/>
            </a:pPr>
            <a:r>
              <a:rPr lang="en-US" dirty="0"/>
              <a:t>Developing a timeline for the scope of the work</a:t>
            </a:r>
            <a:endParaRPr dirty="0"/>
          </a:p>
          <a:p>
            <a:pPr marL="457200" lvl="0" indent="-317500" algn="l" rtl="0">
              <a:spcBef>
                <a:spcPts val="0"/>
              </a:spcBef>
              <a:spcAft>
                <a:spcPts val="0"/>
              </a:spcAft>
              <a:buSzPts val="1400"/>
              <a:buChar char="●"/>
            </a:pPr>
            <a:r>
              <a:rPr lang="en-US" dirty="0"/>
              <a:t>Determining the budget </a:t>
            </a:r>
            <a:endParaRPr dirty="0"/>
          </a:p>
          <a:p>
            <a:pPr marL="457200" lvl="0" indent="-317500" algn="l" rtl="0">
              <a:spcBef>
                <a:spcPts val="0"/>
              </a:spcBef>
              <a:spcAft>
                <a:spcPts val="0"/>
              </a:spcAft>
              <a:buSzPts val="1400"/>
              <a:buChar char="●"/>
            </a:pPr>
            <a:r>
              <a:rPr lang="en-US" dirty="0"/>
              <a:t>Creating a curriculum development team that will work together through Phases 2 and 3 of the process. </a:t>
            </a:r>
            <a:endParaRPr dirty="0"/>
          </a:p>
        </p:txBody>
      </p:sp>
      <p:sp>
        <p:nvSpPr>
          <p:cNvPr id="441" name="Google Shape;441;g13344441d41_0_1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0a32a342af_0_2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10a32a342af_0_25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want to pause and give you a chance to read through Phase 1. As you read, focus on the key actions and products of each step of the phase. F</a:t>
            </a:r>
            <a:r>
              <a:rPr lang="en-US" i="0" dirty="0"/>
              <a:t>eel free to annotate directly on the text and/or record your thinking in the space provided under success criterion two of the participant handout. </a:t>
            </a:r>
            <a:endParaRPr lang="en-US" dirty="0"/>
          </a:p>
          <a:p>
            <a:pPr marL="0" lvl="0" indent="0" algn="l" rtl="0">
              <a:spcBef>
                <a:spcPts val="0"/>
              </a:spcBef>
              <a:spcAft>
                <a:spcPts val="0"/>
              </a:spcAft>
              <a:buClr>
                <a:schemeClr val="dk1"/>
              </a:buClr>
              <a:buSzPts val="3600"/>
              <a:buFont typeface="Arial"/>
              <a:buNone/>
            </a:pPr>
            <a:endParaRPr i="0" dirty="0"/>
          </a:p>
          <a:p>
            <a:pPr marL="0" lvl="0" indent="0" algn="l" rtl="0">
              <a:spcBef>
                <a:spcPts val="0"/>
              </a:spcBef>
              <a:spcAft>
                <a:spcPts val="0"/>
              </a:spcAft>
              <a:buClr>
                <a:schemeClr val="dk1"/>
              </a:buClr>
              <a:buSzPts val="3600"/>
              <a:buFont typeface="Arial"/>
              <a:buNone/>
            </a:pPr>
            <a:r>
              <a:rPr lang="en-US" dirty="0"/>
              <a:t>Right now we want you to focus on the text and the key questions. We will take a closer look at the key tools a little later in the session. </a:t>
            </a:r>
          </a:p>
          <a:p>
            <a:pPr marL="0" lvl="0" indent="0" algn="l" rtl="0">
              <a:spcBef>
                <a:spcPts val="0"/>
              </a:spcBef>
              <a:spcAft>
                <a:spcPts val="0"/>
              </a:spcAft>
              <a:buClr>
                <a:schemeClr val="dk1"/>
              </a:buClr>
              <a:buSzPts val="3600"/>
              <a:buFont typeface="Arial"/>
              <a:buNone/>
            </a:pPr>
            <a:endParaRPr lang="en-US" i="1" dirty="0"/>
          </a:p>
          <a:p>
            <a:pPr marL="0" lvl="0" indent="0" algn="l" rtl="0">
              <a:spcBef>
                <a:spcPts val="0"/>
              </a:spcBef>
              <a:spcAft>
                <a:spcPts val="0"/>
              </a:spcAft>
              <a:buClr>
                <a:schemeClr val="dk1"/>
              </a:buClr>
              <a:buSzPts val="3600"/>
              <a:buFont typeface="Arial"/>
              <a:buNone/>
            </a:pPr>
            <a:r>
              <a:rPr lang="en-US" i="1" dirty="0"/>
              <a:t>Pause the video and restart after reading Phase 1 and capturing your thinking on the handout. </a:t>
            </a:r>
            <a:endParaRPr i="1" dirty="0"/>
          </a:p>
        </p:txBody>
      </p:sp>
      <p:sp>
        <p:nvSpPr>
          <p:cNvPr id="449" name="Google Shape;449;g10a32a342af_0_25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a5e47569c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a5e47569c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want to give you an opportunity to process what you read with your team. Discuss each step in order focusing on the key actions and products. Make sure to equitably share ‘talk time’ as you ask each other clarifying questions and make connections to how you currently prepare for curriculum work in your district/school.</a:t>
            </a:r>
          </a:p>
          <a:p>
            <a:pPr marL="0" lvl="0" indent="0" algn="l" rtl="0">
              <a:spcBef>
                <a:spcPts val="0"/>
              </a:spcBef>
              <a:spcAft>
                <a:spcPts val="0"/>
              </a:spcAft>
              <a:buNone/>
            </a:pPr>
            <a:endParaRPr dirty="0"/>
          </a:p>
          <a:p>
            <a:pPr marL="0" lvl="0" indent="0" algn="l" rtl="0">
              <a:spcBef>
                <a:spcPts val="0"/>
              </a:spcBef>
              <a:spcAft>
                <a:spcPts val="0"/>
              </a:spcAft>
              <a:buNone/>
            </a:pPr>
            <a:r>
              <a:rPr lang="en-US" dirty="0"/>
              <a:t>Also, you can capture any new or additional ideas in the space provided under success criterion two of your handout</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Pause the video and restart after your team discussion. </a:t>
            </a:r>
            <a:endParaRPr i="1" dirty="0"/>
          </a:p>
        </p:txBody>
      </p:sp>
      <p:sp>
        <p:nvSpPr>
          <p:cNvPr id="456" name="Google Shape;456;g10a5e47569c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0a5e47569c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0a5e47569c_0_8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have more than one team, you may want to have a whole group share-out to hear from everyone.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thoughts, ideas, connections or questions do you have regarding Phase 1 of the Curriculum Development Process?</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Pause the video and rejoin after the whole-group share out. </a:t>
            </a:r>
          </a:p>
        </p:txBody>
      </p:sp>
      <p:sp>
        <p:nvSpPr>
          <p:cNvPr id="464" name="Google Shape;464;g10a5e47569c_0_8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3cda2c6c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3cda2c6c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we are through our first two success criteria, we want to pause and give you a chance to reflect. Based on your learning so far in this module, what might you add to your “Know/Need to Know” table on page 1 of your participant handout? This can include transferring items from your Need to Know to your Know list when appropriate.</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Pause the video and restart after adding to your Know/Need to Know table. </a:t>
            </a:r>
            <a:endParaRPr i="1" dirty="0"/>
          </a:p>
        </p:txBody>
      </p:sp>
      <p:sp>
        <p:nvSpPr>
          <p:cNvPr id="471" name="Google Shape;471;g13cda2c6c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3cac3a7bb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13cac3a7bb5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a:t>Now that you have a better understanding of the work of Phase 1, we are going to spend some time exploring key tools and resources to support implementation back in your district. </a:t>
            </a:r>
            <a:endParaRPr sz="2000"/>
          </a:p>
          <a:p>
            <a:pPr marL="0" lvl="0" indent="0" algn="l" rtl="0">
              <a:lnSpc>
                <a:spcPct val="100000"/>
              </a:lnSpc>
              <a:spcBef>
                <a:spcPts val="0"/>
              </a:spcBef>
              <a:spcAft>
                <a:spcPts val="0"/>
              </a:spcAft>
              <a:buClr>
                <a:schemeClr val="dk1"/>
              </a:buClr>
              <a:buSzPts val="1200"/>
              <a:buFont typeface="Arial"/>
              <a:buNone/>
            </a:pPr>
            <a:endParaRPr sz="1200"/>
          </a:p>
          <a:p>
            <a:pPr marL="0" lvl="0" indent="0" algn="l" rtl="0">
              <a:spcBef>
                <a:spcPts val="0"/>
              </a:spcBef>
              <a:spcAft>
                <a:spcPts val="0"/>
              </a:spcAft>
              <a:buNone/>
            </a:pPr>
            <a:endParaRPr/>
          </a:p>
        </p:txBody>
      </p:sp>
      <p:sp>
        <p:nvSpPr>
          <p:cNvPr id="481" name="Google Shape;481;g13cac3a7bb5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3344441d41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3344441d41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 1 is to establish a curriculum review cycle based on local data and needs assessment. You may also want to consider aligning with the standards review process at the state level. Establishing the review cycle makes the work more manageable by only focusing on 1-2 content areas per year. The Curriculum Review Cycle Template allows you to prioritize your content areas on the left side and know each year where the district is in the implementation process for each content area. </a:t>
            </a:r>
            <a:endParaRPr/>
          </a:p>
        </p:txBody>
      </p:sp>
      <p:sp>
        <p:nvSpPr>
          <p:cNvPr id="489" name="Google Shape;489;g13344441d41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5cbe7d6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35cbe7d6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For this module, please make sure you have access to the following documents:</a:t>
            </a:r>
            <a:endParaRPr dirty="0"/>
          </a:p>
          <a:p>
            <a:pPr marL="457200" lvl="0" indent="-317500" algn="l" rtl="0">
              <a:spcBef>
                <a:spcPts val="0"/>
              </a:spcBef>
              <a:spcAft>
                <a:spcPts val="0"/>
              </a:spcAft>
              <a:buSzPts val="1400"/>
              <a:buChar char="●"/>
            </a:pPr>
            <a:r>
              <a:rPr lang="en-US" dirty="0"/>
              <a:t>Curriculum Development Process from the Model Curriculum Framework</a:t>
            </a:r>
            <a:endParaRPr dirty="0"/>
          </a:p>
          <a:p>
            <a:pPr marL="457200" lvl="0" indent="-317500" algn="l" rtl="0">
              <a:spcBef>
                <a:spcPts val="0"/>
              </a:spcBef>
              <a:spcAft>
                <a:spcPts val="0"/>
              </a:spcAft>
              <a:buSzPts val="1400"/>
              <a:buChar char="●"/>
            </a:pPr>
            <a:r>
              <a:rPr lang="en-US" dirty="0"/>
              <a:t>Copy of the participant handout to hold your thinking throughout the module</a:t>
            </a:r>
            <a:endParaRPr dirty="0"/>
          </a:p>
          <a:p>
            <a:pPr marL="457200" lvl="0" indent="-317500" algn="l" rtl="0">
              <a:spcBef>
                <a:spcPts val="0"/>
              </a:spcBef>
              <a:spcAft>
                <a:spcPts val="0"/>
              </a:spcAft>
              <a:buSzPts val="1400"/>
              <a:buChar char="●"/>
            </a:pPr>
            <a:r>
              <a:rPr lang="en-US" dirty="0"/>
              <a:t>CDP Self-Reflection Tool which you will use at the end of the module to assess where your district may be in relation to the essential elements of Phase 1</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 materials are hyperlinked on the slide for easy access.</a:t>
            </a:r>
            <a:endParaRPr dirty="0"/>
          </a:p>
        </p:txBody>
      </p:sp>
      <p:sp>
        <p:nvSpPr>
          <p:cNvPr id="361" name="Google Shape;361;g135cbe7d6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3344441d4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3344441d4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 2 is to develop a timeline for the scope of the work and the CDP includes two sample timelines that districts may choose to utilize that list the phases and key actions within specific timeframes. The Sample 1 Timeline starts one year prior to expected classroom implementation and the sample 2 timeline starts the work six months prior to implementation. We have also included a blank timeline template for districts to use to create their own. </a:t>
            </a:r>
            <a:endParaRPr/>
          </a:p>
        </p:txBody>
      </p:sp>
      <p:sp>
        <p:nvSpPr>
          <p:cNvPr id="497" name="Google Shape;497;g13344441d41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3344441d4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3344441d41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 support the work of Phase 1, step 3, the CDP includes a curriculum development budget template to assist districts in thinking through what is needed for the work as well as possible associated costs and funding sources. It also includes examples of MUNIS codes commonly used for curriculum work. </a:t>
            </a:r>
            <a:endParaRPr/>
          </a:p>
        </p:txBody>
      </p:sp>
      <p:sp>
        <p:nvSpPr>
          <p:cNvPr id="505" name="Google Shape;505;g13344441d41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3344441d41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3344441d41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two key tools for Phase 1, Step 4. The first is the Curriculum Development Team Template where districts can record members that will make up the curriculum team, their role and grade-level to help ensure diverse representation throughout the work.</a:t>
            </a:r>
          </a:p>
          <a:p>
            <a:pPr marL="0" lvl="0" indent="0" algn="l" rtl="0">
              <a:spcBef>
                <a:spcPts val="0"/>
              </a:spcBef>
              <a:spcAft>
                <a:spcPts val="0"/>
              </a:spcAft>
              <a:buNone/>
            </a:pPr>
            <a:endParaRPr lang="en-US"/>
          </a:p>
          <a:p>
            <a:pPr marL="0" lvl="0" indent="0" algn="l" rtl="0">
              <a:spcBef>
                <a:spcPts val="0"/>
              </a:spcBef>
              <a:spcAft>
                <a:spcPts val="0"/>
              </a:spcAft>
              <a:buNone/>
            </a:pPr>
            <a:r>
              <a:rPr lang="en-US"/>
              <a:t>The second tool is the curriculum team meeting schedule template which allows district leaders to plan for meeting logistics and to communicate those plans to the curriculum team. </a:t>
            </a:r>
            <a:endParaRPr/>
          </a:p>
        </p:txBody>
      </p:sp>
      <p:sp>
        <p:nvSpPr>
          <p:cNvPr id="513" name="Google Shape;513;g13344441d41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3344441d41_0_5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13344441d41_0_5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a:t>In addition to the key tools, the CDP also contains an appendix that provides more support for implementing each phase. </a:t>
            </a:r>
            <a:endParaRPr/>
          </a:p>
        </p:txBody>
      </p:sp>
      <p:sp>
        <p:nvSpPr>
          <p:cNvPr id="521" name="Google Shape;521;g13344441d41_0_5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a:t>Placeholder until completed then will update this screen shot</a:t>
            </a:r>
          </a:p>
          <a:p>
            <a:pPr marL="0" lvl="0" indent="0" algn="l" rtl="0">
              <a:spcBef>
                <a:spcPts val="0"/>
              </a:spcBef>
              <a:spcAft>
                <a:spcPts val="0"/>
              </a:spcAft>
              <a:buNone/>
            </a:pPr>
            <a:endParaRPr lang="en-US" b="1"/>
          </a:p>
          <a:p>
            <a:pPr marL="0" lvl="0" indent="0" algn="l" rtl="0">
              <a:spcBef>
                <a:spcPts val="0"/>
              </a:spcBef>
              <a:spcAft>
                <a:spcPts val="0"/>
              </a:spcAft>
              <a:buNone/>
            </a:pPr>
            <a:r>
              <a:rPr lang="en-US"/>
              <a:t>The Phase 1 toolkit includes the professional learning module and associated resources, sample artifacts from districts around the state and video clips from districts sharing their experiences as they worked through the process. </a:t>
            </a:r>
          </a:p>
          <a:p>
            <a:pPr marL="0" lvl="0" indent="0" algn="l" rtl="0">
              <a:spcBef>
                <a:spcPts val="0"/>
              </a:spcBef>
              <a:spcAft>
                <a:spcPts val="0"/>
              </a:spcAft>
              <a:buNone/>
            </a:pPr>
            <a:endParaRPr lang="en-US"/>
          </a:p>
          <a:p>
            <a:pPr marL="0" lvl="0" indent="0" algn="l" rtl="0">
              <a:spcBef>
                <a:spcPts val="0"/>
              </a:spcBef>
              <a:spcAft>
                <a:spcPts val="0"/>
              </a:spcAft>
              <a:buNone/>
            </a:pPr>
            <a:r>
              <a:rPr lang="en-US"/>
              <a:t>We want to highlight two of the sample artifacts included in the toolkit for Phase 1.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878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e02103737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e02103737_0_5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critically important for districts to provide clear, transparent communication. This includes prior to starting the work, ensuring that stakeholders understand the process and the content areas undergoing development or revision that year. Leaders should also communicate with stakeholders throughout the process, including opportunities for them to provide input to help inform the work. </a:t>
            </a:r>
          </a:p>
          <a:p>
            <a:pPr marL="0" lvl="0" indent="0" algn="l" rtl="0">
              <a:spcBef>
                <a:spcPts val="0"/>
              </a:spcBef>
              <a:spcAft>
                <a:spcPts val="0"/>
              </a:spcAft>
              <a:buNone/>
            </a:pPr>
            <a:endParaRPr lang="en-US" b="1"/>
          </a:p>
          <a:p>
            <a:pPr marL="0" lvl="0" indent="0" algn="l" rtl="0">
              <a:spcBef>
                <a:spcPts val="0"/>
              </a:spcBef>
              <a:spcAft>
                <a:spcPts val="0"/>
              </a:spcAft>
              <a:buNone/>
            </a:pPr>
            <a:r>
              <a:rPr lang="en-US" b="0"/>
              <a:t>This is an example of a flyer that Graves Co created and shared with their stakeholders to communicate the timeline and work that would occur around selecting the HQIR in Phase 3. </a:t>
            </a:r>
          </a:p>
        </p:txBody>
      </p:sp>
      <p:sp>
        <p:nvSpPr>
          <p:cNvPr id="554" name="Google Shape;554;gde02103737_0_5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e02103737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e02103737_0_5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second artifact is an example of the curriculum development team structure from Perry Co. As you can see, the team reflects representation from both district and school leaders, as well as teachers from various grade bands across the district. </a:t>
            </a:r>
          </a:p>
          <a:p>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a:t>
            </a:r>
          </a:p>
        </p:txBody>
      </p:sp>
      <p:sp>
        <p:nvSpPr>
          <p:cNvPr id="554" name="Google Shape;554;gde02103737_0_5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77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0a5e47569c_0_5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10a5e47569c_0_5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None/>
            </a:pPr>
            <a:r>
              <a:rPr lang="en-US"/>
              <a:t>We want to give you an opportunity to explore Phase 1 tools and resources. You may want to spend some time exploring individually or with your team. As you explore, focus on:</a:t>
            </a:r>
            <a:endParaRPr/>
          </a:p>
          <a:p>
            <a:pPr marL="171450" lvl="0" indent="-171450" algn="l" rtl="0">
              <a:spcBef>
                <a:spcPts val="1000"/>
              </a:spcBef>
              <a:spcAft>
                <a:spcPts val="0"/>
              </a:spcAft>
              <a:buClr>
                <a:schemeClr val="dk1"/>
              </a:buClr>
              <a:buSzPts val="1200"/>
              <a:buFont typeface="Arial "/>
              <a:buChar char="•"/>
            </a:pPr>
            <a:r>
              <a:rPr lang="en-US"/>
              <a:t>Which tools and resources may be most beneficial to supporting the work of Phase 1?</a:t>
            </a:r>
            <a:endParaRPr/>
          </a:p>
          <a:p>
            <a:pPr marL="171450" lvl="0" indent="-171450" algn="l" rtl="0">
              <a:spcBef>
                <a:spcPts val="1000"/>
              </a:spcBef>
              <a:spcAft>
                <a:spcPts val="0"/>
              </a:spcAft>
              <a:buClr>
                <a:schemeClr val="dk1"/>
              </a:buClr>
              <a:buSzPts val="1200"/>
              <a:buFont typeface="Arial "/>
              <a:buChar char="•"/>
            </a:pPr>
            <a:r>
              <a:rPr lang="en-US"/>
              <a:t>What tools and/or resources may still be needed to support Phase 1?</a:t>
            </a:r>
            <a:endParaRPr/>
          </a:p>
          <a:p>
            <a:pPr marL="0" lvl="0" indent="0" algn="l" rtl="0">
              <a:spcBef>
                <a:spcPts val="1000"/>
              </a:spcBef>
              <a:spcAft>
                <a:spcPts val="0"/>
              </a:spcAft>
              <a:buNone/>
            </a:pPr>
            <a:endParaRPr/>
          </a:p>
          <a:p>
            <a:pPr marL="0" lvl="0" indent="0" algn="l" rtl="0">
              <a:spcBef>
                <a:spcPts val="1000"/>
              </a:spcBef>
              <a:spcAft>
                <a:spcPts val="0"/>
              </a:spcAft>
              <a:buNone/>
            </a:pPr>
            <a:r>
              <a:rPr lang="en-US"/>
              <a:t>You can hold your thinking in the space provided under success criterion 3 on the participant handout </a:t>
            </a:r>
            <a:endParaRPr/>
          </a:p>
          <a:p>
            <a:pPr marL="0" lvl="0" indent="0" algn="l" rtl="0">
              <a:spcBef>
                <a:spcPts val="0"/>
              </a:spcBef>
              <a:spcAft>
                <a:spcPts val="0"/>
              </a:spcAft>
              <a:buNone/>
            </a:pPr>
            <a:endParaRPr lang="en-US"/>
          </a:p>
          <a:p>
            <a:pPr marL="0" lvl="0" indent="0" algn="l" rtl="0">
              <a:spcBef>
                <a:spcPts val="0"/>
              </a:spcBef>
              <a:spcAft>
                <a:spcPts val="0"/>
              </a:spcAft>
              <a:buNone/>
            </a:pPr>
            <a:r>
              <a:rPr lang="en-US" i="1"/>
              <a:t>Please pause the video and restart after exploring the resources and capturing your thinking on the handout.</a:t>
            </a:r>
            <a:endParaRPr i="1"/>
          </a:p>
        </p:txBody>
      </p:sp>
      <p:sp>
        <p:nvSpPr>
          <p:cNvPr id="550" name="Google Shape;550;g10a5e47569c_0_5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0a5e47569c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0a5e47569c_0_8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 explored individually or as a team but have more than one team in your group, take time to have a whole group share out to hear thinking from others in the room.</a:t>
            </a:r>
          </a:p>
          <a:p>
            <a:pPr marL="0" lvl="0" indent="0" algn="l" rtl="0">
              <a:spcBef>
                <a:spcPts val="0"/>
              </a:spcBef>
              <a:spcAft>
                <a:spcPts val="0"/>
              </a:spcAft>
              <a:buNone/>
            </a:pPr>
            <a:endParaRPr lang="en-US"/>
          </a:p>
          <a:p>
            <a:pPr marL="0" lvl="0" indent="0" algn="l" rtl="0">
              <a:spcBef>
                <a:spcPts val="0"/>
              </a:spcBef>
              <a:spcAft>
                <a:spcPts val="0"/>
              </a:spcAft>
              <a:buNone/>
            </a:pPr>
            <a:r>
              <a:rPr lang="en-US"/>
              <a:t>During your exploration, which tools and resources did you feel will be most beneficial? </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some tools and resources you noted may still be needed to support Phase 1? </a:t>
            </a:r>
          </a:p>
          <a:p>
            <a:pPr marL="0" lvl="0" indent="0" algn="l" rtl="0">
              <a:spcBef>
                <a:spcPts val="0"/>
              </a:spcBef>
              <a:spcAft>
                <a:spcPts val="0"/>
              </a:spcAft>
              <a:buNone/>
            </a:pPr>
            <a:endParaRPr lang="en-US" i="1"/>
          </a:p>
          <a:p>
            <a:pPr marL="0" lvl="0" indent="0" algn="l" rtl="0">
              <a:spcBef>
                <a:spcPts val="0"/>
              </a:spcBef>
              <a:spcAft>
                <a:spcPts val="0"/>
              </a:spcAft>
              <a:buNone/>
            </a:pPr>
            <a:r>
              <a:rPr lang="en-US" i="1"/>
              <a:t>Pause the video and restart after the whole group share-out. </a:t>
            </a:r>
            <a:endParaRPr i="1"/>
          </a:p>
        </p:txBody>
      </p:sp>
      <p:sp>
        <p:nvSpPr>
          <p:cNvPr id="557" name="Google Shape;557;g10a5e47569c_0_8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3cac3a7bb5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13cac3a7bb5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We are to our last success criterion where we want to provide you time to begin to develop an action plan for implementing Phase 1 at the local level. </a:t>
            </a:r>
            <a:endParaRPr sz="1200"/>
          </a:p>
          <a:p>
            <a:pPr marL="0" lvl="0" indent="0" algn="l" rtl="0">
              <a:lnSpc>
                <a:spcPct val="100000"/>
              </a:lnSpc>
              <a:spcBef>
                <a:spcPts val="0"/>
              </a:spcBef>
              <a:spcAft>
                <a:spcPts val="0"/>
              </a:spcAft>
              <a:buClr>
                <a:schemeClr val="dk1"/>
              </a:buClr>
              <a:buSzPts val="1200"/>
              <a:buFont typeface="Arial"/>
              <a:buNone/>
            </a:pPr>
            <a:endParaRPr sz="1200"/>
          </a:p>
          <a:p>
            <a:pPr marL="0" lvl="0" indent="0" algn="l" rtl="0">
              <a:spcBef>
                <a:spcPts val="0"/>
              </a:spcBef>
              <a:spcAft>
                <a:spcPts val="0"/>
              </a:spcAft>
              <a:buNone/>
            </a:pPr>
            <a:endParaRPr/>
          </a:p>
        </p:txBody>
      </p:sp>
      <p:sp>
        <p:nvSpPr>
          <p:cNvPr id="564" name="Google Shape;564;g13cac3a7bb5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Before we move into Phase 1 content, it will be helpful for you to establish a baseline level of understanding. Look briefly at the name Phase 1, “Prepare for the Process,” and its four steps. Next, consider our learning goal: “We are learning about key decisions district leaders should consider in preparation for supporting the work of the curriculum process at the local level.” This information will be helpful on the next slide when we activate background knowledge you might have about the first phase of a curriculum process and is also available at the top of your participant handout.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111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t>Before thinking though your action plan, we want to pause for a final reflection to anchor your learning from the module so that you can move it forward into application. Go back to the “Know/Need to Know” table on page 1 of your participant handout.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First, review the items on your “Know” list and update as needed. Then look back and determine which item on your “Know “ list seems most important for you to remember?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Then review the items on your “Need to Know” list and again update as needed. Look back over the “Need to Know” list and determine which item seems most important to address in supporting implementation of Phase 1 in your district.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Record both of those items in the space provided under success criterion 4 on your participant handout. </a:t>
            </a:r>
          </a:p>
          <a:p>
            <a:pPr marL="0" lvl="0" indent="0" algn="l" rtl="0">
              <a:spcBef>
                <a:spcPts val="0"/>
              </a:spcBef>
              <a:spcAft>
                <a:spcPts val="0"/>
              </a:spcAft>
              <a:buClr>
                <a:schemeClr val="dk1"/>
              </a:buClr>
              <a:buSzPts val="1100"/>
              <a:buFont typeface="Arial" panose="020B0604020202020204" pitchFamily="34" charset="0"/>
              <a:buNone/>
            </a:pPr>
            <a:endParaRPr lang="en-US" sz="1200" i="1"/>
          </a:p>
          <a:p>
            <a:pPr marL="0" lvl="0" indent="0" algn="l" rtl="0">
              <a:spcBef>
                <a:spcPts val="0"/>
              </a:spcBef>
              <a:spcAft>
                <a:spcPts val="0"/>
              </a:spcAft>
              <a:buClr>
                <a:schemeClr val="dk1"/>
              </a:buClr>
              <a:buSzPts val="1100"/>
              <a:buFont typeface="Arial" panose="020B0604020202020204" pitchFamily="34" charset="0"/>
              <a:buNone/>
            </a:pPr>
            <a:r>
              <a:rPr lang="en-US" sz="1200" i="1"/>
              <a:t>Pause the video and restart after completing this portion of the final reflection.</a:t>
            </a:r>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sz="1200" dirty="0"/>
              <a:t>Lastly, we want you to reassess your overall level of understanding of success criteria after engaging in the module on that scale of 1-5. Determine your rating now in the space provided under success criterion 4.</a:t>
            </a:r>
          </a:p>
          <a:p>
            <a:pPr marL="0" lvl="0" indent="0" algn="l" rtl="0">
              <a:spcBef>
                <a:spcPts val="0"/>
              </a:spcBef>
              <a:spcAft>
                <a:spcPts val="0"/>
              </a:spcAft>
              <a:buClr>
                <a:schemeClr val="dk1"/>
              </a:buClr>
              <a:buSzPts val="110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None/>
              <a:tabLst/>
              <a:defRPr/>
            </a:pPr>
            <a:r>
              <a:rPr lang="en-US" sz="1200" i="1" dirty="0"/>
              <a:t>Pause the video and restart after completing this second portion of the final reflection. </a:t>
            </a:r>
            <a:endParaRPr lang="en-US" sz="1200" dirty="0"/>
          </a:p>
          <a:p>
            <a:pPr marL="171450" lvl="0" indent="-171450" algn="l" rtl="0">
              <a:spcBef>
                <a:spcPts val="0"/>
              </a:spcBef>
              <a:spcAft>
                <a:spcPts val="0"/>
              </a:spcAft>
              <a:buClr>
                <a:schemeClr val="dk1"/>
              </a:buClr>
              <a:buSzPts val="1100"/>
              <a:buFont typeface="Arial" panose="020B0604020202020204" pitchFamily="34" charset="0"/>
              <a:buChar char="•"/>
            </a:pPr>
            <a:endParaRPr lang="en-US" sz="1200" i="1" dirty="0"/>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887727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3b716be3a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3b716be3a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help you determine possible next steps, we recommend that you complete the first section from the CDP Self-Assessment Tool focused on essential element 1: A systemwide plan for curriculum development. The element is broken down into specific criteria necessary for supporting that element with a place for you to give a rating on a scale of 1 being </a:t>
            </a:r>
            <a:r>
              <a:rPr lang="en-US" i="1" dirty="0"/>
              <a:t>not present in our district</a:t>
            </a:r>
            <a:r>
              <a:rPr lang="en-US" dirty="0"/>
              <a:t> to 3 being </a:t>
            </a:r>
            <a:r>
              <a:rPr lang="en-US" i="1" dirty="0"/>
              <a:t>fully present and systematic in our district</a:t>
            </a:r>
            <a:r>
              <a:rPr lang="en-US" dirty="0"/>
              <a:t>. Again, this may help you pinpoint specific aspects of phase 1 that you want to prioritize as a part of your action plan. </a:t>
            </a:r>
            <a:endParaRPr dirty="0"/>
          </a:p>
        </p:txBody>
      </p:sp>
      <p:sp>
        <p:nvSpPr>
          <p:cNvPr id="572" name="Google Shape;572;g13b716be3a0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0a5e47569c_0_8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0a5e47569c_0_8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With your district teams, we want you to begin thinking about possible next steps, completion dates, supporting resources, responsibilities, and support you’ll need for implementing Phase 1 back in your district. The planning template is located under success criterion 4 on your participant handout.</a:t>
            </a:r>
            <a:endParaRPr/>
          </a:p>
          <a:p>
            <a:pPr marL="0" lvl="0" indent="0" algn="l" rtl="0">
              <a:spcBef>
                <a:spcPts val="0"/>
              </a:spcBef>
              <a:spcAft>
                <a:spcPts val="0"/>
              </a:spcAft>
              <a:buNone/>
            </a:pPr>
            <a:endParaRPr/>
          </a:p>
        </p:txBody>
      </p:sp>
      <p:sp>
        <p:nvSpPr>
          <p:cNvPr id="587" name="Google Shape;587;g10a5e47569c_0_8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Finally, we ask that you take time to complete the short PL survey to provide feedback on Module 1. </a:t>
            </a:r>
            <a:r>
              <a:rPr lang="en-US" dirty="0"/>
              <a:t>An EILA certificate is available and can be accessed at the end of the survey. </a:t>
            </a:r>
          </a:p>
          <a:p>
            <a:pPr marL="0" indent="0"/>
            <a:endParaRPr lang="en-US" dirty="0"/>
          </a:p>
          <a:p>
            <a:pPr marL="0" indent="0"/>
            <a:r>
              <a:rPr lang="en-US" dirty="0"/>
              <a:t>Please feel free to reach out to me or Fox with any questions you may have. Thank you for participating in Module 1 of the Curriculum Development Process professional learning series.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87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3b9f0dcc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3b9f0dcc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a:t>We will use a Know/Need-to-Know approach for activating background knowledge. First, note things you may already “Know” about our learning goal, perhaps using the title and steps of phase one for added insight. As we are beginning, this can certainly include hunches you may have as well. Next, infer things it may be important for you to find out based on the learning goal</a:t>
            </a:r>
            <a:r>
              <a:rPr lang="en-US"/>
              <a:t>, things you may “Need to Know.” Both what you may know and what you may need to know here at the beginning can be recorded in the table on p. 1 of your participant handout. As the module unfolds, hold these lists in mind. You will be invited to update them during midpoint and closing reflections. After capturing what you may know and need to know, please synthesize your sense of overall understanding using the 1-5 scale provided. This too will be revisited during the closing reflection.</a:t>
            </a:r>
          </a:p>
          <a:p>
            <a:pPr marL="0" lvl="0" indent="0" algn="l" rtl="0">
              <a:spcBef>
                <a:spcPts val="0"/>
              </a:spcBef>
              <a:spcAft>
                <a:spcPts val="0"/>
              </a:spcAft>
              <a:buNone/>
            </a:pPr>
            <a:endParaRPr lang="en-US"/>
          </a:p>
          <a:p>
            <a:pPr marL="0" lvl="0" indent="0" algn="l" rtl="0">
              <a:spcBef>
                <a:spcPts val="0"/>
              </a:spcBef>
              <a:spcAft>
                <a:spcPts val="0"/>
              </a:spcAft>
              <a:buNone/>
            </a:pPr>
            <a:r>
              <a:rPr lang="en-US" i="1"/>
              <a:t>Pause the video and restart after completing the self-assessment. </a:t>
            </a:r>
            <a:endParaRPr i="1"/>
          </a:p>
        </p:txBody>
      </p:sp>
      <p:sp>
        <p:nvSpPr>
          <p:cNvPr id="375" name="Google Shape;375;g13b9f0dcc1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3c9fe3b84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3c9fe3b84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you have a preliminary sense of where you might be relative to our learning goal, let’s move into success criteria for Module 1. Our success criteria are:</a:t>
            </a:r>
          </a:p>
          <a:p>
            <a:pPr marL="0" lvl="0" indent="0" algn="l" rtl="0">
              <a:spcBef>
                <a:spcPts val="0"/>
              </a:spcBef>
              <a:spcAft>
                <a:spcPts val="0"/>
              </a:spcAft>
              <a:buNone/>
            </a:pPr>
            <a:endParaRPr lang="en-US" dirty="0"/>
          </a:p>
          <a:p>
            <a:pPr marL="171450" lvl="0" indent="-171450" algn="l" rtl="0">
              <a:lnSpc>
                <a:spcPct val="100000"/>
              </a:lnSpc>
              <a:spcBef>
                <a:spcPts val="0"/>
              </a:spcBef>
              <a:spcAft>
                <a:spcPts val="0"/>
              </a:spcAft>
              <a:buClr>
                <a:schemeClr val="dk1"/>
              </a:buClr>
              <a:buSzPts val="1200"/>
              <a:buFont typeface="Arial"/>
              <a:buChar char="•"/>
            </a:pPr>
            <a:r>
              <a:rPr lang="en-US" dirty="0"/>
              <a:t>Differentiate the role of standards, curriculum and instructional resources. </a:t>
            </a:r>
          </a:p>
          <a:p>
            <a:pPr marL="171450" lvl="0" indent="-171450" algn="l" rtl="0">
              <a:lnSpc>
                <a:spcPct val="100000"/>
              </a:lnSpc>
              <a:spcBef>
                <a:spcPts val="0"/>
              </a:spcBef>
              <a:spcAft>
                <a:spcPts val="0"/>
              </a:spcAft>
              <a:buClr>
                <a:schemeClr val="dk1"/>
              </a:buClr>
              <a:buSzPts val="1200"/>
              <a:buFont typeface="Arial"/>
              <a:buChar char="•"/>
            </a:pPr>
            <a:r>
              <a:rPr lang="en-US" dirty="0"/>
              <a:t>Identify key actions and products of Phase 1 of the Curriculum Development Process. </a:t>
            </a:r>
          </a:p>
          <a:p>
            <a:pPr marL="171450" lvl="0" indent="-171450" algn="l" rtl="0">
              <a:lnSpc>
                <a:spcPct val="100000"/>
              </a:lnSpc>
              <a:spcBef>
                <a:spcPts val="0"/>
              </a:spcBef>
              <a:spcAft>
                <a:spcPts val="0"/>
              </a:spcAft>
              <a:buClr>
                <a:schemeClr val="dk1"/>
              </a:buClr>
              <a:buSzPts val="1200"/>
              <a:buFont typeface="Arial"/>
              <a:buChar char="•"/>
            </a:pPr>
            <a:r>
              <a:rPr lang="en-US" dirty="0"/>
              <a:t>Access resources to support implementation of Phase 1.</a:t>
            </a:r>
          </a:p>
          <a:p>
            <a:pPr marL="171450" lvl="0" indent="-171450" algn="l" rtl="0">
              <a:lnSpc>
                <a:spcPct val="100000"/>
              </a:lnSpc>
              <a:spcBef>
                <a:spcPts val="0"/>
              </a:spcBef>
              <a:spcAft>
                <a:spcPts val="0"/>
              </a:spcAft>
              <a:buClr>
                <a:schemeClr val="dk1"/>
              </a:buClr>
              <a:buSzPts val="1200"/>
              <a:buFont typeface="Arial"/>
              <a:buChar char="•"/>
            </a:pPr>
            <a:r>
              <a:rPr lang="en-US" dirty="0"/>
              <a:t>Develop an action plan for implementing Phase 1 at the local level. </a:t>
            </a:r>
            <a:endParaRPr lang="en-US" sz="1200" dirty="0"/>
          </a:p>
          <a:p>
            <a:pPr marL="0" lvl="0" indent="0" algn="l" rtl="0">
              <a:lnSpc>
                <a:spcPct val="100000"/>
              </a:lnSpc>
              <a:spcBef>
                <a:spcPts val="0"/>
              </a:spcBef>
              <a:spcAft>
                <a:spcPts val="0"/>
              </a:spcAft>
              <a:buClr>
                <a:schemeClr val="dk1"/>
              </a:buClr>
              <a:buSzPts val="1200"/>
              <a:buFont typeface="Arial"/>
              <a:buNone/>
            </a:pPr>
            <a:endParaRPr lang="en-US" b="1" dirty="0"/>
          </a:p>
          <a:p>
            <a:pPr marL="0" lvl="0" indent="0" algn="l" rtl="0">
              <a:lnSpc>
                <a:spcPct val="100000"/>
              </a:lnSpc>
              <a:spcBef>
                <a:spcPts val="0"/>
              </a:spcBef>
              <a:spcAft>
                <a:spcPts val="0"/>
              </a:spcAft>
              <a:buClr>
                <a:schemeClr val="dk1"/>
              </a:buClr>
              <a:buSzPts val="1200"/>
              <a:buFont typeface="Arial"/>
              <a:buNone/>
            </a:pPr>
            <a:r>
              <a:rPr lang="en-US" dirty="0"/>
              <a:t>We will begin by taking up the first success criterion </a:t>
            </a:r>
            <a:r>
              <a:rPr lang="en-US" b="1" dirty="0"/>
              <a:t>(CLICK)</a:t>
            </a:r>
            <a:r>
              <a:rPr lang="en-US" dirty="0"/>
              <a:t>, ”Differentiate the role of standards, curriculum and instructional resources.” These distinctions will be important throughout the CDP.</a:t>
            </a:r>
          </a:p>
        </p:txBody>
      </p:sp>
      <p:sp>
        <p:nvSpPr>
          <p:cNvPr id="382" name="Google Shape;382;g13c9fe3b84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35cbe7d6d8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35cbe7d6d8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start by exploring your understanding of the role of standards, curriculum and instructional resources. There is space in the table under success criterion one of your participant handout to hold your thinking.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are going to pause and give you some individual time to respond to this question. </a:t>
            </a:r>
            <a:endParaRPr dirty="0"/>
          </a:p>
        </p:txBody>
      </p:sp>
      <p:sp>
        <p:nvSpPr>
          <p:cNvPr id="390" name="Google Shape;390;g135cbe7d6d8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a32a342af_0_1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0a32a342af_0_13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help build common language and understanding, we want you to individually read through </a:t>
            </a:r>
            <a:r>
              <a:rPr lang="en-US" i="1" dirty="0"/>
              <a:t>Figure 1.2</a:t>
            </a:r>
            <a:r>
              <a:rPr lang="en-US" dirty="0"/>
              <a:t> on page 4 of the CDP that differentiates the role of standards, curriculum and instructional resources as defined in KY law.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you read, compare the information in Figure 1.2 to your initial thinking. Note any similarities or differences in the space provided in the last column of the table under success criterion one of your participant handout.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Pause the video and restart after you have read through Figure 1.2 of the CDP and captured your thinking on your participant handout. </a:t>
            </a:r>
            <a:endParaRPr i="1" dirty="0"/>
          </a:p>
        </p:txBody>
      </p:sp>
      <p:sp>
        <p:nvSpPr>
          <p:cNvPr id="398" name="Google Shape;398;g10a32a342af_0_13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0a32a342af_0_16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0a32a342af_0_16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We want to give you an opportunity to process what you read with your team. Based on what you read about the role of standards, curriculum and instructional resources, </a:t>
            </a:r>
            <a:r>
              <a:rPr kumimoji="0" lang="en-US" sz="1200" b="0" i="1" u="none" strike="noStrike" kern="0" cap="none" spc="0" normalizeH="0" baseline="0" noProof="0" dirty="0">
                <a:ln>
                  <a:noFill/>
                </a:ln>
                <a:solidFill>
                  <a:srgbClr val="000000"/>
                </a:solidFill>
                <a:effectLst/>
                <a:uLnTx/>
                <a:uFillTx/>
                <a:latin typeface="Calibri"/>
                <a:cs typeface="Calibri"/>
                <a:sym typeface="Calibri"/>
              </a:rPr>
              <a:t>what was confirmed from your initial thinking and what might you revise or add</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Make sure to equitably share ‘talk time’ as you discuss. Also, you can capture any new ideas or questions in the space provided under success criterion one of your handout.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1" u="none" strike="noStrike" kern="0" cap="none" spc="0" normalizeH="0" baseline="0" noProof="0" dirty="0">
                <a:ln>
                  <a:noFill/>
                </a:ln>
                <a:solidFill>
                  <a:srgbClr val="000000"/>
                </a:solidFill>
                <a:effectLst/>
                <a:uLnTx/>
                <a:uFillTx/>
                <a:latin typeface="Calibri"/>
                <a:cs typeface="Calibri"/>
                <a:sym typeface="Calibri"/>
              </a:rPr>
              <a:t>Pause the video and restart after your team discussion. </a:t>
            </a:r>
          </a:p>
        </p:txBody>
      </p:sp>
      <p:sp>
        <p:nvSpPr>
          <p:cNvPr id="405" name="Google Shape;405;g10a32a342af_0_16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0a5e47569c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0a5e47569c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have more than one team, you may want to now have a whole group share out to hear from everyone.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Based on what you read and your team’s discussion, what stood out to you regarding the role of standards, curriculum and instructional resources?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Pause the video and rejoin after the whole-group share out. </a:t>
            </a:r>
            <a:endParaRPr i="1" dirty="0"/>
          </a:p>
        </p:txBody>
      </p:sp>
      <p:sp>
        <p:nvSpPr>
          <p:cNvPr id="413" name="Google Shape;413;g10a5e47569c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80" name="Google Shape;80;p1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5"/>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83" name="Google Shape;83;p15"/>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84" name="Google Shape;84;p15"/>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7" name="Google Shape;97;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7780"/>
                </a:solidFill>
                <a:latin typeface="Libre Franklin"/>
                <a:ea typeface="Libre Franklin"/>
                <a:cs typeface="Libre Franklin"/>
                <a:sym typeface="Libre Franklin"/>
              </a:defRPr>
            </a:lvl1pPr>
            <a:lvl2pPr marL="0" marR="0" lvl="1" indent="0" algn="l" rtl="0">
              <a:spcBef>
                <a:spcPts val="0"/>
              </a:spcBef>
              <a:buNone/>
              <a:defRPr sz="1800">
                <a:solidFill>
                  <a:srgbClr val="007780"/>
                </a:solidFill>
                <a:latin typeface="Libre Franklin"/>
                <a:ea typeface="Libre Franklin"/>
                <a:cs typeface="Libre Franklin"/>
                <a:sym typeface="Libre Franklin"/>
              </a:defRPr>
            </a:lvl2pPr>
            <a:lvl3pPr marL="0" marR="0" lvl="2" indent="0" algn="l" rtl="0">
              <a:spcBef>
                <a:spcPts val="0"/>
              </a:spcBef>
              <a:buNone/>
              <a:defRPr sz="1800">
                <a:solidFill>
                  <a:srgbClr val="007780"/>
                </a:solidFill>
                <a:latin typeface="Libre Franklin"/>
                <a:ea typeface="Libre Franklin"/>
                <a:cs typeface="Libre Franklin"/>
                <a:sym typeface="Libre Franklin"/>
              </a:defRPr>
            </a:lvl3pPr>
            <a:lvl4pPr marL="0" marR="0" lvl="3" indent="0" algn="l" rtl="0">
              <a:spcBef>
                <a:spcPts val="0"/>
              </a:spcBef>
              <a:buNone/>
              <a:defRPr sz="1800">
                <a:solidFill>
                  <a:srgbClr val="007780"/>
                </a:solidFill>
                <a:latin typeface="Libre Franklin"/>
                <a:ea typeface="Libre Franklin"/>
                <a:cs typeface="Libre Franklin"/>
                <a:sym typeface="Libre Franklin"/>
              </a:defRPr>
            </a:lvl4pPr>
            <a:lvl5pPr marL="0" marR="0" lvl="4" indent="0" algn="l" rtl="0">
              <a:spcBef>
                <a:spcPts val="0"/>
              </a:spcBef>
              <a:buNone/>
              <a:defRPr sz="1800">
                <a:solidFill>
                  <a:srgbClr val="007780"/>
                </a:solidFill>
                <a:latin typeface="Libre Franklin"/>
                <a:ea typeface="Libre Franklin"/>
                <a:cs typeface="Libre Franklin"/>
                <a:sym typeface="Libre Franklin"/>
              </a:defRPr>
            </a:lvl5pPr>
            <a:lvl6pPr marL="0" marR="0" lvl="5" indent="0" algn="l" rtl="0">
              <a:spcBef>
                <a:spcPts val="0"/>
              </a:spcBef>
              <a:buNone/>
              <a:defRPr sz="1800">
                <a:solidFill>
                  <a:srgbClr val="007780"/>
                </a:solidFill>
                <a:latin typeface="Libre Franklin"/>
                <a:ea typeface="Libre Franklin"/>
                <a:cs typeface="Libre Franklin"/>
                <a:sym typeface="Libre Franklin"/>
              </a:defRPr>
            </a:lvl6pPr>
            <a:lvl7pPr marL="0" marR="0" lvl="6" indent="0" algn="l" rtl="0">
              <a:spcBef>
                <a:spcPts val="0"/>
              </a:spcBef>
              <a:buNone/>
              <a:defRPr sz="1800">
                <a:solidFill>
                  <a:srgbClr val="007780"/>
                </a:solidFill>
                <a:latin typeface="Libre Franklin"/>
                <a:ea typeface="Libre Franklin"/>
                <a:cs typeface="Libre Franklin"/>
                <a:sym typeface="Libre Franklin"/>
              </a:defRPr>
            </a:lvl7pPr>
            <a:lvl8pPr marL="0" marR="0" lvl="7" indent="0" algn="l" rtl="0">
              <a:spcBef>
                <a:spcPts val="0"/>
              </a:spcBef>
              <a:buNone/>
              <a:defRPr sz="1800">
                <a:solidFill>
                  <a:srgbClr val="007780"/>
                </a:solidFill>
                <a:latin typeface="Libre Franklin"/>
                <a:ea typeface="Libre Franklin"/>
                <a:cs typeface="Libre Franklin"/>
                <a:sym typeface="Libre Franklin"/>
              </a:defRPr>
            </a:lvl8pPr>
            <a:lvl9pPr marL="0" marR="0" lvl="8" indent="0" algn="l" rtl="0">
              <a:spcBef>
                <a:spcPts val="0"/>
              </a:spcBef>
              <a:buNone/>
              <a:defRPr sz="1800">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20"/>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2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p2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2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p2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p2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2" name="Google Shape;122;p2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5" name="Google Shape;135;p2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6" name="Google Shape;136;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5"/>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6"/>
          <p:cNvSpPr>
            <a:spLocks noGrp="1"/>
          </p:cNvSpPr>
          <p:nvPr>
            <p:ph type="pic" idx="2"/>
          </p:nvPr>
        </p:nvSpPr>
        <p:spPr>
          <a:xfrm>
            <a:off x="5183188" y="987425"/>
            <a:ext cx="6172200" cy="4873500"/>
          </a:xfrm>
          <a:prstGeom prst="rect">
            <a:avLst/>
          </a:prstGeom>
          <a:noFill/>
          <a:ln>
            <a:noFill/>
          </a:ln>
        </p:spPr>
      </p:sp>
      <p:sp>
        <p:nvSpPr>
          <p:cNvPr id="142" name="Google Shape;142;p2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3" name="Google Shape;143;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3" name="Google Shape;153;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61"/>
        <p:cNvGrpSpPr/>
        <p:nvPr/>
      </p:nvGrpSpPr>
      <p:grpSpPr>
        <a:xfrm>
          <a:off x="0" y="0"/>
          <a:ext cx="0" cy="0"/>
          <a:chOff x="0" y="0"/>
          <a:chExt cx="0" cy="0"/>
        </a:xfrm>
      </p:grpSpPr>
      <p:sp>
        <p:nvSpPr>
          <p:cNvPr id="162" name="Google Shape;162;p3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5" name="Google Shape;165;p31"/>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166" name="Google Shape;166;p31"/>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3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3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0" name="Google Shape;170;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32"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6" name="Google Shape;176;p3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7" name="Google Shape;177;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0" name="Google Shape;180;p3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83" name="Google Shape;183;p3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34"/>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p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8" name="Google Shape;188;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Google Shape;189;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0" name="Google Shape;190;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1" name="Google Shape;191;p3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4" name="Google Shape;194;p3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5" name="Google Shape;195;p3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6" name="Google Shape;196;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9" name="Google Shape;199;p36"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3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3" name="Google Shape;203;p3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 name="Google Shape;204;p3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5" name="Google Shape;205;p3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6" name="Google Shape;206;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9" name="Google Shape;209;p3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4" name="Google Shape;214;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5" name="Google Shape;215;p3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
        <p:nvSpPr>
          <p:cNvPr id="217" name="Google Shape;217;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0" name="Google Shape;220;p39"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3" name="Google Shape;223;p4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4" name="Google Shape;224;p4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25" name="Google Shape;225;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6" name="Google Shape;226;p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7" name="Google Shape;227;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8" name="Google Shape;228;p40"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41"/>
          <p:cNvSpPr>
            <a:spLocks noGrp="1"/>
          </p:cNvSpPr>
          <p:nvPr>
            <p:ph type="pic" idx="2"/>
          </p:nvPr>
        </p:nvSpPr>
        <p:spPr>
          <a:xfrm>
            <a:off x="5183188" y="987425"/>
            <a:ext cx="6172200" cy="4873500"/>
          </a:xfrm>
          <a:prstGeom prst="rect">
            <a:avLst/>
          </a:prstGeom>
          <a:noFill/>
          <a:ln>
            <a:noFill/>
          </a:ln>
        </p:spPr>
      </p:sp>
      <p:sp>
        <p:nvSpPr>
          <p:cNvPr id="232" name="Google Shape;232;p4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3" name="Google Shape;233;p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6" name="Google Shape;236;p4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9" name="Google Shape;239;p4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 name="Google Shape;240;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2" name="Google Shape;242;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3" name="Google Shape;243;p42"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p4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7" name="Google Shape;247;p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8" name="Google Shape;248;p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9" name="Google Shape;249;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0" name="Google Shape;250;p4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53" name="Google Shape;253;p44"/>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54" name="Google Shape;254;p4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57" name="Google Shape;257;p4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58" name="Google Shape;258;p4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9"/>
        <p:cNvGrpSpPr/>
        <p:nvPr/>
      </p:nvGrpSpPr>
      <p:grpSpPr>
        <a:xfrm>
          <a:off x="0" y="0"/>
          <a:ext cx="0" cy="0"/>
          <a:chOff x="0" y="0"/>
          <a:chExt cx="0" cy="0"/>
        </a:xfrm>
      </p:grpSpPr>
      <p:sp>
        <p:nvSpPr>
          <p:cNvPr id="260" name="Google Shape;260;p46"/>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61" name="Google Shape;261;p4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46"/>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65" name="Google Shape;265;p4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47"/>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67"/>
        <p:cNvGrpSpPr/>
        <p:nvPr/>
      </p:nvGrpSpPr>
      <p:grpSpPr>
        <a:xfrm>
          <a:off x="0" y="0"/>
          <a:ext cx="0" cy="0"/>
          <a:chOff x="0" y="0"/>
          <a:chExt cx="0" cy="0"/>
        </a:xfrm>
      </p:grpSpPr>
      <p:sp>
        <p:nvSpPr>
          <p:cNvPr id="268" name="Google Shape;268;p48"/>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69" name="Google Shape;269;p48"/>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70" name="Google Shape;270;p48"/>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271" name="Google Shape;271;p48"/>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272" name="Google Shape;272;p48"/>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273" name="Google Shape;273;p4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74"/>
        <p:cNvGrpSpPr/>
        <p:nvPr/>
      </p:nvGrpSpPr>
      <p:grpSpPr>
        <a:xfrm>
          <a:off x="0" y="0"/>
          <a:ext cx="0" cy="0"/>
          <a:chOff x="0" y="0"/>
          <a:chExt cx="0" cy="0"/>
        </a:xfrm>
      </p:grpSpPr>
      <p:pic>
        <p:nvPicPr>
          <p:cNvPr id="275" name="Google Shape;275;p49"/>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276" name="Google Shape;276;p49"/>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Clr>
                <a:schemeClr val="dk1"/>
              </a:buClr>
              <a:buSzPts val="3100"/>
              <a:buFont typeface="Arial"/>
              <a:buNone/>
            </a:pPr>
            <a:endParaRPr sz="3100" b="0" i="0" u="none" strike="noStrike" cap="none">
              <a:solidFill>
                <a:schemeClr val="dk1"/>
              </a:solidFill>
              <a:latin typeface="Lato"/>
              <a:ea typeface="Lato"/>
              <a:cs typeface="Lato"/>
              <a:sym typeface="Lato"/>
            </a:endParaRPr>
          </a:p>
        </p:txBody>
      </p:sp>
      <p:sp>
        <p:nvSpPr>
          <p:cNvPr id="277" name="Google Shape;277;p49"/>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49"/>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279" name="Google Shape;279;p49"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85"/>
        <p:cNvGrpSpPr/>
        <p:nvPr/>
      </p:nvGrpSpPr>
      <p:grpSpPr>
        <a:xfrm>
          <a:off x="0" y="0"/>
          <a:ext cx="0" cy="0"/>
          <a:chOff x="0" y="0"/>
          <a:chExt cx="0" cy="0"/>
        </a:xfrm>
      </p:grpSpPr>
      <p:sp>
        <p:nvSpPr>
          <p:cNvPr id="286" name="Google Shape;286;p5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5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88" name="Google Shape;288;p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9" name="Google Shape;289;p5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0" name="Google Shape;290;p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4" name="Google Shape;294;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p5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6"/>
        <p:cNvGrpSpPr/>
        <p:nvPr/>
      </p:nvGrpSpPr>
      <p:grpSpPr>
        <a:xfrm>
          <a:off x="0" y="0"/>
          <a:ext cx="0" cy="0"/>
          <a:chOff x="0" y="0"/>
          <a:chExt cx="0" cy="0"/>
        </a:xfrm>
      </p:grpSpPr>
      <p:sp>
        <p:nvSpPr>
          <p:cNvPr id="297" name="Google Shape;297;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8" name="Google Shape;298;p5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9" name="Google Shape;299;p5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0" name="Google Shape;300;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1" name="Google Shape;301;p5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2"/>
        <p:cNvGrpSpPr/>
        <p:nvPr/>
      </p:nvGrpSpPr>
      <p:grpSpPr>
        <a:xfrm>
          <a:off x="0" y="0"/>
          <a:ext cx="0" cy="0"/>
          <a:chOff x="0" y="0"/>
          <a:chExt cx="0" cy="0"/>
        </a:xfrm>
      </p:grpSpPr>
      <p:sp>
        <p:nvSpPr>
          <p:cNvPr id="303" name="Google Shape;303;p5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4" name="Google Shape;304;p5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5" name="Google Shape;305;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54"/>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8"/>
        <p:cNvGrpSpPr/>
        <p:nvPr/>
      </p:nvGrpSpPr>
      <p:grpSpPr>
        <a:xfrm>
          <a:off x="0" y="0"/>
          <a:ext cx="0" cy="0"/>
          <a:chOff x="0" y="0"/>
          <a:chExt cx="0" cy="0"/>
        </a:xfrm>
      </p:grpSpPr>
      <p:sp>
        <p:nvSpPr>
          <p:cNvPr id="309" name="Google Shape;309;p5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0" name="Google Shape;310;p55"/>
          <p:cNvSpPr>
            <a:spLocks noGrp="1"/>
          </p:cNvSpPr>
          <p:nvPr>
            <p:ph type="pic" idx="2"/>
          </p:nvPr>
        </p:nvSpPr>
        <p:spPr>
          <a:xfrm>
            <a:off x="5183188" y="987425"/>
            <a:ext cx="6172200" cy="4873500"/>
          </a:xfrm>
          <a:prstGeom prst="rect">
            <a:avLst/>
          </a:prstGeom>
          <a:noFill/>
          <a:ln>
            <a:noFill/>
          </a:ln>
        </p:spPr>
      </p:sp>
      <p:sp>
        <p:nvSpPr>
          <p:cNvPr id="311" name="Google Shape;311;p5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12" name="Google Shape;312;p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3" name="Google Shape;313;p55"/>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14"/>
        <p:cNvGrpSpPr/>
        <p:nvPr/>
      </p:nvGrpSpPr>
      <p:grpSpPr>
        <a:xfrm>
          <a:off x="0" y="0"/>
          <a:ext cx="0" cy="0"/>
          <a:chOff x="0" y="0"/>
          <a:chExt cx="0" cy="0"/>
        </a:xfrm>
      </p:grpSpPr>
      <p:sp>
        <p:nvSpPr>
          <p:cNvPr id="315" name="Google Shape;315;p5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16"/>
        <p:cNvGrpSpPr/>
        <p:nvPr/>
      </p:nvGrpSpPr>
      <p:grpSpPr>
        <a:xfrm>
          <a:off x="0" y="0"/>
          <a:ext cx="0" cy="0"/>
          <a:chOff x="0" y="0"/>
          <a:chExt cx="0" cy="0"/>
        </a:xfrm>
      </p:grpSpPr>
      <p:sp>
        <p:nvSpPr>
          <p:cNvPr id="317" name="Google Shape;317;p5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8" name="Google Shape;318;p57"/>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19" name="Google Shape;319;p5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20" name="Google Shape;320;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1" name="Google Shape;321;p57"/>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2" name="Google Shape;322;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3"/>
        <p:cNvGrpSpPr/>
        <p:nvPr/>
      </p:nvGrpSpPr>
      <p:grpSpPr>
        <a:xfrm>
          <a:off x="0" y="0"/>
          <a:ext cx="0" cy="0"/>
          <a:chOff x="0" y="0"/>
          <a:chExt cx="0" cy="0"/>
        </a:xfrm>
      </p:grpSpPr>
      <p:sp>
        <p:nvSpPr>
          <p:cNvPr id="324" name="Google Shape;324;p5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5" name="Google Shape;325;p5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6" name="Google Shape;326;p5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7" name="Google Shape;327;p5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8" name="Google Shape;328;p5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9" name="Google Shape;329;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0" name="Google Shape;330;p5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4" name="Google Shape;334;p5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35"/>
        <p:cNvGrpSpPr/>
        <p:nvPr/>
      </p:nvGrpSpPr>
      <p:grpSpPr>
        <a:xfrm>
          <a:off x="0" y="0"/>
          <a:ext cx="0" cy="0"/>
          <a:chOff x="0" y="0"/>
          <a:chExt cx="0" cy="0"/>
        </a:xfrm>
      </p:grpSpPr>
      <p:sp>
        <p:nvSpPr>
          <p:cNvPr id="336" name="Google Shape;336;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7" name="Google Shape;337;p6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8"/>
        <p:cNvGrpSpPr/>
        <p:nvPr/>
      </p:nvGrpSpPr>
      <p:grpSpPr>
        <a:xfrm>
          <a:off x="0" y="0"/>
          <a:ext cx="0" cy="0"/>
          <a:chOff x="0" y="0"/>
          <a:chExt cx="0" cy="0"/>
        </a:xfrm>
      </p:grpSpPr>
      <p:sp>
        <p:nvSpPr>
          <p:cNvPr id="339" name="Google Shape;339;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6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1" name="Google Shape;341;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2" name="Google Shape;342;p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3"/>
        <p:cNvGrpSpPr/>
        <p:nvPr/>
      </p:nvGrpSpPr>
      <p:grpSpPr>
        <a:xfrm>
          <a:off x="0" y="0"/>
          <a:ext cx="0" cy="0"/>
          <a:chOff x="0" y="0"/>
          <a:chExt cx="0" cy="0"/>
        </a:xfrm>
      </p:grpSpPr>
      <p:sp>
        <p:nvSpPr>
          <p:cNvPr id="344" name="Google Shape;344;p6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5" name="Google Shape;345;p6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6" name="Google Shape;346;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7" name="Google Shape;347;p6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50" name="Google Shape;350;p63"/>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351" name="Google Shape;351;p63"/>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5183188" y="987425"/>
            <a:ext cx="6172200" cy="4873625"/>
          </a:xfrm>
          <a:prstGeom prst="rect">
            <a:avLst/>
          </a:prstGeom>
          <a:noFill/>
          <a:ln>
            <a:noFill/>
          </a:ln>
        </p:spPr>
      </p:sp>
      <p:sp>
        <p:nvSpPr>
          <p:cNvPr id="62" name="Google Shape;6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20" Type="http://schemas.openxmlformats.org/officeDocument/2006/relationships/slideLayout" Target="../slideLayouts/slideLayout45.xml"/><Relationship Id="rId21" Type="http://schemas.openxmlformats.org/officeDocument/2006/relationships/theme" Target="../theme/theme3.xml"/><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slideLayout" Target="../slideLayouts/slideLayout42.xml"/><Relationship Id="rId18" Type="http://schemas.openxmlformats.org/officeDocument/2006/relationships/slideLayout" Target="../slideLayouts/slideLayout43.xml"/><Relationship Id="rId19" Type="http://schemas.openxmlformats.org/officeDocument/2006/relationships/slideLayout" Target="../slideLayouts/slideLayout4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0" name="Google Shape;90;p1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2" name="Google Shape;282;p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3" name="Google Shape;283;p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4" name="Google Shape;284;p5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MCF_Section_1_Curriculum_Development_Process.pdf" TargetMode="External"/><Relationship Id="rId4" Type="http://schemas.openxmlformats.org/officeDocument/2006/relationships/hyperlink" Target="https://education.ky.gov/curriculum/modcurrframe/Documents/CDP_Phase_1_Participant_Handout.docx" TargetMode="External"/><Relationship Id="rId5" Type="http://schemas.openxmlformats.org/officeDocument/2006/relationships/hyperlink" Target="https://education.ky.gov/curriculum/modcurrframe/Documents/CDP_Self_Assessment_Tool.docx" TargetMode="External"/><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s://forms.gle/KQJi8V4zcJuZNjLAA" TargetMode="External"/><Relationship Id="rId4" Type="http://schemas.openxmlformats.org/officeDocument/2006/relationships/hyperlink" Target="mailto:fox.demoisey@ducation.ky.gov" TargetMode="External"/><Relationship Id="rId5" Type="http://schemas.openxmlformats.org/officeDocument/2006/relationships/hyperlink" Target="mailto:misty.higgins@education.ky.gov"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4"/>
          <p:cNvSpPr txBox="1">
            <a:spLocks noGrp="1"/>
          </p:cNvSpPr>
          <p:nvPr>
            <p:ph type="ctrTitle"/>
          </p:nvPr>
        </p:nvSpPr>
        <p:spPr>
          <a:xfrm>
            <a:off x="1868801" y="1214351"/>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t>Curriculum Development Process</a:t>
            </a:r>
            <a:endParaRPr/>
          </a:p>
        </p:txBody>
      </p:sp>
      <p:sp>
        <p:nvSpPr>
          <p:cNvPr id="357" name="Google Shape;357;p64"/>
          <p:cNvSpPr txBox="1">
            <a:spLocks noGrp="1"/>
          </p:cNvSpPr>
          <p:nvPr>
            <p:ph type="subTitle" idx="1"/>
          </p:nvPr>
        </p:nvSpPr>
        <p:spPr>
          <a:xfrm>
            <a:off x="1524000" y="3602051"/>
            <a:ext cx="9144000" cy="1834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007780"/>
              </a:buClr>
              <a:buSzPts val="2400"/>
              <a:buNone/>
            </a:pPr>
            <a:r>
              <a:rPr lang="en-US"/>
              <a:t>Phase 1: Prepare for the Process</a:t>
            </a:r>
            <a:endParaRPr/>
          </a:p>
          <a:p>
            <a:pPr marL="0" lvl="0" indent="0" algn="ctr" rtl="0">
              <a:lnSpc>
                <a:spcPct val="90000"/>
              </a:lnSpc>
              <a:spcBef>
                <a:spcPts val="1000"/>
              </a:spcBef>
              <a:spcAft>
                <a:spcPts val="0"/>
              </a:spcAft>
              <a:buClr>
                <a:srgbClr val="007780"/>
              </a:buClr>
              <a:buSzPts val="2400"/>
              <a:buNone/>
            </a:pPr>
            <a:endParaRPr/>
          </a:p>
          <a:p>
            <a:pPr marL="0" lvl="0" indent="0" algn="ctr" rtl="0">
              <a:lnSpc>
                <a:spcPct val="90000"/>
              </a:lnSpc>
              <a:spcBef>
                <a:spcPts val="1000"/>
              </a:spcBef>
              <a:spcAft>
                <a:spcPts val="0"/>
              </a:spcAft>
              <a:buClr>
                <a:srgbClr val="007780"/>
              </a:buClr>
              <a:buSzPts val="2400"/>
              <a:buNone/>
            </a:pPr>
            <a:r>
              <a:rPr lang="en-US"/>
              <a:t>										</a:t>
            </a:r>
            <a:endParaRPr sz="1800"/>
          </a:p>
        </p:txBody>
      </p:sp>
      <p:sp>
        <p:nvSpPr>
          <p:cNvPr id="2"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pvB3jSSX4j6bqo0Xwt4c0y3s5tKu9M0iC813UdQtNUsEF1DdWHiO703Skme9j8q8NjBBBBM11fs11MbNYfb/AI36fD4PTQPEuif2RqXh68WRItFtLCW+0tLu9gkeaGGxstT8Mgzie3NpqEun6rNHIYWtp5dQmhvUg+Z/EF28EniHWrTUPDL6oqNcalpd1oGpafFbpPqCWzpJcWNq/hy4nulcS3UkKBbeUO0s9yrXLxek2/iuDxAL21shb77izt5bSN/s+iac1/AiRvfa1BrE1tE2qW0uJru7g1fWWudXhtYtPvb2GVa/nbB51j6FCrlccBh8XgcUqdPL6NqcXQxEo0ZQToylV55vExpTdCUMTUi4zUl+7lF/Bqon7JwgnXjUi6XsoaTlD2j5lB1G5Sl7qUoNXXvczs3H62/Yx+GH7Qnxf8feKLT4dDR7Xw9f2Vlbav4pXQkj0K20zUYJBdWWq2t5cXV/b6rcW0kkNrok8mqajFJcLFczXVhard2f7efC3/gnN8LPAkelXvxS8ReIPHOurBBBeRabqn/CGpNHFeT3qolp4aaKeIPLLGk0N3q2pQXIt1kuLZZJboS/BP7NXxJ1f4daAvgfwPNNp8M8Ns99qsASO41TXA08moaxqd1wZLq/lmJeaZziPZF/qolRf0E8J698RtsWp3Gu+HtSKqtxJs1ma7u0ifAdp4reIspVnT540IT5icgGv2PIMsoRwGDeMpQxeZxg/rNRU7YKlVqShUnDD0JXjKN4U5SnJJVKkPaxjTUuRf0nwr4d4DBYSlisxw+FxmPnQpzqzqr2kKdWcIqpSw1J/uqUITcouag6k5Ju8IyjTVT48f8ABML4eePtCW/+CHxL8R+C722tZbY+BfHk8Os+EdWsjetqP9mJ4g0+307xPohjmmujatcXesWkkl1IggsFledPxI8a+AoPB/ibXvA/xM0OHwP4+0Ro9P8AFNhFGuy/spZAulXt7cCDUtJ1GPUkgsW0/wAQ6bePaXWmpNNNNHcObq4/o2XxV44fSDPbSabcRNFvm8nVFaVd33h9nuUimkBOE+UF2DFCu4EH85P22rCHxj4Ui8QnZY+MPBTWNzDd+ZBEj6TcajFb69Z3hubO9huILKC5fVrNZ7Zns7m2nS0urKG+vppKzLKcqoVFicPgKVLGStTqRgp06FfmVKlzzpwTfNSpQtTpwtTlKFNcinCnUp+Dx14YYaOV4zOMln9Sq4OlUr4jCxjTqU8TRoQdV+6kpRnTXNUjH4JpSUqfNJTj+UOqfC7Rfh89xqeq+M9Ne4SC0f8AsbTGfUNO0l74y3Wmy694nhubLU7WS9kukWGfSbHWLJ/PhS+uhai4lX1bQvg9Zy+GLjTYZtG8P680TajbA20+o6VMtyssMN5p2v2EuuaZMGjvbqbdqMUU5DNHvt1SUxZviW88I67aLo32W8dV0OVphoeqySX2n3EniJEga3eCwEktrY6TJpyXMVpcMFluJxJdStcQPN5f8SfCnja/8B+HH8KeNnufDdjrv2Rtc0i5uVutN0y60y6ttGEVmsF7Jpi2F2bO21yMPFe/ZbeLy5gLiC9HiQhhquJp05YHEtSlQjCbxOJWGjRqVlCWIlS9vCp7WUX8dNVKVOpWUZwlCat/PM6jqyjeu1L3qkoz/hr2fLzxpwjzJyv7T3pOMpSfNyp+5H58tfCXirVvHGv6B4onln1/xNpttrnhzSZNc1XX3l0+O+vLWPRbixsrG707xDcNa3FxZRR6fLFdQXy3GpR3kc8dzbnrbbSdP8VWVnpfhXwFoerjwrqWnaP4ph0eK1l1bQ7+01X+0bfUZDr1zql5bR6NrFjG+uWuj3P9sPplrqAu4Le2Ms9j55+1ZaeIPhBafCP4reGfFE3iLwV4le5sLvxd9q1CWPUrW+nl1SyudLvLnSrW7sNR0uePUrbVGtbuTTre+GlSQWttDfWElz5d4G8P3nxM8Ua1qN5cyWuu6ZPonjDRr+xTWtKvjb6tpXhjTvEHiNrbWbbRF1BIP7Ig1vT3stQuY9QkvWsWmjeZUPzuSYXMJ16eKxuHdOrF1416bnCM3XVZRqJylCtKMqlNyrUasK1RTwtSiozca0mvt+BOG8DxJxZl2V5lmVTA4Pkx1bDYhYelVqVsdg8NVxODoVFOXLSdWpT9lXnzOUaLVWCdSUUfoD4x8QfG74c6d4StvC0virQtH1vSTqHjHV/DOiPqGoRTvOgsLC2umVAskMDz3U8dst5cXaXEHlwyeW4js/AjxX+09r/xU8K+EbTWvFeu+D/FepNZnxH4q0R9BvtMS4huJGF3C0VosoBiO9UhiDIqiRAXjz3mj/tiadYarD8P9Y8DaX4xtL+20+TU49ehivtEuW1BBLpcGkaRcwSWrxwWM8AMssZmaSRw0sSAIvS+M/2rPhP+z78QfhnqfjnT7nQNI0++g8RaJp/gDwpY2/g5o5457WXTdX1ay8lNP1mym25sriCSO4glidZt8xRf0ylCm1K1ecKdGpGMoXnFw5bKako7ppOUmn8TaWh/WOS4blhh8ZVxkIKs4+0pucFCUJyhaKdSdk/sJNJe9u5Kxkf8Lz/ar8H/ABI1Twrqus+JvB1po+r3un2V7Y/DfXfHEWux2080VrLK2k2NxZWNrO0BkS81C7tLO2JQXMsSyAH6Z8Q+NfHnjb4TeIfEXjq5m17U7OLWdMnvJdInsL6906TRWa3a80h4meG9gumntooYo5o5lFo1p58ciGsW+/aO+AfxJ8PQ/E6y+G1x8UPCOl+Ir+HW9Q1zw7c6Zf8Ah251C6OpWr2J1UQahrmlGG7EtzfaM9xp8LB45QyksPW/Efxt0H4n/D3VvDfwoiuPDd/FY2FnDp3hiC1sr7QtNnuY7pNV0FtLtCLSe1sLfVJWuEUyI8ZnluLfy3uo6xUY+w5VWnV9yVSk7zlV0TnCVKDSV48mnLKUpLm0jY6c4yurj6VSisWorHcuXppRcIQxiWEjW9n7VqbtV9q48kItL42vej+Y9nY+FrDVTqM1rqSaq98oS3ZJ9JWyuvsd4L/TLVLPTo7+VrhbdWutPuLOM3FtFhXjuIbUj1NvD1zo+gad9k0K5ubq+0a/j1SWBybXVLsTRNFe395d3ccS21taxXWlzWAh+2CwubKW2ljaGcF+h3j6dNptvrmpP4k1zTGV5dV1ie4Vp7+2iS0vtVl1R4vN1PVbm4Es091O10pvJ0u5CfMlmd2ueMNWt9Qke1nt9X86xH2GCS4mFm0M95bQX1zcQ3TPO82nPEt0pFpHGkExhm82FVuG+RwtKlSprF1FVf1R1HWrU1WqSw8qjipWr+1q1oR5adKCnCrzQUOSMowk4P8AhzMMky/KswxtKWKnjMJgcZWwsK2Hh7P6zTw1eVJ12vaSVONdx9rFKXLG/JNqSR+eXhjR/D3x9+BuseFtD8QnStY+Gh0zUPEnhu5isLjQ7PTo/EPh2bTbnwnDdtcTQ+JLO60kQ6jp0z3VmfD2r6tCLHU722sZofnTwXrvjn9n34makmn3+q6zo2vXNrO02mjS9fa80+O2m0vW9PewvoobK2Cw6jvGjTWEdtDugux9qawsIx0fgH4A6X8NPGtr4n8H/GUQ2bXsVhq+neJoLZLeeYQSSxprttLqdmsttFp0tzqEJjTzYoIjNFI0Qff9mXfif4P+PLnR/hr4nbStW8dX9q1hpXjFdJhtZrq/vWkbT54m0fT4NMntZrmAWl/HF9mubS1uBcOXuEiabu5KcK7qUHyv6tRhTko1KaqVHOLlWajFe8qUaMbyc5OKnHnpx9yO1PHVMJiaNfBV6sqlKtCtSrUo+xrUcRTqU6qnGMotSlGtSg1zXjJe7O8Xynhev+OPCvizxV4h8L35vINF8WaXpdjo2qX9rBaaxpU1xYaemiazEdOKQRXWjavZRx3Nvp8UdsrebFblYIgB0+nfC7wbbpp58e/FDxjeQQMn2RbjTLDXNNmaBxE8H266sXuFdWBTy7q5t5A6ovmAbGHg/wAb/h5qfws1zwvqem2d3eW2jaVHBe2d6THcR/aJbi+mtA8j3ACJJeSmBXafGFkjZlwG9c8H/t86FoVhbaZY+DLy1mW0sI9amltLK4/tG9iSKO8u5kkQwpdXRE7i4CEvIpuSzNKUT0sBUpzk6lSrCM01J80Hy1OZWfLrJxs0tZN2slzNt3/qnKK+IwWDyqWMofWJ1ctwkpVa1ONScK86FKtKVWjKVJc05zlKaTTUrpKKVj7f1H4SPq3wxMnw0+M2tQeHzGk2q22p6BY2bQ2cTRy6hDbTPAhuttik7eQ8ZQbV3eUFkz1/wNuNMtv+Ez034cWheLRfB9pbNfyKNRvtGF21xYW999nvJ7O2vNWUXV5d7LicQy24uYgjAlk+dE/4KL6L8RvD9z4Eb4e6rq3iC9srWy0aOx061tLaG6dCj5lj2QNA2dii4DEwSSLL9xVra+Hl/qPw38TWv2TVNJTVriSDWfGmkI4SHZrkEgk0CeF5Ld30x9MdYrSZiHgvh9vDxmWOOXoxkqCqxl9YjLng1zQXJ7GNRqm3FvncWl785JNvy6fPce8U4jL8kx2Ky2Lws6uKwmCo16fJTjHFVFUqe1UW5ezcaEMQ6XK1KFRRk1zWZseLPCvjvwm0GvxX1p4hsdUub5rS80O8jmt7Q2qb7h72KOSZrEy2EqeZay/YPJuhlJLlnYhfAui61eWs+sTWd7K096LuzhjtprXy7iMyeWnnuxWSa+eMSW08qxwy3BnUF2iYx+rJ8Wte0u9h8T+CdAtdP8Hw2s9nrsD3UVzZ6tYXduwvIr6G5kEF9daY8MM1lPcyw6jJHcBIvLRpZE3ZfG+lX0uhad4Lgfw5q94z3mo6bpNtf21jqem7Pt15p2kXJvvtPg+eZpkvNJhuB9na/ingt4rJXaVPg6uXZbXlLF4XG41R9nVpSwjpTqyW0HVp1UvY1FiKk/bKM+WtGMnSalJO38o4jCY6vVUqFZy5nCCqv3XefLJq05wbjrNSqWTve0pX978mfiB+x18Uviprln8TfgjBq3iLw1r2l6Zpr6Br3g+6uLfwRcm9t1OjabN4qlkfxD4Z0x9Ru7jTdYu1XVE0BbNr+Ka2kg1S6+kvhf4Stf2btG8XJ4s0LTG+MHhrw3qet6fc21zNJ4O8B3k/iDQ/Bfh+40a3hbVdNh8SeIdb1S71u1sZruBtN0XS7a9sLWO4vmWD9aPHMvgf4V3+o23g2y0rwB4M13w/Ff6zqGg2MekaXJ4s1p7q10u78Q3sCqlvNqUUC28+p6kkr+Zp1haTTxeZCj/gf+0v8dvht49+IniHRvCyab4U13RfHU2q/FfxnqNysV5r9z4XubuHwfoixSSlpNF09bTTr+YtG0M+p20MVjDFBayXl/4nh/xFjfGHOsbl1HC0MmyHKP7PxOKcG41cxjPMaNKthZVYy5KUa2Dp4yvOhGbXJQ9m6koVEn/oTxb4TcM/R14ZyLivNatfijizNaGZ5dk9OtQoU8uyXHwyitWp5vSwkqM62IrYLMKmCp4atiKl8O8ZHEOksTGNQ+g/H91Z/FTwj4f8UySs8Gu6Lb/b/tSlbqDUY0W3vIbuM7miuLS7imtpgXaRZopAd3Br4VT4I2ura9c2OkX0UzW7EzQvKqT7I2O75XMYKocqGG4D+8cc+k3/AMXIvhjaS6HcaHe+IPD3ihz4j0TUdAu43fQ55EgXU7KHTpoUtr7Tbi5D30couopPMu3cC+V/MXlB8dvhXJ4utdblh8Y6QsaQtfh/D5y0pBWVHWzvJ5Hgc/OykYfPO1un7TjuGMZl2KxGHhhZVcPCrNUalPladGUr0/g+Fctk4qMdbWVj8pwvFuUZ7l+CxeIx9CjipUaTxlKtKcJrEWj7eKnPSa9pzvmUpNp9JM+6vgX8CPCvha2tdcgt4rnUrZGjS4ALDzpFAY7sFFZXwoc/ePAznC/LX7XPiPTbf4n6/HokF5pXjjwlrfgDRrPXNIvJUXV4fFXg4Xb+HfEmmSfZbLdLKiwaHrEX2m/knu4tBaa6ju7G20H6B0v9s74Q2Oi6fbeFdM8YeJtRhH73TrLQ5tPiZ1TIWW71GVBDucEebDBebAS+xwpWvjDT9WH7SOsftUXvinRYtM1HxDdeE5LXSIpvO/sy20qwWbRhFdSbXF3FFodwzzqkSs5kkjjgVTEO3KeFq2ZYl0cThXRpTw+JVGpVvGTxMKftqb5bpuLcJQqqfuSp1Jxaad14/GnEGSU+H3gsFVw+LdSvQeJpKjHEQWHnz0ZzVWUJRpYiEq8atCpTmq1OpTTbUHJS+jPEWpeKtC8JeH9S0m6ubXUtUW18Qx6LLqM0+nWl7aQvql/YTWpulF0zyWhtJ0liS+ghiKviWPNesaz4r0W40TV/HfhTxHDcT3fw+0zxbbWUVwZpdN1Hw5qEbjT7u1RIrqKKFrxbGUBUMcjrNu8i3JrwOf8A4Wt8cP2b9O8AX8uo638S/hB4m1G68HeKILp01nxr4JvPDdzD4g0l5GVriTxLpottBW0ge58zxBBFqFvHA+sRlb35t0rRr/wzpNsYby4kudYmmheznimMlwQxlLs0TwqqJ5qWxtCcTTTKjNEYyR8Vj+HsZk1ZYbGKpGrUnV+rqMPZ89PlmueM4urGVNzlzX5nJe7GfLJyS/J5cIxxdVTyrNaOOwChhq31n6tOjUpyq01OphqtBVKnssTQq89ByU6iqWjWg50ZwZ//2Q==">
            <a:extLst>
              <a:ext uri="{FF2B5EF4-FFF2-40B4-BE49-F238E27FC236}">
                <a16:creationId xmlns:a16="http://schemas.microsoft.com/office/drawing/2014/main" xmlns="" id="{8C1F09E8-323B-46B2-830A-7ACFF6AC93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3"/>
          <p:cNvSpPr txBox="1">
            <a:spLocks noGrp="1"/>
          </p:cNvSpPr>
          <p:nvPr>
            <p:ph type="title"/>
          </p:nvPr>
        </p:nvSpPr>
        <p:spPr>
          <a:xfrm>
            <a:off x="838200" y="14830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Standards, Curriculum and Instructional Resources</a:t>
            </a:r>
            <a:endParaRPr/>
          </a:p>
        </p:txBody>
      </p:sp>
      <p:sp>
        <p:nvSpPr>
          <p:cNvPr id="423" name="Google Shape;423;p73"/>
          <p:cNvSpPr txBox="1">
            <a:spLocks noGrp="1"/>
          </p:cNvSpPr>
          <p:nvPr>
            <p:ph type="body" idx="1"/>
          </p:nvPr>
        </p:nvSpPr>
        <p:spPr>
          <a:xfrm>
            <a:off x="838200" y="1805500"/>
            <a:ext cx="10515600" cy="3855300"/>
          </a:xfrm>
          <a:prstGeom prst="rect">
            <a:avLst/>
          </a:prstGeom>
          <a:noFill/>
          <a:ln>
            <a:noFill/>
          </a:ln>
        </p:spPr>
        <p:txBody>
          <a:bodyPr spcFirstLastPara="1" wrap="square" lIns="91425" tIns="45700" rIns="91425" bIns="45700" anchor="t" anchorCtr="0">
            <a:normAutofit/>
          </a:bodyPr>
          <a:lstStyle/>
          <a:p>
            <a:pPr marL="228600" lvl="0" indent="-215900" algn="l" rtl="0">
              <a:lnSpc>
                <a:spcPct val="100000"/>
              </a:lnSpc>
              <a:spcBef>
                <a:spcPts val="0"/>
              </a:spcBef>
              <a:spcAft>
                <a:spcPts val="600"/>
              </a:spcAft>
              <a:buClr>
                <a:srgbClr val="102649"/>
              </a:buClr>
              <a:buSzPts val="3000"/>
              <a:buChar char="•"/>
            </a:pPr>
            <a:r>
              <a:rPr lang="en-US" sz="3000" b="1"/>
              <a:t>Standards</a:t>
            </a:r>
            <a:r>
              <a:rPr lang="en-US" sz="3000"/>
              <a:t> address a foundational framework of </a:t>
            </a:r>
            <a:r>
              <a:rPr lang="en-US" sz="3000" i="1"/>
              <a:t>what</a:t>
            </a:r>
            <a:r>
              <a:rPr lang="en-US" sz="3000"/>
              <a:t> is to be learned.</a:t>
            </a:r>
            <a:endParaRPr sz="3000"/>
          </a:p>
          <a:p>
            <a:pPr marL="228600" lvl="0" indent="-215900" algn="l" rtl="0">
              <a:lnSpc>
                <a:spcPct val="100000"/>
              </a:lnSpc>
              <a:spcBef>
                <a:spcPts val="1000"/>
              </a:spcBef>
              <a:spcAft>
                <a:spcPts val="600"/>
              </a:spcAft>
              <a:buClr>
                <a:srgbClr val="102649"/>
              </a:buClr>
              <a:buSzPts val="3000"/>
              <a:buChar char="•"/>
            </a:pPr>
            <a:r>
              <a:rPr lang="en-US" sz="3000" b="1"/>
              <a:t>Curriculum</a:t>
            </a:r>
            <a:r>
              <a:rPr lang="en-US" sz="3000"/>
              <a:t> addresses </a:t>
            </a:r>
            <a:r>
              <a:rPr lang="en-US" sz="3000" i="1"/>
              <a:t>how</a:t>
            </a:r>
            <a:r>
              <a:rPr lang="en-US" sz="3000"/>
              <a:t> learning experiences are designed at the local level.</a:t>
            </a:r>
            <a:endParaRPr sz="3000"/>
          </a:p>
          <a:p>
            <a:pPr marL="228600" lvl="0" indent="-215900" algn="l" rtl="0">
              <a:lnSpc>
                <a:spcPct val="100000"/>
              </a:lnSpc>
              <a:spcBef>
                <a:spcPts val="1000"/>
              </a:spcBef>
              <a:spcAft>
                <a:spcPts val="600"/>
              </a:spcAft>
              <a:buClr>
                <a:srgbClr val="102649"/>
              </a:buClr>
              <a:buSzPts val="3000"/>
              <a:buChar char="•"/>
            </a:pPr>
            <a:r>
              <a:rPr lang="en-US" sz="3000" b="1"/>
              <a:t>Instructional Resources </a:t>
            </a:r>
            <a:r>
              <a:rPr lang="en-US" sz="3000"/>
              <a:t>include the print, nonprint or electronic medium designed to </a:t>
            </a:r>
            <a:r>
              <a:rPr lang="en-US" sz="3000" i="1"/>
              <a:t>assist </a:t>
            </a:r>
            <a:r>
              <a:rPr lang="en-US" sz="3000"/>
              <a:t>student learning.</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74" descr="screenshot highlighting the difference between standards, curriculum and high-quality instructional resources and who has the responsibility for each "/>
          <p:cNvPicPr preferRelativeResize="0"/>
          <p:nvPr/>
        </p:nvPicPr>
        <p:blipFill>
          <a:blip r:embed="rId3">
            <a:alphaModFix/>
          </a:blip>
          <a:stretch>
            <a:fillRect/>
          </a:stretch>
        </p:blipFill>
        <p:spPr>
          <a:xfrm>
            <a:off x="1032825" y="76200"/>
            <a:ext cx="5455233" cy="6705601"/>
          </a:xfrm>
          <a:prstGeom prst="rect">
            <a:avLst/>
          </a:prstGeom>
          <a:ln>
            <a:no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p:txBody>
          <a:bodyPr/>
          <a:lstStyle/>
          <a:p>
            <a:r>
              <a:rPr lang="en-US" dirty="0" smtClean="0"/>
              <a:t>Definition of HQIR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5"/>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1 Module Purpose</a:t>
            </a:r>
            <a:endParaRPr/>
          </a:p>
        </p:txBody>
      </p:sp>
      <p:sp>
        <p:nvSpPr>
          <p:cNvPr id="436" name="Google Shape;436;p75"/>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SzPts val="2800"/>
              <a:buNone/>
            </a:pPr>
            <a:r>
              <a:rPr lang="en-US" b="1"/>
              <a:t>Learning Goal: </a:t>
            </a:r>
            <a:r>
              <a:rPr lang="en-US" sz="2000"/>
              <a:t>We are learning about key decisions district leaders should consider in preparation for supporting the work of the curriculum  process at the local level.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Differentiate the role of standards, curriculum and instructional resources. </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1 of the Curriculum Development Process.</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1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1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437" name="Google Shape;437;p75" title="&quot; &quot;">
            <a:extLst>
              <a:ext uri="{C183D7F6-B498-43B3-948B-1728B52AA6E4}">
                <adec:decorative xmlns:adec="http://schemas.microsoft.com/office/drawing/2017/decorative" xmlns="" val="1"/>
              </a:ext>
            </a:extLst>
          </p:cNvPr>
          <p:cNvSpPr/>
          <p:nvPr/>
        </p:nvSpPr>
        <p:spPr>
          <a:xfrm>
            <a:off x="94083" y="3495634"/>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Phase 1: Prepare for the Process</a:t>
            </a:r>
            <a:endParaRPr lang="en-US" dirty="0"/>
          </a:p>
        </p:txBody>
      </p:sp>
      <p:sp>
        <p:nvSpPr>
          <p:cNvPr id="443" name="Google Shape;443;p7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13</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3" name="Picture 2" descr="Screenshot of CDP phase one name and four steps: Step 1, Establish a Curriculum Review Cycle; Step 2, Develop a Timeline; Step 3, Determine the Budget; Step 4, Create a Curriculum Development Team. ">
            <a:extLst>
              <a:ext uri="{FF2B5EF4-FFF2-40B4-BE49-F238E27FC236}">
                <a16:creationId xmlns:a16="http://schemas.microsoft.com/office/drawing/2014/main" xmlns="" id="{C8208BAA-F103-4B16-810B-0EC88A681590}"/>
              </a:ext>
            </a:extLst>
          </p:cNvPr>
          <p:cNvPicPr>
            <a:picLocks noChangeAspect="1"/>
          </p:cNvPicPr>
          <p:nvPr/>
        </p:nvPicPr>
        <p:blipFill>
          <a:blip r:embed="rId3"/>
          <a:stretch>
            <a:fillRect/>
          </a:stretch>
        </p:blipFill>
        <p:spPr>
          <a:xfrm>
            <a:off x="1209675" y="514350"/>
            <a:ext cx="9772650" cy="5829300"/>
          </a:xfrm>
          <a:prstGeom prst="rect">
            <a:avLst/>
          </a:prstGeom>
        </p:spPr>
      </p:pic>
      <p:sp>
        <p:nvSpPr>
          <p:cNvPr id="7" name="Google Shape;445;p76" title="&quot; &quot;">
            <a:extLst>
              <a:ext uri="{FF2B5EF4-FFF2-40B4-BE49-F238E27FC236}">
                <a16:creationId xmlns:a16="http://schemas.microsoft.com/office/drawing/2014/main" xmlns="" id="{8E4CF675-4F63-4352-9401-B4EBDA18C489}"/>
              </a:ext>
              <a:ext uri="{C183D7F6-B498-43B3-948B-1728B52AA6E4}">
                <adec:decorative xmlns:adec="http://schemas.microsoft.com/office/drawing/2017/decorative" xmlns="" val="1"/>
              </a:ext>
            </a:extLst>
          </p:cNvPr>
          <p:cNvSpPr/>
          <p:nvPr/>
        </p:nvSpPr>
        <p:spPr>
          <a:xfrm>
            <a:off x="1209675" y="1174547"/>
            <a:ext cx="8022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7"/>
          <p:cNvSpPr txBox="1">
            <a:spLocks noGrp="1"/>
          </p:cNvSpPr>
          <p:nvPr>
            <p:ph type="title"/>
          </p:nvPr>
        </p:nvSpPr>
        <p:spPr>
          <a:xfrm>
            <a:off x="838200" y="226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a:t>Curriculum Development Process Phase 1: Prepare for the Process</a:t>
            </a:r>
            <a:endParaRPr sz="3600"/>
          </a:p>
        </p:txBody>
      </p:sp>
      <p:sp>
        <p:nvSpPr>
          <p:cNvPr id="452" name="Google Shape;452;p77"/>
          <p:cNvSpPr txBox="1">
            <a:spLocks noGrp="1"/>
          </p:cNvSpPr>
          <p:nvPr>
            <p:ph type="body" idx="1"/>
          </p:nvPr>
        </p:nvSpPr>
        <p:spPr>
          <a:xfrm>
            <a:off x="838200" y="1657750"/>
            <a:ext cx="10515600" cy="3986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rgbClr val="102649"/>
              </a:buClr>
              <a:buSzPct val="100000"/>
              <a:buNone/>
            </a:pPr>
            <a:r>
              <a:rPr lang="en-US" sz="2400" b="1"/>
              <a:t>Success criterion</a:t>
            </a:r>
            <a:r>
              <a:rPr lang="en-US" sz="2400"/>
              <a:t>: Identify key actions and products of Phase 1 of the Curriculum Development Process.</a:t>
            </a:r>
            <a:endParaRPr sz="2400" i="1"/>
          </a:p>
          <a:p>
            <a:pPr marL="0" lvl="0" indent="0" algn="l" rtl="0">
              <a:lnSpc>
                <a:spcPct val="100000"/>
              </a:lnSpc>
              <a:spcBef>
                <a:spcPts val="1000"/>
              </a:spcBef>
              <a:spcAft>
                <a:spcPts val="0"/>
              </a:spcAft>
              <a:buClr>
                <a:srgbClr val="102649"/>
              </a:buClr>
              <a:buSzPct val="133333"/>
              <a:buNone/>
            </a:pPr>
            <a:endParaRPr sz="1800" i="1"/>
          </a:p>
          <a:p>
            <a:pPr marL="0" lvl="0" indent="0" algn="l" rtl="0">
              <a:lnSpc>
                <a:spcPct val="100000"/>
              </a:lnSpc>
              <a:spcBef>
                <a:spcPts val="1000"/>
              </a:spcBef>
              <a:spcAft>
                <a:spcPts val="0"/>
              </a:spcAft>
              <a:buClr>
                <a:srgbClr val="000000"/>
              </a:buClr>
              <a:buSzPct val="100000"/>
              <a:buNone/>
            </a:pPr>
            <a:r>
              <a:rPr lang="en-US" sz="2400" b="0" i="0" u="none" strike="noStrike">
                <a:solidFill>
                  <a:srgbClr val="000000"/>
                </a:solidFill>
              </a:rPr>
              <a:t>As you read Phase 1, focus on the following information</a:t>
            </a:r>
            <a:r>
              <a:rPr lang="en-US" sz="2400">
                <a:solidFill>
                  <a:srgbClr val="000000"/>
                </a:solidFill>
              </a:rPr>
              <a:t> for each step:</a:t>
            </a:r>
            <a:endParaRPr sz="2400" b="0"/>
          </a:p>
          <a:p>
            <a:pPr marL="228600" lvl="0" indent="-225901" algn="l" rtl="0">
              <a:lnSpc>
                <a:spcPct val="100000"/>
              </a:lnSpc>
              <a:spcBef>
                <a:spcPts val="1000"/>
              </a:spcBef>
              <a:spcAft>
                <a:spcPts val="0"/>
              </a:spcAft>
              <a:buClr>
                <a:srgbClr val="000000"/>
              </a:buClr>
              <a:buSzPct val="100000"/>
              <a:buFont typeface="Arial"/>
              <a:buChar char="•"/>
            </a:pPr>
            <a:r>
              <a:rPr lang="en-US" sz="1900" b="0" i="0" u="none" strike="noStrike">
                <a:solidFill>
                  <a:srgbClr val="000000"/>
                </a:solidFill>
              </a:rPr>
              <a:t>What </a:t>
            </a:r>
            <a:r>
              <a:rPr lang="en-US" sz="1900">
                <a:solidFill>
                  <a:srgbClr val="000000"/>
                </a:solidFill>
              </a:rPr>
              <a:t>are the key actions</a:t>
            </a:r>
            <a:r>
              <a:rPr lang="en-US" sz="1900" b="0" i="0" u="none" strike="noStrike">
                <a:solidFill>
                  <a:srgbClr val="000000"/>
                </a:solidFill>
              </a:rPr>
              <a:t>?</a:t>
            </a:r>
            <a:endParaRPr sz="2900"/>
          </a:p>
          <a:p>
            <a:pPr marL="228600" lvl="0" indent="-225901" algn="l" rtl="0">
              <a:lnSpc>
                <a:spcPct val="100000"/>
              </a:lnSpc>
              <a:spcBef>
                <a:spcPts val="1000"/>
              </a:spcBef>
              <a:spcAft>
                <a:spcPts val="0"/>
              </a:spcAft>
              <a:buClr>
                <a:srgbClr val="000000"/>
              </a:buClr>
              <a:buSzPct val="100000"/>
              <a:buFont typeface="Arial"/>
              <a:buChar char="•"/>
            </a:pPr>
            <a:r>
              <a:rPr lang="en-US" sz="1900" b="0" i="0" u="none" strike="noStrike">
                <a:solidFill>
                  <a:srgbClr val="000000"/>
                </a:solidFill>
              </a:rPr>
              <a:t>What are the end products</a:t>
            </a:r>
            <a:r>
              <a:rPr lang="en-US" sz="1900">
                <a:solidFill>
                  <a:srgbClr val="000000"/>
                </a:solidFill>
              </a:rPr>
              <a:t>?</a:t>
            </a:r>
            <a:endParaRPr sz="1900">
              <a:solidFill>
                <a:srgbClr val="000000"/>
              </a:solidFill>
            </a:endParaRPr>
          </a:p>
          <a:p>
            <a:pPr marL="0" lvl="0" indent="0" algn="l" rtl="0">
              <a:lnSpc>
                <a:spcPct val="100000"/>
              </a:lnSpc>
              <a:spcBef>
                <a:spcPts val="1000"/>
              </a:spcBef>
              <a:spcAft>
                <a:spcPts val="0"/>
              </a:spcAft>
              <a:buNone/>
            </a:pPr>
            <a:endParaRPr sz="1900">
              <a:solidFill>
                <a:srgbClr val="000000"/>
              </a:solidFill>
            </a:endParaRPr>
          </a:p>
          <a:p>
            <a:pPr marL="0" lvl="0" indent="0" algn="l" rtl="0">
              <a:lnSpc>
                <a:spcPct val="100000"/>
              </a:lnSpc>
              <a:spcBef>
                <a:spcPts val="1000"/>
              </a:spcBef>
              <a:spcAft>
                <a:spcPts val="0"/>
              </a:spcAft>
              <a:buNone/>
            </a:pPr>
            <a:r>
              <a:rPr lang="en-US" sz="1800" i="1">
                <a:solidFill>
                  <a:srgbClr val="000000"/>
                </a:solidFill>
              </a:rPr>
              <a:t>*Space provided under Success Criterion 2 on handout to hold your thinking </a:t>
            </a:r>
            <a:endParaRPr sz="1800" i="1">
              <a:solidFill>
                <a:srgbClr val="000000"/>
              </a:solidFill>
            </a:endParaRPr>
          </a:p>
          <a:p>
            <a:pPr marL="228600" lvl="0" indent="0" algn="l" rtl="0">
              <a:lnSpc>
                <a:spcPct val="100000"/>
              </a:lnSpc>
              <a:spcBef>
                <a:spcPts val="1000"/>
              </a:spcBef>
              <a:spcAft>
                <a:spcPts val="0"/>
              </a:spcAft>
              <a:buNone/>
            </a:pPr>
            <a:endParaRPr sz="1900" b="0" i="0" u="none" strike="noStrike">
              <a:solidFill>
                <a:srgbClr val="000000"/>
              </a:solidFill>
            </a:endParaRPr>
          </a:p>
          <a:p>
            <a:pPr marL="0" lvl="0" indent="0" algn="l" rtl="0">
              <a:lnSpc>
                <a:spcPct val="90000"/>
              </a:lnSpc>
              <a:spcBef>
                <a:spcPts val="2000"/>
              </a:spcBef>
              <a:spcAft>
                <a:spcPts val="0"/>
              </a:spcAft>
              <a:buClr>
                <a:srgbClr val="102649"/>
              </a:buClr>
              <a:buSzPct val="100000"/>
              <a:buNone/>
            </a:pPr>
            <a:endParaRPr sz="1800" i="1"/>
          </a:p>
          <a:p>
            <a:pPr marL="0" lvl="0" indent="0" algn="l" rtl="0">
              <a:lnSpc>
                <a:spcPct val="90000"/>
              </a:lnSpc>
              <a:spcBef>
                <a:spcPts val="1000"/>
              </a:spcBef>
              <a:spcAft>
                <a:spcPts val="0"/>
              </a:spcAft>
              <a:buClr>
                <a:srgbClr val="102649"/>
              </a:buClr>
              <a:buSzPct val="100000"/>
              <a:buNone/>
            </a:pPr>
            <a:endParaRPr sz="1800"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8"/>
          <p:cNvSpPr txBox="1">
            <a:spLocks noGrp="1"/>
          </p:cNvSpPr>
          <p:nvPr>
            <p:ph type="title"/>
          </p:nvPr>
        </p:nvSpPr>
        <p:spPr>
          <a:xfrm>
            <a:off x="838200" y="208900"/>
            <a:ext cx="10515600" cy="118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Processing Time</a:t>
            </a:r>
            <a:endParaRPr/>
          </a:p>
        </p:txBody>
      </p:sp>
      <p:sp>
        <p:nvSpPr>
          <p:cNvPr id="459" name="Google Shape;459;p78"/>
          <p:cNvSpPr txBox="1">
            <a:spLocks noGrp="1"/>
          </p:cNvSpPr>
          <p:nvPr>
            <p:ph type="body" idx="1"/>
          </p:nvPr>
        </p:nvSpPr>
        <p:spPr>
          <a:xfrm>
            <a:off x="838200" y="1560050"/>
            <a:ext cx="10515600" cy="4351200"/>
          </a:xfrm>
          <a:prstGeom prst="rect">
            <a:avLst/>
          </a:prstGeom>
        </p:spPr>
        <p:txBody>
          <a:bodyPr spcFirstLastPara="1" wrap="square" lIns="91425" tIns="45700" rIns="91425" bIns="45700" anchor="t" anchorCtr="0">
            <a:normAutofit/>
          </a:bodyPr>
          <a:lstStyle/>
          <a:p>
            <a:pPr marL="63500" lvl="0" indent="0" algn="l" rtl="0">
              <a:lnSpc>
                <a:spcPct val="100000"/>
              </a:lnSpc>
              <a:spcBef>
                <a:spcPts val="1000"/>
              </a:spcBef>
              <a:spcAft>
                <a:spcPts val="0"/>
              </a:spcAft>
              <a:buSzPts val="2600"/>
              <a:buNone/>
            </a:pPr>
            <a:r>
              <a:rPr lang="en-US" sz="2600" b="1"/>
              <a:t>Team Discussion:</a:t>
            </a:r>
          </a:p>
          <a:p>
            <a:pPr marL="457200" lvl="0" indent="-393700" algn="l" rtl="0">
              <a:lnSpc>
                <a:spcPct val="100000"/>
              </a:lnSpc>
              <a:spcBef>
                <a:spcPts val="1000"/>
              </a:spcBef>
              <a:spcAft>
                <a:spcPts val="0"/>
              </a:spcAft>
              <a:buSzPts val="2600"/>
              <a:buChar char="•"/>
            </a:pPr>
            <a:r>
              <a:rPr lang="en-US" sz="2600"/>
              <a:t>Discuss each step in order, focusing on key actions and products.</a:t>
            </a:r>
            <a:endParaRPr sz="2600"/>
          </a:p>
          <a:p>
            <a:pPr indent="-393700">
              <a:lnSpc>
                <a:spcPct val="100000"/>
              </a:lnSpc>
              <a:buSzPts val="2600"/>
            </a:pPr>
            <a:r>
              <a:rPr lang="en-US" sz="2600"/>
              <a:t>Make connections to how you currently prepare for curriculum work in your district/school. </a:t>
            </a:r>
            <a:endParaRPr sz="2600"/>
          </a:p>
          <a:p>
            <a:pPr marL="0" lvl="0" indent="0" algn="l" rtl="0">
              <a:lnSpc>
                <a:spcPct val="100000"/>
              </a:lnSpc>
              <a:spcBef>
                <a:spcPts val="1000"/>
              </a:spcBef>
              <a:spcAft>
                <a:spcPts val="0"/>
              </a:spcAft>
              <a:buNone/>
            </a:pPr>
            <a:endParaRPr sz="2600"/>
          </a:p>
          <a:p>
            <a:pPr marL="457200" lvl="0" indent="-393700" algn="l" rtl="0">
              <a:lnSpc>
                <a:spcPct val="100000"/>
              </a:lnSpc>
              <a:spcBef>
                <a:spcPts val="1000"/>
              </a:spcBef>
              <a:spcAft>
                <a:spcPts val="0"/>
              </a:spcAft>
              <a:buSzPts val="2600"/>
              <a:buChar char="★"/>
            </a:pPr>
            <a:r>
              <a:rPr lang="en-US" sz="1800"/>
              <a:t>Add any new/additional ideas in the space provided under Success Criterion 2 of your handout.</a:t>
            </a:r>
          </a:p>
          <a:p>
            <a:pPr marL="457200" lvl="0" indent="0" algn="l" rtl="0">
              <a:lnSpc>
                <a:spcPct val="100000"/>
              </a:lnSpc>
              <a:spcBef>
                <a:spcPts val="1000"/>
              </a:spcBef>
              <a:spcAft>
                <a:spcPts val="1000"/>
              </a:spcAft>
              <a:buNone/>
            </a:pPr>
            <a:endParaRPr sz="2600"/>
          </a:p>
        </p:txBody>
      </p:sp>
      <p:pic>
        <p:nvPicPr>
          <p:cNvPr id="460" name="Google Shape;460;p78"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247020" y="376854"/>
            <a:ext cx="1423975" cy="1423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9"/>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Whole Group Share-out</a:t>
            </a:r>
            <a:endParaRPr/>
          </a:p>
        </p:txBody>
      </p:sp>
      <p:sp>
        <p:nvSpPr>
          <p:cNvPr id="467" name="Google Shape;467;p79"/>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thoughts, ideas, connections or questions do you have regarding Phase 1 of the Curriculum Development Process?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0"/>
          <p:cNvSpPr txBox="1">
            <a:spLocks noGrp="1"/>
          </p:cNvSpPr>
          <p:nvPr>
            <p:ph type="title"/>
          </p:nvPr>
        </p:nvSpPr>
        <p:spPr>
          <a:xfrm>
            <a:off x="838200" y="102550"/>
            <a:ext cx="10515600" cy="793743"/>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Mid-Point Reflection</a:t>
            </a:r>
            <a:endParaRPr/>
          </a:p>
        </p:txBody>
      </p:sp>
      <p:sp>
        <p:nvSpPr>
          <p:cNvPr id="474" name="Google Shape;474;p80"/>
          <p:cNvSpPr txBox="1">
            <a:spLocks noGrp="1"/>
          </p:cNvSpPr>
          <p:nvPr>
            <p:ph type="body" idx="1"/>
          </p:nvPr>
        </p:nvSpPr>
        <p:spPr>
          <a:xfrm>
            <a:off x="859375" y="1428250"/>
            <a:ext cx="10515600" cy="958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Based on your learning so far, what might you now add to your “Know/Need to Know” table? </a:t>
            </a:r>
            <a:endParaRPr/>
          </a:p>
        </p:txBody>
      </p:sp>
      <p:pic>
        <p:nvPicPr>
          <p:cNvPr id="475" name="Google Shape;475;p80" descr="screenshot of the &quot;Know/Need to Know&quot; table from the participant handout"/>
          <p:cNvPicPr preferRelativeResize="0"/>
          <p:nvPr/>
        </p:nvPicPr>
        <p:blipFill>
          <a:blip r:embed="rId3">
            <a:alphaModFix/>
          </a:blip>
          <a:stretch>
            <a:fillRect/>
          </a:stretch>
        </p:blipFill>
        <p:spPr>
          <a:xfrm>
            <a:off x="971799" y="2614699"/>
            <a:ext cx="7827526" cy="2254800"/>
          </a:xfrm>
          <a:prstGeom prst="rect">
            <a:avLst/>
          </a:prstGeom>
          <a:ln>
            <a:noFill/>
          </a:ln>
          <a:effectLst>
            <a:outerShdw blurRad="292100" dist="139700" dir="2700000" algn="tl" rotWithShape="0">
              <a:srgbClr val="333333">
                <a:alpha val="65000"/>
              </a:srgbClr>
            </a:outerShdw>
          </a:effectLst>
        </p:spPr>
      </p:pic>
      <p:sp>
        <p:nvSpPr>
          <p:cNvPr id="476" name="Google Shape;476;p80"/>
          <p:cNvSpPr txBox="1"/>
          <p:nvPr/>
        </p:nvSpPr>
        <p:spPr>
          <a:xfrm>
            <a:off x="1065775" y="5097150"/>
            <a:ext cx="101028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000">
                <a:solidFill>
                  <a:srgbClr val="102649"/>
                </a:solidFill>
                <a:latin typeface="Libre Franklin"/>
                <a:ea typeface="Libre Franklin"/>
                <a:cs typeface="Libre Franklin"/>
                <a:sym typeface="Libre Franklin"/>
              </a:rPr>
              <a:t>*Hold your thinking in the table at  the top of page 1 in your participant handout.</a:t>
            </a:r>
            <a:endParaRPr>
              <a:latin typeface="Libre Franklin"/>
              <a:ea typeface="Libre Franklin"/>
              <a:cs typeface="Libre Franklin"/>
              <a:sym typeface="Libre Franklin"/>
            </a:endParaRPr>
          </a:p>
        </p:txBody>
      </p:sp>
      <p:pic>
        <p:nvPicPr>
          <p:cNvPr id="477" name="Google Shape;477;p80"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10587435" y="97646"/>
            <a:ext cx="1162280" cy="13355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1"/>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1 Module Purpose</a:t>
            </a:r>
            <a:endParaRPr/>
          </a:p>
        </p:txBody>
      </p:sp>
      <p:sp>
        <p:nvSpPr>
          <p:cNvPr id="484" name="Google Shape;484;p81"/>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SzPts val="2800"/>
              <a:buNone/>
            </a:pPr>
            <a:r>
              <a:rPr lang="en-US" b="1"/>
              <a:t>Learning Goal: </a:t>
            </a:r>
            <a:r>
              <a:rPr lang="en-US" sz="2000"/>
              <a:t>We are learning about key decisions district leaders should consider in preparation for supporting the work of the curriculum  process at the local level.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Differentiate the role of standards, curriculum and instructional resources. </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1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1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1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485" name="Google Shape;485;p81" title="&quot; &quot;">
            <a:extLst>
              <a:ext uri="{C183D7F6-B498-43B3-948B-1728B52AA6E4}">
                <adec:decorative xmlns:adec="http://schemas.microsoft.com/office/drawing/2017/decorative" xmlns="" val="1"/>
              </a:ext>
            </a:extLst>
          </p:cNvPr>
          <p:cNvSpPr/>
          <p:nvPr/>
        </p:nvSpPr>
        <p:spPr>
          <a:xfrm>
            <a:off x="94083" y="397295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2"/>
          <p:cNvSpPr txBox="1">
            <a:spLocks noGrp="1"/>
          </p:cNvSpPr>
          <p:nvPr>
            <p:ph type="title"/>
          </p:nvPr>
        </p:nvSpPr>
        <p:spPr>
          <a:xfrm>
            <a:off x="943748" y="218644"/>
            <a:ext cx="10304503"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1: Step 1 (Establish a Curriculum Review Cycle</a:t>
            </a:r>
            <a:endParaRPr/>
          </a:p>
        </p:txBody>
      </p:sp>
      <p:sp>
        <p:nvSpPr>
          <p:cNvPr id="492" name="Google Shape;492;p82"/>
          <p:cNvSpPr txBox="1">
            <a:spLocks noGrp="1"/>
          </p:cNvSpPr>
          <p:nvPr>
            <p:ph type="body" idx="1"/>
          </p:nvPr>
        </p:nvSpPr>
        <p:spPr>
          <a:xfrm>
            <a:off x="635876" y="1362994"/>
            <a:ext cx="3932100" cy="38115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000" b="1"/>
              <a:t>Curriculum Review Cycle Template:</a:t>
            </a:r>
            <a:endParaRPr sz="2000" b="1"/>
          </a:p>
          <a:p>
            <a:pPr marL="457200" lvl="0" indent="-349250" algn="l" rtl="0">
              <a:lnSpc>
                <a:spcPct val="100000"/>
              </a:lnSpc>
              <a:spcBef>
                <a:spcPts val="1000"/>
              </a:spcBef>
              <a:spcAft>
                <a:spcPts val="0"/>
              </a:spcAft>
              <a:buSzPts val="1900"/>
              <a:buChar char="●"/>
            </a:pPr>
            <a:r>
              <a:rPr lang="en-US" sz="2000"/>
              <a:t>Based on local data and needs assessment</a:t>
            </a:r>
            <a:endParaRPr sz="2000"/>
          </a:p>
          <a:p>
            <a:pPr marL="457200" lvl="0" indent="-349250" algn="l" rtl="0">
              <a:lnSpc>
                <a:spcPct val="100000"/>
              </a:lnSpc>
              <a:spcBef>
                <a:spcPts val="1000"/>
              </a:spcBef>
              <a:spcAft>
                <a:spcPts val="1000"/>
              </a:spcAft>
              <a:buSzPts val="1900"/>
              <a:buChar char="●"/>
            </a:pPr>
            <a:r>
              <a:rPr lang="en-US" sz="2000"/>
              <a:t>May consider aligning with standards review process at the state level </a:t>
            </a:r>
            <a:endParaRPr sz="2000"/>
          </a:p>
        </p:txBody>
      </p:sp>
      <p:pic>
        <p:nvPicPr>
          <p:cNvPr id="493" name="Google Shape;493;p82" descr="screenshot of Curriculum Review cycle template"/>
          <p:cNvPicPr preferRelativeResize="0"/>
          <p:nvPr/>
        </p:nvPicPr>
        <p:blipFill>
          <a:blip r:embed="rId3">
            <a:alphaModFix/>
          </a:blip>
          <a:stretch>
            <a:fillRect/>
          </a:stretch>
        </p:blipFill>
        <p:spPr>
          <a:xfrm>
            <a:off x="4962992" y="1362994"/>
            <a:ext cx="6593132" cy="36557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5"/>
          <p:cNvSpPr txBox="1">
            <a:spLocks noGrp="1"/>
          </p:cNvSpPr>
          <p:nvPr>
            <p:ph type="title"/>
          </p:nvPr>
        </p:nvSpPr>
        <p:spPr>
          <a:xfrm>
            <a:off x="838200" y="210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Phase 1 Module Materials</a:t>
            </a:r>
            <a:endParaRPr/>
          </a:p>
        </p:txBody>
      </p:sp>
      <p:sp>
        <p:nvSpPr>
          <p:cNvPr id="364" name="Google Shape;364;p65"/>
          <p:cNvSpPr txBox="1">
            <a:spLocks noGrp="1"/>
          </p:cNvSpPr>
          <p:nvPr>
            <p:ph type="body" idx="1"/>
          </p:nvPr>
        </p:nvSpPr>
        <p:spPr>
          <a:xfrm>
            <a:off x="838200" y="1536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dirty="0"/>
              <a:t>For this module, you will need access to:</a:t>
            </a:r>
            <a:endParaRPr dirty="0"/>
          </a:p>
          <a:p>
            <a:pPr marL="914400" lvl="1" indent="-342900" algn="l" rtl="0">
              <a:lnSpc>
                <a:spcPct val="100000"/>
              </a:lnSpc>
              <a:spcBef>
                <a:spcPts val="1000"/>
              </a:spcBef>
              <a:spcAft>
                <a:spcPts val="0"/>
              </a:spcAft>
              <a:buSzPts val="1800"/>
              <a:buChar char="○"/>
            </a:pPr>
            <a:r>
              <a:rPr lang="en-US" u="sng" dirty="0">
                <a:solidFill>
                  <a:schemeClr val="hlink"/>
                </a:solidFill>
                <a:hlinkClick r:id="rId3"/>
              </a:rPr>
              <a:t>Curriculum Development Process (CDP)</a:t>
            </a:r>
            <a:endParaRPr dirty="0"/>
          </a:p>
          <a:p>
            <a:pPr marL="914400" lvl="1" indent="-342900" algn="l" rtl="0">
              <a:lnSpc>
                <a:spcPct val="100000"/>
              </a:lnSpc>
              <a:spcBef>
                <a:spcPts val="1000"/>
              </a:spcBef>
              <a:spcAft>
                <a:spcPts val="0"/>
              </a:spcAft>
              <a:buSzPts val="1800"/>
              <a:buChar char="○"/>
            </a:pPr>
            <a:r>
              <a:rPr lang="en-US" dirty="0">
                <a:hlinkClick r:id="rId4"/>
              </a:rPr>
              <a:t>Module 1 Participant Handout </a:t>
            </a:r>
            <a:endParaRPr dirty="0"/>
          </a:p>
          <a:p>
            <a:pPr marL="914400" lvl="1" indent="-342900" algn="l" rtl="0">
              <a:lnSpc>
                <a:spcPct val="100000"/>
              </a:lnSpc>
              <a:spcBef>
                <a:spcPts val="1000"/>
              </a:spcBef>
              <a:spcAft>
                <a:spcPts val="1000"/>
              </a:spcAft>
              <a:buSzPts val="1800"/>
              <a:buChar char="○"/>
            </a:pPr>
            <a:r>
              <a:rPr lang="en-US" dirty="0">
                <a:hlinkClick r:id="rId5"/>
              </a:rPr>
              <a:t>CDP Self-Assessment Tool: Phase 1</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3"/>
          <p:cNvSpPr txBox="1">
            <a:spLocks noGrp="1"/>
          </p:cNvSpPr>
          <p:nvPr>
            <p:ph type="title"/>
          </p:nvPr>
        </p:nvSpPr>
        <p:spPr>
          <a:xfrm>
            <a:off x="2535106" y="252248"/>
            <a:ext cx="7121787" cy="654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1: Step 2 (Develop a Timeline)</a:t>
            </a:r>
            <a:endParaRPr/>
          </a:p>
        </p:txBody>
      </p:sp>
      <p:sp>
        <p:nvSpPr>
          <p:cNvPr id="500" name="Google Shape;500;p83"/>
          <p:cNvSpPr txBox="1">
            <a:spLocks noGrp="1"/>
          </p:cNvSpPr>
          <p:nvPr>
            <p:ph type="body" idx="1"/>
          </p:nvPr>
        </p:nvSpPr>
        <p:spPr>
          <a:xfrm>
            <a:off x="792491" y="1185343"/>
            <a:ext cx="3932100" cy="4487313"/>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000" b="1"/>
              <a:t>Sample Timelines:</a:t>
            </a:r>
            <a:endParaRPr sz="2000" b="1"/>
          </a:p>
          <a:p>
            <a:pPr marL="457200" lvl="0" indent="-349250" algn="l" rtl="0">
              <a:lnSpc>
                <a:spcPct val="100000"/>
              </a:lnSpc>
              <a:spcBef>
                <a:spcPts val="1000"/>
              </a:spcBef>
              <a:spcAft>
                <a:spcPts val="0"/>
              </a:spcAft>
              <a:buSzPts val="1900"/>
              <a:buChar char="●"/>
            </a:pPr>
            <a:r>
              <a:rPr lang="en-US" sz="2000"/>
              <a:t>List the phases and key actions to be completed</a:t>
            </a:r>
            <a:endParaRPr sz="2000"/>
          </a:p>
          <a:p>
            <a:pPr marL="457200" lvl="0" indent="-349250" algn="l" rtl="0">
              <a:lnSpc>
                <a:spcPct val="100000"/>
              </a:lnSpc>
              <a:spcBef>
                <a:spcPts val="1000"/>
              </a:spcBef>
              <a:spcAft>
                <a:spcPts val="0"/>
              </a:spcAft>
              <a:buSzPts val="1900"/>
              <a:buChar char="●"/>
            </a:pPr>
            <a:r>
              <a:rPr lang="en-US" sz="2000"/>
              <a:t>Sample Timeline 1 starts  one year prior to implementation </a:t>
            </a:r>
            <a:endParaRPr sz="2000"/>
          </a:p>
          <a:p>
            <a:pPr marL="457200" lvl="0" indent="-349250" algn="l" rtl="0">
              <a:lnSpc>
                <a:spcPct val="100000"/>
              </a:lnSpc>
              <a:spcBef>
                <a:spcPts val="1000"/>
              </a:spcBef>
              <a:spcAft>
                <a:spcPts val="0"/>
              </a:spcAft>
              <a:buSzPts val="1900"/>
              <a:buChar char="●"/>
            </a:pPr>
            <a:r>
              <a:rPr lang="en-US" sz="2000"/>
              <a:t>Sample Timeline 2 starts six months prior to implementation  </a:t>
            </a:r>
            <a:endParaRPr sz="2000"/>
          </a:p>
          <a:p>
            <a:pPr marL="0" lvl="0" indent="0" algn="l" rtl="0">
              <a:lnSpc>
                <a:spcPct val="100000"/>
              </a:lnSpc>
              <a:spcBef>
                <a:spcPts val="1000"/>
              </a:spcBef>
              <a:spcAft>
                <a:spcPts val="0"/>
              </a:spcAft>
              <a:buNone/>
            </a:pPr>
            <a:r>
              <a:rPr lang="en-US" sz="2000" b="1"/>
              <a:t>Timeline Template:</a:t>
            </a:r>
            <a:endParaRPr sz="2000" b="1"/>
          </a:p>
          <a:p>
            <a:pPr marL="457200" lvl="0" indent="-349250" algn="l" rtl="0">
              <a:lnSpc>
                <a:spcPct val="100000"/>
              </a:lnSpc>
              <a:spcBef>
                <a:spcPts val="1000"/>
              </a:spcBef>
              <a:spcAft>
                <a:spcPts val="0"/>
              </a:spcAft>
              <a:buSzPts val="1900"/>
              <a:buChar char="●"/>
            </a:pPr>
            <a:r>
              <a:rPr lang="en-US" sz="2000"/>
              <a:t>Create your own timeline</a:t>
            </a:r>
            <a:endParaRPr sz="2000"/>
          </a:p>
        </p:txBody>
      </p:sp>
      <p:pic>
        <p:nvPicPr>
          <p:cNvPr id="501" name="Google Shape;501;p83" descr="screenshot of Sample 1 Timeline from the Curriculum Development Process"/>
          <p:cNvPicPr preferRelativeResize="0"/>
          <p:nvPr/>
        </p:nvPicPr>
        <p:blipFill>
          <a:blip r:embed="rId3">
            <a:alphaModFix/>
          </a:blip>
          <a:stretch>
            <a:fillRect/>
          </a:stretch>
        </p:blipFill>
        <p:spPr>
          <a:xfrm>
            <a:off x="5113291" y="1393224"/>
            <a:ext cx="6584723" cy="38115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4"/>
          <p:cNvSpPr txBox="1">
            <a:spLocks noGrp="1"/>
          </p:cNvSpPr>
          <p:nvPr>
            <p:ph type="title"/>
          </p:nvPr>
        </p:nvSpPr>
        <p:spPr>
          <a:xfrm>
            <a:off x="832431" y="331076"/>
            <a:ext cx="10527138" cy="654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1: Step 3 (Determine the Budget)</a:t>
            </a:r>
            <a:endParaRPr/>
          </a:p>
        </p:txBody>
      </p:sp>
      <p:sp>
        <p:nvSpPr>
          <p:cNvPr id="508" name="Google Shape;508;p84"/>
          <p:cNvSpPr txBox="1">
            <a:spLocks noGrp="1"/>
          </p:cNvSpPr>
          <p:nvPr>
            <p:ph type="body" idx="1"/>
          </p:nvPr>
        </p:nvSpPr>
        <p:spPr>
          <a:xfrm>
            <a:off x="731675" y="1393100"/>
            <a:ext cx="3932100" cy="4219424"/>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000" b="1"/>
              <a:t>Curriculum Development Budget Template:</a:t>
            </a:r>
            <a:endParaRPr sz="2000" b="1"/>
          </a:p>
          <a:p>
            <a:pPr marL="457200" lvl="0" indent="-349250" algn="l" rtl="0">
              <a:lnSpc>
                <a:spcPct val="100000"/>
              </a:lnSpc>
              <a:spcBef>
                <a:spcPts val="1000"/>
              </a:spcBef>
              <a:spcAft>
                <a:spcPts val="0"/>
              </a:spcAft>
              <a:buSzPts val="1900"/>
              <a:buChar char="●"/>
            </a:pPr>
            <a:r>
              <a:rPr lang="en-US" sz="2000"/>
              <a:t>Anticipate the needs, associated costs and possible funding sources to support the work </a:t>
            </a:r>
            <a:endParaRPr sz="2000"/>
          </a:p>
          <a:p>
            <a:pPr marL="457200" lvl="0" indent="-349250" algn="l" rtl="0">
              <a:lnSpc>
                <a:spcPct val="100000"/>
              </a:lnSpc>
              <a:spcBef>
                <a:spcPts val="1000"/>
              </a:spcBef>
              <a:spcAft>
                <a:spcPts val="0"/>
              </a:spcAft>
              <a:buSzPts val="1900"/>
              <a:buChar char="●"/>
            </a:pPr>
            <a:r>
              <a:rPr lang="en-US" sz="2000"/>
              <a:t>Provides examples of commonly used MUNIS codes for curriculum work</a:t>
            </a:r>
            <a:endParaRPr sz="2000"/>
          </a:p>
          <a:p>
            <a:pPr marL="457200" lvl="0" indent="0" algn="l" rtl="0">
              <a:lnSpc>
                <a:spcPct val="100000"/>
              </a:lnSpc>
              <a:spcBef>
                <a:spcPts val="1000"/>
              </a:spcBef>
              <a:spcAft>
                <a:spcPts val="1000"/>
              </a:spcAft>
              <a:buNone/>
            </a:pPr>
            <a:endParaRPr sz="1900"/>
          </a:p>
        </p:txBody>
      </p:sp>
      <p:pic>
        <p:nvPicPr>
          <p:cNvPr id="509" name="Google Shape;509;p84" descr="screenshot of Curriculum Development Budget Template"/>
          <p:cNvPicPr preferRelativeResize="0"/>
          <p:nvPr/>
        </p:nvPicPr>
        <p:blipFill>
          <a:blip r:embed="rId3">
            <a:alphaModFix/>
          </a:blip>
          <a:stretch>
            <a:fillRect/>
          </a:stretch>
        </p:blipFill>
        <p:spPr>
          <a:xfrm>
            <a:off x="4787655" y="1579347"/>
            <a:ext cx="6847298" cy="29138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5"/>
          <p:cNvSpPr txBox="1">
            <a:spLocks noGrp="1"/>
          </p:cNvSpPr>
          <p:nvPr>
            <p:ph type="title"/>
          </p:nvPr>
        </p:nvSpPr>
        <p:spPr>
          <a:xfrm>
            <a:off x="425669" y="283779"/>
            <a:ext cx="11340661" cy="654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1: Step 4 (Create Curriculum Development Team) </a:t>
            </a:r>
            <a:endParaRPr/>
          </a:p>
        </p:txBody>
      </p:sp>
      <p:sp>
        <p:nvSpPr>
          <p:cNvPr id="516" name="Google Shape;516;p85"/>
          <p:cNvSpPr txBox="1">
            <a:spLocks noGrp="1"/>
          </p:cNvSpPr>
          <p:nvPr>
            <p:ph type="body" idx="1"/>
          </p:nvPr>
        </p:nvSpPr>
        <p:spPr>
          <a:xfrm>
            <a:off x="608125" y="1269525"/>
            <a:ext cx="3932100" cy="44979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Curriculum Development Team Template:</a:t>
            </a:r>
            <a:endParaRPr sz="1900" b="1"/>
          </a:p>
          <a:p>
            <a:pPr marL="457200" lvl="0" indent="-349250" algn="l" rtl="0">
              <a:lnSpc>
                <a:spcPct val="100000"/>
              </a:lnSpc>
              <a:spcBef>
                <a:spcPts val="1000"/>
              </a:spcBef>
              <a:spcAft>
                <a:spcPts val="0"/>
              </a:spcAft>
              <a:buSzPts val="1900"/>
              <a:buChar char="●"/>
            </a:pPr>
            <a:r>
              <a:rPr lang="en-US" sz="1900"/>
              <a:t>Note the members of the team, their role and/or grade-level to ensure diverse representation</a:t>
            </a:r>
            <a:endParaRPr sz="1900"/>
          </a:p>
          <a:p>
            <a:pPr marL="0" lvl="0" indent="0" algn="l" rtl="0">
              <a:lnSpc>
                <a:spcPct val="100000"/>
              </a:lnSpc>
              <a:spcBef>
                <a:spcPts val="1000"/>
              </a:spcBef>
              <a:spcAft>
                <a:spcPts val="0"/>
              </a:spcAft>
              <a:buNone/>
            </a:pPr>
            <a:r>
              <a:rPr lang="en-US" sz="1900"/>
              <a:t>Cu</a:t>
            </a:r>
            <a:r>
              <a:rPr lang="en-US" sz="1900" b="1"/>
              <a:t>rriculum Team Meeting Schedule Template:</a:t>
            </a:r>
            <a:endParaRPr sz="1900" b="1"/>
          </a:p>
          <a:p>
            <a:pPr marL="457200" lvl="0" indent="-349250" algn="l" rtl="0">
              <a:lnSpc>
                <a:spcPct val="100000"/>
              </a:lnSpc>
              <a:spcBef>
                <a:spcPts val="1000"/>
              </a:spcBef>
              <a:spcAft>
                <a:spcPts val="0"/>
              </a:spcAft>
              <a:buSzPts val="1900"/>
              <a:buChar char="●"/>
            </a:pPr>
            <a:r>
              <a:rPr lang="en-US" sz="1900"/>
              <a:t>Plan for meeting logistics and communicate them with the curriculum team </a:t>
            </a:r>
            <a:endParaRPr sz="1900"/>
          </a:p>
          <a:p>
            <a:pPr marL="457200" lvl="0" indent="0" algn="l" rtl="0">
              <a:lnSpc>
                <a:spcPct val="100000"/>
              </a:lnSpc>
              <a:spcBef>
                <a:spcPts val="1000"/>
              </a:spcBef>
              <a:spcAft>
                <a:spcPts val="0"/>
              </a:spcAft>
              <a:buNone/>
            </a:pPr>
            <a:endParaRPr sz="1900"/>
          </a:p>
          <a:p>
            <a:pPr marL="457200" lvl="0" indent="0" algn="l" rtl="0">
              <a:lnSpc>
                <a:spcPct val="100000"/>
              </a:lnSpc>
              <a:spcBef>
                <a:spcPts val="1000"/>
              </a:spcBef>
              <a:spcAft>
                <a:spcPts val="1000"/>
              </a:spcAft>
              <a:buNone/>
            </a:pPr>
            <a:endParaRPr sz="1900"/>
          </a:p>
        </p:txBody>
      </p:sp>
      <p:pic>
        <p:nvPicPr>
          <p:cNvPr id="517" name="Google Shape;517;p85" descr="Screenshot from Curriculum Team Meeting Schedule Template "/>
          <p:cNvPicPr preferRelativeResize="0"/>
          <p:nvPr/>
        </p:nvPicPr>
        <p:blipFill>
          <a:blip r:embed="rId3">
            <a:alphaModFix/>
          </a:blip>
          <a:stretch>
            <a:fillRect/>
          </a:stretch>
        </p:blipFill>
        <p:spPr>
          <a:xfrm>
            <a:off x="4898024" y="1269525"/>
            <a:ext cx="6685851" cy="36650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Appexid</a:t>
            </a:r>
            <a:r>
              <a:rPr lang="en-US" dirty="0" smtClean="0"/>
              <a:t> A</a:t>
            </a:r>
            <a:endParaRPr lang="en-US" dirty="0"/>
          </a:p>
        </p:txBody>
      </p:sp>
      <p:sp>
        <p:nvSpPr>
          <p:cNvPr id="523" name="Google Shape;523;p8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pic>
        <p:nvPicPr>
          <p:cNvPr id="524" name="Google Shape;524;p86" descr="Screenshot of cover page from Curriculum Development Process document"/>
          <p:cNvPicPr preferRelativeResize="0"/>
          <p:nvPr/>
        </p:nvPicPr>
        <p:blipFill>
          <a:blip r:embed="rId3">
            <a:alphaModFix/>
          </a:blip>
          <a:stretch>
            <a:fillRect/>
          </a:stretch>
        </p:blipFill>
        <p:spPr>
          <a:xfrm>
            <a:off x="384100" y="390400"/>
            <a:ext cx="5189186" cy="6077176"/>
          </a:xfrm>
          <a:prstGeom prst="rect">
            <a:avLst/>
          </a:prstGeom>
          <a:noFill/>
          <a:ln>
            <a:noFill/>
          </a:ln>
          <a:effectLst>
            <a:outerShdw blurRad="57150" dist="19050" dir="5400000" algn="bl" rotWithShape="0">
              <a:srgbClr val="000000">
                <a:alpha val="50000"/>
              </a:srgbClr>
            </a:outerShdw>
          </a:effectLst>
        </p:spPr>
      </p:pic>
      <p:pic>
        <p:nvPicPr>
          <p:cNvPr id="525" name="Google Shape;525;p86" descr="Screenshot of Table of Contents from Curriculum Development Process document"/>
          <p:cNvPicPr preferRelativeResize="0"/>
          <p:nvPr/>
        </p:nvPicPr>
        <p:blipFill>
          <a:blip r:embed="rId4">
            <a:alphaModFix/>
          </a:blip>
          <a:stretch>
            <a:fillRect/>
          </a:stretch>
        </p:blipFill>
        <p:spPr>
          <a:xfrm>
            <a:off x="5924999" y="279276"/>
            <a:ext cx="6081650" cy="6299450"/>
          </a:xfrm>
          <a:prstGeom prst="rect">
            <a:avLst/>
          </a:prstGeom>
          <a:noFill/>
          <a:ln>
            <a:noFill/>
          </a:ln>
          <a:effectLst>
            <a:outerShdw blurRad="57150" dist="19050" dir="5400000" algn="bl" rotWithShape="0">
              <a:srgbClr val="000000">
                <a:alpha val="50000"/>
              </a:srgbClr>
            </a:outerShdw>
          </a:effectLst>
        </p:spPr>
      </p:pic>
      <p:sp>
        <p:nvSpPr>
          <p:cNvPr id="526" name="Google Shape;526;p86" title="&quot; &quot;">
            <a:extLst>
              <a:ext uri="{C183D7F6-B498-43B3-948B-1728B52AA6E4}">
                <adec:decorative xmlns:adec="http://schemas.microsoft.com/office/drawing/2017/decorative" xmlns="" val="1"/>
              </a:ext>
            </a:extLst>
          </p:cNvPr>
          <p:cNvSpPr/>
          <p:nvPr/>
        </p:nvSpPr>
        <p:spPr>
          <a:xfrm>
            <a:off x="5474750" y="602177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CDP Toolkit and tools for Phase 1.">
            <a:extLst>
              <a:ext uri="{FF2B5EF4-FFF2-40B4-BE49-F238E27FC236}">
                <a16:creationId xmlns:a16="http://schemas.microsoft.com/office/drawing/2014/main" xmlns="" id="{0F9289EE-2F1E-4AC4-B3DA-44C29AB2F402}"/>
              </a:ext>
            </a:extLst>
          </p:cNvPr>
          <p:cNvPicPr>
            <a:picLocks noChangeAspect="1"/>
          </p:cNvPicPr>
          <p:nvPr/>
        </p:nvPicPr>
        <p:blipFill>
          <a:blip r:embed="rId3"/>
          <a:stretch>
            <a:fillRect/>
          </a:stretch>
        </p:blipFill>
        <p:spPr>
          <a:xfrm>
            <a:off x="314325" y="1095375"/>
            <a:ext cx="11563350" cy="4667250"/>
          </a:xfrm>
          <a:prstGeom prst="rect">
            <a:avLst/>
          </a:prstGeom>
        </p:spPr>
      </p:pic>
      <p:sp>
        <p:nvSpPr>
          <p:cNvPr id="3" name="Title 2" hidden="1"/>
          <p:cNvSpPr>
            <a:spLocks noGrp="1"/>
          </p:cNvSpPr>
          <p:nvPr>
            <p:ph type="title"/>
          </p:nvPr>
        </p:nvSpPr>
        <p:spPr/>
        <p:txBody>
          <a:bodyPr/>
          <a:lstStyle/>
          <a:p>
            <a:r>
              <a:rPr lang="en-US" dirty="0" smtClean="0"/>
              <a:t>Appendix A</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66950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Stakeholder Communication Example</a:t>
            </a:r>
            <a:endParaRPr lang="en-US" dirty="0"/>
          </a:p>
        </p:txBody>
      </p:sp>
      <p:sp>
        <p:nvSpPr>
          <p:cNvPr id="556" name="Google Shape;556;p87"/>
          <p:cNvSpPr txBox="1">
            <a:spLocks noGrp="1"/>
          </p:cNvSpPr>
          <p:nvPr>
            <p:ph type="sldNum" idx="12"/>
          </p:nvPr>
        </p:nvSpPr>
        <p:spPr>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Google Shape;538;p88" descr="Screenshot of Stakeholder Communication example outlining the process and timeline for selecting a high-quality instructional resouce">
            <a:extLst>
              <a:ext uri="{FF2B5EF4-FFF2-40B4-BE49-F238E27FC236}">
                <a16:creationId xmlns:a16="http://schemas.microsoft.com/office/drawing/2014/main" xmlns="" id="{97687A28-CC97-3FB2-93FD-71863E9F1E6B}"/>
              </a:ext>
            </a:extLst>
          </p:cNvPr>
          <p:cNvPicPr preferRelativeResize="0"/>
          <p:nvPr/>
        </p:nvPicPr>
        <p:blipFill>
          <a:blip r:embed="rId3">
            <a:alphaModFix/>
          </a:blip>
          <a:stretch>
            <a:fillRect/>
          </a:stretch>
        </p:blipFill>
        <p:spPr>
          <a:xfrm>
            <a:off x="1052342" y="189186"/>
            <a:ext cx="4512885" cy="647962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CF30E884-A9FB-5F66-0218-675FD9FF1A91}"/>
              </a:ext>
            </a:extLst>
          </p:cNvPr>
          <p:cNvSpPr txBox="1"/>
          <p:nvPr/>
        </p:nvSpPr>
        <p:spPr>
          <a:xfrm>
            <a:off x="6986192" y="2265326"/>
            <a:ext cx="3834208" cy="1754326"/>
          </a:xfrm>
          <a:prstGeom prst="rect">
            <a:avLst/>
          </a:prstGeom>
          <a:solidFill>
            <a:schemeClr val="accent6"/>
          </a:solidFill>
          <a:ln w="28575">
            <a:solidFill>
              <a:schemeClr val="tx1"/>
            </a:solidFill>
          </a:ln>
        </p:spPr>
        <p:txBody>
          <a:bodyPr wrap="square">
            <a:spAutoFit/>
          </a:bodyPr>
          <a:lstStyle/>
          <a:p>
            <a:pPr marL="0" lvl="0" indent="0" algn="l" rtl="0">
              <a:spcBef>
                <a:spcPts val="0"/>
              </a:spcBef>
              <a:spcAft>
                <a:spcPts val="0"/>
              </a:spcAft>
              <a:buNone/>
            </a:pPr>
            <a:r>
              <a:rPr lang="en-US" sz="3600">
                <a:solidFill>
                  <a:schemeClr val="bg1"/>
                </a:solidFill>
                <a:latin typeface="Libre Franklin"/>
                <a:ea typeface="Libre Franklin"/>
                <a:cs typeface="Libre Franklin"/>
                <a:sym typeface="Libre Franklin"/>
              </a:rPr>
              <a:t>Stakeholder Communication </a:t>
            </a:r>
          </a:p>
          <a:p>
            <a:pPr marL="0" lvl="0" indent="0" algn="l" rtl="0">
              <a:spcBef>
                <a:spcPts val="0"/>
              </a:spcBef>
              <a:spcAft>
                <a:spcPts val="0"/>
              </a:spcAft>
              <a:buNone/>
            </a:pPr>
            <a:r>
              <a:rPr lang="en-US" sz="3600">
                <a:solidFill>
                  <a:schemeClr val="bg1"/>
                </a:solidFill>
                <a:latin typeface="Libre Franklin"/>
                <a:ea typeface="Libre Franklin"/>
                <a:cs typeface="Libre Franklin"/>
                <a:sym typeface="Libre Franklin"/>
              </a:rPr>
              <a:t>Example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 name="Title 4" hidden="1"/>
          <p:cNvSpPr>
            <a:spLocks noGrp="1"/>
          </p:cNvSpPr>
          <p:nvPr>
            <p:ph type="title"/>
          </p:nvPr>
        </p:nvSpPr>
        <p:spPr>
          <a:xfrm>
            <a:off x="308192" y="500062"/>
            <a:ext cx="10515600" cy="1325563"/>
          </a:xfrm>
        </p:spPr>
        <p:txBody>
          <a:bodyPr/>
          <a:lstStyle/>
          <a:p>
            <a:r>
              <a:rPr lang="en-US" smtClean="0"/>
              <a:t>Curriculum Development </a:t>
            </a:r>
            <a:r>
              <a:rPr lang="en-US" dirty="0" smtClean="0"/>
              <a:t>Team Example</a:t>
            </a:r>
            <a:endParaRPr lang="en-US" dirty="0"/>
          </a:p>
        </p:txBody>
      </p:sp>
      <p:sp>
        <p:nvSpPr>
          <p:cNvPr id="6" name="Text Placeholder 5"/>
          <p:cNvSpPr>
            <a:spLocks noGrp="1"/>
          </p:cNvSpPr>
          <p:nvPr>
            <p:ph type="body" idx="1"/>
          </p:nvPr>
        </p:nvSpPr>
        <p:spPr/>
        <p:txBody>
          <a:bodyPr/>
          <a:lstStyle/>
          <a:p>
            <a:endParaRPr lang="en-US"/>
          </a:p>
        </p:txBody>
      </p:sp>
      <p:sp>
        <p:nvSpPr>
          <p:cNvPr id="556" name="Google Shape;556;p87"/>
          <p:cNvSpPr txBox="1">
            <a:spLocks noGrp="1"/>
          </p:cNvSpPr>
          <p:nvPr>
            <p:ph type="sldNum" idx="4294967295"/>
          </p:nvPr>
        </p:nvSpPr>
        <p:spPr>
          <a:xfrm>
            <a:off x="11507788" y="6313488"/>
            <a:ext cx="684212" cy="365125"/>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xmlns="" id="{CF30E884-A9FB-5F66-0218-675FD9FF1A91}"/>
              </a:ext>
            </a:extLst>
          </p:cNvPr>
          <p:cNvSpPr txBox="1"/>
          <p:nvPr/>
        </p:nvSpPr>
        <p:spPr>
          <a:xfrm>
            <a:off x="6891435" y="2278622"/>
            <a:ext cx="4663050" cy="1754326"/>
          </a:xfrm>
          <a:prstGeom prst="rect">
            <a:avLst/>
          </a:prstGeom>
          <a:solidFill>
            <a:schemeClr val="accent6"/>
          </a:solidFill>
          <a:ln w="28575">
            <a:solidFill>
              <a:schemeClr val="tx1"/>
            </a:solidFill>
          </a:ln>
        </p:spPr>
        <p:txBody>
          <a:bodyPr wrap="square">
            <a:spAutoFit/>
          </a:bodyPr>
          <a:lstStyle/>
          <a:p>
            <a:pPr marL="0" lvl="0" indent="0" algn="l" rtl="0">
              <a:spcBef>
                <a:spcPts val="0"/>
              </a:spcBef>
              <a:spcAft>
                <a:spcPts val="0"/>
              </a:spcAft>
              <a:buNone/>
            </a:pPr>
            <a:r>
              <a:rPr lang="en-US" sz="3600">
                <a:solidFill>
                  <a:schemeClr val="bg1"/>
                </a:solidFill>
                <a:latin typeface="Libre Franklin"/>
                <a:ea typeface="Libre Franklin"/>
                <a:cs typeface="Libre Franklin"/>
                <a:sym typeface="Libre Franklin"/>
              </a:rPr>
              <a:t>Curriculum Development Team Example  </a:t>
            </a:r>
          </a:p>
        </p:txBody>
      </p:sp>
      <p:pic>
        <p:nvPicPr>
          <p:cNvPr id="3" name="Picture 2" descr="screenshot of Perry County Curriculum Team Structure ">
            <a:extLst>
              <a:ext uri="{FF2B5EF4-FFF2-40B4-BE49-F238E27FC236}">
                <a16:creationId xmlns:a16="http://schemas.microsoft.com/office/drawing/2014/main" xmlns="" id="{A58EF6BC-E4A3-E6B9-C026-07499BA9704F}"/>
              </a:ext>
            </a:extLst>
          </p:cNvPr>
          <p:cNvPicPr>
            <a:picLocks noChangeAspect="1"/>
          </p:cNvPicPr>
          <p:nvPr/>
        </p:nvPicPr>
        <p:blipFill>
          <a:blip r:embed="rId3"/>
          <a:stretch>
            <a:fillRect/>
          </a:stretch>
        </p:blipFill>
        <p:spPr>
          <a:xfrm>
            <a:off x="308192" y="172695"/>
            <a:ext cx="6125430" cy="5792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735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1 Tools and Resources Exploration </a:t>
            </a:r>
            <a:endParaRPr/>
          </a:p>
        </p:txBody>
      </p:sp>
      <p:sp>
        <p:nvSpPr>
          <p:cNvPr id="553" name="Google Shape;553;p90"/>
          <p:cNvSpPr txBox="1">
            <a:spLocks noGrp="1"/>
          </p:cNvSpPr>
          <p:nvPr>
            <p:ph type="body" idx="1"/>
          </p:nvPr>
        </p:nvSpPr>
        <p:spPr>
          <a:xfrm>
            <a:off x="838200" y="1897100"/>
            <a:ext cx="10515600" cy="390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400"/>
              <a:buNone/>
            </a:pPr>
            <a:r>
              <a:rPr lang="en-US" sz="2400" b="1"/>
              <a:t>Success criterion</a:t>
            </a:r>
            <a:r>
              <a:rPr lang="en-US" sz="2400"/>
              <a:t>: Access resources to support implementation of Phase 1. </a:t>
            </a:r>
            <a:endParaRPr sz="2400"/>
          </a:p>
          <a:p>
            <a:pPr marL="0" lvl="0" indent="0" algn="l" rtl="0">
              <a:lnSpc>
                <a:spcPct val="100000"/>
              </a:lnSpc>
              <a:spcBef>
                <a:spcPts val="0"/>
              </a:spcBef>
              <a:spcAft>
                <a:spcPts val="0"/>
              </a:spcAft>
              <a:buClr>
                <a:srgbClr val="102649"/>
              </a:buClr>
              <a:buSzPts val="2400"/>
              <a:buNone/>
            </a:pPr>
            <a:endParaRPr sz="1800"/>
          </a:p>
          <a:p>
            <a:pPr marL="0" lvl="0" indent="0" algn="l" rtl="0">
              <a:lnSpc>
                <a:spcPct val="100000"/>
              </a:lnSpc>
              <a:spcBef>
                <a:spcPts val="1000"/>
              </a:spcBef>
              <a:spcAft>
                <a:spcPts val="0"/>
              </a:spcAft>
              <a:buClr>
                <a:srgbClr val="000000"/>
              </a:buClr>
              <a:buSzPts val="2400"/>
              <a:buNone/>
            </a:pPr>
            <a:r>
              <a:rPr lang="en-US" sz="2400" b="0" i="0" u="none" strike="noStrike">
                <a:solidFill>
                  <a:srgbClr val="000000"/>
                </a:solidFill>
              </a:rPr>
              <a:t>As you </a:t>
            </a:r>
            <a:r>
              <a:rPr lang="en-US" sz="2400">
                <a:solidFill>
                  <a:srgbClr val="000000"/>
                </a:solidFill>
              </a:rPr>
              <a:t>explore</a:t>
            </a:r>
            <a:r>
              <a:rPr lang="en-US" sz="2400" b="0" i="0" u="none" strike="noStrike">
                <a:solidFill>
                  <a:srgbClr val="000000"/>
                </a:solidFill>
              </a:rPr>
              <a:t>, focus on the following information:</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Which tools and resources may be most beneficial to supportin</a:t>
            </a:r>
            <a:r>
              <a:rPr lang="en-US" sz="1800">
                <a:solidFill>
                  <a:srgbClr val="000000"/>
                </a:solidFill>
              </a:rPr>
              <a:t>g the work of Phase 1?</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What tools and/or resources may still be needed to support </a:t>
            </a:r>
            <a:r>
              <a:rPr lang="en-US" sz="1800">
                <a:solidFill>
                  <a:srgbClr val="000000"/>
                </a:solidFill>
              </a:rPr>
              <a:t>Phase 1?</a:t>
            </a:r>
            <a:endParaRPr/>
          </a:p>
          <a:p>
            <a:pPr marL="0" lvl="0" indent="0" algn="l" rtl="0">
              <a:lnSpc>
                <a:spcPct val="90000"/>
              </a:lnSpc>
              <a:spcBef>
                <a:spcPts val="2000"/>
              </a:spcBef>
              <a:spcAft>
                <a:spcPts val="0"/>
              </a:spcAft>
              <a:buClr>
                <a:srgbClr val="102649"/>
              </a:buClr>
              <a:buSzPts val="1800"/>
              <a:buNone/>
            </a:pPr>
            <a:endParaRPr sz="1800" i="1"/>
          </a:p>
          <a:p>
            <a:pPr marL="0" lvl="0" indent="0" algn="l" rtl="0">
              <a:lnSpc>
                <a:spcPct val="100000"/>
              </a:lnSpc>
              <a:spcBef>
                <a:spcPts val="1000"/>
              </a:spcBef>
              <a:spcAft>
                <a:spcPts val="0"/>
              </a:spcAft>
              <a:buClr>
                <a:schemeClr val="dk1"/>
              </a:buClr>
              <a:buSzPts val="1100"/>
              <a:buFont typeface="Arial"/>
              <a:buNone/>
            </a:pPr>
            <a:r>
              <a:rPr lang="en-US" sz="1800" i="1">
                <a:solidFill>
                  <a:schemeClr val="dk1"/>
                </a:solidFill>
              </a:rPr>
              <a:t>*Space provided under Success Criterion 3 of handout to hold your thinking </a:t>
            </a:r>
            <a:endParaRPr sz="1800" i="1"/>
          </a:p>
          <a:p>
            <a:pPr marL="0" lvl="0" indent="0" algn="l" rtl="0">
              <a:lnSpc>
                <a:spcPct val="90000"/>
              </a:lnSpc>
              <a:spcBef>
                <a:spcPts val="1000"/>
              </a:spcBef>
              <a:spcAft>
                <a:spcPts val="0"/>
              </a:spcAft>
              <a:buClr>
                <a:srgbClr val="102649"/>
              </a:buClr>
              <a:buSzPts val="1800"/>
              <a:buNone/>
            </a:pPr>
            <a:endParaRPr sz="1800"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Whole Group Share Out</a:t>
            </a:r>
            <a:endParaRPr/>
          </a:p>
          <a:p>
            <a:pPr marL="0" lvl="0" indent="0" algn="l" rtl="0">
              <a:spcBef>
                <a:spcPts val="0"/>
              </a:spcBef>
              <a:spcAft>
                <a:spcPts val="0"/>
              </a:spcAft>
              <a:buNone/>
            </a:pPr>
            <a:endParaRPr/>
          </a:p>
        </p:txBody>
      </p:sp>
      <p:sp>
        <p:nvSpPr>
          <p:cNvPr id="560" name="Google Shape;560;p91"/>
          <p:cNvSpPr txBox="1">
            <a:spLocks noGrp="1"/>
          </p:cNvSpPr>
          <p:nvPr>
            <p:ph type="body" idx="1"/>
          </p:nvPr>
        </p:nvSpPr>
        <p:spPr>
          <a:xfrm>
            <a:off x="838200" y="1609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Which tools and resources may be most beneficial to supporting the work of that phase?</a:t>
            </a:r>
            <a:endParaRPr/>
          </a:p>
          <a:p>
            <a:pPr marL="457200" lvl="0" indent="0" algn="l" rtl="0">
              <a:lnSpc>
                <a:spcPct val="100000"/>
              </a:lnSpc>
              <a:spcBef>
                <a:spcPts val="1000"/>
              </a:spcBef>
              <a:spcAft>
                <a:spcPts val="0"/>
              </a:spcAft>
              <a:buNone/>
            </a:pPr>
            <a:endParaRPr/>
          </a:p>
          <a:p>
            <a:pPr marL="457200" lvl="0" indent="-342900" algn="l" rtl="0">
              <a:lnSpc>
                <a:spcPct val="100000"/>
              </a:lnSpc>
              <a:spcBef>
                <a:spcPts val="1000"/>
              </a:spcBef>
              <a:spcAft>
                <a:spcPts val="0"/>
              </a:spcAft>
              <a:buSzPts val="1800"/>
              <a:buChar char="•"/>
            </a:pPr>
            <a:r>
              <a:rPr lang="en-US"/>
              <a:t>What tools and/or resources may still be needed to support the work of that phase?</a:t>
            </a:r>
            <a:endParaRPr/>
          </a:p>
          <a:p>
            <a:pPr marL="457200" lvl="0" indent="0" algn="l" rtl="0">
              <a:spcBef>
                <a:spcPts val="1000"/>
              </a:spcBef>
              <a:spcAft>
                <a:spcPts val="0"/>
              </a:spcAft>
              <a:buNone/>
            </a:pPr>
            <a:r>
              <a:rPr lang="en-US"/>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2"/>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1 Module Purpose</a:t>
            </a:r>
            <a:endParaRPr/>
          </a:p>
        </p:txBody>
      </p:sp>
      <p:sp>
        <p:nvSpPr>
          <p:cNvPr id="567" name="Google Shape;567;p92"/>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SzPts val="2800"/>
              <a:buNone/>
            </a:pPr>
            <a:r>
              <a:rPr lang="en-US" b="1"/>
              <a:t>Learning Goal: </a:t>
            </a:r>
            <a:r>
              <a:rPr lang="en-US" sz="2000"/>
              <a:t>We are learning about key decisions district leaders should consider in preparation for supporting the work of the curriculum  process at the local level.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Differentiate the role of standards, curriculum and instructional resources. </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1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1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1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568" name="Google Shape;568;p92" title="&quot; &quot;">
            <a:extLst>
              <a:ext uri="{C183D7F6-B498-43B3-948B-1728B52AA6E4}">
                <adec:decorative xmlns:adec="http://schemas.microsoft.com/office/drawing/2017/decorative" xmlns="" val="1"/>
              </a:ext>
            </a:extLst>
          </p:cNvPr>
          <p:cNvSpPr/>
          <p:nvPr/>
        </p:nvSpPr>
        <p:spPr>
          <a:xfrm>
            <a:off x="177503" y="4651234"/>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CDP phase one name and four steps: Step 1, Establish a Curriculum Review Cycle; Step 2, Develop a Timeline; Step 3, Determine the Budget; Step 4, Create a Curriculum Development Team. ">
            <a:extLst>
              <a:ext uri="{FF2B5EF4-FFF2-40B4-BE49-F238E27FC236}">
                <a16:creationId xmlns:a16="http://schemas.microsoft.com/office/drawing/2014/main" xmlns="" id="{5D1722DF-CFC9-4339-ADE5-B26513D196EB}"/>
              </a:ext>
            </a:extLst>
          </p:cNvPr>
          <p:cNvPicPr>
            <a:picLocks noChangeAspect="1"/>
          </p:cNvPicPr>
          <p:nvPr/>
        </p:nvPicPr>
        <p:blipFill>
          <a:blip r:embed="rId3"/>
          <a:stretch>
            <a:fillRect/>
          </a:stretch>
        </p:blipFill>
        <p:spPr>
          <a:xfrm>
            <a:off x="347528" y="1463040"/>
            <a:ext cx="7204934" cy="4297680"/>
          </a:xfrm>
          <a:prstGeom prst="rect">
            <a:avLst/>
          </a:prstGeom>
        </p:spPr>
      </p:pic>
      <p:sp>
        <p:nvSpPr>
          <p:cNvPr id="8" name="TextBox 7">
            <a:extLst>
              <a:ext uri="{FF2B5EF4-FFF2-40B4-BE49-F238E27FC236}">
                <a16:creationId xmlns:a16="http://schemas.microsoft.com/office/drawing/2014/main" xmlns="" id="{F058477C-E9FC-49AD-ADB7-01D4EBE8F6D1}"/>
              </a:ext>
            </a:extLst>
          </p:cNvPr>
          <p:cNvSpPr txBox="1"/>
          <p:nvPr/>
        </p:nvSpPr>
        <p:spPr>
          <a:xfrm>
            <a:off x="8020593" y="1854926"/>
            <a:ext cx="3719376" cy="2677656"/>
          </a:xfrm>
          <a:prstGeom prst="rect">
            <a:avLst/>
          </a:prstGeom>
          <a:noFill/>
        </p:spPr>
        <p:txBody>
          <a:bodyPr wrap="square" rtlCol="0">
            <a:spAutoFit/>
          </a:bodyPr>
          <a:lstStyle/>
          <a:p>
            <a:r>
              <a:rPr lang="en-US" sz="2400" b="1"/>
              <a:t>Learning Goal: </a:t>
            </a:r>
            <a:r>
              <a:rPr lang="en-US" sz="2400"/>
              <a:t>We are learning about key decisions district leaders should consider in preparation for supporting the work of the curriculum process at the local level. </a:t>
            </a:r>
          </a:p>
        </p:txBody>
      </p:sp>
      <p:sp>
        <p:nvSpPr>
          <p:cNvPr id="11" name="Arrow: Right 10" title="&quot; &quot;">
            <a:extLst>
              <a:ext uri="{FF2B5EF4-FFF2-40B4-BE49-F238E27FC236}">
                <a16:creationId xmlns:a16="http://schemas.microsoft.com/office/drawing/2014/main" xmlns="" id="{7E23744E-3D53-422C-AE3B-138CF7B107E6}"/>
              </a:ext>
              <a:ext uri="{C183D7F6-B498-43B3-948B-1728B52AA6E4}">
                <adec:decorative xmlns:adec="http://schemas.microsoft.com/office/drawing/2017/decorative" xmlns="" val="1"/>
              </a:ext>
            </a:extLst>
          </p:cNvPr>
          <p:cNvSpPr/>
          <p:nvPr/>
        </p:nvSpPr>
        <p:spPr>
          <a:xfrm>
            <a:off x="178392" y="1854926"/>
            <a:ext cx="756283" cy="44413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528" y="181381"/>
            <a:ext cx="10515600" cy="1325700"/>
          </a:xfrm>
        </p:spPr>
        <p:txBody>
          <a:bodyPr/>
          <a:lstStyle/>
          <a:p>
            <a:r>
              <a:rPr lang="en-US" dirty="0"/>
              <a:t>Phase 1: Prepare for the Process</a:t>
            </a:r>
            <a:endParaRPr lang="en-US" sz="3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947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838200" y="1860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1 Module Reflection (A)</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a:ln>
                <a:noFill/>
              </a:ln>
              <a:solidFill>
                <a:srgbClr val="102649"/>
              </a:solidFill>
              <a:effectLst/>
              <a:uLnTx/>
              <a:uFillTx/>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a:ln>
                  <a:noFill/>
                </a:ln>
                <a:solidFill>
                  <a:srgbClr val="102649"/>
                </a:solidFill>
                <a:effectLst/>
                <a:uLnTx/>
                <a:uFillTx/>
                <a:latin typeface="Libre Franklin"/>
                <a:sym typeface="Libre Franklin"/>
              </a:rPr>
              <a:t>Reflection Goal: </a:t>
            </a:r>
            <a:r>
              <a:rPr kumimoji="0" lang="en-US" sz="2000" b="0" i="0" u="none" strike="noStrike" kern="0" cap="none" spc="0" normalizeH="0" baseline="0" noProof="0">
                <a:ln>
                  <a:noFill/>
                </a:ln>
                <a:solidFill>
                  <a:srgbClr val="102649"/>
                </a:solidFill>
                <a:effectLst/>
                <a:uLnTx/>
                <a:uFillTx/>
                <a:latin typeface="Libre Franklin"/>
                <a:sym typeface="Libre Franklin"/>
              </a:rPr>
              <a:t>To anchor learning from the session for application.</a:t>
            </a:r>
            <a:endParaRPr kumimoji="0" lang="en-US" sz="2800" b="0" i="0" u="none" strike="noStrike" kern="0" cap="none" spc="0" normalizeH="0" baseline="0" noProof="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Libre Franklin"/>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“Know” list. Update as needed. Of all you now understand about Phase 1, which item seems most important?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“Need to Know” list. Update as needed. Which item seems most important to address in supporting  implementation of Phase 1 in your district?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lang="en-US" sz="2000"/>
              <a:t>Record both items in the space provided under success criterion 4 on your participant handout. </a:t>
            </a:r>
          </a:p>
          <a:p>
            <a:pPr marL="457200" lvl="0" indent="0" algn="l" rtl="0">
              <a:lnSpc>
                <a:spcPct val="100000"/>
              </a:lnSpc>
              <a:spcBef>
                <a:spcPts val="1000"/>
              </a:spcBef>
              <a:spcAft>
                <a:spcPts val="0"/>
              </a:spcAft>
              <a:buNone/>
            </a:pPr>
            <a:endParaRPr lang="en-US" sz="2000"/>
          </a:p>
        </p:txBody>
      </p:sp>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34991"/>
            <a:ext cx="1133953" cy="150131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838200" y="1860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1 Module Reflection (B)</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dirty="0">
              <a:ln>
                <a:noFill/>
              </a:ln>
              <a:solidFill>
                <a:srgbClr val="102649"/>
              </a:solidFill>
              <a:effectLst/>
              <a:uLnTx/>
              <a:uFillTx/>
              <a:latin typeface="Libre Franklin"/>
              <a:sym typeface="Libre Franklin"/>
            </a:endParaRPr>
          </a:p>
          <a:p>
            <a:pPr marL="0" lvl="0" indent="0">
              <a:lnSpc>
                <a:spcPct val="100000"/>
              </a:lnSpc>
              <a:spcBef>
                <a:spcPts val="0"/>
              </a:spcBef>
              <a:buSzPts val="2800"/>
              <a:buNone/>
            </a:pPr>
            <a:r>
              <a:rPr kumimoji="0" lang="en-US" sz="2800" b="1" i="0" u="none" strike="noStrike" kern="0" cap="none" spc="0" normalizeH="0" baseline="0" noProof="0" dirty="0">
                <a:ln>
                  <a:noFill/>
                </a:ln>
                <a:solidFill>
                  <a:srgbClr val="102649"/>
                </a:solidFill>
                <a:effectLst/>
                <a:uLnTx/>
                <a:uFillTx/>
                <a:latin typeface="Libre Franklin"/>
                <a:sym typeface="Libre Franklin"/>
              </a:rPr>
              <a:t>Learning Goal: </a:t>
            </a:r>
            <a:r>
              <a:rPr lang="en-US" sz="2000" dirty="0"/>
              <a:t>We are learning about key decisions district leaders should consider in preparation for supporting the work of the curriculum  process at the local level. </a:t>
            </a:r>
          </a:p>
          <a:p>
            <a:pPr marL="0" lvl="0" indent="0">
              <a:lnSpc>
                <a:spcPct val="100000"/>
              </a:lnSpc>
              <a:spcBef>
                <a:spcPts val="0"/>
              </a:spcBef>
              <a:buSzPts val="2800"/>
              <a:buNone/>
            </a:pPr>
            <a:endParaRPr lang="en-US" sz="2000" dirty="0"/>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dirty="0">
                <a:ln>
                  <a:noFill/>
                </a:ln>
                <a:solidFill>
                  <a:srgbClr val="102649"/>
                </a:solidFill>
                <a:effectLst/>
                <a:uLnTx/>
                <a:uFillTx/>
                <a:latin typeface="Libre Franklin"/>
                <a:sym typeface="Libre Franklin"/>
              </a:rPr>
              <a:t>Use the scale under success criterion 4 to reassess your overall level of understanding after engaging the module.</a:t>
            </a:r>
            <a:endParaRPr kumimoji="0" lang="en-US" sz="700" b="0" i="0" u="none" strike="noStrike" kern="0" cap="none" spc="0" normalizeH="0" baseline="0" noProof="0" dirty="0">
              <a:ln>
                <a:noFill/>
              </a:ln>
              <a:solidFill>
                <a:srgbClr val="102649"/>
              </a:solidFill>
              <a:effectLst/>
              <a:uLnTx/>
              <a:uFillTx/>
              <a:latin typeface="Libre Franklin"/>
              <a:sym typeface="Libre Franklin"/>
            </a:endParaRPr>
          </a:p>
          <a:p>
            <a:pPr marL="457200" lvl="0" indent="0" algn="l" rtl="0">
              <a:lnSpc>
                <a:spcPct val="100000"/>
              </a:lnSpc>
              <a:spcBef>
                <a:spcPts val="1000"/>
              </a:spcBef>
              <a:spcAft>
                <a:spcPts val="0"/>
              </a:spcAft>
              <a:buNone/>
            </a:pPr>
            <a:endParaRPr sz="2000" dirty="0"/>
          </a:p>
          <a:p>
            <a:pPr marL="457200" lvl="0" indent="0" algn="l" rtl="0">
              <a:lnSpc>
                <a:spcPct val="100000"/>
              </a:lnSpc>
              <a:spcBef>
                <a:spcPts val="1000"/>
              </a:spcBef>
              <a:spcAft>
                <a:spcPts val="0"/>
              </a:spcAft>
              <a:buNone/>
            </a:pPr>
            <a:endParaRPr lang="en-US" sz="2000" dirty="0"/>
          </a:p>
          <a:p>
            <a:pPr marL="457200" lvl="0" indent="0" algn="l" rtl="0">
              <a:lnSpc>
                <a:spcPct val="100000"/>
              </a:lnSpc>
              <a:spcBef>
                <a:spcPts val="1000"/>
              </a:spcBef>
              <a:spcAft>
                <a:spcPts val="0"/>
              </a:spcAft>
              <a:buNone/>
            </a:pPr>
            <a:endParaRPr lang="en-US" sz="2000" dirty="0"/>
          </a:p>
          <a:p>
            <a:pPr marL="457200" lvl="0" indent="0" algn="l" rtl="0">
              <a:lnSpc>
                <a:spcPct val="100000"/>
              </a:lnSpc>
              <a:spcBef>
                <a:spcPts val="1000"/>
              </a:spcBef>
              <a:spcAft>
                <a:spcPts val="0"/>
              </a:spcAft>
              <a:buNone/>
            </a:pPr>
            <a:endParaRPr lang="en-US" sz="2000" dirty="0"/>
          </a:p>
          <a:p>
            <a:pPr marL="457200" lvl="0" indent="0" algn="l" rtl="0">
              <a:lnSpc>
                <a:spcPct val="100000"/>
              </a:lnSpc>
              <a:spcBef>
                <a:spcPts val="1000"/>
              </a:spcBef>
              <a:spcAft>
                <a:spcPts val="0"/>
              </a:spcAft>
              <a:buNone/>
            </a:pPr>
            <a:endParaRPr sz="2000" dirty="0"/>
          </a:p>
        </p:txBody>
      </p:sp>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906812" y="134992"/>
            <a:ext cx="1013964" cy="1382724"/>
          </a:xfrm>
          <a:prstGeom prst="rect">
            <a:avLst/>
          </a:prstGeom>
          <a:noFill/>
          <a:ln>
            <a:noFill/>
          </a:ln>
        </p:spPr>
      </p:pic>
      <p:pic>
        <p:nvPicPr>
          <p:cNvPr id="2" name="Picture 1" descr="Rating scale from 1 very low to 5 very hig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049" y="3896100"/>
            <a:ext cx="10064652" cy="985865"/>
          </a:xfrm>
          <a:prstGeom prst="rect">
            <a:avLst/>
          </a:prstGeom>
        </p:spPr>
      </p:pic>
    </p:spTree>
    <p:extLst>
      <p:ext uri="{BB962C8B-B14F-4D97-AF65-F5344CB8AC3E}">
        <p14:creationId xmlns:p14="http://schemas.microsoft.com/office/powerpoint/2010/main" val="356185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3" name="Picture 2" descr="Screenshot from CDP Self-Assessment Tool of Essential Element 1.">
            <a:extLst>
              <a:ext uri="{FF2B5EF4-FFF2-40B4-BE49-F238E27FC236}">
                <a16:creationId xmlns:a16="http://schemas.microsoft.com/office/drawing/2014/main" xmlns="" id="{C0CC7187-E051-77DB-80B6-E55C552D0E23}"/>
              </a:ext>
            </a:extLst>
          </p:cNvPr>
          <p:cNvPicPr>
            <a:picLocks noChangeAspect="1"/>
          </p:cNvPicPr>
          <p:nvPr/>
        </p:nvPicPr>
        <p:blipFill>
          <a:blip r:embed="rId3"/>
          <a:stretch>
            <a:fillRect/>
          </a:stretch>
        </p:blipFill>
        <p:spPr>
          <a:xfrm>
            <a:off x="1383262" y="118152"/>
            <a:ext cx="9425476" cy="6621695"/>
          </a:xfrm>
          <a:prstGeom prst="rect">
            <a:avLst/>
          </a:prstGeom>
        </p:spPr>
      </p:pic>
      <p:sp>
        <p:nvSpPr>
          <p:cNvPr id="2" name="Title 1" hidden="1"/>
          <p:cNvSpPr>
            <a:spLocks noGrp="1"/>
          </p:cNvSpPr>
          <p:nvPr>
            <p:ph type="title"/>
          </p:nvPr>
        </p:nvSpPr>
        <p:spPr/>
        <p:txBody>
          <a:bodyPr/>
          <a:lstStyle/>
          <a:p>
            <a:r>
              <a:rPr lang="en-US" dirty="0" smtClean="0"/>
              <a:t>Reflection Question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5"/>
          <p:cNvSpPr txBox="1">
            <a:spLocks noGrp="1"/>
          </p:cNvSpPr>
          <p:nvPr>
            <p:ph type="title"/>
          </p:nvPr>
        </p:nvSpPr>
        <p:spPr>
          <a:xfrm>
            <a:off x="730450" y="254100"/>
            <a:ext cx="3932100" cy="1089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Time to Plan</a:t>
            </a:r>
            <a:endParaRPr/>
          </a:p>
        </p:txBody>
      </p:sp>
      <p:sp>
        <p:nvSpPr>
          <p:cNvPr id="590" name="Google Shape;590;p95"/>
          <p:cNvSpPr txBox="1">
            <a:spLocks noGrp="1"/>
          </p:cNvSpPr>
          <p:nvPr>
            <p:ph type="body" idx="1"/>
          </p:nvPr>
        </p:nvSpPr>
        <p:spPr>
          <a:xfrm>
            <a:off x="605463" y="1432525"/>
            <a:ext cx="3932100" cy="3811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US" sz="2200"/>
              <a:t>Based on your learning today, develop an action plan for implementing Phase 1.</a:t>
            </a:r>
            <a:endParaRPr sz="2200"/>
          </a:p>
          <a:p>
            <a:pPr marL="914400" lvl="0" indent="0" algn="l" rtl="0">
              <a:spcBef>
                <a:spcPts val="1000"/>
              </a:spcBef>
              <a:spcAft>
                <a:spcPts val="0"/>
              </a:spcAft>
              <a:buNone/>
            </a:pPr>
            <a:endParaRPr sz="2200"/>
          </a:p>
          <a:p>
            <a:pPr marL="457200" lvl="0" indent="-368300" algn="l" rtl="0">
              <a:spcBef>
                <a:spcPts val="1000"/>
              </a:spcBef>
              <a:spcAft>
                <a:spcPts val="0"/>
              </a:spcAft>
              <a:buSzPts val="2200"/>
              <a:buChar char="●"/>
            </a:pPr>
            <a:r>
              <a:rPr lang="en-US" sz="2200"/>
              <a:t>Planning template is under success criterion 4 on participant handout.</a:t>
            </a:r>
            <a:endParaRPr sz="2200"/>
          </a:p>
        </p:txBody>
      </p:sp>
      <p:pic>
        <p:nvPicPr>
          <p:cNvPr id="3" name="Picture 2" descr="screenshot of action planning template from page 3 of participant handout">
            <a:extLst>
              <a:ext uri="{FF2B5EF4-FFF2-40B4-BE49-F238E27FC236}">
                <a16:creationId xmlns:a16="http://schemas.microsoft.com/office/drawing/2014/main" xmlns="" id="{0638E232-9537-6189-CEEB-29CA843B9A50}"/>
              </a:ext>
            </a:extLst>
          </p:cNvPr>
          <p:cNvPicPr>
            <a:picLocks noChangeAspect="1"/>
          </p:cNvPicPr>
          <p:nvPr/>
        </p:nvPicPr>
        <p:blipFill>
          <a:blip r:embed="rId3"/>
          <a:stretch>
            <a:fillRect/>
          </a:stretch>
        </p:blipFill>
        <p:spPr>
          <a:xfrm>
            <a:off x="4697184" y="688770"/>
            <a:ext cx="6889353" cy="455525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9E9AD3-C18A-EEDF-6D87-847F624FD6ED}"/>
              </a:ext>
            </a:extLst>
          </p:cNvPr>
          <p:cNvSpPr>
            <a:spLocks noGrp="1"/>
          </p:cNvSpPr>
          <p:nvPr>
            <p:ph type="title"/>
          </p:nvPr>
        </p:nvSpPr>
        <p:spPr>
          <a:xfrm>
            <a:off x="838200" y="18255"/>
            <a:ext cx="10515600" cy="1325563"/>
          </a:xfrm>
        </p:spPr>
        <p:txBody>
          <a:bodyPr/>
          <a:lstStyle/>
          <a:p>
            <a:r>
              <a:rPr lang="en-US"/>
              <a:t>Module Wrap-Up</a:t>
            </a:r>
          </a:p>
        </p:txBody>
      </p:sp>
      <p:sp>
        <p:nvSpPr>
          <p:cNvPr id="6" name="Text Placeholder 5">
            <a:extLst>
              <a:ext uri="{FF2B5EF4-FFF2-40B4-BE49-F238E27FC236}">
                <a16:creationId xmlns:a16="http://schemas.microsoft.com/office/drawing/2014/main" xmlns="" id="{3BA218A4-8988-04FB-334E-1A7C31E1D862}"/>
              </a:ext>
            </a:extLst>
          </p:cNvPr>
          <p:cNvSpPr>
            <a:spLocks noGrp="1"/>
          </p:cNvSpPr>
          <p:nvPr>
            <p:ph type="body" idx="1"/>
          </p:nvPr>
        </p:nvSpPr>
        <p:spPr>
          <a:xfrm>
            <a:off x="713983" y="1253331"/>
            <a:ext cx="10747331" cy="4458538"/>
          </a:xfrm>
        </p:spPr>
        <p:txBody>
          <a:bodyPr/>
          <a:lstStyle/>
          <a:p>
            <a:r>
              <a:rPr lang="en-US"/>
              <a:t>Please complete the </a:t>
            </a:r>
            <a:r>
              <a:rPr lang="en-US">
                <a:hlinkClick r:id="rId3"/>
              </a:rPr>
              <a:t>Module 1 Professional Learning Survey</a:t>
            </a:r>
            <a:r>
              <a:rPr lang="en-US"/>
              <a:t>. </a:t>
            </a:r>
          </a:p>
          <a:p>
            <a:pPr lvl="1"/>
            <a:endParaRPr lang="en-US"/>
          </a:p>
          <a:p>
            <a:r>
              <a:rPr lang="en-US"/>
              <a:t>Questions for OTL?</a:t>
            </a:r>
          </a:p>
          <a:p>
            <a:pPr marL="571500" lvl="1" indent="0">
              <a:buNone/>
            </a:pPr>
            <a:endParaRPr lang="en-US"/>
          </a:p>
          <a:p>
            <a:pPr marL="571500" lvl="1" indent="0">
              <a:buNone/>
            </a:pPr>
            <a:r>
              <a:rPr lang="en-US"/>
              <a:t>Fox DeMoisey</a:t>
            </a:r>
          </a:p>
          <a:p>
            <a:pPr marL="571500" lvl="1" indent="0">
              <a:buNone/>
            </a:pPr>
            <a:r>
              <a:rPr lang="en-US">
                <a:hlinkClick r:id="rId4"/>
              </a:rPr>
              <a:t>fox.demoisey@ducation.ky.gov</a:t>
            </a:r>
            <a:endParaRPr lang="en-US"/>
          </a:p>
          <a:p>
            <a:pPr marL="571500" lvl="1" indent="0">
              <a:buNone/>
            </a:pPr>
            <a:endParaRPr lang="en-US"/>
          </a:p>
          <a:p>
            <a:pPr marL="571500" lvl="1" indent="0">
              <a:buNone/>
            </a:pPr>
            <a:r>
              <a:rPr lang="en-US"/>
              <a:t>Misty Higgins</a:t>
            </a:r>
          </a:p>
          <a:p>
            <a:pPr marL="571500" lvl="1" indent="0">
              <a:buNone/>
            </a:pPr>
            <a:r>
              <a:rPr lang="en-US">
                <a:hlinkClick r:id="rId5"/>
              </a:rPr>
              <a:t>misty.higgins@education.ky.gov</a:t>
            </a:r>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69978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7"/>
          <p:cNvSpPr txBox="1">
            <a:spLocks noGrp="1"/>
          </p:cNvSpPr>
          <p:nvPr>
            <p:ph type="title"/>
          </p:nvPr>
        </p:nvSpPr>
        <p:spPr>
          <a:xfrm>
            <a:off x="838200" y="1686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Phase 1 Self-Assessment </a:t>
            </a:r>
            <a:endParaRPr/>
          </a:p>
        </p:txBody>
      </p:sp>
      <p:pic>
        <p:nvPicPr>
          <p:cNvPr id="2" name="Picture 1" descr="Screenshot of two-column table with 1-5 rating scale beneath.">
            <a:extLst>
              <a:ext uri="{FF2B5EF4-FFF2-40B4-BE49-F238E27FC236}">
                <a16:creationId xmlns:a16="http://schemas.microsoft.com/office/drawing/2014/main" xmlns="" id="{60D5B517-F419-4B70-BBFC-C2F58A985F05}"/>
              </a:ext>
            </a:extLst>
          </p:cNvPr>
          <p:cNvPicPr>
            <a:picLocks noChangeAspect="1"/>
          </p:cNvPicPr>
          <p:nvPr/>
        </p:nvPicPr>
        <p:blipFill>
          <a:blip r:embed="rId3"/>
          <a:stretch>
            <a:fillRect/>
          </a:stretch>
        </p:blipFill>
        <p:spPr>
          <a:xfrm>
            <a:off x="1295400" y="1428750"/>
            <a:ext cx="9601200" cy="4000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8"/>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1 Module Purpose</a:t>
            </a:r>
            <a:endParaRPr/>
          </a:p>
        </p:txBody>
      </p:sp>
      <p:sp>
        <p:nvSpPr>
          <p:cNvPr id="385" name="Google Shape;385;p68"/>
          <p:cNvSpPr txBox="1">
            <a:spLocks noGrp="1"/>
          </p:cNvSpPr>
          <p:nvPr>
            <p:ph type="body" idx="1"/>
          </p:nvPr>
        </p:nvSpPr>
        <p:spPr>
          <a:xfrm>
            <a:off x="679010" y="1143025"/>
            <a:ext cx="10864158" cy="5189700"/>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SzPts val="2800"/>
              <a:buNone/>
            </a:pPr>
            <a:endParaRPr lang="en-US" b="1"/>
          </a:p>
          <a:p>
            <a:pPr marL="0" lvl="0" indent="0">
              <a:lnSpc>
                <a:spcPct val="100000"/>
              </a:lnSpc>
              <a:spcBef>
                <a:spcPts val="0"/>
              </a:spcBef>
              <a:buSzPts val="2800"/>
              <a:buNone/>
            </a:pPr>
            <a:r>
              <a:rPr lang="en-US" b="1"/>
              <a:t>Learning Goal: </a:t>
            </a:r>
            <a:r>
              <a:rPr lang="en-US" sz="1900"/>
              <a:t>We are learning about key decisions district leaders should consider in preparation for and supporting the work of the curriculum  process at the local level.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Differentiate the role of standards, curriculum and instructional resources. </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1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1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1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386" name="Google Shape;386;p68" title="&quot; &quot;">
            <a:extLst>
              <a:ext uri="{C183D7F6-B498-43B3-948B-1728B52AA6E4}">
                <adec:decorative xmlns:adec="http://schemas.microsoft.com/office/drawing/2017/decorative" xmlns="" val="1"/>
              </a:ext>
            </a:extLst>
          </p:cNvPr>
          <p:cNvSpPr/>
          <p:nvPr/>
        </p:nvSpPr>
        <p:spPr>
          <a:xfrm>
            <a:off x="159190" y="3215275"/>
            <a:ext cx="679010" cy="427449"/>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Explore Your Understanding </a:t>
            </a:r>
            <a:endParaRPr/>
          </a:p>
        </p:txBody>
      </p:sp>
      <p:sp>
        <p:nvSpPr>
          <p:cNvPr id="393" name="Google Shape;393;p69"/>
          <p:cNvSpPr txBox="1">
            <a:spLocks noGrp="1"/>
          </p:cNvSpPr>
          <p:nvPr>
            <p:ph type="body" idx="1"/>
          </p:nvPr>
        </p:nvSpPr>
        <p:spPr>
          <a:xfrm>
            <a:off x="838200" y="1825625"/>
            <a:ext cx="10515600" cy="389616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100"/>
              <a:t>What is your current understanding of the role of standards, curriculum and instructional resources?</a:t>
            </a:r>
            <a:endParaRPr sz="4100"/>
          </a:p>
          <a:p>
            <a:pPr marL="0" lvl="0" indent="0" algn="l" rtl="0">
              <a:spcBef>
                <a:spcPts val="1000"/>
              </a:spcBef>
              <a:spcAft>
                <a:spcPts val="0"/>
              </a:spcAft>
              <a:buNone/>
            </a:pPr>
            <a:endParaRPr/>
          </a:p>
          <a:p>
            <a:pPr marL="0" lvl="0" indent="0" algn="l" rtl="0">
              <a:spcBef>
                <a:spcPts val="1000"/>
              </a:spcBef>
              <a:spcAft>
                <a:spcPts val="0"/>
              </a:spcAft>
              <a:buNone/>
            </a:pPr>
            <a:r>
              <a:rPr lang="en-US" sz="2000"/>
              <a:t>*Record your thinking in the space provided in the table at the top </a:t>
            </a:r>
            <a:endParaRPr sz="2000"/>
          </a:p>
          <a:p>
            <a:pPr marL="0" lvl="0" indent="0" algn="l" rtl="0">
              <a:spcBef>
                <a:spcPts val="1000"/>
              </a:spcBef>
              <a:spcAft>
                <a:spcPts val="0"/>
              </a:spcAft>
              <a:buNone/>
            </a:pPr>
            <a:r>
              <a:rPr lang="en-US" sz="2000"/>
              <a:t>of page 1 in your participant handout.</a:t>
            </a:r>
            <a:endParaRPr sz="2000"/>
          </a:p>
        </p:txBody>
      </p:sp>
      <p:pic>
        <p:nvPicPr>
          <p:cNvPr id="394" name="Google Shape;394;p69"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036188" y="2745250"/>
            <a:ext cx="1971675" cy="231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4000"/>
              <a:t>Differentiating Standards, Curriculum and Instructional Resources</a:t>
            </a:r>
            <a:endParaRPr sz="4000"/>
          </a:p>
        </p:txBody>
      </p:sp>
      <p:sp>
        <p:nvSpPr>
          <p:cNvPr id="401" name="Google Shape;401;p70"/>
          <p:cNvSpPr txBox="1">
            <a:spLocks noGrp="1"/>
          </p:cNvSpPr>
          <p:nvPr>
            <p:ph type="body" idx="1"/>
          </p:nvPr>
        </p:nvSpPr>
        <p:spPr>
          <a:xfrm>
            <a:off x="838200" y="1825625"/>
            <a:ext cx="10515600" cy="382333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rgbClr val="102649"/>
              </a:buClr>
              <a:buSzPts val="2400"/>
              <a:buNone/>
            </a:pPr>
            <a:r>
              <a:rPr lang="en-US" sz="2400" b="1"/>
              <a:t>Directions:</a:t>
            </a:r>
            <a:endParaRPr/>
          </a:p>
          <a:p>
            <a:pPr marL="228600" lvl="0" indent="-228600" algn="l" rtl="0">
              <a:lnSpc>
                <a:spcPct val="100000"/>
              </a:lnSpc>
              <a:spcBef>
                <a:spcPts val="1000"/>
              </a:spcBef>
              <a:spcAft>
                <a:spcPts val="0"/>
              </a:spcAft>
              <a:buClr>
                <a:srgbClr val="102649"/>
              </a:buClr>
              <a:buSzPts val="2000"/>
              <a:buChar char="•"/>
            </a:pPr>
            <a:r>
              <a:rPr lang="en-US" sz="2000"/>
              <a:t>Read </a:t>
            </a:r>
            <a:r>
              <a:rPr lang="en-US" sz="2000" i="1"/>
              <a:t>Figure 1.2: Defining Standards, Curriculum and Instructional Resources </a:t>
            </a:r>
            <a:r>
              <a:rPr lang="en-US" sz="2000"/>
              <a:t>from the CDP </a:t>
            </a:r>
            <a:endParaRPr sz="2000"/>
          </a:p>
          <a:p>
            <a:pPr marL="228600" lvl="0" indent="-228600" algn="l" rtl="0">
              <a:lnSpc>
                <a:spcPct val="100000"/>
              </a:lnSpc>
              <a:spcBef>
                <a:spcPts val="1000"/>
              </a:spcBef>
              <a:spcAft>
                <a:spcPts val="0"/>
              </a:spcAft>
              <a:buSzPts val="2000"/>
              <a:buChar char="•"/>
            </a:pPr>
            <a:r>
              <a:rPr lang="en-US" sz="2000"/>
              <a:t>Compare your initial understanding of standards, curriculum and instructional resources to how they are defined in KY law</a:t>
            </a:r>
            <a:endParaRPr sz="2000"/>
          </a:p>
          <a:p>
            <a:pPr marL="228600" lvl="0" indent="-228600" algn="l" rtl="0">
              <a:lnSpc>
                <a:spcPct val="100000"/>
              </a:lnSpc>
              <a:spcBef>
                <a:spcPts val="1000"/>
              </a:spcBef>
              <a:spcAft>
                <a:spcPts val="0"/>
              </a:spcAft>
              <a:buSzPts val="2000"/>
              <a:buChar char="•"/>
            </a:pPr>
            <a:r>
              <a:rPr lang="en-US" sz="2000"/>
              <a:t>Capture your thinking in the space provided on page 1 of participant handout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1"/>
          <p:cNvSpPr txBox="1">
            <a:spLocks noGrp="1"/>
          </p:cNvSpPr>
          <p:nvPr>
            <p:ph type="title"/>
          </p:nvPr>
        </p:nvSpPr>
        <p:spPr>
          <a:xfrm>
            <a:off x="838200" y="133425"/>
            <a:ext cx="10515600" cy="91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Processing Time</a:t>
            </a:r>
            <a:endParaRPr/>
          </a:p>
        </p:txBody>
      </p:sp>
      <p:sp>
        <p:nvSpPr>
          <p:cNvPr id="408" name="Google Shape;408;p71"/>
          <p:cNvSpPr txBox="1">
            <a:spLocks noGrp="1"/>
          </p:cNvSpPr>
          <p:nvPr>
            <p:ph type="body" idx="1"/>
          </p:nvPr>
        </p:nvSpPr>
        <p:spPr>
          <a:xfrm>
            <a:off x="838200" y="1194400"/>
            <a:ext cx="10515600" cy="558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b="1"/>
              <a:t>Team Discussion:</a:t>
            </a:r>
          </a:p>
          <a:p>
            <a:pPr indent="-457200">
              <a:lnSpc>
                <a:spcPct val="100000"/>
              </a:lnSpc>
              <a:spcAft>
                <a:spcPts val="600"/>
              </a:spcAft>
            </a:pPr>
            <a:r>
              <a:rPr lang="en-US" sz="2583"/>
              <a:t>Based on what the text says about the role of standards, curriculum and instructional resources discuss:</a:t>
            </a:r>
            <a:endParaRPr sz="2583"/>
          </a:p>
          <a:p>
            <a:pPr marL="914400" lvl="1" indent="-342900" algn="l" rtl="0">
              <a:lnSpc>
                <a:spcPct val="100000"/>
              </a:lnSpc>
              <a:spcBef>
                <a:spcPts val="1000"/>
              </a:spcBef>
              <a:spcAft>
                <a:spcPts val="600"/>
              </a:spcAft>
              <a:buSzPts val="1800"/>
              <a:buChar char="•"/>
            </a:pPr>
            <a:r>
              <a:rPr lang="en-US"/>
              <a:t>What was confirmed in your thinking?</a:t>
            </a:r>
            <a:endParaRPr/>
          </a:p>
          <a:p>
            <a:pPr marL="914400" lvl="1" indent="-342900" algn="l" rtl="0">
              <a:lnSpc>
                <a:spcPct val="100000"/>
              </a:lnSpc>
              <a:spcBef>
                <a:spcPts val="1000"/>
              </a:spcBef>
              <a:spcAft>
                <a:spcPts val="600"/>
              </a:spcAft>
              <a:buSzPts val="1800"/>
              <a:buChar char="•"/>
            </a:pPr>
            <a:r>
              <a:rPr lang="en-US"/>
              <a:t>What might you revise or add to your initial thinking?</a:t>
            </a:r>
          </a:p>
          <a:p>
            <a:pPr marL="457200" lvl="0" indent="-329170" algn="l" rtl="0">
              <a:lnSpc>
                <a:spcPct val="100000"/>
              </a:lnSpc>
              <a:spcBef>
                <a:spcPts val="1000"/>
              </a:spcBef>
              <a:spcAft>
                <a:spcPts val="600"/>
              </a:spcAft>
              <a:buSzPts val="1584"/>
              <a:buChar char="•"/>
            </a:pPr>
            <a:r>
              <a:rPr lang="en-US" sz="2583"/>
              <a:t>Add ideas and ask clarifying questions </a:t>
            </a:r>
            <a:endParaRPr/>
          </a:p>
          <a:p>
            <a:pPr marL="457200" lvl="0" indent="0" algn="l" rtl="0">
              <a:lnSpc>
                <a:spcPct val="100000"/>
              </a:lnSpc>
              <a:spcBef>
                <a:spcPts val="1000"/>
              </a:spcBef>
              <a:spcAft>
                <a:spcPts val="0"/>
              </a:spcAft>
              <a:buNone/>
            </a:pPr>
            <a:endParaRPr/>
          </a:p>
          <a:p>
            <a:pPr marL="0" lvl="0" indent="0" algn="l" rtl="0">
              <a:lnSpc>
                <a:spcPct val="100000"/>
              </a:lnSpc>
              <a:spcBef>
                <a:spcPts val="1000"/>
              </a:spcBef>
              <a:spcAft>
                <a:spcPts val="0"/>
              </a:spcAft>
              <a:buNone/>
            </a:pPr>
            <a:endParaRPr sz="1200"/>
          </a:p>
          <a:p>
            <a:pPr marL="457200" lvl="0" indent="0" algn="l" rtl="0">
              <a:lnSpc>
                <a:spcPct val="100000"/>
              </a:lnSpc>
              <a:spcBef>
                <a:spcPts val="1000"/>
              </a:spcBef>
              <a:spcAft>
                <a:spcPts val="1000"/>
              </a:spcAft>
              <a:buNone/>
            </a:pPr>
            <a:endParaRPr/>
          </a:p>
        </p:txBody>
      </p:sp>
      <p:pic>
        <p:nvPicPr>
          <p:cNvPr id="409" name="Google Shape;409;p71"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093272" y="210313"/>
            <a:ext cx="1824025" cy="182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Whole Group Share Out</a:t>
            </a:r>
            <a:endParaRPr/>
          </a:p>
        </p:txBody>
      </p:sp>
      <p:sp>
        <p:nvSpPr>
          <p:cNvPr id="416" name="Google Shape;416;p72"/>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Role of Standards, Curriculum and Instructional Resources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B6D89ABA9E552449C32E046AC743CC9" ma:contentTypeVersion="28" ma:contentTypeDescription="" ma:contentTypeScope="" ma:versionID="7f1639be84641bbfff57de4ec6edca0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2022-08-29T04:00:00+00:00</Publication_x0020_Date>
    <Audience1 xmlns="3a62de7d-ba57-4f43-9dae-9623ba637be0"/>
    <_dlc_DocId xmlns="3a62de7d-ba57-4f43-9dae-9623ba637be0">KYED-533-269</_dlc_DocId>
    <_dlc_DocIdUrl xmlns="3a62de7d-ba57-4f43-9dae-9623ba637be0">
      <Url>https://www.education.ky.gov/curriculum/modcurrframe/_layouts/15/DocIdRedir.aspx?ID=KYED-533-269</Url>
      <Description>KYED-533-269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45E590-18E1-47EA-AC8F-E86384D33827}">
  <ds:schemaRefs>
    <ds:schemaRef ds:uri="http://schemas.microsoft.com/sharepoint/v3/contenttype/forms"/>
  </ds:schemaRefs>
</ds:datastoreItem>
</file>

<file path=customXml/itemProps2.xml><?xml version="1.0" encoding="utf-8"?>
<ds:datastoreItem xmlns:ds="http://schemas.openxmlformats.org/officeDocument/2006/customXml" ds:itemID="{47953134-EE57-42B8-967A-405435D2BF2C}"/>
</file>

<file path=customXml/itemProps3.xml><?xml version="1.0" encoding="utf-8"?>
<ds:datastoreItem xmlns:ds="http://schemas.openxmlformats.org/officeDocument/2006/customXml" ds:itemID="{61CEF1BB-09AB-4262-853F-20AC27EB6103}">
  <ds:schemaRefs>
    <ds:schemaRef ds:uri="http://purl.org/dc/terms/"/>
    <ds:schemaRef ds:uri="http://purl.org/dc/elements/1.1/"/>
    <ds:schemaRef ds:uri="http://purl.org/dc/dcmitype/"/>
    <ds:schemaRef ds:uri="http://schemas.microsoft.com/office/2006/metadata/properties"/>
    <ds:schemaRef ds:uri="75d15a3f-c307-4899-b121-b71d81d2a00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3FAD690-6AE8-48F5-A3CA-F9DD30994078}"/>
</file>

<file path=docProps/app.xml><?xml version="1.0" encoding="utf-8"?>
<Properties xmlns="http://schemas.openxmlformats.org/officeDocument/2006/extended-properties" xmlns:vt="http://schemas.openxmlformats.org/officeDocument/2006/docPropsVTypes">
  <TotalTime>25</TotalTime>
  <Words>4039</Words>
  <Application>Microsoft Macintosh PowerPoint</Application>
  <PresentationFormat>Widescreen</PresentationFormat>
  <Paragraphs>313</Paragraphs>
  <Slides>34</Slides>
  <Notes>34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34</vt:i4>
      </vt:variant>
    </vt:vector>
  </HeadingPairs>
  <TitlesOfParts>
    <vt:vector size="49" baseType="lpstr">
      <vt:lpstr>Georgia</vt:lpstr>
      <vt:lpstr>Libre Franklin Thin</vt:lpstr>
      <vt:lpstr>Libre Franklin Medium</vt:lpstr>
      <vt:lpstr>Source Sans Pro</vt:lpstr>
      <vt:lpstr>Libre Franklin</vt:lpstr>
      <vt:lpstr>Lato</vt:lpstr>
      <vt:lpstr>Arial</vt:lpstr>
      <vt:lpstr>Franklin Gothic Book</vt:lpstr>
      <vt:lpstr>Calibri</vt:lpstr>
      <vt:lpstr>Noto Sans Symbols</vt:lpstr>
      <vt:lpstr>Arial </vt:lpstr>
      <vt:lpstr>Office Theme</vt:lpstr>
      <vt:lpstr>3_Office Theme</vt:lpstr>
      <vt:lpstr>1_Office Theme</vt:lpstr>
      <vt:lpstr>Office Theme</vt:lpstr>
      <vt:lpstr>Curriculum Development Process</vt:lpstr>
      <vt:lpstr>Phase 1 Module Materials</vt:lpstr>
      <vt:lpstr>Phase 1: Prepare for the Process</vt:lpstr>
      <vt:lpstr>Phase 1 Self-Assessment </vt:lpstr>
      <vt:lpstr>Phase 1 Module Purpose</vt:lpstr>
      <vt:lpstr>Explore Your Understanding </vt:lpstr>
      <vt:lpstr>Differentiating Standards, Curriculum and Instructional Resources</vt:lpstr>
      <vt:lpstr>Processing Time</vt:lpstr>
      <vt:lpstr>Whole Group Share Out</vt:lpstr>
      <vt:lpstr>Standards, Curriculum and Instructional Resources</vt:lpstr>
      <vt:lpstr>Definition of HQIR</vt:lpstr>
      <vt:lpstr>Phase 1 Module Purpose</vt:lpstr>
      <vt:lpstr>Phase 1: Prepare for the Process</vt:lpstr>
      <vt:lpstr>Curriculum Development Process Phase 1: Prepare for the Process</vt:lpstr>
      <vt:lpstr>Processing Time</vt:lpstr>
      <vt:lpstr>Whole Group Share-out</vt:lpstr>
      <vt:lpstr>Mid-Point Reflection</vt:lpstr>
      <vt:lpstr>Phase 1 Module Purpose</vt:lpstr>
      <vt:lpstr>Phase 1: Step 1 (Establish a Curriculum Review Cycle</vt:lpstr>
      <vt:lpstr>Phase 1: Step 2 (Develop a Timeline)</vt:lpstr>
      <vt:lpstr>Phase 1: Step 3 (Determine the Budget)</vt:lpstr>
      <vt:lpstr>Phase 1: Step 4 (Create Curriculum Development Team) </vt:lpstr>
      <vt:lpstr>Appexid A</vt:lpstr>
      <vt:lpstr>Appendix A</vt:lpstr>
      <vt:lpstr>Stakeholder Communication Example</vt:lpstr>
      <vt:lpstr>Curriculum Development Team Example</vt:lpstr>
      <vt:lpstr>Phase 1 Tools and Resources Exploration </vt:lpstr>
      <vt:lpstr>Whole Group Share Out </vt:lpstr>
      <vt:lpstr>Phase 1 Module Purpose</vt:lpstr>
      <vt:lpstr>Phase 1 Module Reflection (A)</vt:lpstr>
      <vt:lpstr>Phase 1 Module Reflection (B)</vt:lpstr>
      <vt:lpstr>Reflection Question</vt:lpstr>
      <vt:lpstr>Time to Plan</vt:lpstr>
      <vt:lpstr>Module Wrap-Up</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Process</dc:title>
  <cp:lastModifiedBy>Davidson, Caryn - Division of Academic Program Standards</cp:lastModifiedBy>
  <cp:revision>2</cp:revision>
  <dcterms:modified xsi:type="dcterms:W3CDTF">2022-08-29T15:01:55Z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0x0101001BEB557DBE01834EAB47A683706DCD5B001B6D89ABA9E552449C32E046AC743CC9</vt:lpwstr>
  </property>
  <property fmtid="{D5CDD505-2E9C-101B-9397-08002B2CF9AE}" pid="3" name="_dlc_DocIdItemGuid">
    <vt:lpwstr>c51d28c3-b41c-434c-b306-8b45179f93c7</vt:lpwstr>
  </property>
</Properties>
</file>