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77"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715000" type="screen16x10"/>
  <p:notesSz cx="6858000" cy="9144000"/>
  <p:embeddedFontLst>
    <p:embeddedFont>
      <p:font typeface="Bitter" panose="020B0604020202020204" charset="0"/>
      <p:regular r:id="rId22"/>
      <p:bold r:id="rId23"/>
      <p:italic r:id="rId24"/>
    </p:embeddedFont>
    <p:embeddedFont>
      <p:font typeface="Calibri" panose="020F0502020204030204" pitchFamily="34" charset="0"/>
      <p:regular r:id="rId25"/>
      <p:bold r:id="rId26"/>
      <p:italic r:id="rId27"/>
      <p:boldItalic r:id="rId28"/>
    </p:embeddedFont>
    <p:embeddedFont>
      <p:font typeface="Poppins" panose="020B0604020202020204" charset="0"/>
      <p:regular r:id="rId29"/>
      <p:bold r:id="rId30"/>
      <p:italic r:id="rId31"/>
      <p:boldItalic r:id="rId32"/>
    </p:embeddedFont>
    <p:embeddedFont>
      <p:font typeface="Poppins ExtraBold" panose="020B0604020202020204" charset="0"/>
      <p:bold r:id="rId33"/>
      <p:boldItalic r:id="rId34"/>
    </p:embeddedFont>
    <p:embeddedFont>
      <p:font typeface="Poppins SemiBold" panose="020B0604020202020204" charset="0"/>
      <p:regular r:id="rId35"/>
      <p:bold r:id="rId36"/>
      <p:italic r:id="rId37"/>
      <p:boldItalic r:id="rId38"/>
    </p:embeddedFont>
    <p:embeddedFont>
      <p:font typeface="Rockwell" panose="02060603020205020403"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9735E-E120-4113-9BF5-CF14EB255626}" v="1" dt="2020-08-17T18:55:07.901"/>
  </p1510:revLst>
</p1510:revInfo>
</file>

<file path=ppt/tableStyles.xml><?xml version="1.0" encoding="utf-8"?>
<a:tblStyleLst xmlns:a="http://schemas.openxmlformats.org/drawingml/2006/main" def="{2CEFCCFC-0063-4BE4-AB49-EF2C3FD44C56}">
  <a:tblStyle styleId="{2CEFCCFC-0063-4BE4-AB49-EF2C3FD44C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1" autoAdjust="0"/>
    <p:restoredTop sz="55276" autoAdjust="0"/>
  </p:normalViewPr>
  <p:slideViewPr>
    <p:cSldViewPr snapToGrid="0">
      <p:cViewPr varScale="1">
        <p:scale>
          <a:sx n="56" d="100"/>
          <a:sy n="56" d="100"/>
        </p:scale>
        <p:origin x="874" y="53"/>
      </p:cViewPr>
      <p:guideLst/>
    </p:cSldViewPr>
  </p:slideViewPr>
  <p:outlineViewPr>
    <p:cViewPr>
      <p:scale>
        <a:sx n="33" d="100"/>
        <a:sy n="33" d="100"/>
      </p:scale>
      <p:origin x="0" y="-22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8.fntdata"/><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Maggie - Division of Academic Program Standards" userId="ec05bd37-6ff4-4486-b69e-28175b6d77b4" providerId="ADAL" clId="{EFB35E88-CD3C-41AF-B3EC-B1E3048A3B7D}"/>
    <pc:docChg chg="custSel modSld">
      <pc:chgData name="Doyle, Maggie - Division of Academic Program Standards" userId="ec05bd37-6ff4-4486-b69e-28175b6d77b4" providerId="ADAL" clId="{EFB35E88-CD3C-41AF-B3EC-B1E3048A3B7D}" dt="2020-07-30T14:02:35.215" v="1694"/>
      <pc:docMkLst>
        <pc:docMk/>
      </pc:docMkLst>
      <pc:sldChg chg="addSp modSp">
        <pc:chgData name="Doyle, Maggie - Division of Academic Program Standards" userId="ec05bd37-6ff4-4486-b69e-28175b6d77b4" providerId="ADAL" clId="{EFB35E88-CD3C-41AF-B3EC-B1E3048A3B7D}" dt="2020-07-30T14:01:28.510" v="1673" actId="1076"/>
        <pc:sldMkLst>
          <pc:docMk/>
          <pc:sldMk cId="0" sldId="256"/>
        </pc:sldMkLst>
        <pc:spChg chg="add mod">
          <ac:chgData name="Doyle, Maggie - Division of Academic Program Standards" userId="ec05bd37-6ff4-4486-b69e-28175b6d77b4" providerId="ADAL" clId="{EFB35E88-CD3C-41AF-B3EC-B1E3048A3B7D}" dt="2020-07-20T19:07:46.471" v="1591" actId="14430"/>
          <ac:spMkLst>
            <pc:docMk/>
            <pc:sldMk cId="0" sldId="256"/>
            <ac:spMk id="2" creationId="{C219A0C9-B9F2-4FC9-8343-BDF9565BC596}"/>
          </ac:spMkLst>
        </pc:spChg>
        <pc:spChg chg="mod">
          <ac:chgData name="Doyle, Maggie - Division of Academic Program Standards" userId="ec05bd37-6ff4-4486-b69e-28175b6d77b4" providerId="ADAL" clId="{EFB35E88-CD3C-41AF-B3EC-B1E3048A3B7D}" dt="2020-07-20T19:02:07.007" v="1" actId="962"/>
          <ac:spMkLst>
            <pc:docMk/>
            <pc:sldMk cId="0" sldId="256"/>
            <ac:spMk id="175" creationId="{00000000-0000-0000-0000-000000000000}"/>
          </ac:spMkLst>
        </pc:spChg>
        <pc:picChg chg="add mod">
          <ac:chgData name="Doyle, Maggie - Division of Academic Program Standards" userId="ec05bd37-6ff4-4486-b69e-28175b6d77b4" providerId="ADAL" clId="{EFB35E88-CD3C-41AF-B3EC-B1E3048A3B7D}" dt="2020-07-30T14:01:28.510" v="1673" actId="1076"/>
          <ac:picMkLst>
            <pc:docMk/>
            <pc:sldMk cId="0" sldId="256"/>
            <ac:picMk id="8" creationId="{560364C5-89E5-48BD-8E6C-92F9CA2D13CE}"/>
          </ac:picMkLst>
        </pc:picChg>
        <pc:picChg chg="mod">
          <ac:chgData name="Doyle, Maggie - Division of Academic Program Standards" userId="ec05bd37-6ff4-4486-b69e-28175b6d77b4" providerId="ADAL" clId="{EFB35E88-CD3C-41AF-B3EC-B1E3048A3B7D}" dt="2020-07-20T19:02:04.348" v="0" actId="962"/>
          <ac:picMkLst>
            <pc:docMk/>
            <pc:sldMk cId="0" sldId="256"/>
            <ac:picMk id="174" creationId="{00000000-0000-0000-0000-000000000000}"/>
          </ac:picMkLst>
        </pc:picChg>
        <pc:picChg chg="mod">
          <ac:chgData name="Doyle, Maggie - Division of Academic Program Standards" userId="ec05bd37-6ff4-4486-b69e-28175b6d77b4" providerId="ADAL" clId="{EFB35E88-CD3C-41AF-B3EC-B1E3048A3B7D}" dt="2020-07-20T19:02:09.847" v="2" actId="962"/>
          <ac:picMkLst>
            <pc:docMk/>
            <pc:sldMk cId="0" sldId="256"/>
            <ac:picMk id="176" creationId="{00000000-0000-0000-0000-000000000000}"/>
          </ac:picMkLst>
        </pc:picChg>
        <pc:picChg chg="mod">
          <ac:chgData name="Doyle, Maggie - Division of Academic Program Standards" userId="ec05bd37-6ff4-4486-b69e-28175b6d77b4" providerId="ADAL" clId="{EFB35E88-CD3C-41AF-B3EC-B1E3048A3B7D}" dt="2020-07-20T19:02:16.923" v="46" actId="962"/>
          <ac:picMkLst>
            <pc:docMk/>
            <pc:sldMk cId="0" sldId="256"/>
            <ac:picMk id="178" creationId="{00000000-0000-0000-0000-000000000000}"/>
          </ac:picMkLst>
        </pc:picChg>
      </pc:sldChg>
      <pc:sldChg chg="addSp modSp">
        <pc:chgData name="Doyle, Maggie - Division of Academic Program Standards" userId="ec05bd37-6ff4-4486-b69e-28175b6d77b4" providerId="ADAL" clId="{EFB35E88-CD3C-41AF-B3EC-B1E3048A3B7D}" dt="2020-07-30T14:02:10.637" v="1684"/>
        <pc:sldMkLst>
          <pc:docMk/>
          <pc:sldMk cId="0" sldId="257"/>
        </pc:sldMkLst>
        <pc:spChg chg="mod">
          <ac:chgData name="Doyle, Maggie - Division of Academic Program Standards" userId="ec05bd37-6ff4-4486-b69e-28175b6d77b4" providerId="ADAL" clId="{EFB35E88-CD3C-41AF-B3EC-B1E3048A3B7D}" dt="2020-07-20T19:02:58.869" v="257" actId="962"/>
          <ac:spMkLst>
            <pc:docMk/>
            <pc:sldMk cId="0" sldId="257"/>
            <ac:spMk id="187" creationId="{00000000-0000-0000-0000-000000000000}"/>
          </ac:spMkLst>
        </pc:spChg>
        <pc:spChg chg="mod">
          <ac:chgData name="Doyle, Maggie - Division of Academic Program Standards" userId="ec05bd37-6ff4-4486-b69e-28175b6d77b4" providerId="ADAL" clId="{EFB35E88-CD3C-41AF-B3EC-B1E3048A3B7D}" dt="2020-07-20T19:03:35.024" v="539" actId="962"/>
          <ac:spMkLst>
            <pc:docMk/>
            <pc:sldMk cId="0" sldId="257"/>
            <ac:spMk id="188" creationId="{00000000-0000-0000-0000-000000000000}"/>
          </ac:spMkLst>
        </pc:spChg>
        <pc:graphicFrameChg chg="modGraphic">
          <ac:chgData name="Doyle, Maggie - Division of Academic Program Standards" userId="ec05bd37-6ff4-4486-b69e-28175b6d77b4" providerId="ADAL" clId="{EFB35E88-CD3C-41AF-B3EC-B1E3048A3B7D}" dt="2020-07-20T19:07:14.444" v="1561" actId="13238"/>
          <ac:graphicFrameMkLst>
            <pc:docMk/>
            <pc:sldMk cId="0" sldId="257"/>
            <ac:graphicFrameMk id="186" creationId="{00000000-0000-0000-0000-000000000000}"/>
          </ac:graphicFrameMkLst>
        </pc:graphicFrameChg>
        <pc:picChg chg="add">
          <ac:chgData name="Doyle, Maggie - Division of Academic Program Standards" userId="ec05bd37-6ff4-4486-b69e-28175b6d77b4" providerId="ADAL" clId="{EFB35E88-CD3C-41AF-B3EC-B1E3048A3B7D}" dt="2020-07-30T14:02:10.637" v="1684"/>
          <ac:picMkLst>
            <pc:docMk/>
            <pc:sldMk cId="0" sldId="257"/>
            <ac:picMk id="8" creationId="{23E55D34-3B61-4E20-9FA6-39F466E38D1A}"/>
          </ac:picMkLst>
        </pc:picChg>
      </pc:sldChg>
      <pc:sldChg chg="addSp modSp">
        <pc:chgData name="Doyle, Maggie - Division of Academic Program Standards" userId="ec05bd37-6ff4-4486-b69e-28175b6d77b4" providerId="ADAL" clId="{EFB35E88-CD3C-41AF-B3EC-B1E3048A3B7D}" dt="2020-07-30T14:01:36.172" v="1675" actId="1076"/>
        <pc:sldMkLst>
          <pc:docMk/>
          <pc:sldMk cId="0" sldId="258"/>
        </pc:sldMkLst>
        <pc:spChg chg="add mod">
          <ac:chgData name="Doyle, Maggie - Division of Academic Program Standards" userId="ec05bd37-6ff4-4486-b69e-28175b6d77b4" providerId="ADAL" clId="{EFB35E88-CD3C-41AF-B3EC-B1E3048A3B7D}" dt="2020-07-20T19:08:03.462" v="1599" actId="14430"/>
          <ac:spMkLst>
            <pc:docMk/>
            <pc:sldMk cId="0" sldId="258"/>
            <ac:spMk id="2" creationId="{E896C02E-B2FE-4739-AAF5-C9C9C2875232}"/>
          </ac:spMkLst>
        </pc:spChg>
        <pc:spChg chg="mod">
          <ac:chgData name="Doyle, Maggie - Division of Academic Program Standards" userId="ec05bd37-6ff4-4486-b69e-28175b6d77b4" providerId="ADAL" clId="{EFB35E88-CD3C-41AF-B3EC-B1E3048A3B7D}" dt="2020-07-20T19:03:45.355" v="541" actId="962"/>
          <ac:spMkLst>
            <pc:docMk/>
            <pc:sldMk cId="0" sldId="258"/>
            <ac:spMk id="195" creationId="{00000000-0000-0000-0000-000000000000}"/>
          </ac:spMkLst>
        </pc:spChg>
        <pc:picChg chg="add mod">
          <ac:chgData name="Doyle, Maggie - Division of Academic Program Standards" userId="ec05bd37-6ff4-4486-b69e-28175b6d77b4" providerId="ADAL" clId="{EFB35E88-CD3C-41AF-B3EC-B1E3048A3B7D}" dt="2020-07-30T14:01:36.172" v="1675" actId="1076"/>
          <ac:picMkLst>
            <pc:docMk/>
            <pc:sldMk cId="0" sldId="258"/>
            <ac:picMk id="9" creationId="{685350D8-E43B-43EC-A6F7-10E757DBDC1A}"/>
          </ac:picMkLst>
        </pc:picChg>
        <pc:picChg chg="mod">
          <ac:chgData name="Doyle, Maggie - Division of Academic Program Standards" userId="ec05bd37-6ff4-4486-b69e-28175b6d77b4" providerId="ADAL" clId="{EFB35E88-CD3C-41AF-B3EC-B1E3048A3B7D}" dt="2020-07-20T19:03:41.728" v="540" actId="962"/>
          <ac:picMkLst>
            <pc:docMk/>
            <pc:sldMk cId="0" sldId="258"/>
            <ac:picMk id="194" creationId="{00000000-0000-0000-0000-000000000000}"/>
          </ac:picMkLst>
        </pc:picChg>
        <pc:picChg chg="mod">
          <ac:chgData name="Doyle, Maggie - Division of Academic Program Standards" userId="ec05bd37-6ff4-4486-b69e-28175b6d77b4" providerId="ADAL" clId="{EFB35E88-CD3C-41AF-B3EC-B1E3048A3B7D}" dt="2020-07-20T19:03:48.326" v="542" actId="962"/>
          <ac:picMkLst>
            <pc:docMk/>
            <pc:sldMk cId="0" sldId="258"/>
            <ac:picMk id="197" creationId="{00000000-0000-0000-0000-000000000000}"/>
          </ac:picMkLst>
        </pc:picChg>
        <pc:picChg chg="mod">
          <ac:chgData name="Doyle, Maggie - Division of Academic Program Standards" userId="ec05bd37-6ff4-4486-b69e-28175b6d77b4" providerId="ADAL" clId="{EFB35E88-CD3C-41AF-B3EC-B1E3048A3B7D}" dt="2020-07-20T19:03:51.973" v="544" actId="962"/>
          <ac:picMkLst>
            <pc:docMk/>
            <pc:sldMk cId="0" sldId="258"/>
            <ac:picMk id="198" creationId="{00000000-0000-0000-0000-000000000000}"/>
          </ac:picMkLst>
        </pc:picChg>
      </pc:sldChg>
      <pc:sldChg chg="addSp modSp">
        <pc:chgData name="Doyle, Maggie - Division of Academic Program Standards" userId="ec05bd37-6ff4-4486-b69e-28175b6d77b4" providerId="ADAL" clId="{EFB35E88-CD3C-41AF-B3EC-B1E3048A3B7D}" dt="2020-07-30T14:02:17.346" v="1685"/>
        <pc:sldMkLst>
          <pc:docMk/>
          <pc:sldMk cId="0" sldId="259"/>
        </pc:sldMkLst>
        <pc:picChg chg="add">
          <ac:chgData name="Doyle, Maggie - Division of Academic Program Standards" userId="ec05bd37-6ff4-4486-b69e-28175b6d77b4" providerId="ADAL" clId="{EFB35E88-CD3C-41AF-B3EC-B1E3048A3B7D}" dt="2020-07-30T14:02:17.346" v="1685"/>
          <ac:picMkLst>
            <pc:docMk/>
            <pc:sldMk cId="0" sldId="259"/>
            <ac:picMk id="7" creationId="{1A4CFA32-D40D-43B3-BFFC-4A8BF797DE0A}"/>
          </ac:picMkLst>
        </pc:picChg>
        <pc:picChg chg="mod">
          <ac:chgData name="Doyle, Maggie - Division of Academic Program Standards" userId="ec05bd37-6ff4-4486-b69e-28175b6d77b4" providerId="ADAL" clId="{EFB35E88-CD3C-41AF-B3EC-B1E3048A3B7D}" dt="2020-07-20T19:03:56.852" v="545" actId="962"/>
          <ac:picMkLst>
            <pc:docMk/>
            <pc:sldMk cId="0" sldId="259"/>
            <ac:picMk id="207" creationId="{00000000-0000-0000-0000-000000000000}"/>
          </ac:picMkLst>
        </pc:picChg>
      </pc:sldChg>
      <pc:sldChg chg="addSp modSp">
        <pc:chgData name="Doyle, Maggie - Division of Academic Program Standards" userId="ec05bd37-6ff4-4486-b69e-28175b6d77b4" providerId="ADAL" clId="{EFB35E88-CD3C-41AF-B3EC-B1E3048A3B7D}" dt="2020-07-30T14:02:19.051" v="1686"/>
        <pc:sldMkLst>
          <pc:docMk/>
          <pc:sldMk cId="0" sldId="260"/>
        </pc:sldMkLst>
        <pc:spChg chg="mod">
          <ac:chgData name="Doyle, Maggie - Division of Academic Program Standards" userId="ec05bd37-6ff4-4486-b69e-28175b6d77b4" providerId="ADAL" clId="{EFB35E88-CD3C-41AF-B3EC-B1E3048A3B7D}" dt="2020-07-20T19:09:16.310" v="1668" actId="20577"/>
          <ac:spMkLst>
            <pc:docMk/>
            <pc:sldMk cId="0" sldId="260"/>
            <ac:spMk id="213" creationId="{00000000-0000-0000-0000-000000000000}"/>
          </ac:spMkLst>
        </pc:spChg>
        <pc:picChg chg="add">
          <ac:chgData name="Doyle, Maggie - Division of Academic Program Standards" userId="ec05bd37-6ff4-4486-b69e-28175b6d77b4" providerId="ADAL" clId="{EFB35E88-CD3C-41AF-B3EC-B1E3048A3B7D}" dt="2020-07-30T14:02:19.051" v="1686"/>
          <ac:picMkLst>
            <pc:docMk/>
            <pc:sldMk cId="0" sldId="260"/>
            <ac:picMk id="7" creationId="{A8352763-F4B1-44D8-9A79-8FE1B57C7F1F}"/>
          </ac:picMkLst>
        </pc:picChg>
      </pc:sldChg>
      <pc:sldChg chg="addSp modSp">
        <pc:chgData name="Doyle, Maggie - Division of Academic Program Standards" userId="ec05bd37-6ff4-4486-b69e-28175b6d77b4" providerId="ADAL" clId="{EFB35E88-CD3C-41AF-B3EC-B1E3048A3B7D}" dt="2020-07-30T14:02:20.978" v="1687"/>
        <pc:sldMkLst>
          <pc:docMk/>
          <pc:sldMk cId="0" sldId="261"/>
        </pc:sldMkLst>
        <pc:spChg chg="mod">
          <ac:chgData name="Doyle, Maggie - Division of Academic Program Standards" userId="ec05bd37-6ff4-4486-b69e-28175b6d77b4" providerId="ADAL" clId="{EFB35E88-CD3C-41AF-B3EC-B1E3048A3B7D}" dt="2020-07-20T19:04:03.775" v="546" actId="20577"/>
          <ac:spMkLst>
            <pc:docMk/>
            <pc:sldMk cId="0" sldId="261"/>
            <ac:spMk id="228" creationId="{00000000-0000-0000-0000-000000000000}"/>
          </ac:spMkLst>
        </pc:spChg>
        <pc:picChg chg="add">
          <ac:chgData name="Doyle, Maggie - Division of Academic Program Standards" userId="ec05bd37-6ff4-4486-b69e-28175b6d77b4" providerId="ADAL" clId="{EFB35E88-CD3C-41AF-B3EC-B1E3048A3B7D}" dt="2020-07-30T14:02:20.978" v="1687"/>
          <ac:picMkLst>
            <pc:docMk/>
            <pc:sldMk cId="0" sldId="261"/>
            <ac:picMk id="13" creationId="{93B2D7CB-BC82-442D-BAFC-98EE5A461DFA}"/>
          </ac:picMkLst>
        </pc:picChg>
        <pc:picChg chg="mod">
          <ac:chgData name="Doyle, Maggie - Division of Academic Program Standards" userId="ec05bd37-6ff4-4486-b69e-28175b6d77b4" providerId="ADAL" clId="{EFB35E88-CD3C-41AF-B3EC-B1E3048A3B7D}" dt="2020-07-20T19:04:30.440" v="716" actId="962"/>
          <ac:picMkLst>
            <pc:docMk/>
            <pc:sldMk cId="0" sldId="261"/>
            <ac:picMk id="226" creationId="{00000000-0000-0000-0000-000000000000}"/>
          </ac:picMkLst>
        </pc:picChg>
        <pc:picChg chg="mod">
          <ac:chgData name="Doyle, Maggie - Division of Academic Program Standards" userId="ec05bd37-6ff4-4486-b69e-28175b6d77b4" providerId="ADAL" clId="{EFB35E88-CD3C-41AF-B3EC-B1E3048A3B7D}" dt="2020-07-20T19:05:35.754" v="1310" actId="962"/>
          <ac:picMkLst>
            <pc:docMk/>
            <pc:sldMk cId="0" sldId="261"/>
            <ac:picMk id="230" creationId="{00000000-0000-0000-0000-000000000000}"/>
          </ac:picMkLst>
        </pc:picChg>
        <pc:picChg chg="mod">
          <ac:chgData name="Doyle, Maggie - Division of Academic Program Standards" userId="ec05bd37-6ff4-4486-b69e-28175b6d77b4" providerId="ADAL" clId="{EFB35E88-CD3C-41AF-B3EC-B1E3048A3B7D}" dt="2020-07-20T19:06:01.442" v="1546" actId="962"/>
          <ac:picMkLst>
            <pc:docMk/>
            <pc:sldMk cId="0" sldId="261"/>
            <ac:picMk id="232" creationId="{00000000-0000-0000-0000-000000000000}"/>
          </ac:picMkLst>
        </pc:picChg>
      </pc:sldChg>
      <pc:sldChg chg="addSp">
        <pc:chgData name="Doyle, Maggie - Division of Academic Program Standards" userId="ec05bd37-6ff4-4486-b69e-28175b6d77b4" providerId="ADAL" clId="{EFB35E88-CD3C-41AF-B3EC-B1E3048A3B7D}" dt="2020-07-30T14:02:23.281" v="1688"/>
        <pc:sldMkLst>
          <pc:docMk/>
          <pc:sldMk cId="0" sldId="262"/>
        </pc:sldMkLst>
        <pc:picChg chg="add">
          <ac:chgData name="Doyle, Maggie - Division of Academic Program Standards" userId="ec05bd37-6ff4-4486-b69e-28175b6d77b4" providerId="ADAL" clId="{EFB35E88-CD3C-41AF-B3EC-B1E3048A3B7D}" dt="2020-07-30T14:02:23.281" v="1688"/>
          <ac:picMkLst>
            <pc:docMk/>
            <pc:sldMk cId="0" sldId="262"/>
            <ac:picMk id="5" creationId="{D16C7377-0A77-4D3B-A32F-0468EF6D83E8}"/>
          </ac:picMkLst>
        </pc:picChg>
      </pc:sldChg>
      <pc:sldChg chg="addSp modSp">
        <pc:chgData name="Doyle, Maggie - Division of Academic Program Standards" userId="ec05bd37-6ff4-4486-b69e-28175b6d77b4" providerId="ADAL" clId="{EFB35E88-CD3C-41AF-B3EC-B1E3048A3B7D}" dt="2020-07-30T14:02:25.606" v="1689"/>
        <pc:sldMkLst>
          <pc:docMk/>
          <pc:sldMk cId="0" sldId="263"/>
        </pc:sldMkLst>
        <pc:spChg chg="add mod">
          <ac:chgData name="Doyle, Maggie - Division of Academic Program Standards" userId="ec05bd37-6ff4-4486-b69e-28175b6d77b4" providerId="ADAL" clId="{EFB35E88-CD3C-41AF-B3EC-B1E3048A3B7D}" dt="2020-07-20T19:08:17.915" v="1614" actId="14430"/>
          <ac:spMkLst>
            <pc:docMk/>
            <pc:sldMk cId="0" sldId="263"/>
            <ac:spMk id="2" creationId="{33B2C813-6368-4C04-AEAA-A9E1DB9D5BA7}"/>
          </ac:spMkLst>
        </pc:spChg>
        <pc:picChg chg="add">
          <ac:chgData name="Doyle, Maggie - Division of Academic Program Standards" userId="ec05bd37-6ff4-4486-b69e-28175b6d77b4" providerId="ADAL" clId="{EFB35E88-CD3C-41AF-B3EC-B1E3048A3B7D}" dt="2020-07-30T14:02:25.606" v="1689"/>
          <ac:picMkLst>
            <pc:docMk/>
            <pc:sldMk cId="0" sldId="263"/>
            <ac:picMk id="7" creationId="{83724A75-6BFE-45DB-B948-BC1E5180311C}"/>
          </ac:picMkLst>
        </pc:picChg>
      </pc:sldChg>
      <pc:sldChg chg="addSp">
        <pc:chgData name="Doyle, Maggie - Division of Academic Program Standards" userId="ec05bd37-6ff4-4486-b69e-28175b6d77b4" providerId="ADAL" clId="{EFB35E88-CD3C-41AF-B3EC-B1E3048A3B7D}" dt="2020-07-30T14:02:27.732" v="1690"/>
        <pc:sldMkLst>
          <pc:docMk/>
          <pc:sldMk cId="0" sldId="264"/>
        </pc:sldMkLst>
        <pc:picChg chg="add">
          <ac:chgData name="Doyle, Maggie - Division of Academic Program Standards" userId="ec05bd37-6ff4-4486-b69e-28175b6d77b4" providerId="ADAL" clId="{EFB35E88-CD3C-41AF-B3EC-B1E3048A3B7D}" dt="2020-07-30T14:02:27.732" v="1690"/>
          <ac:picMkLst>
            <pc:docMk/>
            <pc:sldMk cId="0" sldId="264"/>
            <ac:picMk id="6" creationId="{82A68E76-01D3-4314-A64A-29C2110A440D}"/>
          </ac:picMkLst>
        </pc:picChg>
      </pc:sldChg>
      <pc:sldChg chg="addSp modSp">
        <pc:chgData name="Doyle, Maggie - Division of Academic Program Standards" userId="ec05bd37-6ff4-4486-b69e-28175b6d77b4" providerId="ADAL" clId="{EFB35E88-CD3C-41AF-B3EC-B1E3048A3B7D}" dt="2020-07-30T14:02:29.548" v="1691"/>
        <pc:sldMkLst>
          <pc:docMk/>
          <pc:sldMk cId="0" sldId="265"/>
        </pc:sldMkLst>
        <pc:picChg chg="add">
          <ac:chgData name="Doyle, Maggie - Division of Academic Program Standards" userId="ec05bd37-6ff4-4486-b69e-28175b6d77b4" providerId="ADAL" clId="{EFB35E88-CD3C-41AF-B3EC-B1E3048A3B7D}" dt="2020-07-30T14:02:29.548" v="1691"/>
          <ac:picMkLst>
            <pc:docMk/>
            <pc:sldMk cId="0" sldId="265"/>
            <ac:picMk id="6" creationId="{887C2ADA-706A-4A09-A732-C186E7121740}"/>
          </ac:picMkLst>
        </pc:picChg>
        <pc:picChg chg="mod">
          <ac:chgData name="Doyle, Maggie - Division of Academic Program Standards" userId="ec05bd37-6ff4-4486-b69e-28175b6d77b4" providerId="ADAL" clId="{EFB35E88-CD3C-41AF-B3EC-B1E3048A3B7D}" dt="2020-07-20T19:06:07.771" v="1547" actId="962"/>
          <ac:picMkLst>
            <pc:docMk/>
            <pc:sldMk cId="0" sldId="265"/>
            <ac:picMk id="263" creationId="{00000000-0000-0000-0000-000000000000}"/>
          </ac:picMkLst>
        </pc:picChg>
      </pc:sldChg>
      <pc:sldChg chg="addSp modSp">
        <pc:chgData name="Doyle, Maggie - Division of Academic Program Standards" userId="ec05bd37-6ff4-4486-b69e-28175b6d77b4" providerId="ADAL" clId="{EFB35E88-CD3C-41AF-B3EC-B1E3048A3B7D}" dt="2020-07-30T14:02:31.618" v="1692"/>
        <pc:sldMkLst>
          <pc:docMk/>
          <pc:sldMk cId="0" sldId="266"/>
        </pc:sldMkLst>
        <pc:spChg chg="add mod">
          <ac:chgData name="Doyle, Maggie - Division of Academic Program Standards" userId="ec05bd37-6ff4-4486-b69e-28175b6d77b4" providerId="ADAL" clId="{EFB35E88-CD3C-41AF-B3EC-B1E3048A3B7D}" dt="2020-07-20T19:08:33.793" v="1632" actId="14430"/>
          <ac:spMkLst>
            <pc:docMk/>
            <pc:sldMk cId="0" sldId="266"/>
            <ac:spMk id="2" creationId="{9CD8A3FF-561C-4556-86A5-B1E828656642}"/>
          </ac:spMkLst>
        </pc:spChg>
        <pc:spChg chg="mod">
          <ac:chgData name="Doyle, Maggie - Division of Academic Program Standards" userId="ec05bd37-6ff4-4486-b69e-28175b6d77b4" providerId="ADAL" clId="{EFB35E88-CD3C-41AF-B3EC-B1E3048A3B7D}" dt="2020-07-20T19:06:33.675" v="1553" actId="6549"/>
          <ac:spMkLst>
            <pc:docMk/>
            <pc:sldMk cId="0" sldId="266"/>
            <ac:spMk id="269" creationId="{00000000-0000-0000-0000-000000000000}"/>
          </ac:spMkLst>
        </pc:spChg>
        <pc:picChg chg="add">
          <ac:chgData name="Doyle, Maggie - Division of Academic Program Standards" userId="ec05bd37-6ff4-4486-b69e-28175b6d77b4" providerId="ADAL" clId="{EFB35E88-CD3C-41AF-B3EC-B1E3048A3B7D}" dt="2020-07-30T14:02:31.618" v="1692"/>
          <ac:picMkLst>
            <pc:docMk/>
            <pc:sldMk cId="0" sldId="266"/>
            <ac:picMk id="8" creationId="{FB450751-FE8D-41E4-A63E-EA0F880F3220}"/>
          </ac:picMkLst>
        </pc:picChg>
        <pc:picChg chg="mod">
          <ac:chgData name="Doyle, Maggie - Division of Academic Program Standards" userId="ec05bd37-6ff4-4486-b69e-28175b6d77b4" providerId="ADAL" clId="{EFB35E88-CD3C-41AF-B3EC-B1E3048A3B7D}" dt="2020-07-20T19:06:45.458" v="1554" actId="962"/>
          <ac:picMkLst>
            <pc:docMk/>
            <pc:sldMk cId="0" sldId="266"/>
            <ac:picMk id="270" creationId="{00000000-0000-0000-0000-000000000000}"/>
          </ac:picMkLst>
        </pc:picChg>
      </pc:sldChg>
      <pc:sldChg chg="addSp">
        <pc:chgData name="Doyle, Maggie - Division of Academic Program Standards" userId="ec05bd37-6ff4-4486-b69e-28175b6d77b4" providerId="ADAL" clId="{EFB35E88-CD3C-41AF-B3EC-B1E3048A3B7D}" dt="2020-07-30T14:02:33.212" v="1693"/>
        <pc:sldMkLst>
          <pc:docMk/>
          <pc:sldMk cId="0" sldId="267"/>
        </pc:sldMkLst>
        <pc:picChg chg="add">
          <ac:chgData name="Doyle, Maggie - Division of Academic Program Standards" userId="ec05bd37-6ff4-4486-b69e-28175b6d77b4" providerId="ADAL" clId="{EFB35E88-CD3C-41AF-B3EC-B1E3048A3B7D}" dt="2020-07-30T14:02:33.212" v="1693"/>
          <ac:picMkLst>
            <pc:docMk/>
            <pc:sldMk cId="0" sldId="267"/>
            <ac:picMk id="5" creationId="{5BB48C23-621B-4CED-BF24-05E825E5FB82}"/>
          </ac:picMkLst>
        </pc:picChg>
      </pc:sldChg>
      <pc:sldChg chg="addSp modSp">
        <pc:chgData name="Doyle, Maggie - Division of Academic Program Standards" userId="ec05bd37-6ff4-4486-b69e-28175b6d77b4" providerId="ADAL" clId="{EFB35E88-CD3C-41AF-B3EC-B1E3048A3B7D}" dt="2020-07-30T14:02:35.215" v="1694"/>
        <pc:sldMkLst>
          <pc:docMk/>
          <pc:sldMk cId="0" sldId="268"/>
        </pc:sldMkLst>
        <pc:spChg chg="add mod">
          <ac:chgData name="Doyle, Maggie - Division of Academic Program Standards" userId="ec05bd37-6ff4-4486-b69e-28175b6d77b4" providerId="ADAL" clId="{EFB35E88-CD3C-41AF-B3EC-B1E3048A3B7D}" dt="2020-07-20T19:08:44.782" v="1647" actId="14430"/>
          <ac:spMkLst>
            <pc:docMk/>
            <pc:sldMk cId="0" sldId="268"/>
            <ac:spMk id="2" creationId="{47225C8F-FED8-4E3A-9AD1-0717EAAAF86F}"/>
          </ac:spMkLst>
        </pc:spChg>
        <pc:picChg chg="add">
          <ac:chgData name="Doyle, Maggie - Division of Academic Program Standards" userId="ec05bd37-6ff4-4486-b69e-28175b6d77b4" providerId="ADAL" clId="{EFB35E88-CD3C-41AF-B3EC-B1E3048A3B7D}" dt="2020-07-30T14:02:35.215" v="1694"/>
          <ac:picMkLst>
            <pc:docMk/>
            <pc:sldMk cId="0" sldId="268"/>
            <ac:picMk id="8" creationId="{084ED6E0-A4C5-4B51-8997-83903270A278}"/>
          </ac:picMkLst>
        </pc:picChg>
        <pc:picChg chg="mod">
          <ac:chgData name="Doyle, Maggie - Division of Academic Program Standards" userId="ec05bd37-6ff4-4486-b69e-28175b6d77b4" providerId="ADAL" clId="{EFB35E88-CD3C-41AF-B3EC-B1E3048A3B7D}" dt="2020-07-20T19:06:49.317" v="1555" actId="962"/>
          <ac:picMkLst>
            <pc:docMk/>
            <pc:sldMk cId="0" sldId="268"/>
            <ac:picMk id="288" creationId="{00000000-0000-0000-0000-000000000000}"/>
          </ac:picMkLst>
        </pc:picChg>
      </pc:sldChg>
      <pc:sldChg chg="addSp modSp">
        <pc:chgData name="Doyle, Maggie - Division of Academic Program Standards" userId="ec05bd37-6ff4-4486-b69e-28175b6d77b4" providerId="ADAL" clId="{EFB35E88-CD3C-41AF-B3EC-B1E3048A3B7D}" dt="2020-07-30T14:01:47.435" v="1677" actId="1076"/>
        <pc:sldMkLst>
          <pc:docMk/>
          <pc:sldMk cId="0" sldId="269"/>
        </pc:sldMkLst>
        <pc:spChg chg="mod">
          <ac:chgData name="Doyle, Maggie - Division of Academic Program Standards" userId="ec05bd37-6ff4-4486-b69e-28175b6d77b4" providerId="ADAL" clId="{EFB35E88-CD3C-41AF-B3EC-B1E3048A3B7D}" dt="2020-07-20T19:06:52.777" v="1556" actId="962"/>
          <ac:spMkLst>
            <pc:docMk/>
            <pc:sldMk cId="0" sldId="269"/>
            <ac:spMk id="293" creationId="{00000000-0000-0000-0000-000000000000}"/>
          </ac:spMkLst>
        </pc:spChg>
        <pc:spChg chg="mod">
          <ac:chgData name="Doyle, Maggie - Division of Academic Program Standards" userId="ec05bd37-6ff4-4486-b69e-28175b6d77b4" providerId="ADAL" clId="{EFB35E88-CD3C-41AF-B3EC-B1E3048A3B7D}" dt="2020-07-20T19:06:55.066" v="1557" actId="962"/>
          <ac:spMkLst>
            <pc:docMk/>
            <pc:sldMk cId="0" sldId="269"/>
            <ac:spMk id="297" creationId="{00000000-0000-0000-0000-000000000000}"/>
          </ac:spMkLst>
        </pc:spChg>
        <pc:picChg chg="add mod">
          <ac:chgData name="Doyle, Maggie - Division of Academic Program Standards" userId="ec05bd37-6ff4-4486-b69e-28175b6d77b4" providerId="ADAL" clId="{EFB35E88-CD3C-41AF-B3EC-B1E3048A3B7D}" dt="2020-07-30T14:01:47.435" v="1677" actId="1076"/>
          <ac:picMkLst>
            <pc:docMk/>
            <pc:sldMk cId="0" sldId="269"/>
            <ac:picMk id="9" creationId="{7B4C21DB-D5EB-4CDB-9FC3-2C9A6964FA74}"/>
          </ac:picMkLst>
        </pc:picChg>
      </pc:sldChg>
      <pc:sldChg chg="addSp delSp modSp">
        <pc:chgData name="Doyle, Maggie - Division of Academic Program Standards" userId="ec05bd37-6ff4-4486-b69e-28175b6d77b4" providerId="ADAL" clId="{EFB35E88-CD3C-41AF-B3EC-B1E3048A3B7D}" dt="2020-07-30T14:02:03.530" v="1683" actId="1076"/>
        <pc:sldMkLst>
          <pc:docMk/>
          <pc:sldMk cId="0" sldId="270"/>
        </pc:sldMkLst>
        <pc:spChg chg="add mod">
          <ac:chgData name="Doyle, Maggie - Division of Academic Program Standards" userId="ec05bd37-6ff4-4486-b69e-28175b6d77b4" providerId="ADAL" clId="{EFB35E88-CD3C-41AF-B3EC-B1E3048A3B7D}" dt="2020-07-20T19:08:56.226" v="1663" actId="14430"/>
          <ac:spMkLst>
            <pc:docMk/>
            <pc:sldMk cId="0" sldId="270"/>
            <ac:spMk id="2" creationId="{7D057804-984A-44A7-90A0-32D6DE4F4A62}"/>
          </ac:spMkLst>
        </pc:spChg>
        <pc:spChg chg="del">
          <ac:chgData name="Doyle, Maggie - Division of Academic Program Standards" userId="ec05bd37-6ff4-4486-b69e-28175b6d77b4" providerId="ADAL" clId="{EFB35E88-CD3C-41AF-B3EC-B1E3048A3B7D}" dt="2020-07-20T19:06:58.503" v="1558" actId="478"/>
          <ac:spMkLst>
            <pc:docMk/>
            <pc:sldMk cId="0" sldId="270"/>
            <ac:spMk id="306" creationId="{00000000-0000-0000-0000-000000000000}"/>
          </ac:spMkLst>
        </pc:spChg>
        <pc:spChg chg="mod">
          <ac:chgData name="Doyle, Maggie - Division of Academic Program Standards" userId="ec05bd37-6ff4-4486-b69e-28175b6d77b4" providerId="ADAL" clId="{EFB35E88-CD3C-41AF-B3EC-B1E3048A3B7D}" dt="2020-07-20T19:07:01.666" v="1559" actId="962"/>
          <ac:spMkLst>
            <pc:docMk/>
            <pc:sldMk cId="0" sldId="270"/>
            <ac:spMk id="307" creationId="{00000000-0000-0000-0000-000000000000}"/>
          </ac:spMkLst>
        </pc:spChg>
        <pc:spChg chg="mod">
          <ac:chgData name="Doyle, Maggie - Division of Academic Program Standards" userId="ec05bd37-6ff4-4486-b69e-28175b6d77b4" providerId="ADAL" clId="{EFB35E88-CD3C-41AF-B3EC-B1E3048A3B7D}" dt="2020-07-30T14:01:59.393" v="1682" actId="20577"/>
          <ac:spMkLst>
            <pc:docMk/>
            <pc:sldMk cId="0" sldId="270"/>
            <ac:spMk id="308" creationId="{00000000-0000-0000-0000-000000000000}"/>
          </ac:spMkLst>
        </pc:spChg>
        <pc:picChg chg="add mod">
          <ac:chgData name="Doyle, Maggie - Division of Academic Program Standards" userId="ec05bd37-6ff4-4486-b69e-28175b6d77b4" providerId="ADAL" clId="{EFB35E88-CD3C-41AF-B3EC-B1E3048A3B7D}" dt="2020-07-30T14:01:55.575" v="1681" actId="14100"/>
          <ac:picMkLst>
            <pc:docMk/>
            <pc:sldMk cId="0" sldId="270"/>
            <ac:picMk id="9" creationId="{571A7ABB-6DAE-4241-84E2-63F544D0B893}"/>
          </ac:picMkLst>
        </pc:picChg>
        <pc:picChg chg="mod">
          <ac:chgData name="Doyle, Maggie - Division of Academic Program Standards" userId="ec05bd37-6ff4-4486-b69e-28175b6d77b4" providerId="ADAL" clId="{EFB35E88-CD3C-41AF-B3EC-B1E3048A3B7D}" dt="2020-07-30T14:02:03.530" v="1683" actId="1076"/>
          <ac:picMkLst>
            <pc:docMk/>
            <pc:sldMk cId="0" sldId="270"/>
            <ac:picMk id="309" creationId="{00000000-0000-0000-0000-000000000000}"/>
          </ac:picMkLst>
        </pc:picChg>
      </pc:sldChg>
    </pc:docChg>
  </pc:docChgLst>
  <pc:docChgLst>
    <pc:chgData name="Doyle, Maggie - Division of Academic Program Standards" userId="ec05bd37-6ff4-4486-b69e-28175b6d77b4" providerId="ADAL" clId="{D649735E-E120-4113-9BF5-CF14EB255626}"/>
    <pc:docChg chg="modSld">
      <pc:chgData name="Doyle, Maggie - Division of Academic Program Standards" userId="ec05bd37-6ff4-4486-b69e-28175b6d77b4" providerId="ADAL" clId="{D649735E-E120-4113-9BF5-CF14EB255626}" dt="2020-08-17T18:56:02.689" v="18" actId="6549"/>
      <pc:docMkLst>
        <pc:docMk/>
      </pc:docMkLst>
      <pc:sldChg chg="modNotesTx">
        <pc:chgData name="Doyle, Maggie - Division of Academic Program Standards" userId="ec05bd37-6ff4-4486-b69e-28175b6d77b4" providerId="ADAL" clId="{D649735E-E120-4113-9BF5-CF14EB255626}" dt="2020-08-17T18:54:36.622" v="1" actId="6549"/>
        <pc:sldMkLst>
          <pc:docMk/>
          <pc:sldMk cId="0" sldId="256"/>
        </pc:sldMkLst>
      </pc:sldChg>
      <pc:sldChg chg="modNotesTx">
        <pc:chgData name="Doyle, Maggie - Division of Academic Program Standards" userId="ec05bd37-6ff4-4486-b69e-28175b6d77b4" providerId="ADAL" clId="{D649735E-E120-4113-9BF5-CF14EB255626}" dt="2020-08-17T18:54:44.202" v="4" actId="20577"/>
        <pc:sldMkLst>
          <pc:docMk/>
          <pc:sldMk cId="0" sldId="257"/>
        </pc:sldMkLst>
      </pc:sldChg>
      <pc:sldChg chg="modNotesTx">
        <pc:chgData name="Doyle, Maggie - Division of Academic Program Standards" userId="ec05bd37-6ff4-4486-b69e-28175b6d77b4" providerId="ADAL" clId="{D649735E-E120-4113-9BF5-CF14EB255626}" dt="2020-08-17T18:54:48.238" v="5" actId="6549"/>
        <pc:sldMkLst>
          <pc:docMk/>
          <pc:sldMk cId="0" sldId="258"/>
        </pc:sldMkLst>
      </pc:sldChg>
      <pc:sldChg chg="modNotesTx">
        <pc:chgData name="Doyle, Maggie - Division of Academic Program Standards" userId="ec05bd37-6ff4-4486-b69e-28175b6d77b4" providerId="ADAL" clId="{D649735E-E120-4113-9BF5-CF14EB255626}" dt="2020-08-17T18:54:54.389" v="6" actId="6549"/>
        <pc:sldMkLst>
          <pc:docMk/>
          <pc:sldMk cId="0" sldId="259"/>
        </pc:sldMkLst>
      </pc:sldChg>
      <pc:sldChg chg="modNotesTx">
        <pc:chgData name="Doyle, Maggie - Division of Academic Program Standards" userId="ec05bd37-6ff4-4486-b69e-28175b6d77b4" providerId="ADAL" clId="{D649735E-E120-4113-9BF5-CF14EB255626}" dt="2020-08-17T18:54:59.274" v="7" actId="6549"/>
        <pc:sldMkLst>
          <pc:docMk/>
          <pc:sldMk cId="0" sldId="260"/>
        </pc:sldMkLst>
      </pc:sldChg>
      <pc:sldChg chg="modSp modNotesTx">
        <pc:chgData name="Doyle, Maggie - Division of Academic Program Standards" userId="ec05bd37-6ff4-4486-b69e-28175b6d77b4" providerId="ADAL" clId="{D649735E-E120-4113-9BF5-CF14EB255626}" dt="2020-08-17T18:55:13.746" v="9" actId="6549"/>
        <pc:sldMkLst>
          <pc:docMk/>
          <pc:sldMk cId="0" sldId="261"/>
        </pc:sldMkLst>
        <pc:spChg chg="mod">
          <ac:chgData name="Doyle, Maggie - Division of Academic Program Standards" userId="ec05bd37-6ff4-4486-b69e-28175b6d77b4" providerId="ADAL" clId="{D649735E-E120-4113-9BF5-CF14EB255626}" dt="2020-08-17T18:55:07.901" v="8" actId="114"/>
          <ac:spMkLst>
            <pc:docMk/>
            <pc:sldMk cId="0" sldId="261"/>
            <ac:spMk id="229" creationId="{00000000-0000-0000-0000-000000000000}"/>
          </ac:spMkLst>
        </pc:spChg>
      </pc:sldChg>
      <pc:sldChg chg="modNotesTx">
        <pc:chgData name="Doyle, Maggie - Division of Academic Program Standards" userId="ec05bd37-6ff4-4486-b69e-28175b6d77b4" providerId="ADAL" clId="{D649735E-E120-4113-9BF5-CF14EB255626}" dt="2020-08-17T18:55:18.515" v="10" actId="6549"/>
        <pc:sldMkLst>
          <pc:docMk/>
          <pc:sldMk cId="0" sldId="262"/>
        </pc:sldMkLst>
      </pc:sldChg>
      <pc:sldChg chg="modNotesTx">
        <pc:chgData name="Doyle, Maggie - Division of Academic Program Standards" userId="ec05bd37-6ff4-4486-b69e-28175b6d77b4" providerId="ADAL" clId="{D649735E-E120-4113-9BF5-CF14EB255626}" dt="2020-08-17T18:55:22.207" v="11" actId="6549"/>
        <pc:sldMkLst>
          <pc:docMk/>
          <pc:sldMk cId="0" sldId="263"/>
        </pc:sldMkLst>
      </pc:sldChg>
      <pc:sldChg chg="modNotesTx">
        <pc:chgData name="Doyle, Maggie - Division of Academic Program Standards" userId="ec05bd37-6ff4-4486-b69e-28175b6d77b4" providerId="ADAL" clId="{D649735E-E120-4113-9BF5-CF14EB255626}" dt="2020-08-17T18:55:30.261" v="12" actId="6549"/>
        <pc:sldMkLst>
          <pc:docMk/>
          <pc:sldMk cId="0" sldId="264"/>
        </pc:sldMkLst>
      </pc:sldChg>
      <pc:sldChg chg="modNotesTx">
        <pc:chgData name="Doyle, Maggie - Division of Academic Program Standards" userId="ec05bd37-6ff4-4486-b69e-28175b6d77b4" providerId="ADAL" clId="{D649735E-E120-4113-9BF5-CF14EB255626}" dt="2020-08-17T18:55:36.933" v="13" actId="6549"/>
        <pc:sldMkLst>
          <pc:docMk/>
          <pc:sldMk cId="0" sldId="265"/>
        </pc:sldMkLst>
      </pc:sldChg>
      <pc:sldChg chg="modNotesTx">
        <pc:chgData name="Doyle, Maggie - Division of Academic Program Standards" userId="ec05bd37-6ff4-4486-b69e-28175b6d77b4" providerId="ADAL" clId="{D649735E-E120-4113-9BF5-CF14EB255626}" dt="2020-08-17T18:55:41.697" v="14" actId="6549"/>
        <pc:sldMkLst>
          <pc:docMk/>
          <pc:sldMk cId="0" sldId="266"/>
        </pc:sldMkLst>
      </pc:sldChg>
      <pc:sldChg chg="modNotesTx">
        <pc:chgData name="Doyle, Maggie - Division of Academic Program Standards" userId="ec05bd37-6ff4-4486-b69e-28175b6d77b4" providerId="ADAL" clId="{D649735E-E120-4113-9BF5-CF14EB255626}" dt="2020-08-17T18:55:46.526" v="15" actId="6549"/>
        <pc:sldMkLst>
          <pc:docMk/>
          <pc:sldMk cId="0" sldId="267"/>
        </pc:sldMkLst>
      </pc:sldChg>
      <pc:sldChg chg="modNotesTx">
        <pc:chgData name="Doyle, Maggie - Division of Academic Program Standards" userId="ec05bd37-6ff4-4486-b69e-28175b6d77b4" providerId="ADAL" clId="{D649735E-E120-4113-9BF5-CF14EB255626}" dt="2020-08-17T18:55:52.347" v="16" actId="6549"/>
        <pc:sldMkLst>
          <pc:docMk/>
          <pc:sldMk cId="0" sldId="268"/>
        </pc:sldMkLst>
      </pc:sldChg>
      <pc:sldChg chg="modNotesTx">
        <pc:chgData name="Doyle, Maggie - Division of Academic Program Standards" userId="ec05bd37-6ff4-4486-b69e-28175b6d77b4" providerId="ADAL" clId="{D649735E-E120-4113-9BF5-CF14EB255626}" dt="2020-08-17T18:55:58.315" v="17" actId="6549"/>
        <pc:sldMkLst>
          <pc:docMk/>
          <pc:sldMk cId="0" sldId="269"/>
        </pc:sldMkLst>
      </pc:sldChg>
      <pc:sldChg chg="modNotesTx">
        <pc:chgData name="Doyle, Maggie - Division of Academic Program Standards" userId="ec05bd37-6ff4-4486-b69e-28175b6d77b4" providerId="ADAL" clId="{D649735E-E120-4113-9BF5-CF14EB255626}" dt="2020-08-17T18:56:02.689" v="18" actId="6549"/>
        <pc:sldMkLst>
          <pc:docMk/>
          <pc:sldMk cId="0"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58b62de69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758b62de6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b="1" i="1" u="sng" dirty="0">
              <a:solidFill>
                <a:srgbClr val="000000"/>
              </a:solidFill>
              <a:highlight>
                <a:srgbClr val="FFFF00"/>
              </a:highlight>
            </a:endParaRPr>
          </a:p>
        </p:txBody>
      </p:sp>
      <p:sp>
        <p:nvSpPr>
          <p:cNvPr id="172" name="Google Shape;172;g758b62de6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b74f2fe3e_1_3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b74f2fe3e_1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i="1" u="sng"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b74f2fe3e_1_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b74f2fe3e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i="1" u="sng"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b74f2fe3e_1_4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6b74f2fe3e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b74f2fe3e_1_5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b74f2fe3e_1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i="1" u="sng"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a8f7e8170_0_72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a8f7e8170_0_7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09f171a21_0_43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709f171a21_0_4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dirty="0"/>
          </a:p>
        </p:txBody>
      </p:sp>
      <p:sp>
        <p:nvSpPr>
          <p:cNvPr id="303" name="Google Shape;303;g709f171a21_0_4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b74f2fe3e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b74f2fe3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09f171a21_0_237: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709f171a21_0_2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g709f171a21_0_2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b74f2fe3e_0_10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b74f2fe3e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09f171a21_0_33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09f171a21_0_3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a8f7e8170_0_43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a8f7e8170_0_4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b74f2fe3e_1_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b74f2fe3e_1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a8f7e8170_0_52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a8f7e8170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f71a5f7f1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f71a5f7f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None/>
            </a:pPr>
            <a:endParaRPr sz="1200" b="1" i="1" dirty="0">
              <a:solidFill>
                <a:srgbClr val="FF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0" y="1740071"/>
            <a:ext cx="4843200" cy="1971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107375" y="-174529"/>
            <a:ext cx="4843200" cy="580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86" name="Google Shape;86;p13"/>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13"/>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88" name="Google Shape;88;p13"/>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 name="Google Shape;95;p15"/>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96"/>
        <p:cNvGrpSpPr/>
        <p:nvPr/>
      </p:nvGrpSpPr>
      <p:grpSpPr>
        <a:xfrm>
          <a:off x="0" y="0"/>
          <a:ext cx="0" cy="0"/>
          <a:chOff x="0" y="0"/>
          <a:chExt cx="0" cy="0"/>
        </a:xfrm>
      </p:grpSpPr>
      <p:pic>
        <p:nvPicPr>
          <p:cNvPr id="97" name="Google Shape;97;p16"/>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98" name="Google Shape;98;p16"/>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16"/>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a:blip r:embed="rId2">
            <a:alphaModFix/>
          </a:blip>
          <a:stretch>
            <a:fillRect/>
          </a:stretch>
        </p:blipFill>
        <p:spPr>
          <a:xfrm>
            <a:off x="0" y="0"/>
            <a:ext cx="9144003" cy="5715002"/>
          </a:xfrm>
          <a:prstGeom prst="rect">
            <a:avLst/>
          </a:prstGeom>
          <a:noFill/>
          <a:ln>
            <a:noFill/>
          </a:ln>
        </p:spPr>
      </p:pic>
      <p:sp>
        <p:nvSpPr>
          <p:cNvPr id="102" name="Google Shape;102;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3" name="Google Shape;103;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4" name="Google Shape;104;p17"/>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5" name="Google Shape;105;p17"/>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a:blip r:embed="rId2">
            <a:alphaModFix/>
          </a:blip>
          <a:stretch>
            <a:fillRect/>
          </a:stretch>
        </p:blipFill>
        <p:spPr>
          <a:xfrm>
            <a:off x="0" y="0"/>
            <a:ext cx="9144000" cy="5715000"/>
          </a:xfrm>
          <a:prstGeom prst="rect">
            <a:avLst/>
          </a:prstGeom>
          <a:noFill/>
          <a:ln>
            <a:noFill/>
          </a:ln>
        </p:spPr>
      </p:pic>
      <p:sp>
        <p:nvSpPr>
          <p:cNvPr id="108" name="Google Shape;108;p18"/>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9" name="Google Shape;109;p18"/>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10" name="Google Shape;110;p18"/>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19"/>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14" name="Google Shape;114;p19"/>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15"/>
        <p:cNvGrpSpPr/>
        <p:nvPr/>
      </p:nvGrpSpPr>
      <p:grpSpPr>
        <a:xfrm>
          <a:off x="0" y="0"/>
          <a:ext cx="0" cy="0"/>
          <a:chOff x="0" y="0"/>
          <a:chExt cx="0" cy="0"/>
        </a:xfrm>
      </p:grpSpPr>
      <p:pic>
        <p:nvPicPr>
          <p:cNvPr id="116" name="Google Shape;116;p20"/>
          <p:cNvPicPr preferRelativeResize="0"/>
          <p:nvPr/>
        </p:nvPicPr>
        <p:blipFill>
          <a:blip r:embed="rId3">
            <a:alphaModFix/>
          </a:blip>
          <a:stretch>
            <a:fillRect/>
          </a:stretch>
        </p:blipFill>
        <p:spPr>
          <a:xfrm>
            <a:off x="0" y="0"/>
            <a:ext cx="9144000" cy="5715000"/>
          </a:xfrm>
          <a:prstGeom prst="rect">
            <a:avLst/>
          </a:prstGeom>
          <a:noFill/>
          <a:ln>
            <a:noFill/>
          </a:ln>
        </p:spPr>
      </p:pic>
      <p:sp>
        <p:nvSpPr>
          <p:cNvPr id="117" name="Google Shape;117;p20"/>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8" name="Google Shape;118;p20"/>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19" name="Google Shape;119;p20"/>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120"/>
        <p:cNvGrpSpPr/>
        <p:nvPr/>
      </p:nvGrpSpPr>
      <p:grpSpPr>
        <a:xfrm>
          <a:off x="0" y="0"/>
          <a:ext cx="0" cy="0"/>
          <a:chOff x="0" y="0"/>
          <a:chExt cx="0" cy="0"/>
        </a:xfrm>
      </p:grpSpPr>
      <p:sp>
        <p:nvSpPr>
          <p:cNvPr id="121" name="Google Shape;121;p21"/>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22" name="Google Shape;122;p21"/>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3" name="Google Shape;123;p21"/>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 name="Google Shape;124;p21"/>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935302"/>
            <a:ext cx="7772400" cy="1989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143000" y="3001698"/>
            <a:ext cx="6858000" cy="13797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5"/>
        <p:cNvGrpSpPr/>
        <p:nvPr/>
      </p:nvGrpSpPr>
      <p:grpSpPr>
        <a:xfrm>
          <a:off x="0" y="0"/>
          <a:ext cx="0" cy="0"/>
          <a:chOff x="0" y="0"/>
          <a:chExt cx="0" cy="0"/>
        </a:xfrm>
      </p:grpSpPr>
      <p:sp>
        <p:nvSpPr>
          <p:cNvPr id="126" name="Google Shape;126;p22"/>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27" name="Google Shape;127;p22"/>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8" name="Google Shape;128;p22"/>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29"/>
        <p:cNvGrpSpPr/>
        <p:nvPr/>
      </p:nvGrpSpPr>
      <p:grpSpPr>
        <a:xfrm>
          <a:off x="0" y="0"/>
          <a:ext cx="0" cy="0"/>
          <a:chOff x="0" y="0"/>
          <a:chExt cx="0" cy="0"/>
        </a:xfrm>
      </p:grpSpPr>
      <p:sp>
        <p:nvSpPr>
          <p:cNvPr id="130" name="Google Shape;130;p23"/>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1" name="Google Shape;131;p23"/>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US"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4"/>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4" name="Google Shape;134;p24"/>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7" name="Google Shape;137;p25"/>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8" name="Google Shape;138;p25"/>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139"/>
        <p:cNvGrpSpPr/>
        <p:nvPr/>
      </p:nvGrpSpPr>
      <p:grpSpPr>
        <a:xfrm>
          <a:off x="0" y="0"/>
          <a:ext cx="0" cy="0"/>
          <a:chOff x="0" y="0"/>
          <a:chExt cx="0" cy="0"/>
        </a:xfrm>
      </p:grpSpPr>
      <p:sp>
        <p:nvSpPr>
          <p:cNvPr id="140" name="Google Shape;140;p26"/>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1" name="Google Shape;141;p26"/>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2" name="Google Shape;142;p26"/>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3" name="Google Shape;143;p26"/>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44"/>
        <p:cNvGrpSpPr/>
        <p:nvPr/>
      </p:nvGrpSpPr>
      <p:grpSpPr>
        <a:xfrm>
          <a:off x="0" y="0"/>
          <a:ext cx="0" cy="0"/>
          <a:chOff x="0" y="0"/>
          <a:chExt cx="0" cy="0"/>
        </a:xfrm>
      </p:grpSpPr>
      <p:sp>
        <p:nvSpPr>
          <p:cNvPr id="145" name="Google Shape;145;p27"/>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6" name="Google Shape;146;p27"/>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7" name="Google Shape;147;p27"/>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148" name="Google Shape;148;p27"/>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1" name="Google Shape;151;p28"/>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2" name="Google Shape;152;p28"/>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3" name="Google Shape;153;p28"/>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4" name="Google Shape;154;p28"/>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155" name="Google Shape;155;p2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156" name="Google Shape;156;p28"/>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57" name="Google Shape;157;p28"/>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58" name="Google Shape;158;p28"/>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159" name="Google Shape;159;p28"/>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9"/>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62" name="Google Shape;162;p29"/>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163" name="Google Shape;163;p29"/>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64" name="Google Shape;164;p29"/>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30"/>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30"/>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3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424783"/>
            <a:ext cx="7886700" cy="2377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623888" y="3824553"/>
            <a:ext cx="7886700" cy="125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6286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291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29842" y="1400969"/>
            <a:ext cx="38682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629842" y="2087563"/>
            <a:ext cx="38682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29150" y="1400969"/>
            <a:ext cx="38874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29150" y="2087563"/>
            <a:ext cx="38874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1" name="Google Shape;91;p14"/>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rtl="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rtl="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92" name="Google Shape;92;p14"/>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1">
            <a:extLst>
              <a:ext uri="{C183D7F6-B498-43B3-948B-1728B52AA6E4}">
                <adec:decorative xmlns:adec="http://schemas.microsoft.com/office/drawing/2017/decorative" val="1"/>
              </a:ext>
            </a:extLst>
          </p:cNvPr>
          <p:cNvPicPr preferRelativeResize="0"/>
          <p:nvPr/>
        </p:nvPicPr>
        <p:blipFill rotWithShape="1">
          <a:blip r:embed="rId3">
            <a:alphaModFix/>
          </a:blip>
          <a:srcRect t="3279" r="10" b="3279"/>
          <a:stretch/>
        </p:blipFill>
        <p:spPr>
          <a:xfrm>
            <a:off x="-131225" y="0"/>
            <a:ext cx="9275225" cy="5714999"/>
          </a:xfrm>
          <a:prstGeom prst="rect">
            <a:avLst/>
          </a:prstGeom>
          <a:noFill/>
          <a:ln>
            <a:noFill/>
          </a:ln>
        </p:spPr>
      </p:pic>
      <p:sp>
        <p:nvSpPr>
          <p:cNvPr id="175" name="Google Shape;175;p31">
            <a:extLst>
              <a:ext uri="{C183D7F6-B498-43B3-948B-1728B52AA6E4}">
                <adec:decorative xmlns:adec="http://schemas.microsoft.com/office/drawing/2017/decorative" val="1"/>
              </a:ext>
            </a:extLst>
          </p:cNvPr>
          <p:cNvSpPr/>
          <p:nvPr/>
        </p:nvSpPr>
        <p:spPr>
          <a:xfrm>
            <a:off x="-131225" y="0"/>
            <a:ext cx="92751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176" name="Google Shape;176;p31">
            <a:extLst>
              <a:ext uri="{C183D7F6-B498-43B3-948B-1728B52AA6E4}">
                <adec:decorative xmlns:adec="http://schemas.microsoft.com/office/drawing/2017/decorative" val="1"/>
              </a:ext>
            </a:extLst>
          </p:cNvPr>
          <p:cNvPicPr preferRelativeResize="0"/>
          <p:nvPr/>
        </p:nvPicPr>
        <p:blipFill rotWithShape="1">
          <a:blip r:embed="rId4">
            <a:alphaModFix/>
          </a:blip>
          <a:srcRect l="22803" t="15331" r="22260" b="15421"/>
          <a:stretch/>
        </p:blipFill>
        <p:spPr>
          <a:xfrm>
            <a:off x="60450" y="3039425"/>
            <a:ext cx="1722474" cy="2171215"/>
          </a:xfrm>
          <a:prstGeom prst="rect">
            <a:avLst/>
          </a:prstGeom>
          <a:noFill/>
          <a:ln>
            <a:noFill/>
          </a:ln>
        </p:spPr>
      </p:pic>
      <p:sp>
        <p:nvSpPr>
          <p:cNvPr id="177" name="Google Shape;177;p31"/>
          <p:cNvSpPr/>
          <p:nvPr/>
        </p:nvSpPr>
        <p:spPr>
          <a:xfrm>
            <a:off x="2475000" y="864850"/>
            <a:ext cx="6603300" cy="4345800"/>
          </a:xfrm>
          <a:prstGeom prst="rect">
            <a:avLst/>
          </a:prstGeom>
          <a:noFill/>
          <a:ln>
            <a:noFill/>
          </a:ln>
        </p:spPr>
        <p:txBody>
          <a:bodyPr spcFirstLastPara="1" wrap="square" lIns="73150" tIns="36550" rIns="73150" bIns="36550" anchor="ctr" anchorCtr="0">
            <a:noAutofit/>
          </a:bodyPr>
          <a:lstStyle/>
          <a:p>
            <a:pPr marL="0" lvl="0" indent="0" algn="l" rtl="0">
              <a:spcBef>
                <a:spcPts val="0"/>
              </a:spcBef>
              <a:spcAft>
                <a:spcPts val="0"/>
              </a:spcAft>
              <a:buNone/>
            </a:pPr>
            <a:r>
              <a:rPr lang="en-US" sz="3700">
                <a:solidFill>
                  <a:schemeClr val="lt1"/>
                </a:solidFill>
                <a:latin typeface="Poppins SemiBold"/>
                <a:ea typeface="Poppins SemiBold"/>
                <a:cs typeface="Poppins SemiBold"/>
                <a:sym typeface="Poppins SemiBold"/>
              </a:rPr>
              <a:t>Building a Culture of Math Learning</a:t>
            </a:r>
            <a:endParaRPr sz="37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endParaRPr sz="37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US" sz="2400" u="sng">
                <a:solidFill>
                  <a:schemeClr val="lt1"/>
                </a:solidFill>
                <a:latin typeface="Poppins SemiBold"/>
                <a:ea typeface="Poppins SemiBold"/>
                <a:cs typeface="Poppins SemiBold"/>
                <a:sym typeface="Poppins SemiBold"/>
              </a:rPr>
              <a:t>Topic 3:</a:t>
            </a:r>
            <a:r>
              <a:rPr lang="en-US" sz="2400">
                <a:solidFill>
                  <a:schemeClr val="lt1"/>
                </a:solidFill>
                <a:latin typeface="Poppins SemiBold"/>
                <a:ea typeface="Poppins SemiBold"/>
                <a:cs typeface="Poppins SemiBold"/>
                <a:sym typeface="Poppins SemiBold"/>
              </a:rPr>
              <a:t> Focusing on SMP 4</a:t>
            </a:r>
            <a:endParaRPr sz="2400">
              <a:solidFill>
                <a:schemeClr val="lt1"/>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chemeClr val="lt1"/>
              </a:solidFill>
              <a:latin typeface="Poppins SemiBold"/>
              <a:ea typeface="Poppins SemiBold"/>
              <a:cs typeface="Poppins SemiBold"/>
              <a:sym typeface="Poppins SemiBold"/>
            </a:endParaRPr>
          </a:p>
          <a:p>
            <a:pPr marL="0" marR="0" lvl="0" indent="0" algn="r" rtl="0">
              <a:spcBef>
                <a:spcPts val="0"/>
              </a:spcBef>
              <a:spcAft>
                <a:spcPts val="0"/>
              </a:spcAft>
              <a:buNone/>
            </a:pPr>
            <a:r>
              <a:rPr lang="en-US" sz="2400" u="sng">
                <a:solidFill>
                  <a:schemeClr val="lt1"/>
                </a:solidFill>
                <a:latin typeface="Poppins SemiBold"/>
                <a:ea typeface="Poppins SemiBold"/>
                <a:cs typeface="Poppins SemiBold"/>
                <a:sym typeface="Poppins SemiBold"/>
              </a:rPr>
              <a:t>Session 8:</a:t>
            </a:r>
            <a:r>
              <a:rPr lang="en-US" sz="2400">
                <a:solidFill>
                  <a:schemeClr val="lt1"/>
                </a:solidFill>
                <a:latin typeface="Poppins SemiBold"/>
                <a:ea typeface="Poppins SemiBold"/>
                <a:cs typeface="Poppins SemiBold"/>
                <a:sym typeface="Poppins SemiBold"/>
              </a:rPr>
              <a:t> Planning &amp; Practice</a:t>
            </a:r>
            <a:endParaRPr sz="2400">
              <a:solidFill>
                <a:schemeClr val="lt1"/>
              </a:solidFill>
              <a:latin typeface="Poppins SemiBold"/>
              <a:ea typeface="Poppins SemiBold"/>
              <a:cs typeface="Poppins SemiBold"/>
              <a:sym typeface="Poppins SemiBold"/>
            </a:endParaRPr>
          </a:p>
          <a:p>
            <a:pPr marL="0" marR="0" lvl="0" indent="0" algn="ctr" rtl="0">
              <a:spcBef>
                <a:spcPts val="0"/>
              </a:spcBef>
              <a:spcAft>
                <a:spcPts val="0"/>
              </a:spcAft>
              <a:buNone/>
            </a:pPr>
            <a:endParaRPr sz="2400">
              <a:solidFill>
                <a:schemeClr val="lt1"/>
              </a:solidFill>
              <a:latin typeface="Poppins SemiBold"/>
              <a:ea typeface="Poppins SemiBold"/>
              <a:cs typeface="Poppins SemiBold"/>
              <a:sym typeface="Poppins SemiBold"/>
            </a:endParaRPr>
          </a:p>
        </p:txBody>
      </p:sp>
      <p:pic>
        <p:nvPicPr>
          <p:cNvPr id="178" name="Google Shape;178;p31"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2" name="Title 1" hidden="1">
            <a:extLst>
              <a:ext uri="{FF2B5EF4-FFF2-40B4-BE49-F238E27FC236}">
                <a16:creationId xmlns:a16="http://schemas.microsoft.com/office/drawing/2014/main" id="{C219A0C9-B9F2-4FC9-8343-BDF9565BC596}"/>
              </a:ext>
            </a:extLst>
          </p:cNvPr>
          <p:cNvSpPr>
            <a:spLocks noGrp="1"/>
          </p:cNvSpPr>
          <p:nvPr>
            <p:ph type="title" idx="4294967295"/>
          </p:nvPr>
        </p:nvSpPr>
        <p:spPr/>
        <p:txBody>
          <a:bodyPr/>
          <a:lstStyle/>
          <a:p>
            <a:r>
              <a:rPr lang="en-US" dirty="0"/>
              <a:t>All Grades</a:t>
            </a:r>
            <a:r>
              <a:rPr lang="en-US" baseline="0" dirty="0"/>
              <a:t> BCML Session 8</a:t>
            </a:r>
            <a:endParaRPr lang="en-US" dirty="0"/>
          </a:p>
        </p:txBody>
      </p:sp>
      <p:pic>
        <p:nvPicPr>
          <p:cNvPr id="8" name="Picture 7" descr="Kentucky Department of Education (KDE) logo.">
            <a:extLst>
              <a:ext uri="{FF2B5EF4-FFF2-40B4-BE49-F238E27FC236}">
                <a16:creationId xmlns:a16="http://schemas.microsoft.com/office/drawing/2014/main" id="{560364C5-89E5-48BD-8E6C-92F9CA2D13CE}"/>
              </a:ext>
            </a:extLst>
          </p:cNvPr>
          <p:cNvPicPr>
            <a:picLocks noChangeAspect="1"/>
          </p:cNvPicPr>
          <p:nvPr/>
        </p:nvPicPr>
        <p:blipFill>
          <a:blip r:embed="rId6"/>
          <a:stretch>
            <a:fillRect/>
          </a:stretch>
        </p:blipFill>
        <p:spPr>
          <a:xfrm>
            <a:off x="197770" y="316210"/>
            <a:ext cx="1097280" cy="109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dirty="0">
                <a:latin typeface="Poppins"/>
                <a:ea typeface="Poppins"/>
                <a:cs typeface="Poppins"/>
                <a:sym typeface="Poppins"/>
              </a:rPr>
              <a:t>“Why practice?”</a:t>
            </a:r>
            <a:endParaRPr sz="3000" b="1" dirty="0">
              <a:latin typeface="Poppins"/>
              <a:ea typeface="Poppins"/>
              <a:cs typeface="Poppins"/>
              <a:sym typeface="Poppins"/>
            </a:endParaRPr>
          </a:p>
        </p:txBody>
      </p:sp>
      <p:sp>
        <p:nvSpPr>
          <p:cNvPr id="261" name="Google Shape;261;p4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
        <p:nvSpPr>
          <p:cNvPr id="262" name="Google Shape;262;p40"/>
          <p:cNvSpPr txBox="1">
            <a:spLocks noGrp="1"/>
          </p:cNvSpPr>
          <p:nvPr>
            <p:ph type="body" idx="1"/>
          </p:nvPr>
        </p:nvSpPr>
        <p:spPr>
          <a:xfrm>
            <a:off x="833775" y="1808050"/>
            <a:ext cx="3363300" cy="2515800"/>
          </a:xfrm>
          <a:prstGeom prst="rect">
            <a:avLst/>
          </a:prstGeom>
          <a:noFill/>
        </p:spPr>
        <p:txBody>
          <a:bodyPr spcFirstLastPara="1" wrap="square" lIns="0" tIns="0" rIns="0" bIns="0" anchor="t" anchorCtr="0">
            <a:noAutofit/>
          </a:bodyPr>
          <a:lstStyle/>
          <a:p>
            <a:pPr marL="0" lvl="0" indent="0" algn="ctr" rtl="0">
              <a:lnSpc>
                <a:spcPct val="115000"/>
              </a:lnSpc>
              <a:spcBef>
                <a:spcPts val="1000"/>
              </a:spcBef>
              <a:spcAft>
                <a:spcPts val="0"/>
              </a:spcAft>
              <a:buNone/>
            </a:pPr>
            <a:r>
              <a:rPr lang="en-US" sz="2400">
                <a:solidFill>
                  <a:srgbClr val="666666"/>
                </a:solidFill>
                <a:latin typeface="Poppins SemiBold"/>
                <a:ea typeface="Poppins SemiBold"/>
                <a:cs typeface="Poppins SemiBold"/>
                <a:sym typeface="Poppins SemiBold"/>
              </a:rPr>
              <a:t>Why is lesson rehearsal important? </a:t>
            </a:r>
            <a:endParaRPr sz="2400">
              <a:solidFill>
                <a:srgbClr val="666666"/>
              </a:solidFill>
              <a:latin typeface="Poppins SemiBold"/>
              <a:ea typeface="Poppins SemiBold"/>
              <a:cs typeface="Poppins SemiBold"/>
              <a:sym typeface="Poppins SemiBold"/>
            </a:endParaRPr>
          </a:p>
          <a:p>
            <a:pPr marL="0" lvl="0" indent="0" algn="ctr" rtl="0">
              <a:lnSpc>
                <a:spcPct val="115000"/>
              </a:lnSpc>
              <a:spcBef>
                <a:spcPts val="1000"/>
              </a:spcBef>
              <a:spcAft>
                <a:spcPts val="0"/>
              </a:spcAft>
              <a:buNone/>
            </a:pPr>
            <a:endParaRPr sz="2400">
              <a:solidFill>
                <a:srgbClr val="666666"/>
              </a:solidFill>
              <a:latin typeface="Poppins SemiBold"/>
              <a:ea typeface="Poppins SemiBold"/>
              <a:cs typeface="Poppins SemiBold"/>
              <a:sym typeface="Poppins SemiBold"/>
            </a:endParaRPr>
          </a:p>
          <a:p>
            <a:pPr marL="0" lvl="0" indent="0" algn="ctr" rtl="0">
              <a:lnSpc>
                <a:spcPct val="115000"/>
              </a:lnSpc>
              <a:spcBef>
                <a:spcPts val="1000"/>
              </a:spcBef>
              <a:spcAft>
                <a:spcPts val="0"/>
              </a:spcAft>
              <a:buNone/>
            </a:pPr>
            <a:r>
              <a:rPr lang="en-US" sz="2400">
                <a:solidFill>
                  <a:srgbClr val="666666"/>
                </a:solidFill>
                <a:latin typeface="Poppins SemiBold"/>
                <a:ea typeface="Poppins SemiBold"/>
                <a:cs typeface="Poppins SemiBold"/>
                <a:sym typeface="Poppins SemiBold"/>
              </a:rPr>
              <a:t>How does it connect to equity?</a:t>
            </a:r>
            <a:endParaRPr sz="2400">
              <a:solidFill>
                <a:srgbClr val="666666"/>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pic>
        <p:nvPicPr>
          <p:cNvPr id="263" name="Google Shape;263;p40">
            <a:extLst>
              <a:ext uri="{C183D7F6-B498-43B3-948B-1728B52AA6E4}">
                <adec:decorative xmlns:adec="http://schemas.microsoft.com/office/drawing/2017/decorative" val="1"/>
              </a:ext>
            </a:extLst>
          </p:cNvPr>
          <p:cNvPicPr preferRelativeResize="0"/>
          <p:nvPr/>
        </p:nvPicPr>
        <p:blipFill rotWithShape="1">
          <a:blip r:embed="rId3">
            <a:alphaModFix/>
          </a:blip>
          <a:srcRect l="15360" r="9856" b="2572"/>
          <a:stretch/>
        </p:blipFill>
        <p:spPr>
          <a:xfrm>
            <a:off x="4516525" y="1519175"/>
            <a:ext cx="4274124" cy="3093550"/>
          </a:xfrm>
          <a:prstGeom prst="rect">
            <a:avLst/>
          </a:prstGeom>
          <a:noFill/>
          <a:ln>
            <a:noFill/>
          </a:ln>
        </p:spPr>
      </p:pic>
      <p:pic>
        <p:nvPicPr>
          <p:cNvPr id="6" name="Picture 5" descr="Kentucky Department of Education (KDE) logo.">
            <a:extLst>
              <a:ext uri="{FF2B5EF4-FFF2-40B4-BE49-F238E27FC236}">
                <a16:creationId xmlns:a16="http://schemas.microsoft.com/office/drawing/2014/main" id="{887C2ADA-706A-4A09-A732-C186E7121740}"/>
              </a:ext>
            </a:extLst>
          </p:cNvPr>
          <p:cNvPicPr>
            <a:picLocks noChangeAspect="1"/>
          </p:cNvPicPr>
          <p:nvPr/>
        </p:nvPicPr>
        <p:blipFill>
          <a:blip r:embed="rId4"/>
          <a:stretch>
            <a:fillRect/>
          </a:stretch>
        </p:blipFill>
        <p:spPr>
          <a:xfrm>
            <a:off x="230710" y="255250"/>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
        <p:nvSpPr>
          <p:cNvPr id="269" name="Google Shape;269;p41"/>
          <p:cNvSpPr txBox="1">
            <a:spLocks noGrp="1"/>
          </p:cNvSpPr>
          <p:nvPr>
            <p:ph type="body" idx="1"/>
          </p:nvPr>
        </p:nvSpPr>
        <p:spPr>
          <a:xfrm>
            <a:off x="838200" y="1351500"/>
            <a:ext cx="4464900" cy="3377700"/>
          </a:xfrm>
          <a:prstGeom prst="rect">
            <a:avLst/>
          </a:prstGeom>
          <a:noFill/>
        </p:spPr>
        <p:txBody>
          <a:bodyPr spcFirstLastPara="1" wrap="square" lIns="0" tIns="0" rIns="0" bIns="0" anchor="t" anchorCtr="0">
            <a:noAutofit/>
          </a:bodyPr>
          <a:lstStyle/>
          <a:p>
            <a:pPr marL="457200" lvl="0" indent="-381000" algn="l" rtl="0">
              <a:lnSpc>
                <a:spcPct val="115000"/>
              </a:lnSpc>
              <a:spcBef>
                <a:spcPts val="1000"/>
              </a:spcBef>
              <a:spcAft>
                <a:spcPts val="0"/>
              </a:spcAft>
              <a:buClr>
                <a:srgbClr val="666666"/>
              </a:buClr>
              <a:buSzPts val="2400"/>
              <a:buFont typeface="Poppins SemiBold"/>
              <a:buChar char="●"/>
            </a:pPr>
            <a:r>
              <a:rPr lang="en-US" sz="2400" b="1" u="sng" dirty="0">
                <a:solidFill>
                  <a:srgbClr val="666666"/>
                </a:solidFill>
              </a:rPr>
              <a:t>5 min:</a:t>
            </a:r>
            <a:r>
              <a:rPr lang="en-US" sz="2400" dirty="0">
                <a:solidFill>
                  <a:srgbClr val="666666"/>
                </a:solidFill>
              </a:rPr>
              <a:t> Partner 1 delivers lesson segment.</a:t>
            </a:r>
            <a:endParaRPr sz="2400" dirty="0">
              <a:solidFill>
                <a:srgbClr val="666666"/>
              </a:solidFill>
            </a:endParaRPr>
          </a:p>
          <a:p>
            <a:pPr marL="457200" lvl="0" indent="-381000" algn="l" rtl="0">
              <a:lnSpc>
                <a:spcPct val="115000"/>
              </a:lnSpc>
              <a:spcBef>
                <a:spcPts val="0"/>
              </a:spcBef>
              <a:spcAft>
                <a:spcPts val="0"/>
              </a:spcAft>
              <a:buClr>
                <a:srgbClr val="666666"/>
              </a:buClr>
              <a:buSzPts val="2400"/>
              <a:buFont typeface="Poppins SemiBold"/>
              <a:buChar char="●"/>
            </a:pPr>
            <a:r>
              <a:rPr lang="en-US" sz="2400" b="1" u="sng" dirty="0">
                <a:solidFill>
                  <a:srgbClr val="666666"/>
                </a:solidFill>
              </a:rPr>
              <a:t>2-3 min: </a:t>
            </a:r>
            <a:r>
              <a:rPr lang="en-US" sz="2400" dirty="0">
                <a:solidFill>
                  <a:srgbClr val="666666"/>
                </a:solidFill>
              </a:rPr>
              <a:t>Partner 2 provides feedback; Partner 1 records feedback on                        .</a:t>
            </a:r>
          </a:p>
          <a:p>
            <a:pPr marL="457200" lvl="0" indent="-381000" algn="l" rtl="0">
              <a:lnSpc>
                <a:spcPct val="115000"/>
              </a:lnSpc>
              <a:spcBef>
                <a:spcPts val="0"/>
              </a:spcBef>
              <a:spcAft>
                <a:spcPts val="0"/>
              </a:spcAft>
              <a:buClr>
                <a:srgbClr val="666666"/>
              </a:buClr>
              <a:buSzPts val="2400"/>
              <a:buFont typeface="Poppins SemiBold"/>
              <a:buChar char="●"/>
            </a:pPr>
            <a:r>
              <a:rPr lang="en-US" sz="2400" b="1" dirty="0">
                <a:solidFill>
                  <a:srgbClr val="666666"/>
                </a:solidFill>
              </a:rPr>
              <a:t>Repeat with Partner 2.</a:t>
            </a:r>
            <a:endParaRPr sz="2400" b="1" dirty="0">
              <a:solidFill>
                <a:srgbClr val="666666"/>
              </a:solidFill>
            </a:endParaRPr>
          </a:p>
          <a:p>
            <a:pPr marL="0" lvl="0" indent="0" algn="l" rtl="0">
              <a:lnSpc>
                <a:spcPct val="115000"/>
              </a:lnSpc>
              <a:spcBef>
                <a:spcPts val="1000"/>
              </a:spcBef>
              <a:spcAft>
                <a:spcPts val="0"/>
              </a:spcAft>
              <a:buNone/>
            </a:pPr>
            <a:endParaRPr sz="2400" dirty="0">
              <a:solidFill>
                <a:srgbClr val="999999"/>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endParaRPr sz="2400" dirty="0">
              <a:solidFill>
                <a:srgbClr val="999999"/>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endParaRPr sz="2400" dirty="0">
              <a:solidFill>
                <a:srgbClr val="999999"/>
              </a:solidFill>
              <a:latin typeface="Poppins SemiBold"/>
              <a:ea typeface="Poppins SemiBold"/>
              <a:cs typeface="Poppins SemiBold"/>
              <a:sym typeface="Poppins SemiBold"/>
            </a:endParaRPr>
          </a:p>
        </p:txBody>
      </p:sp>
      <p:pic>
        <p:nvPicPr>
          <p:cNvPr id="270" name="Google Shape;270;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33121" y="2145029"/>
            <a:ext cx="3308203" cy="1424935"/>
          </a:xfrm>
          <a:prstGeom prst="rect">
            <a:avLst/>
          </a:prstGeom>
          <a:noFill/>
          <a:ln>
            <a:noFill/>
          </a:ln>
        </p:spPr>
      </p:pic>
      <p:sp>
        <p:nvSpPr>
          <p:cNvPr id="271" name="Google Shape;271;p41"/>
          <p:cNvSpPr/>
          <p:nvPr/>
        </p:nvSpPr>
        <p:spPr>
          <a:xfrm>
            <a:off x="3273600" y="355805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a:t>
            </a:r>
            <a:endParaRPr sz="1800">
              <a:solidFill>
                <a:srgbClr val="FFFFFF"/>
              </a:solidFill>
              <a:latin typeface="Poppins SemiBold"/>
              <a:ea typeface="Poppins SemiBold"/>
              <a:cs typeface="Poppins SemiBold"/>
              <a:sym typeface="Poppins SemiBold"/>
            </a:endParaRPr>
          </a:p>
        </p:txBody>
      </p:sp>
      <p:sp>
        <p:nvSpPr>
          <p:cNvPr id="272" name="Google Shape;272;p41"/>
          <p:cNvSpPr txBox="1"/>
          <p:nvPr/>
        </p:nvSpPr>
        <p:spPr>
          <a:xfrm>
            <a:off x="662875" y="609600"/>
            <a:ext cx="7891800" cy="81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2D68C4"/>
                </a:solidFill>
                <a:latin typeface="Poppins"/>
                <a:ea typeface="Poppins"/>
                <a:cs typeface="Poppins"/>
                <a:sym typeface="Poppins"/>
              </a:rPr>
              <a:t>Begin Practicing (15 min)</a:t>
            </a:r>
            <a:endParaRPr sz="3000" b="1">
              <a:solidFill>
                <a:srgbClr val="2D68C4"/>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9CD8A3FF-561C-4556-86A5-B1E828656642}"/>
              </a:ext>
            </a:extLst>
          </p:cNvPr>
          <p:cNvSpPr>
            <a:spLocks noGrp="1"/>
          </p:cNvSpPr>
          <p:nvPr>
            <p:ph type="title"/>
          </p:nvPr>
        </p:nvSpPr>
        <p:spPr/>
        <p:txBody>
          <a:bodyPr/>
          <a:lstStyle/>
          <a:p>
            <a:r>
              <a:rPr lang="en-US" dirty="0"/>
              <a:t>Continue Planning</a:t>
            </a:r>
          </a:p>
        </p:txBody>
      </p:sp>
      <p:pic>
        <p:nvPicPr>
          <p:cNvPr id="8" name="Picture 7" descr="Kentucky Department of Education (KDE) logo.">
            <a:extLst>
              <a:ext uri="{FF2B5EF4-FFF2-40B4-BE49-F238E27FC236}">
                <a16:creationId xmlns:a16="http://schemas.microsoft.com/office/drawing/2014/main" id="{FB450751-FE8D-41E4-A63E-EA0F880F3220}"/>
              </a:ext>
            </a:extLst>
          </p:cNvPr>
          <p:cNvPicPr>
            <a:picLocks noChangeAspect="1"/>
          </p:cNvPicPr>
          <p:nvPr/>
        </p:nvPicPr>
        <p:blipFill>
          <a:blip r:embed="rId4"/>
          <a:stretch>
            <a:fillRect/>
          </a:stretch>
        </p:blipFill>
        <p:spPr>
          <a:xfrm>
            <a:off x="230710" y="255250"/>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714550" y="600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dirty="0">
                <a:latin typeface="Poppins"/>
                <a:ea typeface="Poppins"/>
                <a:cs typeface="Poppins"/>
                <a:sym typeface="Poppins"/>
              </a:rPr>
              <a:t>Whole Group Share</a:t>
            </a:r>
            <a:endParaRPr sz="3000" b="1" dirty="0">
              <a:latin typeface="Poppins"/>
              <a:ea typeface="Poppins"/>
              <a:cs typeface="Poppins"/>
              <a:sym typeface="Poppins"/>
            </a:endParaRPr>
          </a:p>
        </p:txBody>
      </p:sp>
      <p:sp>
        <p:nvSpPr>
          <p:cNvPr id="278" name="Google Shape;278;p4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
        <p:nvSpPr>
          <p:cNvPr id="279" name="Google Shape;279;p42"/>
          <p:cNvSpPr txBox="1">
            <a:spLocks noGrp="1"/>
          </p:cNvSpPr>
          <p:nvPr>
            <p:ph type="body" idx="1"/>
          </p:nvPr>
        </p:nvSpPr>
        <p:spPr>
          <a:xfrm>
            <a:off x="833775" y="1808050"/>
            <a:ext cx="7479000" cy="2515800"/>
          </a:xfrm>
          <a:prstGeom prst="rect">
            <a:avLst/>
          </a:prstGeom>
          <a:noFill/>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US" sz="3000">
                <a:solidFill>
                  <a:srgbClr val="666666"/>
                </a:solidFill>
              </a:rPr>
              <a:t>What are my next steps, based on feedback received, that would ensure effective implementation of this lesson for all learners?</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pic>
        <p:nvPicPr>
          <p:cNvPr id="5" name="Picture 4" descr="Kentucky Department of Education (KDE) logo.">
            <a:extLst>
              <a:ext uri="{FF2B5EF4-FFF2-40B4-BE49-F238E27FC236}">
                <a16:creationId xmlns:a16="http://schemas.microsoft.com/office/drawing/2014/main" id="{5BB48C23-621B-4CED-BF24-05E825E5FB82}"/>
              </a:ext>
            </a:extLst>
          </p:cNvPr>
          <p:cNvPicPr>
            <a:picLocks noChangeAspect="1"/>
          </p:cNvPicPr>
          <p:nvPr/>
        </p:nvPicPr>
        <p:blipFill>
          <a:blip r:embed="rId3"/>
          <a:stretch>
            <a:fillRect/>
          </a:stretch>
        </p:blipFill>
        <p:spPr>
          <a:xfrm>
            <a:off x="230710" y="255250"/>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body" idx="1"/>
          </p:nvPr>
        </p:nvSpPr>
        <p:spPr>
          <a:xfrm>
            <a:off x="877850" y="1197725"/>
            <a:ext cx="4622100" cy="35934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200" b="1" dirty="0"/>
              <a:t>During this time, independently:</a:t>
            </a:r>
            <a:endParaRPr sz="2200" b="1" dirty="0"/>
          </a:p>
          <a:p>
            <a:pPr marL="457200" lvl="0" indent="-368300" algn="l" rtl="0">
              <a:spcBef>
                <a:spcPts val="1000"/>
              </a:spcBef>
              <a:spcAft>
                <a:spcPts val="0"/>
              </a:spcAft>
              <a:buSzPts val="2200"/>
              <a:buChar char="●"/>
            </a:pPr>
            <a:r>
              <a:rPr lang="en-US" sz="2200" dirty="0"/>
              <a:t>Use the feedback provided to revise your instructional plan to better support student progress toward the intended learning outcome.</a:t>
            </a:r>
            <a:endParaRPr sz="2200" dirty="0"/>
          </a:p>
          <a:p>
            <a:pPr marL="0" lvl="0" indent="0" algn="l" rtl="0">
              <a:spcBef>
                <a:spcPts val="1000"/>
              </a:spcBef>
              <a:spcAft>
                <a:spcPts val="1000"/>
              </a:spcAft>
              <a:buNone/>
            </a:pPr>
            <a:endParaRPr sz="2200" dirty="0"/>
          </a:p>
        </p:txBody>
      </p:sp>
      <p:sp>
        <p:nvSpPr>
          <p:cNvPr id="285" name="Google Shape;285;p43"/>
          <p:cNvSpPr/>
          <p:nvPr/>
        </p:nvSpPr>
        <p:spPr>
          <a:xfrm>
            <a:off x="3684925" y="42650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a:t>
            </a:r>
            <a:endParaRPr sz="1800">
              <a:solidFill>
                <a:srgbClr val="FFFFFF"/>
              </a:solidFill>
              <a:latin typeface="Poppins SemiBold"/>
              <a:ea typeface="Poppins SemiBold"/>
              <a:cs typeface="Poppins SemiBold"/>
              <a:sym typeface="Poppins SemiBold"/>
            </a:endParaRPr>
          </a:p>
        </p:txBody>
      </p:sp>
      <p:sp>
        <p:nvSpPr>
          <p:cNvPr id="286" name="Google Shape;286;p4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13</a:t>
            </a:fld>
            <a:endParaRPr sz="1200" b="1">
              <a:solidFill>
                <a:srgbClr val="40C1AC"/>
              </a:solidFill>
              <a:latin typeface="Poppins"/>
              <a:ea typeface="Poppins"/>
              <a:cs typeface="Poppins"/>
              <a:sym typeface="Poppins"/>
            </a:endParaRPr>
          </a:p>
        </p:txBody>
      </p:sp>
      <p:sp>
        <p:nvSpPr>
          <p:cNvPr id="287" name="Google Shape;287;p43"/>
          <p:cNvSpPr txBox="1"/>
          <p:nvPr/>
        </p:nvSpPr>
        <p:spPr>
          <a:xfrm>
            <a:off x="662875" y="609600"/>
            <a:ext cx="7891800" cy="81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2D68C4"/>
                </a:solidFill>
                <a:latin typeface="Poppins"/>
                <a:ea typeface="Poppins"/>
                <a:cs typeface="Poppins"/>
                <a:sym typeface="Poppins"/>
              </a:rPr>
              <a:t>Begin Revising (15 min)</a:t>
            </a:r>
            <a:endParaRPr sz="3000" b="1">
              <a:solidFill>
                <a:srgbClr val="2D68C4"/>
              </a:solidFill>
              <a:latin typeface="Poppins"/>
              <a:ea typeface="Poppins"/>
              <a:cs typeface="Poppins"/>
              <a:sym typeface="Poppins"/>
            </a:endParaRPr>
          </a:p>
        </p:txBody>
      </p:sp>
      <p:pic>
        <p:nvPicPr>
          <p:cNvPr id="288" name="Google Shape;288;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50825" y="1230350"/>
            <a:ext cx="2793825" cy="3407550"/>
          </a:xfrm>
          <a:prstGeom prst="rect">
            <a:avLst/>
          </a:prstGeom>
          <a:noFill/>
          <a:ln>
            <a:noFill/>
          </a:ln>
        </p:spPr>
      </p:pic>
      <p:sp>
        <p:nvSpPr>
          <p:cNvPr id="2" name="Title 1" hidden="1">
            <a:extLst>
              <a:ext uri="{FF2B5EF4-FFF2-40B4-BE49-F238E27FC236}">
                <a16:creationId xmlns:a16="http://schemas.microsoft.com/office/drawing/2014/main" id="{47225C8F-FED8-4E3A-9AD1-0717EAAAF86F}"/>
              </a:ext>
            </a:extLst>
          </p:cNvPr>
          <p:cNvSpPr>
            <a:spLocks noGrp="1"/>
          </p:cNvSpPr>
          <p:nvPr>
            <p:ph type="title"/>
          </p:nvPr>
        </p:nvSpPr>
        <p:spPr/>
        <p:txBody>
          <a:bodyPr/>
          <a:lstStyle/>
          <a:p>
            <a:r>
              <a:rPr lang="en-US" dirty="0"/>
              <a:t>Begin Revising</a:t>
            </a:r>
          </a:p>
        </p:txBody>
      </p:sp>
      <p:pic>
        <p:nvPicPr>
          <p:cNvPr id="8" name="Picture 7" descr="Kentucky Department of Education (KDE) logo.">
            <a:extLst>
              <a:ext uri="{FF2B5EF4-FFF2-40B4-BE49-F238E27FC236}">
                <a16:creationId xmlns:a16="http://schemas.microsoft.com/office/drawing/2014/main" id="{084ED6E0-A4C5-4B51-8997-83903270A278}"/>
              </a:ext>
            </a:extLst>
          </p:cNvPr>
          <p:cNvPicPr>
            <a:picLocks noChangeAspect="1"/>
          </p:cNvPicPr>
          <p:nvPr/>
        </p:nvPicPr>
        <p:blipFill>
          <a:blip r:embed="rId4"/>
          <a:stretch>
            <a:fillRect/>
          </a:stretch>
        </p:blipFill>
        <p:spPr>
          <a:xfrm>
            <a:off x="230710" y="255250"/>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44">
            <a:extLst>
              <a:ext uri="{C183D7F6-B498-43B3-948B-1728B52AA6E4}">
                <adec:decorative xmlns:adec="http://schemas.microsoft.com/office/drawing/2017/decorative" val="1"/>
              </a:ext>
            </a:extLst>
          </p:cNvPr>
          <p:cNvSpPr/>
          <p:nvPr/>
        </p:nvSpPr>
        <p:spPr>
          <a:xfrm>
            <a:off x="1093800" y="1046250"/>
            <a:ext cx="3406500" cy="3127500"/>
          </a:xfrm>
          <a:prstGeom prst="rect">
            <a:avLst/>
          </a:prstGeom>
          <a:solidFill>
            <a:schemeClr val="lt2"/>
          </a:solidFill>
          <a:ln w="114300" cap="flat" cmpd="sng">
            <a:solidFill>
              <a:srgbClr val="3BB3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
        <p:nvSpPr>
          <p:cNvPr id="295" name="Google Shape;295;p44"/>
          <p:cNvSpPr txBox="1">
            <a:spLocks noGrp="1"/>
          </p:cNvSpPr>
          <p:nvPr>
            <p:ph type="title"/>
          </p:nvPr>
        </p:nvSpPr>
        <p:spPr>
          <a:xfrm>
            <a:off x="1842900" y="1105950"/>
            <a:ext cx="1822200" cy="812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200" dirty="0">
                <a:solidFill>
                  <a:srgbClr val="000000"/>
                </a:solidFill>
              </a:rPr>
              <a:t>Partners</a:t>
            </a:r>
            <a:endParaRPr sz="3200" dirty="0">
              <a:solidFill>
                <a:srgbClr val="000000"/>
              </a:solidFill>
            </a:endParaRPr>
          </a:p>
        </p:txBody>
      </p:sp>
      <p:sp>
        <p:nvSpPr>
          <p:cNvPr id="296" name="Google Shape;296;p44"/>
          <p:cNvSpPr txBox="1">
            <a:spLocks noGrp="1"/>
          </p:cNvSpPr>
          <p:nvPr>
            <p:ph type="body" idx="2"/>
          </p:nvPr>
        </p:nvSpPr>
        <p:spPr>
          <a:xfrm>
            <a:off x="1461900" y="2167975"/>
            <a:ext cx="2670300" cy="950100"/>
          </a:xfrm>
          <a:prstGeom prst="rect">
            <a:avLst/>
          </a:prstGeom>
          <a:noFill/>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US" sz="2000">
                <a:solidFill>
                  <a:srgbClr val="000000"/>
                </a:solidFill>
              </a:rPr>
              <a:t>How did you apply your partner’s feedback?</a:t>
            </a:r>
            <a:endParaRPr sz="2000">
              <a:solidFill>
                <a:srgbClr val="000000"/>
              </a:solidFill>
            </a:endParaRPr>
          </a:p>
          <a:p>
            <a:pPr marL="0" lvl="0" indent="0" algn="l" rtl="0">
              <a:lnSpc>
                <a:spcPct val="115000"/>
              </a:lnSpc>
              <a:spcBef>
                <a:spcPts val="1000"/>
              </a:spcBef>
              <a:spcAft>
                <a:spcPts val="1000"/>
              </a:spcAft>
              <a:buNone/>
            </a:pPr>
            <a:endParaRPr sz="1800">
              <a:solidFill>
                <a:srgbClr val="000000"/>
              </a:solidFill>
              <a:latin typeface="Poppins SemiBold"/>
              <a:ea typeface="Poppins SemiBold"/>
              <a:cs typeface="Poppins SemiBold"/>
              <a:sym typeface="Poppins SemiBold"/>
            </a:endParaRPr>
          </a:p>
        </p:txBody>
      </p:sp>
      <p:sp>
        <p:nvSpPr>
          <p:cNvPr id="297" name="Google Shape;297;p44">
            <a:extLst>
              <a:ext uri="{C183D7F6-B498-43B3-948B-1728B52AA6E4}">
                <adec:decorative xmlns:adec="http://schemas.microsoft.com/office/drawing/2017/decorative" val="1"/>
              </a:ext>
            </a:extLst>
          </p:cNvPr>
          <p:cNvSpPr/>
          <p:nvPr/>
        </p:nvSpPr>
        <p:spPr>
          <a:xfrm>
            <a:off x="4851000" y="1046250"/>
            <a:ext cx="3406500" cy="3127500"/>
          </a:xfrm>
          <a:prstGeom prst="rect">
            <a:avLst/>
          </a:prstGeom>
          <a:solidFill>
            <a:schemeClr val="lt2"/>
          </a:solidFill>
          <a:ln w="114300" cap="flat" cmpd="sng">
            <a:solidFill>
              <a:srgbClr val="40C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4"/>
          <p:cNvSpPr txBox="1">
            <a:spLocks noGrp="1"/>
          </p:cNvSpPr>
          <p:nvPr>
            <p:ph type="title"/>
          </p:nvPr>
        </p:nvSpPr>
        <p:spPr>
          <a:xfrm>
            <a:off x="5183700" y="1105950"/>
            <a:ext cx="2758500" cy="812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200">
                <a:solidFill>
                  <a:srgbClr val="000000"/>
                </a:solidFill>
              </a:rPr>
              <a:t>Whole Group</a:t>
            </a:r>
            <a:endParaRPr sz="3200">
              <a:solidFill>
                <a:srgbClr val="000000"/>
              </a:solidFill>
            </a:endParaRPr>
          </a:p>
        </p:txBody>
      </p:sp>
      <p:sp>
        <p:nvSpPr>
          <p:cNvPr id="299" name="Google Shape;299;p44"/>
          <p:cNvSpPr txBox="1">
            <a:spLocks noGrp="1"/>
          </p:cNvSpPr>
          <p:nvPr>
            <p:ph type="body" idx="2"/>
          </p:nvPr>
        </p:nvSpPr>
        <p:spPr>
          <a:xfrm>
            <a:off x="5195700" y="2167975"/>
            <a:ext cx="2670300" cy="950100"/>
          </a:xfrm>
          <a:prstGeom prst="rect">
            <a:avLst/>
          </a:prstGeom>
          <a:noFill/>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US" sz="2000">
                <a:solidFill>
                  <a:srgbClr val="000000"/>
                </a:solidFill>
              </a:rPr>
              <a:t>What did you learn from engaging in the practice and feedback loop today?</a:t>
            </a:r>
            <a:endParaRPr sz="2000">
              <a:solidFill>
                <a:srgbClr val="000000"/>
              </a:solidFill>
            </a:endParaRPr>
          </a:p>
          <a:p>
            <a:pPr marL="0" lvl="0" indent="0" algn="l" rtl="0">
              <a:lnSpc>
                <a:spcPct val="115000"/>
              </a:lnSpc>
              <a:spcBef>
                <a:spcPts val="1000"/>
              </a:spcBef>
              <a:spcAft>
                <a:spcPts val="1000"/>
              </a:spcAft>
              <a:buNone/>
            </a:pPr>
            <a:endParaRPr sz="1800">
              <a:solidFill>
                <a:srgbClr val="000000"/>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7B4C21DB-D5EB-4CDB-9FC3-2C9A6964FA74}"/>
              </a:ext>
            </a:extLst>
          </p:cNvPr>
          <p:cNvPicPr>
            <a:picLocks noChangeAspect="1"/>
          </p:cNvPicPr>
          <p:nvPr/>
        </p:nvPicPr>
        <p:blipFill>
          <a:blip r:embed="rId4"/>
          <a:stretch>
            <a:fillRect/>
          </a:stretch>
        </p:blipFill>
        <p:spPr>
          <a:xfrm>
            <a:off x="229860" y="194290"/>
            <a:ext cx="1097280" cy="1097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p:nvPr/>
        </p:nvSpPr>
        <p:spPr>
          <a:xfrm>
            <a:off x="7016911" y="5413797"/>
            <a:ext cx="2037000" cy="301200"/>
          </a:xfrm>
          <a:prstGeom prst="rect">
            <a:avLst/>
          </a:prstGeom>
          <a:noFill/>
          <a:ln>
            <a:noFill/>
          </a:ln>
        </p:spPr>
        <p:txBody>
          <a:bodyPr spcFirstLastPara="1" wrap="square" lIns="73150" tIns="36550" rIns="73150" bIns="36550" anchor="ctr" anchorCtr="0">
            <a:noAutofit/>
          </a:bodyPr>
          <a:lstStyle/>
          <a:p>
            <a:pPr marL="0" lvl="0" indent="0" algn="r" rtl="0">
              <a:spcBef>
                <a:spcPts val="0"/>
              </a:spcBef>
              <a:spcAft>
                <a:spcPts val="0"/>
              </a:spcAft>
              <a:buNone/>
            </a:pPr>
            <a:fld id="{00000000-1234-1234-1234-123412341234}" type="slidenum">
              <a:rPr lang="en-US" sz="1100">
                <a:solidFill>
                  <a:srgbClr val="FFFFFF"/>
                </a:solidFill>
                <a:latin typeface="Rockwell"/>
                <a:ea typeface="Rockwell"/>
                <a:cs typeface="Rockwell"/>
                <a:sym typeface="Rockwell"/>
              </a:rPr>
              <a:t>15</a:t>
            </a:fld>
            <a:endParaRPr sz="1100">
              <a:solidFill>
                <a:srgbClr val="FFFFFF"/>
              </a:solidFill>
              <a:latin typeface="Rockwell"/>
              <a:ea typeface="Rockwell"/>
              <a:cs typeface="Rockwell"/>
              <a:sym typeface="Rockwell"/>
            </a:endParaRPr>
          </a:p>
        </p:txBody>
      </p:sp>
      <p:sp>
        <p:nvSpPr>
          <p:cNvPr id="307" name="Google Shape;307;p45">
            <a:extLst>
              <a:ext uri="{C183D7F6-B498-43B3-948B-1728B52AA6E4}">
                <adec:decorative xmlns:adec="http://schemas.microsoft.com/office/drawing/2017/decorative" val="1"/>
              </a:ext>
            </a:extLst>
          </p:cNvPr>
          <p:cNvSpPr/>
          <p:nvPr/>
        </p:nvSpPr>
        <p:spPr>
          <a:xfrm>
            <a:off x="610800" y="622168"/>
            <a:ext cx="7922400" cy="4545900"/>
          </a:xfrm>
          <a:prstGeom prst="rect">
            <a:avLst/>
          </a:prstGeom>
          <a:solidFill>
            <a:srgbClr val="E8E8E3"/>
          </a:solidFill>
          <a:ln>
            <a:noFill/>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sp>
        <p:nvSpPr>
          <p:cNvPr id="308" name="Google Shape;308;p45"/>
          <p:cNvSpPr txBox="1"/>
          <p:nvPr/>
        </p:nvSpPr>
        <p:spPr>
          <a:xfrm>
            <a:off x="779350" y="716200"/>
            <a:ext cx="4681800" cy="1501800"/>
          </a:xfrm>
          <a:prstGeom prst="rect">
            <a:avLst/>
          </a:prstGeom>
          <a:noFill/>
          <a:ln>
            <a:noFill/>
          </a:ln>
        </p:spPr>
        <p:txBody>
          <a:bodyPr spcFirstLastPara="1" wrap="square" lIns="73150" tIns="73150" rIns="73150" bIns="73150" anchor="t" anchorCtr="0">
            <a:noAutofit/>
          </a:bodyPr>
          <a:lstStyle/>
          <a:p>
            <a:pPr marL="0" lvl="0" indent="0" algn="l" rtl="0">
              <a:spcBef>
                <a:spcPts val="0"/>
              </a:spcBef>
              <a:spcAft>
                <a:spcPts val="0"/>
              </a:spcAft>
              <a:buNone/>
            </a:pPr>
            <a:endParaRPr lang="en-US" sz="3000" dirty="0">
              <a:solidFill>
                <a:srgbClr val="2D68C4"/>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2D68C4"/>
                </a:solidFill>
                <a:latin typeface="Poppins SemiBold"/>
                <a:ea typeface="Poppins SemiBold"/>
                <a:cs typeface="Poppins SemiBold"/>
                <a:sym typeface="Poppins SemiBold"/>
              </a:rPr>
              <a:t>What's Next?</a:t>
            </a:r>
            <a:endParaRPr sz="2000" dirty="0">
              <a:solidFill>
                <a:srgbClr val="666666"/>
              </a:solidFill>
              <a:latin typeface="Poppins"/>
              <a:ea typeface="Poppins"/>
              <a:cs typeface="Poppins"/>
              <a:sym typeface="Poppins"/>
            </a:endParaRPr>
          </a:p>
          <a:p>
            <a:pPr marL="0" lvl="0" indent="0" algn="l" rtl="0">
              <a:spcBef>
                <a:spcPts val="0"/>
              </a:spcBef>
              <a:spcAft>
                <a:spcPts val="0"/>
              </a:spcAft>
              <a:buNone/>
            </a:pPr>
            <a:endParaRPr sz="2000" dirty="0">
              <a:solidFill>
                <a:srgbClr val="666666"/>
              </a:solidFill>
              <a:latin typeface="Poppins"/>
              <a:ea typeface="Poppins"/>
              <a:cs typeface="Poppins"/>
              <a:sym typeface="Poppins"/>
            </a:endParaRPr>
          </a:p>
          <a:p>
            <a:pPr marL="0" lvl="0" indent="0" algn="l" rtl="0">
              <a:spcBef>
                <a:spcPts val="0"/>
              </a:spcBef>
              <a:spcAft>
                <a:spcPts val="0"/>
              </a:spcAft>
              <a:buNone/>
            </a:pPr>
            <a:r>
              <a:rPr lang="en-US" sz="2200" b="1" dirty="0">
                <a:solidFill>
                  <a:srgbClr val="666666"/>
                </a:solidFill>
                <a:latin typeface="Poppins"/>
                <a:ea typeface="Poppins"/>
                <a:cs typeface="Poppins"/>
                <a:sym typeface="Poppins"/>
              </a:rPr>
              <a:t>Session 9: Student Progress</a:t>
            </a:r>
            <a:endParaRPr sz="2200" b="1" dirty="0">
              <a:solidFill>
                <a:srgbClr val="666666"/>
              </a:solidFill>
              <a:latin typeface="Poppins"/>
              <a:ea typeface="Poppins"/>
              <a:cs typeface="Poppins"/>
              <a:sym typeface="Poppins"/>
            </a:endParaRPr>
          </a:p>
          <a:p>
            <a:pPr marL="0" lvl="0" indent="0" algn="l" rtl="0">
              <a:spcBef>
                <a:spcPts val="0"/>
              </a:spcBef>
              <a:spcAft>
                <a:spcPts val="0"/>
              </a:spcAft>
              <a:buNone/>
            </a:pPr>
            <a:endParaRPr sz="2000" dirty="0">
              <a:solidFill>
                <a:srgbClr val="666666"/>
              </a:solidFill>
              <a:latin typeface="Poppins"/>
              <a:ea typeface="Poppins"/>
              <a:cs typeface="Poppins"/>
              <a:sym typeface="Poppins"/>
            </a:endParaRPr>
          </a:p>
        </p:txBody>
      </p:sp>
      <p:pic>
        <p:nvPicPr>
          <p:cNvPr id="309" name="Google Shape;309;p45">
            <a:extLst>
              <a:ext uri="{C183D7F6-B498-43B3-948B-1728B52AA6E4}">
                <adec:decorative xmlns:adec="http://schemas.microsoft.com/office/drawing/2017/decorative" val="1"/>
              </a:ext>
            </a:extLst>
          </p:cNvPr>
          <p:cNvPicPr preferRelativeResize="0"/>
          <p:nvPr/>
        </p:nvPicPr>
        <p:blipFill rotWithShape="1">
          <a:blip r:embed="rId3">
            <a:alphaModFix/>
          </a:blip>
          <a:srcRect l="5488" r="7668"/>
          <a:stretch/>
        </p:blipFill>
        <p:spPr>
          <a:xfrm>
            <a:off x="863889" y="2584918"/>
            <a:ext cx="4260197" cy="2308501"/>
          </a:xfrm>
          <a:prstGeom prst="rect">
            <a:avLst/>
          </a:prstGeom>
          <a:noFill/>
          <a:ln>
            <a:noFill/>
          </a:ln>
        </p:spPr>
      </p:pic>
      <p:sp>
        <p:nvSpPr>
          <p:cNvPr id="310" name="Google Shape;310;p45"/>
          <p:cNvSpPr txBox="1"/>
          <p:nvPr/>
        </p:nvSpPr>
        <p:spPr>
          <a:xfrm>
            <a:off x="5377175" y="595100"/>
            <a:ext cx="2937300" cy="3980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200">
              <a:solidFill>
                <a:srgbClr val="666666"/>
              </a:solidFill>
              <a:latin typeface="Poppins"/>
              <a:ea typeface="Poppins"/>
              <a:cs typeface="Poppins"/>
              <a:sym typeface="Poppins"/>
            </a:endParaRPr>
          </a:p>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Identify strengths and gaps in student outcomes for all students</a:t>
            </a:r>
            <a:endParaRPr sz="2200">
              <a:solidFill>
                <a:srgbClr val="666666"/>
              </a:solidFill>
              <a:latin typeface="Poppins"/>
              <a:ea typeface="Poppins"/>
              <a:cs typeface="Poppins"/>
              <a:sym typeface="Poppins"/>
            </a:endParaRPr>
          </a:p>
          <a:p>
            <a:pPr marL="457200" lvl="0" indent="0" algn="l" rtl="0">
              <a:spcBef>
                <a:spcPts val="0"/>
              </a:spcBef>
              <a:spcAft>
                <a:spcPts val="0"/>
              </a:spcAft>
              <a:buNone/>
            </a:pPr>
            <a:endParaRPr sz="2200">
              <a:solidFill>
                <a:srgbClr val="666666"/>
              </a:solidFill>
              <a:latin typeface="Poppins"/>
              <a:ea typeface="Poppins"/>
              <a:cs typeface="Poppins"/>
              <a:sym typeface="Poppins"/>
            </a:endParaRPr>
          </a:p>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Prioritize instructional next steps to accelerate learning for all students</a:t>
            </a:r>
            <a:endParaRPr sz="2200">
              <a:solidFill>
                <a:srgbClr val="666666"/>
              </a:solidFill>
              <a:latin typeface="Poppins"/>
              <a:ea typeface="Poppins"/>
              <a:cs typeface="Poppins"/>
              <a:sym typeface="Poppins"/>
            </a:endParaRPr>
          </a:p>
          <a:p>
            <a:pPr marL="457200" lvl="0" indent="0" algn="l" rtl="0">
              <a:spcBef>
                <a:spcPts val="0"/>
              </a:spcBef>
              <a:spcAft>
                <a:spcPts val="0"/>
              </a:spcAft>
              <a:buNone/>
            </a:pPr>
            <a:endParaRPr sz="1600">
              <a:latin typeface="Calibri"/>
              <a:ea typeface="Calibri"/>
              <a:cs typeface="Calibri"/>
              <a:sym typeface="Calibri"/>
            </a:endParaRPr>
          </a:p>
        </p:txBody>
      </p:sp>
      <p:sp>
        <p:nvSpPr>
          <p:cNvPr id="311" name="Google Shape;311;p4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15</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7D057804-984A-44A7-90A0-32D6DE4F4A62}"/>
              </a:ext>
            </a:extLst>
          </p:cNvPr>
          <p:cNvSpPr>
            <a:spLocks noGrp="1"/>
          </p:cNvSpPr>
          <p:nvPr>
            <p:ph type="title" idx="4294967295"/>
          </p:nvPr>
        </p:nvSpPr>
        <p:spPr/>
        <p:txBody>
          <a:bodyPr/>
          <a:lstStyle/>
          <a:p>
            <a:r>
              <a:rPr lang="en-US" dirty="0"/>
              <a:t>What’s Next</a:t>
            </a:r>
            <a:r>
              <a:rPr lang="en-US" baseline="0" dirty="0"/>
              <a:t> </a:t>
            </a:r>
            <a:endParaRPr lang="en-US" dirty="0"/>
          </a:p>
        </p:txBody>
      </p:sp>
      <p:pic>
        <p:nvPicPr>
          <p:cNvPr id="9" name="Picture 8" descr="Kentucky Department of Education (KDE) logo.">
            <a:extLst>
              <a:ext uri="{FF2B5EF4-FFF2-40B4-BE49-F238E27FC236}">
                <a16:creationId xmlns:a16="http://schemas.microsoft.com/office/drawing/2014/main" id="{571A7ABB-6DAE-4241-84E2-63F544D0B893}"/>
              </a:ext>
            </a:extLst>
          </p:cNvPr>
          <p:cNvPicPr>
            <a:picLocks noChangeAspect="1"/>
          </p:cNvPicPr>
          <p:nvPr/>
        </p:nvPicPr>
        <p:blipFill>
          <a:blip r:embed="rId4"/>
          <a:stretch>
            <a:fillRect/>
          </a:stretch>
        </p:blipFill>
        <p:spPr>
          <a:xfrm>
            <a:off x="230710" y="255250"/>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904725" y="690533"/>
            <a:ext cx="7681500" cy="678000"/>
          </a:xfrm>
          <a:prstGeom prst="rect">
            <a:avLst/>
          </a:prstGeom>
        </p:spPr>
        <p:txBody>
          <a:bodyPr spcFirstLastPara="1" wrap="square" lIns="0" tIns="0" rIns="91425" bIns="0" anchor="t" anchorCtr="0">
            <a:noAutofit/>
          </a:bodyPr>
          <a:lstStyle/>
          <a:p>
            <a:pPr marL="0" lvl="0" indent="0" algn="ctr" rtl="0">
              <a:spcBef>
                <a:spcPts val="0"/>
              </a:spcBef>
              <a:spcAft>
                <a:spcPts val="0"/>
              </a:spcAft>
              <a:buNone/>
            </a:pPr>
            <a:r>
              <a:rPr lang="en-US" dirty="0"/>
              <a:t>Building a Culture of Math Learning</a:t>
            </a:r>
            <a:endParaRPr dirty="0"/>
          </a:p>
        </p:txBody>
      </p:sp>
      <p:sp>
        <p:nvSpPr>
          <p:cNvPr id="184" name="Google Shape;184;p32"/>
          <p:cNvSpPr txBox="1">
            <a:spLocks noGrp="1"/>
          </p:cNvSpPr>
          <p:nvPr>
            <p:ph type="subTitle" idx="2"/>
          </p:nvPr>
        </p:nvSpPr>
        <p:spPr>
          <a:xfrm>
            <a:off x="689250" y="1098102"/>
            <a:ext cx="7765500" cy="1012500"/>
          </a:xfrm>
          <a:prstGeom prst="rect">
            <a:avLst/>
          </a:prstGeom>
          <a:solidFill>
            <a:srgbClr val="FFFF00"/>
          </a:solidFill>
          <a:ln w="19050" cap="flat" cmpd="sng">
            <a:solidFill>
              <a:srgbClr val="004B75"/>
            </a:solidFill>
            <a:prstDash val="dot"/>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1400"/>
              <a:t>The Standards for Mathematical Practice support a culture of math learning where students feel empowered to take academic risks, persevere in problem solving, make meaning of mathematics,  explain their thinking, and reflect on their own learning.</a:t>
            </a:r>
            <a:endParaRPr sz="1400"/>
          </a:p>
        </p:txBody>
      </p:sp>
      <p:sp>
        <p:nvSpPr>
          <p:cNvPr id="185" name="Google Shape;185;p3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graphicFrame>
        <p:nvGraphicFramePr>
          <p:cNvPr id="186" name="Google Shape;186;p32"/>
          <p:cNvGraphicFramePr/>
          <p:nvPr>
            <p:extLst>
              <p:ext uri="{D42A27DB-BD31-4B8C-83A1-F6EECF244321}">
                <p14:modId xmlns:p14="http://schemas.microsoft.com/office/powerpoint/2010/main" val="4051256214"/>
              </p:ext>
            </p:extLst>
          </p:nvPr>
        </p:nvGraphicFramePr>
        <p:xfrm>
          <a:off x="685625" y="2271200"/>
          <a:ext cx="7824400" cy="2631525"/>
        </p:xfrm>
        <a:graphic>
          <a:graphicData uri="http://schemas.openxmlformats.org/drawingml/2006/table">
            <a:tbl>
              <a:tblPr firstRow="1">
                <a:noFill/>
                <a:tableStyleId>{2CEFCCFC-0063-4BE4-AB49-EF2C3FD44C56}</a:tableStyleId>
              </a:tblPr>
              <a:tblGrid>
                <a:gridCol w="1956100">
                  <a:extLst>
                    <a:ext uri="{9D8B030D-6E8A-4147-A177-3AD203B41FA5}">
                      <a16:colId xmlns:a16="http://schemas.microsoft.com/office/drawing/2014/main" val="20000"/>
                    </a:ext>
                  </a:extLst>
                </a:gridCol>
                <a:gridCol w="1956100">
                  <a:extLst>
                    <a:ext uri="{9D8B030D-6E8A-4147-A177-3AD203B41FA5}">
                      <a16:colId xmlns:a16="http://schemas.microsoft.com/office/drawing/2014/main" val="20001"/>
                    </a:ext>
                  </a:extLst>
                </a:gridCol>
                <a:gridCol w="1956100">
                  <a:extLst>
                    <a:ext uri="{9D8B030D-6E8A-4147-A177-3AD203B41FA5}">
                      <a16:colId xmlns:a16="http://schemas.microsoft.com/office/drawing/2014/main" val="20002"/>
                    </a:ext>
                  </a:extLst>
                </a:gridCol>
                <a:gridCol w="1956100">
                  <a:extLst>
                    <a:ext uri="{9D8B030D-6E8A-4147-A177-3AD203B41FA5}">
                      <a16:colId xmlns:a16="http://schemas.microsoft.com/office/drawing/2014/main" val="20003"/>
                    </a:ext>
                  </a:extLst>
                </a:gridCol>
              </a:tblGrid>
              <a:tr h="604525">
                <a:tc gridSpan="4">
                  <a:txBody>
                    <a:bodyPr/>
                    <a:lstStyle/>
                    <a:p>
                      <a:pPr marL="0" lvl="0" indent="0" algn="ctr" rtl="0">
                        <a:spcBef>
                          <a:spcPts val="0"/>
                        </a:spcBef>
                        <a:spcAft>
                          <a:spcPts val="0"/>
                        </a:spcAft>
                        <a:buNone/>
                      </a:pPr>
                      <a:r>
                        <a:rPr lang="en-US" dirty="0">
                          <a:solidFill>
                            <a:srgbClr val="FFFFFF"/>
                          </a:solidFill>
                          <a:latin typeface="Poppins SemiBold"/>
                          <a:ea typeface="Poppins SemiBold"/>
                          <a:cs typeface="Poppins SemiBold"/>
                          <a:sym typeface="Poppins SemiBold"/>
                        </a:rPr>
                        <a:t>12-week Content Cycle</a:t>
                      </a:r>
                      <a:endParaRPr dirty="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225A7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0850">
                <a:tc>
                  <a:txBody>
                    <a:bodyPr/>
                    <a:lstStyle/>
                    <a:p>
                      <a:pPr marL="0" lvl="0" indent="0" algn="ctr" rtl="0">
                        <a:spcBef>
                          <a:spcPts val="0"/>
                        </a:spcBef>
                        <a:spcAft>
                          <a:spcPts val="0"/>
                        </a:spcAft>
                        <a:buClr>
                          <a:schemeClr val="dk1"/>
                        </a:buClr>
                        <a:buSzPts val="1100"/>
                        <a:buFont typeface="Arial"/>
                        <a:buNone/>
                      </a:pPr>
                      <a:r>
                        <a:rPr lang="en-US" sz="1100">
                          <a:solidFill>
                            <a:schemeClr val="lt1"/>
                          </a:solidFill>
                          <a:latin typeface="Poppins SemiBold"/>
                          <a:ea typeface="Poppins SemiBold"/>
                          <a:cs typeface="Poppins SemiBold"/>
                          <a:sym typeface="Poppins SemiBold"/>
                        </a:rPr>
                        <a:t>Introduction to the Standards for Mathematical Practice</a:t>
                      </a:r>
                      <a:endParaRPr sz="1100">
                        <a:solidFill>
                          <a:schemeClr val="lt1"/>
                        </a:solidFill>
                        <a:latin typeface="Poppins SemiBold"/>
                        <a:ea typeface="Poppins SemiBold"/>
                        <a:cs typeface="Poppins SemiBold"/>
                        <a:sym typeface="Poppins SemiBold"/>
                      </a:endParaRPr>
                    </a:p>
                    <a:p>
                      <a:pPr marL="0" lvl="0" indent="0" algn="ctr" rtl="0">
                        <a:spcBef>
                          <a:spcPts val="0"/>
                        </a:spcBef>
                        <a:spcAft>
                          <a:spcPts val="0"/>
                        </a:spcAft>
                        <a:buNone/>
                      </a:pPr>
                      <a:r>
                        <a:rPr lang="en-US" sz="1100">
                          <a:solidFill>
                            <a:schemeClr val="lt1"/>
                          </a:solidFill>
                          <a:latin typeface="Poppins SemiBold"/>
                          <a:ea typeface="Poppins SemiBold"/>
                          <a:cs typeface="Poppins SemiBold"/>
                          <a:sym typeface="Poppins SemiBold"/>
                        </a:rPr>
                        <a:t>(SMPs)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1: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Make sense of problems and persevere in solving them.</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4:</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Model with mathematics.</a:t>
                      </a:r>
                      <a:endParaRPr sz="1100">
                        <a:solidFill>
                          <a:srgbClr val="FFFFFF"/>
                        </a:solidFill>
                        <a:latin typeface="Poppins SemiBold"/>
                        <a:ea typeface="Poppins SemiBold"/>
                        <a:cs typeface="Poppins SemiBold"/>
                        <a:sym typeface="Poppins SemiBold"/>
                      </a:endParaRPr>
                    </a:p>
                    <a:p>
                      <a:pPr marL="0" lvl="0" indent="0" algn="l" rtl="0">
                        <a:spcBef>
                          <a:spcPts val="0"/>
                        </a:spcBef>
                        <a:spcAft>
                          <a:spcPts val="0"/>
                        </a:spcAft>
                        <a:buClr>
                          <a:srgbClr val="000000"/>
                        </a:buClr>
                        <a:buSzPts val="1100"/>
                        <a:buFont typeface="Arial"/>
                        <a:buNone/>
                      </a:pP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3: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Construct viable arguments and critique the reasoning of others.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extLst>
                  <a:ext uri="{0D108BD9-81ED-4DB2-BD59-A6C34878D82A}">
                    <a16:rowId xmlns:a16="http://schemas.microsoft.com/office/drawing/2014/main" val="10001"/>
                  </a:ext>
                </a:extLst>
              </a:tr>
              <a:tr h="1056150">
                <a:tc>
                  <a:txBody>
                    <a:bodyPr/>
                    <a:lstStyle/>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1: </a:t>
                      </a:r>
                      <a:r>
                        <a:rPr lang="en-US" sz="1000" dirty="0">
                          <a:solidFill>
                            <a:srgbClr val="FFFFFF"/>
                          </a:solidFill>
                          <a:latin typeface="Poppins"/>
                          <a:ea typeface="Poppins"/>
                          <a:cs typeface="Poppins"/>
                          <a:sym typeface="Poppins"/>
                        </a:rPr>
                        <a:t>Shared Learning</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2:</a:t>
                      </a:r>
                      <a:r>
                        <a:rPr lang="en-US" sz="1000" dirty="0">
                          <a:solidFill>
                            <a:srgbClr val="FFFFFF"/>
                          </a:solidFill>
                          <a:latin typeface="Poppins"/>
                          <a:ea typeface="Poppins"/>
                          <a:cs typeface="Poppins"/>
                          <a:sym typeface="Poppins"/>
                        </a:rPr>
                        <a:t> Planning &amp; Practice</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3:</a:t>
                      </a:r>
                      <a:r>
                        <a:rPr lang="en-US" sz="1000" dirty="0">
                          <a:solidFill>
                            <a:srgbClr val="FFFFFF"/>
                          </a:solidFill>
                          <a:latin typeface="Poppins"/>
                          <a:ea typeface="Poppins"/>
                          <a:cs typeface="Poppins"/>
                          <a:sym typeface="Poppins"/>
                        </a:rPr>
                        <a:t> Student Progress</a:t>
                      </a:r>
                      <a:endParaRPr sz="1000" dirty="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extLst>
                  <a:ext uri="{0D108BD9-81ED-4DB2-BD59-A6C34878D82A}">
                    <a16:rowId xmlns:a16="http://schemas.microsoft.com/office/drawing/2014/main" val="10002"/>
                  </a:ext>
                </a:extLst>
              </a:tr>
            </a:tbl>
          </a:graphicData>
        </a:graphic>
      </p:graphicFrame>
      <p:sp>
        <p:nvSpPr>
          <p:cNvPr id="187" name="Google Shape;187;p32" descr="This box indicates that within the SMP4 cycle the participant is in Week 2: Planning and Practice. "/>
          <p:cNvSpPr/>
          <p:nvPr/>
        </p:nvSpPr>
        <p:spPr>
          <a:xfrm>
            <a:off x="4597825" y="4286028"/>
            <a:ext cx="1898100" cy="227100"/>
          </a:xfrm>
          <a:prstGeom prst="rect">
            <a:avLst/>
          </a:prstGeom>
          <a:noFill/>
          <a:ln w="38100"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descr="This star indicates that the participant is currently in the SMP 4: Model with Mathematics section of the Content Cycle. "/>
          <p:cNvSpPr/>
          <p:nvPr/>
        </p:nvSpPr>
        <p:spPr>
          <a:xfrm>
            <a:off x="4696725" y="2962717"/>
            <a:ext cx="175800" cy="175800"/>
          </a:xfrm>
          <a:prstGeom prst="star5">
            <a:avLst>
              <a:gd name="adj" fmla="val 19098"/>
              <a:gd name="hf" fmla="val 105146"/>
              <a:gd name="vf" fmla="val 110557"/>
            </a:avLst>
          </a:prstGeom>
          <a:solidFill>
            <a:srgbClr val="FF5758"/>
          </a:solidFill>
          <a:ln w="28575"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Kentucky Department of Education (KDE) logo.">
            <a:extLst>
              <a:ext uri="{FF2B5EF4-FFF2-40B4-BE49-F238E27FC236}">
                <a16:creationId xmlns:a16="http://schemas.microsoft.com/office/drawing/2014/main" id="{23E55D34-3B61-4E20-9FA6-39F466E38D1A}"/>
              </a:ext>
            </a:extLst>
          </p:cNvPr>
          <p:cNvPicPr>
            <a:picLocks noChangeAspect="1"/>
          </p:cNvPicPr>
          <p:nvPr/>
        </p:nvPicPr>
        <p:blipFill>
          <a:blip r:embed="rId3"/>
          <a:stretch>
            <a:fillRect/>
          </a:stretch>
        </p:blipFill>
        <p:spPr>
          <a:xfrm>
            <a:off x="230710" y="255250"/>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1000"/>
                                        <p:tgtEl>
                                          <p:spTgt spid="1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3">
            <a:extLst>
              <a:ext uri="{C183D7F6-B498-43B3-948B-1728B52AA6E4}">
                <adec:decorative xmlns:adec="http://schemas.microsoft.com/office/drawing/2017/decorative" val="1"/>
              </a:ext>
            </a:extLst>
          </p:cNvPr>
          <p:cNvPicPr preferRelativeResize="0"/>
          <p:nvPr/>
        </p:nvPicPr>
        <p:blipFill rotWithShape="1">
          <a:blip r:embed="rId3">
            <a:alphaModFix/>
          </a:blip>
          <a:srcRect l="11763" t="10034" r="14156" b="-13265"/>
          <a:stretch/>
        </p:blipFill>
        <p:spPr>
          <a:xfrm>
            <a:off x="225" y="0"/>
            <a:ext cx="9144000" cy="6557700"/>
          </a:xfrm>
          <a:prstGeom prst="rect">
            <a:avLst/>
          </a:prstGeom>
          <a:noFill/>
          <a:ln>
            <a:noFill/>
          </a:ln>
        </p:spPr>
      </p:pic>
      <p:sp>
        <p:nvSpPr>
          <p:cNvPr id="195" name="Google Shape;195;p33">
            <a:extLst>
              <a:ext uri="{C183D7F6-B498-43B3-948B-1728B52AA6E4}">
                <adec:decorative xmlns:adec="http://schemas.microsoft.com/office/drawing/2017/decorative" val="1"/>
              </a:ext>
            </a:extLst>
          </p:cNvPr>
          <p:cNvSpPr/>
          <p:nvPr/>
        </p:nvSpPr>
        <p:spPr>
          <a:xfrm>
            <a:off x="0" y="0"/>
            <a:ext cx="91440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lnSpc>
                <a:spcPct val="150000"/>
              </a:lnSpc>
              <a:spcBef>
                <a:spcPts val="0"/>
              </a:spcBef>
              <a:spcAft>
                <a:spcPts val="0"/>
              </a:spcAft>
              <a:buNone/>
            </a:pPr>
            <a:endParaRPr sz="2000" b="1">
              <a:solidFill>
                <a:schemeClr val="lt1"/>
              </a:solidFill>
              <a:latin typeface="Poppins"/>
              <a:ea typeface="Poppins"/>
              <a:cs typeface="Poppins"/>
              <a:sym typeface="Poppins"/>
            </a:endParaRPr>
          </a:p>
        </p:txBody>
      </p:sp>
      <p:sp>
        <p:nvSpPr>
          <p:cNvPr id="196" name="Google Shape;196;p33"/>
          <p:cNvSpPr/>
          <p:nvPr/>
        </p:nvSpPr>
        <p:spPr>
          <a:xfrm>
            <a:off x="365760" y="1371600"/>
            <a:ext cx="8919300" cy="16185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4400">
                <a:solidFill>
                  <a:srgbClr val="FFFFFF"/>
                </a:solidFill>
                <a:latin typeface="Poppins SemiBold"/>
                <a:ea typeface="Poppins SemiBold"/>
                <a:cs typeface="Poppins SemiBold"/>
                <a:sym typeface="Poppins SemiBold"/>
              </a:rPr>
              <a:t>Our Norms</a:t>
            </a:r>
            <a:endParaRPr sz="4400">
              <a:solidFill>
                <a:srgbClr val="FFFFFF"/>
              </a:solidFill>
              <a:latin typeface="Poppins SemiBold"/>
              <a:ea typeface="Poppins SemiBold"/>
              <a:cs typeface="Poppins SemiBold"/>
              <a:sym typeface="Poppins SemiBold"/>
            </a:endParaRPr>
          </a:p>
          <a:p>
            <a:pPr marL="457200" lvl="0" indent="-419100" algn="l" rtl="0">
              <a:lnSpc>
                <a:spcPct val="150000"/>
              </a:lnSpc>
              <a:spcBef>
                <a:spcPts val="0"/>
              </a:spcBef>
              <a:spcAft>
                <a:spcPts val="0"/>
              </a:spcAft>
              <a:buClr>
                <a:schemeClr val="lt1"/>
              </a:buClr>
              <a:buSzPts val="3000"/>
              <a:buFont typeface="Poppins"/>
              <a:buChar char="●"/>
            </a:pPr>
            <a:r>
              <a:rPr lang="en-US" sz="3000" b="1">
                <a:solidFill>
                  <a:schemeClr val="lt1"/>
                </a:solidFill>
                <a:latin typeface="Poppins"/>
                <a:ea typeface="Poppins"/>
                <a:cs typeface="Poppins"/>
                <a:sym typeface="Poppins"/>
              </a:rPr>
              <a:t>Add your school or team norms here</a:t>
            </a:r>
            <a:endParaRPr sz="3000" b="1">
              <a:solidFill>
                <a:srgbClr val="FFFFFF"/>
              </a:solidFill>
              <a:latin typeface="Poppins"/>
              <a:ea typeface="Poppins"/>
              <a:cs typeface="Poppins"/>
              <a:sym typeface="Poppins"/>
            </a:endParaRPr>
          </a:p>
        </p:txBody>
      </p:sp>
      <p:pic>
        <p:nvPicPr>
          <p:cNvPr id="197" name="Google Shape;197;p33">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198" name="Google Shape;198;p33"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199" name="Google Shape;199;p33"/>
          <p:cNvSpPr txBox="1"/>
          <p:nvPr/>
        </p:nvSpPr>
        <p:spPr>
          <a:xfrm>
            <a:off x="7065454"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E896C02E-B2FE-4739-AAF5-C9C9C2875232}"/>
              </a:ext>
            </a:extLst>
          </p:cNvPr>
          <p:cNvSpPr>
            <a:spLocks noGrp="1"/>
          </p:cNvSpPr>
          <p:nvPr>
            <p:ph type="title" idx="4294967295"/>
          </p:nvPr>
        </p:nvSpPr>
        <p:spPr/>
        <p:txBody>
          <a:bodyPr/>
          <a:lstStyle/>
          <a:p>
            <a:r>
              <a:rPr lang="en-US" dirty="0"/>
              <a:t>Norms</a:t>
            </a:r>
          </a:p>
        </p:txBody>
      </p:sp>
      <p:pic>
        <p:nvPicPr>
          <p:cNvPr id="9" name="Picture 8" descr="Kentucky Department of Education (KDE) logo.">
            <a:extLst>
              <a:ext uri="{FF2B5EF4-FFF2-40B4-BE49-F238E27FC236}">
                <a16:creationId xmlns:a16="http://schemas.microsoft.com/office/drawing/2014/main" id="{685350D8-E43B-43EC-A6F7-10E757DBDC1A}"/>
              </a:ext>
            </a:extLst>
          </p:cNvPr>
          <p:cNvPicPr>
            <a:picLocks noChangeAspect="1"/>
          </p:cNvPicPr>
          <p:nvPr/>
        </p:nvPicPr>
        <p:blipFill>
          <a:blip r:embed="rId6"/>
          <a:stretch>
            <a:fillRect/>
          </a:stretch>
        </p:blipFill>
        <p:spPr>
          <a:xfrm>
            <a:off x="276147" y="274320"/>
            <a:ext cx="1097280"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
        <p:nvSpPr>
          <p:cNvPr id="205" name="Google Shape;205;p34"/>
          <p:cNvSpPr txBox="1">
            <a:spLocks noGrp="1"/>
          </p:cNvSpPr>
          <p:nvPr>
            <p:ph type="title"/>
          </p:nvPr>
        </p:nvSpPr>
        <p:spPr>
          <a:xfrm>
            <a:off x="886150" y="754725"/>
            <a:ext cx="7599600" cy="738900"/>
          </a:xfrm>
          <a:prstGeom prst="rect">
            <a:avLst/>
          </a:prstGeom>
        </p:spPr>
        <p:txBody>
          <a:bodyPr spcFirstLastPara="1" wrap="square" lIns="0" tIns="0" rIns="91425" bIns="0" anchor="t" anchorCtr="0">
            <a:noAutofit/>
          </a:bodyPr>
          <a:lstStyle/>
          <a:p>
            <a:pPr marL="0" lvl="0" indent="0" algn="ctr" rtl="0">
              <a:spcBef>
                <a:spcPts val="0"/>
              </a:spcBef>
              <a:spcAft>
                <a:spcPts val="0"/>
              </a:spcAft>
              <a:buNone/>
            </a:pPr>
            <a:r>
              <a:rPr lang="en-US" sz="3000" b="1" dirty="0">
                <a:latin typeface="Poppins"/>
                <a:ea typeface="Poppins"/>
                <a:cs typeface="Poppins"/>
                <a:sym typeface="Poppins"/>
              </a:rPr>
              <a:t>Do Now</a:t>
            </a:r>
            <a:endParaRPr sz="3000" b="1" dirty="0">
              <a:latin typeface="Poppins"/>
              <a:ea typeface="Poppins"/>
              <a:cs typeface="Poppins"/>
              <a:sym typeface="Poppins"/>
            </a:endParaRPr>
          </a:p>
        </p:txBody>
      </p:sp>
      <p:sp>
        <p:nvSpPr>
          <p:cNvPr id="206" name="Google Shape;206;p34"/>
          <p:cNvSpPr txBox="1">
            <a:spLocks noGrp="1"/>
          </p:cNvSpPr>
          <p:nvPr>
            <p:ph type="body" idx="1"/>
          </p:nvPr>
        </p:nvSpPr>
        <p:spPr>
          <a:xfrm>
            <a:off x="717550" y="1294800"/>
            <a:ext cx="4280700" cy="2515800"/>
          </a:xfrm>
          <a:prstGeom prst="rect">
            <a:avLst/>
          </a:prstGeom>
          <a:noFill/>
        </p:spPr>
        <p:txBody>
          <a:bodyPr spcFirstLastPara="1" wrap="square" lIns="0" tIns="0" rIns="0" bIns="0" anchor="t" anchorCtr="0">
            <a:noAutofit/>
          </a:bodyPr>
          <a:lstStyle/>
          <a:p>
            <a:pPr marL="0" lvl="0" indent="0" algn="l" rtl="0">
              <a:lnSpc>
                <a:spcPct val="115000"/>
              </a:lnSpc>
              <a:spcBef>
                <a:spcPts val="1000"/>
              </a:spcBef>
              <a:spcAft>
                <a:spcPts val="0"/>
              </a:spcAft>
              <a:buNone/>
            </a:pPr>
            <a:r>
              <a:rPr lang="en-US" sz="2000">
                <a:solidFill>
                  <a:srgbClr val="666666"/>
                </a:solidFill>
              </a:rPr>
              <a:t>Reflect on the past week using your </a:t>
            </a:r>
            <a:r>
              <a:rPr lang="en-US" sz="2000" b="1" i="1" u="sng">
                <a:solidFill>
                  <a:srgbClr val="666666"/>
                </a:solidFill>
              </a:rPr>
              <a:t>Reflection and Looking Ahead</a:t>
            </a:r>
            <a:r>
              <a:rPr lang="en-US" sz="2000" i="1">
                <a:solidFill>
                  <a:srgbClr val="666666"/>
                </a:solidFill>
              </a:rPr>
              <a:t> </a:t>
            </a:r>
            <a:r>
              <a:rPr lang="en-US" sz="2000">
                <a:solidFill>
                  <a:srgbClr val="666666"/>
                </a:solidFill>
              </a:rPr>
              <a:t>document:</a:t>
            </a:r>
            <a:endParaRPr sz="2000">
              <a:solidFill>
                <a:srgbClr val="666666"/>
              </a:solidFill>
            </a:endParaRPr>
          </a:p>
          <a:p>
            <a:pPr marL="457200" lvl="0" indent="-355600" algn="l" rtl="0">
              <a:lnSpc>
                <a:spcPct val="115000"/>
              </a:lnSpc>
              <a:spcBef>
                <a:spcPts val="1000"/>
              </a:spcBef>
              <a:spcAft>
                <a:spcPts val="0"/>
              </a:spcAft>
              <a:buClr>
                <a:srgbClr val="666666"/>
              </a:buClr>
              <a:buSzPts val="2000"/>
              <a:buChar char="●"/>
            </a:pPr>
            <a:r>
              <a:rPr lang="en-US" sz="2000">
                <a:solidFill>
                  <a:srgbClr val="666666"/>
                </a:solidFill>
              </a:rPr>
              <a:t>What progress have you made in your goals?</a:t>
            </a:r>
            <a:endParaRPr sz="2000">
              <a:solidFill>
                <a:srgbClr val="666666"/>
              </a:solidFill>
            </a:endParaRPr>
          </a:p>
          <a:p>
            <a:pPr marL="457200" lvl="0" indent="-355600" algn="l" rtl="0">
              <a:lnSpc>
                <a:spcPct val="115000"/>
              </a:lnSpc>
              <a:spcBef>
                <a:spcPts val="0"/>
              </a:spcBef>
              <a:spcAft>
                <a:spcPts val="0"/>
              </a:spcAft>
              <a:buClr>
                <a:srgbClr val="666666"/>
              </a:buClr>
              <a:buSzPts val="2000"/>
              <a:buChar char="●"/>
            </a:pPr>
            <a:r>
              <a:rPr lang="en-US" sz="2000">
                <a:solidFill>
                  <a:srgbClr val="666666"/>
                </a:solidFill>
              </a:rPr>
              <a:t>What impact are you noticing on student learning?</a:t>
            </a:r>
            <a:endParaRPr sz="2000">
              <a:solidFill>
                <a:srgbClr val="666666"/>
              </a:solidFill>
            </a:endParaRPr>
          </a:p>
          <a:p>
            <a:pPr marL="457200" lvl="0" indent="-355600" algn="l" rtl="0">
              <a:lnSpc>
                <a:spcPct val="115000"/>
              </a:lnSpc>
              <a:spcBef>
                <a:spcPts val="0"/>
              </a:spcBef>
              <a:spcAft>
                <a:spcPts val="0"/>
              </a:spcAft>
              <a:buClr>
                <a:srgbClr val="666666"/>
              </a:buClr>
              <a:buSzPts val="2000"/>
              <a:buChar char="●"/>
            </a:pPr>
            <a:r>
              <a:rPr lang="en-US" sz="2000">
                <a:solidFill>
                  <a:srgbClr val="666666"/>
                </a:solidFill>
              </a:rPr>
              <a:t>What are some ways you want to continue to grow?</a:t>
            </a:r>
            <a:endParaRPr sz="2000">
              <a:solidFill>
                <a:srgbClr val="666666"/>
              </a:solidFill>
            </a:endParaRPr>
          </a:p>
          <a:p>
            <a:pPr marL="0" lvl="0" indent="0" algn="l" rtl="0">
              <a:lnSpc>
                <a:spcPct val="115000"/>
              </a:lnSpc>
              <a:spcBef>
                <a:spcPts val="1000"/>
              </a:spcBef>
              <a:spcAft>
                <a:spcPts val="0"/>
              </a:spcAft>
              <a:buNone/>
            </a:pPr>
            <a:endParaRPr sz="2000">
              <a:solidFill>
                <a:srgbClr val="666666"/>
              </a:solidFill>
            </a:endParaRPr>
          </a:p>
          <a:p>
            <a:pPr marL="0" lvl="0" indent="0" algn="l" rtl="0">
              <a:lnSpc>
                <a:spcPct val="115000"/>
              </a:lnSpc>
              <a:spcBef>
                <a:spcPts val="1000"/>
              </a:spcBef>
              <a:spcAft>
                <a:spcPts val="1000"/>
              </a:spcAft>
              <a:buNone/>
            </a:pPr>
            <a:endParaRPr sz="2000">
              <a:solidFill>
                <a:srgbClr val="666666"/>
              </a:solidFill>
            </a:endParaRPr>
          </a:p>
        </p:txBody>
      </p:sp>
      <p:pic>
        <p:nvPicPr>
          <p:cNvPr id="207" name="Google Shape;207;p34">
            <a:extLst>
              <a:ext uri="{C183D7F6-B498-43B3-948B-1728B52AA6E4}">
                <adec:decorative xmlns:adec="http://schemas.microsoft.com/office/drawing/2017/decorative" val="1"/>
              </a:ext>
            </a:extLst>
          </p:cNvPr>
          <p:cNvPicPr preferRelativeResize="0"/>
          <p:nvPr/>
        </p:nvPicPr>
        <p:blipFill rotWithShape="1">
          <a:blip r:embed="rId3">
            <a:alphaModFix/>
          </a:blip>
          <a:srcRect l="9370" r="10878"/>
          <a:stretch/>
        </p:blipFill>
        <p:spPr>
          <a:xfrm>
            <a:off x="5213250" y="1682750"/>
            <a:ext cx="3602625" cy="2349500"/>
          </a:xfrm>
          <a:prstGeom prst="rect">
            <a:avLst/>
          </a:prstGeom>
          <a:noFill/>
          <a:ln>
            <a:noFill/>
          </a:ln>
        </p:spPr>
      </p:pic>
      <p:sp>
        <p:nvSpPr>
          <p:cNvPr id="208" name="Google Shape;208;p34"/>
          <p:cNvSpPr/>
          <p:nvPr/>
        </p:nvSpPr>
        <p:spPr>
          <a:xfrm>
            <a:off x="6638150" y="464427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1A4CFA32-D40D-43B3-BFFC-4A8BF797DE0A}"/>
              </a:ext>
            </a:extLst>
          </p:cNvPr>
          <p:cNvPicPr>
            <a:picLocks noChangeAspect="1"/>
          </p:cNvPicPr>
          <p:nvPr/>
        </p:nvPicPr>
        <p:blipFill>
          <a:blip r:embed="rId4"/>
          <a:stretch>
            <a:fillRect/>
          </a:stretch>
        </p:blipFill>
        <p:spPr>
          <a:xfrm>
            <a:off x="230710" y="255250"/>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body" idx="1"/>
          </p:nvPr>
        </p:nvSpPr>
        <p:spPr>
          <a:xfrm>
            <a:off x="750775" y="1405125"/>
            <a:ext cx="4167600" cy="3220500"/>
          </a:xfrm>
          <a:prstGeom prst="rect">
            <a:avLst/>
          </a:prstGeom>
        </p:spPr>
        <p:txBody>
          <a:bodyPr spcFirstLastPara="1" wrap="square" lIns="0" tIns="0" rIns="0" bIns="0" anchor="t" anchorCtr="0">
            <a:noAutofit/>
          </a:bodyPr>
          <a:lstStyle/>
          <a:p>
            <a:pPr marL="457200" lvl="0" indent="-381000" algn="l" rtl="0">
              <a:lnSpc>
                <a:spcPct val="100000"/>
              </a:lnSpc>
              <a:spcBef>
                <a:spcPts val="0"/>
              </a:spcBef>
              <a:spcAft>
                <a:spcPts val="0"/>
              </a:spcAft>
              <a:buClr>
                <a:srgbClr val="666666"/>
              </a:buClr>
              <a:buSzPts val="2400"/>
              <a:buFont typeface="Poppins"/>
              <a:buAutoNum type="arabicPeriod"/>
            </a:pPr>
            <a:r>
              <a:rPr lang="en-US" sz="2400" dirty="0">
                <a:solidFill>
                  <a:srgbClr val="666666"/>
                </a:solidFill>
              </a:rPr>
              <a:t>Apply learning to curricular planning and practice</a:t>
            </a:r>
          </a:p>
          <a:p>
            <a:pPr marL="457200" lvl="0" indent="-381000" algn="l" rtl="0">
              <a:lnSpc>
                <a:spcPct val="100000"/>
              </a:lnSpc>
              <a:spcBef>
                <a:spcPts val="0"/>
              </a:spcBef>
              <a:spcAft>
                <a:spcPts val="0"/>
              </a:spcAft>
              <a:buClr>
                <a:srgbClr val="666666"/>
              </a:buClr>
              <a:buSzPts val="2400"/>
              <a:buFont typeface="Poppins"/>
              <a:buAutoNum type="arabicPeriod"/>
            </a:pPr>
            <a:endParaRPr lang="en-US" sz="2400" dirty="0">
              <a:solidFill>
                <a:srgbClr val="666666"/>
              </a:solidFill>
            </a:endParaRPr>
          </a:p>
          <a:p>
            <a:pPr marL="457200" lvl="0" indent="-381000" algn="l" rtl="0">
              <a:lnSpc>
                <a:spcPct val="100000"/>
              </a:lnSpc>
              <a:spcBef>
                <a:spcPts val="0"/>
              </a:spcBef>
              <a:spcAft>
                <a:spcPts val="0"/>
              </a:spcAft>
              <a:buClr>
                <a:srgbClr val="666666"/>
              </a:buClr>
              <a:buSzPts val="2400"/>
              <a:buFont typeface="Poppins"/>
              <a:buAutoNum type="arabicPeriod"/>
            </a:pPr>
            <a:r>
              <a:rPr lang="en-US" sz="2400" dirty="0">
                <a:solidFill>
                  <a:srgbClr val="666666"/>
                </a:solidFill>
              </a:rPr>
              <a:t>Give and receive feedback from colleagues in order to revise plans and refine practices</a:t>
            </a:r>
            <a:endParaRPr sz="2400" dirty="0">
              <a:solidFill>
                <a:srgbClr val="666666"/>
              </a:solidFill>
            </a:endParaRPr>
          </a:p>
          <a:p>
            <a:pPr marL="0" lvl="0" indent="0" algn="l" rtl="0">
              <a:lnSpc>
                <a:spcPct val="115000"/>
              </a:lnSpc>
              <a:spcBef>
                <a:spcPts val="0"/>
              </a:spcBef>
              <a:spcAft>
                <a:spcPts val="0"/>
              </a:spcAft>
              <a:buNone/>
            </a:pPr>
            <a:endParaRPr sz="2400" b="1" dirty="0">
              <a:solidFill>
                <a:srgbClr val="666666"/>
              </a:solidFill>
            </a:endParaRPr>
          </a:p>
          <a:p>
            <a:pPr marL="0" lvl="0" indent="0" algn="l" rtl="0">
              <a:lnSpc>
                <a:spcPct val="115000"/>
              </a:lnSpc>
              <a:spcBef>
                <a:spcPts val="0"/>
              </a:spcBef>
              <a:spcAft>
                <a:spcPts val="1000"/>
              </a:spcAft>
              <a:buNone/>
            </a:pPr>
            <a:endParaRPr sz="2400" b="1" dirty="0">
              <a:solidFill>
                <a:srgbClr val="666666"/>
              </a:solidFill>
            </a:endParaRPr>
          </a:p>
        </p:txBody>
      </p:sp>
      <p:sp>
        <p:nvSpPr>
          <p:cNvPr id="214" name="Google Shape;214;p35"/>
          <p:cNvSpPr txBox="1">
            <a:spLocks noGrp="1"/>
          </p:cNvSpPr>
          <p:nvPr>
            <p:ph type="body" idx="1"/>
          </p:nvPr>
        </p:nvSpPr>
        <p:spPr>
          <a:xfrm>
            <a:off x="5226075" y="1405125"/>
            <a:ext cx="3252900" cy="2776500"/>
          </a:xfrm>
          <a:prstGeom prst="rect">
            <a:avLst/>
          </a:prstGeom>
        </p:spPr>
        <p:txBody>
          <a:bodyPr spcFirstLastPara="1" wrap="square" lIns="0" tIns="0" rIns="0" bIns="0" anchor="t" anchorCtr="0">
            <a:noAutofit/>
          </a:bodyPr>
          <a:lstStyle/>
          <a:p>
            <a:pPr marL="457200" lvl="0" indent="-368300" algn="l" rtl="0">
              <a:lnSpc>
                <a:spcPct val="100000"/>
              </a:lnSpc>
              <a:spcBef>
                <a:spcPts val="0"/>
              </a:spcBef>
              <a:spcAft>
                <a:spcPts val="0"/>
              </a:spcAft>
              <a:buClr>
                <a:srgbClr val="666666"/>
              </a:buClr>
              <a:buSzPts val="2200"/>
              <a:buFont typeface="Poppins SemiBold"/>
              <a:buChar char="●"/>
            </a:pPr>
            <a:r>
              <a:rPr lang="en-US" sz="2200">
                <a:solidFill>
                  <a:srgbClr val="666666"/>
                </a:solidFill>
              </a:rPr>
              <a:t>Opening</a:t>
            </a:r>
            <a:endParaRPr sz="2200">
              <a:solidFill>
                <a:srgbClr val="666666"/>
              </a:solidFill>
            </a:endParaRPr>
          </a:p>
          <a:p>
            <a:pPr marL="457200" lvl="0" indent="0" algn="l" rtl="0">
              <a:lnSpc>
                <a:spcPct val="100000"/>
              </a:lnSpc>
              <a:spcBef>
                <a:spcPts val="0"/>
              </a:spcBef>
              <a:spcAft>
                <a:spcPts val="0"/>
              </a:spcAft>
              <a:buNone/>
            </a:pPr>
            <a:endParaRPr sz="2200">
              <a:solidFill>
                <a:srgbClr val="666666"/>
              </a:solidFill>
            </a:endParaRPr>
          </a:p>
          <a:p>
            <a:pPr marL="457200" lvl="0" indent="-368300" algn="l" rtl="0">
              <a:lnSpc>
                <a:spcPct val="100000"/>
              </a:lnSpc>
              <a:spcBef>
                <a:spcPts val="0"/>
              </a:spcBef>
              <a:spcAft>
                <a:spcPts val="0"/>
              </a:spcAft>
              <a:buClr>
                <a:srgbClr val="666666"/>
              </a:buClr>
              <a:buSzPts val="2200"/>
              <a:buFont typeface="Poppins SemiBold"/>
              <a:buChar char="●"/>
            </a:pPr>
            <a:r>
              <a:rPr lang="en-US" sz="2200">
                <a:solidFill>
                  <a:srgbClr val="666666"/>
                </a:solidFill>
              </a:rPr>
              <a:t>Planning</a:t>
            </a:r>
            <a:endParaRPr sz="2200">
              <a:solidFill>
                <a:srgbClr val="666666"/>
              </a:solidFill>
            </a:endParaRPr>
          </a:p>
          <a:p>
            <a:pPr marL="0" lvl="0" indent="0" algn="l" rtl="0">
              <a:lnSpc>
                <a:spcPct val="100000"/>
              </a:lnSpc>
              <a:spcBef>
                <a:spcPts val="0"/>
              </a:spcBef>
              <a:spcAft>
                <a:spcPts val="0"/>
              </a:spcAft>
              <a:buNone/>
            </a:pPr>
            <a:endParaRPr sz="2200">
              <a:solidFill>
                <a:srgbClr val="666666"/>
              </a:solidFill>
            </a:endParaRPr>
          </a:p>
          <a:p>
            <a:pPr marL="457200" lvl="0" indent="-368300" algn="l" rtl="0">
              <a:lnSpc>
                <a:spcPct val="100000"/>
              </a:lnSpc>
              <a:spcBef>
                <a:spcPts val="0"/>
              </a:spcBef>
              <a:spcAft>
                <a:spcPts val="0"/>
              </a:spcAft>
              <a:buClr>
                <a:srgbClr val="666666"/>
              </a:buClr>
              <a:buSzPts val="2200"/>
              <a:buFont typeface="Arial"/>
              <a:buChar char="●"/>
            </a:pPr>
            <a:r>
              <a:rPr lang="en-US" sz="2200">
                <a:solidFill>
                  <a:srgbClr val="666666"/>
                </a:solidFill>
              </a:rPr>
              <a:t>Practicing</a:t>
            </a:r>
            <a:endParaRPr sz="2200">
              <a:solidFill>
                <a:srgbClr val="666666"/>
              </a:solidFill>
            </a:endParaRPr>
          </a:p>
          <a:p>
            <a:pPr marL="457200" lvl="0" indent="0" algn="l" rtl="0">
              <a:lnSpc>
                <a:spcPct val="100000"/>
              </a:lnSpc>
              <a:spcBef>
                <a:spcPts val="0"/>
              </a:spcBef>
              <a:spcAft>
                <a:spcPts val="0"/>
              </a:spcAft>
              <a:buNone/>
            </a:pPr>
            <a:endParaRPr sz="2200">
              <a:solidFill>
                <a:srgbClr val="666666"/>
              </a:solidFill>
            </a:endParaRPr>
          </a:p>
          <a:p>
            <a:pPr marL="457200" lvl="0" indent="-368300" algn="l" rtl="0">
              <a:lnSpc>
                <a:spcPct val="100000"/>
              </a:lnSpc>
              <a:spcBef>
                <a:spcPts val="0"/>
              </a:spcBef>
              <a:spcAft>
                <a:spcPts val="0"/>
              </a:spcAft>
              <a:buClr>
                <a:srgbClr val="666666"/>
              </a:buClr>
              <a:buSzPts val="2200"/>
              <a:buFont typeface="Arial"/>
              <a:buChar char="●"/>
            </a:pPr>
            <a:r>
              <a:rPr lang="en-US" sz="2200">
                <a:solidFill>
                  <a:srgbClr val="666666"/>
                </a:solidFill>
              </a:rPr>
              <a:t>Revising</a:t>
            </a:r>
            <a:endParaRPr sz="2200">
              <a:solidFill>
                <a:srgbClr val="666666"/>
              </a:solidFill>
            </a:endParaRPr>
          </a:p>
          <a:p>
            <a:pPr marL="457200" lvl="0" indent="0" algn="l" rtl="0">
              <a:lnSpc>
                <a:spcPct val="100000"/>
              </a:lnSpc>
              <a:spcBef>
                <a:spcPts val="0"/>
              </a:spcBef>
              <a:spcAft>
                <a:spcPts val="0"/>
              </a:spcAft>
              <a:buNone/>
            </a:pPr>
            <a:endParaRPr sz="2200">
              <a:solidFill>
                <a:srgbClr val="666666"/>
              </a:solidFill>
            </a:endParaRPr>
          </a:p>
          <a:p>
            <a:pPr marL="457200" lvl="0" indent="-368300" algn="l" rtl="0">
              <a:lnSpc>
                <a:spcPct val="100000"/>
              </a:lnSpc>
              <a:spcBef>
                <a:spcPts val="0"/>
              </a:spcBef>
              <a:spcAft>
                <a:spcPts val="0"/>
              </a:spcAft>
              <a:buClr>
                <a:srgbClr val="666666"/>
              </a:buClr>
              <a:buSzPts val="2200"/>
              <a:buFont typeface="Arial"/>
              <a:buChar char="●"/>
            </a:pPr>
            <a:r>
              <a:rPr lang="en-US" sz="2200">
                <a:solidFill>
                  <a:srgbClr val="666666"/>
                </a:solidFill>
              </a:rPr>
              <a:t>Closing and next steps</a:t>
            </a:r>
            <a:endParaRPr sz="2200">
              <a:solidFill>
                <a:srgbClr val="666666"/>
              </a:solidFill>
            </a:endParaRPr>
          </a:p>
        </p:txBody>
      </p:sp>
      <p:sp>
        <p:nvSpPr>
          <p:cNvPr id="215" name="Google Shape;215;p35"/>
          <p:cNvSpPr txBox="1">
            <a:spLocks noGrp="1"/>
          </p:cNvSpPr>
          <p:nvPr>
            <p:ph type="title"/>
          </p:nvPr>
        </p:nvSpPr>
        <p:spPr>
          <a:xfrm>
            <a:off x="1008800" y="652825"/>
            <a:ext cx="3252900" cy="77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Objectives</a:t>
            </a:r>
            <a:endParaRPr sz="3000" dirty="0"/>
          </a:p>
        </p:txBody>
      </p:sp>
      <p:sp>
        <p:nvSpPr>
          <p:cNvPr id="216" name="Google Shape;216;p35"/>
          <p:cNvSpPr txBox="1">
            <a:spLocks noGrp="1"/>
          </p:cNvSpPr>
          <p:nvPr>
            <p:ph type="subTitle" idx="2"/>
          </p:nvPr>
        </p:nvSpPr>
        <p:spPr>
          <a:xfrm>
            <a:off x="6047025" y="652825"/>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US" sz="3000" b="1">
                <a:latin typeface="Poppins"/>
                <a:ea typeface="Poppins"/>
                <a:cs typeface="Poppins"/>
                <a:sym typeface="Poppins"/>
              </a:rPr>
              <a:t>Agenda</a:t>
            </a:r>
            <a:endParaRPr sz="3000" b="1">
              <a:latin typeface="Poppins"/>
              <a:ea typeface="Poppins"/>
              <a:cs typeface="Poppins"/>
              <a:sym typeface="Poppins"/>
            </a:endParaRPr>
          </a:p>
        </p:txBody>
      </p:sp>
      <p:sp>
        <p:nvSpPr>
          <p:cNvPr id="217" name="Google Shape;217;p3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pic>
        <p:nvPicPr>
          <p:cNvPr id="7" name="Picture 6" descr="Kentucky Department of Education (KDE) logo.">
            <a:extLst>
              <a:ext uri="{FF2B5EF4-FFF2-40B4-BE49-F238E27FC236}">
                <a16:creationId xmlns:a16="http://schemas.microsoft.com/office/drawing/2014/main" id="{A8352763-F4B1-44D8-9A79-8FE1B57C7F1F}"/>
              </a:ext>
            </a:extLst>
          </p:cNvPr>
          <p:cNvPicPr>
            <a:picLocks noChangeAspect="1"/>
          </p:cNvPicPr>
          <p:nvPr/>
        </p:nvPicPr>
        <p:blipFill>
          <a:blip r:embed="rId3"/>
          <a:stretch>
            <a:fillRect/>
          </a:stretch>
        </p:blipFill>
        <p:spPr>
          <a:xfrm>
            <a:off x="230710" y="255250"/>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body" idx="1"/>
          </p:nvPr>
        </p:nvSpPr>
        <p:spPr>
          <a:xfrm>
            <a:off x="714550" y="1301750"/>
            <a:ext cx="4449600" cy="10221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000" b="1">
                <a:solidFill>
                  <a:srgbClr val="25282A"/>
                </a:solidFill>
              </a:rPr>
              <a:t>Gather the following:</a:t>
            </a:r>
            <a:endParaRPr sz="2000" b="1">
              <a:solidFill>
                <a:srgbClr val="25282A"/>
              </a:solidFill>
            </a:endParaRPr>
          </a:p>
          <a:p>
            <a:pPr marL="0" lvl="0" indent="0" algn="l" rtl="0">
              <a:spcBef>
                <a:spcPts val="1000"/>
              </a:spcBef>
              <a:spcAft>
                <a:spcPts val="0"/>
              </a:spcAft>
              <a:buNone/>
            </a:pPr>
            <a:endParaRPr sz="2000" b="1">
              <a:solidFill>
                <a:srgbClr val="40C1AC"/>
              </a:solidFill>
            </a:endParaRPr>
          </a:p>
          <a:p>
            <a:pPr marL="0" lvl="0" indent="0" algn="l" rtl="0">
              <a:spcBef>
                <a:spcPts val="1000"/>
              </a:spcBef>
              <a:spcAft>
                <a:spcPts val="0"/>
              </a:spcAft>
              <a:buNone/>
            </a:pPr>
            <a:endParaRPr sz="2000"/>
          </a:p>
          <a:p>
            <a:pPr marL="457200" lvl="0" indent="0" algn="l" rtl="0">
              <a:spcBef>
                <a:spcPts val="1000"/>
              </a:spcBef>
              <a:spcAft>
                <a:spcPts val="1000"/>
              </a:spcAft>
              <a:buNone/>
            </a:pPr>
            <a:endParaRPr sz="2000"/>
          </a:p>
        </p:txBody>
      </p:sp>
      <p:sp>
        <p:nvSpPr>
          <p:cNvPr id="223" name="Google Shape;223;p36"/>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dirty="0">
                <a:latin typeface="Poppins"/>
                <a:ea typeface="Poppins"/>
                <a:cs typeface="Poppins"/>
                <a:sym typeface="Poppins"/>
              </a:rPr>
              <a:t>Preparing for Planning &amp; Practice</a:t>
            </a:r>
            <a:endParaRPr sz="3000" b="1" dirty="0">
              <a:latin typeface="Poppins"/>
              <a:ea typeface="Poppins"/>
              <a:cs typeface="Poppins"/>
              <a:sym typeface="Poppins"/>
            </a:endParaRPr>
          </a:p>
        </p:txBody>
      </p:sp>
      <p:sp>
        <p:nvSpPr>
          <p:cNvPr id="224" name="Google Shape;224;p3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225" name="Google Shape;225;p36"/>
          <p:cNvSpPr/>
          <p:nvPr/>
        </p:nvSpPr>
        <p:spPr>
          <a:xfrm>
            <a:off x="6588150" y="42333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a:t>
            </a:r>
            <a:endParaRPr sz="1800">
              <a:solidFill>
                <a:srgbClr val="FFFFFF"/>
              </a:solidFill>
              <a:latin typeface="Poppins SemiBold"/>
              <a:ea typeface="Poppins SemiBold"/>
              <a:cs typeface="Poppins SemiBold"/>
              <a:sym typeface="Poppins SemiBold"/>
            </a:endParaRPr>
          </a:p>
        </p:txBody>
      </p:sp>
      <p:pic>
        <p:nvPicPr>
          <p:cNvPr id="226" name="Google Shape;226;p36" descr="This image indicates that participants need to have access to Session 8 Handout 2. "/>
          <p:cNvPicPr preferRelativeResize="0"/>
          <p:nvPr/>
        </p:nvPicPr>
        <p:blipFill>
          <a:blip r:embed="rId3">
            <a:alphaModFix/>
          </a:blip>
          <a:stretch>
            <a:fillRect/>
          </a:stretch>
        </p:blipFill>
        <p:spPr>
          <a:xfrm>
            <a:off x="4357357" y="3616726"/>
            <a:ext cx="2031639" cy="1357949"/>
          </a:xfrm>
          <a:prstGeom prst="rect">
            <a:avLst/>
          </a:prstGeom>
          <a:noFill/>
          <a:ln w="28575" cap="flat" cmpd="sng">
            <a:solidFill>
              <a:schemeClr val="dk2"/>
            </a:solidFill>
            <a:prstDash val="solid"/>
            <a:round/>
            <a:headEnd type="none" w="sm" len="sm"/>
            <a:tailEnd type="none" w="sm" len="sm"/>
          </a:ln>
        </p:spPr>
      </p:pic>
      <p:sp>
        <p:nvSpPr>
          <p:cNvPr id="227" name="Google Shape;227;p36"/>
          <p:cNvSpPr txBox="1">
            <a:spLocks noGrp="1"/>
          </p:cNvSpPr>
          <p:nvPr>
            <p:ph type="body" idx="1"/>
          </p:nvPr>
        </p:nvSpPr>
        <p:spPr>
          <a:xfrm>
            <a:off x="638350" y="2437275"/>
            <a:ext cx="3414000" cy="544800"/>
          </a:xfrm>
          <a:prstGeom prst="rect">
            <a:avLst/>
          </a:prstGeom>
        </p:spPr>
        <p:txBody>
          <a:bodyPr spcFirstLastPara="1" wrap="square" lIns="0" tIns="0" rIns="0" bIns="0" anchor="t" anchorCtr="0">
            <a:noAutofit/>
          </a:bodyPr>
          <a:lstStyle/>
          <a:p>
            <a:pPr marL="457200" lvl="0" indent="-355600" algn="l" rtl="0">
              <a:spcBef>
                <a:spcPts val="1000"/>
              </a:spcBef>
              <a:spcAft>
                <a:spcPts val="0"/>
              </a:spcAft>
              <a:buClr>
                <a:srgbClr val="25282A"/>
              </a:buClr>
              <a:buSzPts val="2000"/>
              <a:buChar char="●"/>
            </a:pPr>
            <a:r>
              <a:rPr lang="en-US" sz="2000">
                <a:solidFill>
                  <a:srgbClr val="25282A"/>
                </a:solidFill>
              </a:rPr>
              <a:t>Curriculum and/or resources</a:t>
            </a:r>
            <a:endParaRPr sz="2000">
              <a:solidFill>
                <a:srgbClr val="25282A"/>
              </a:solidFill>
            </a:endParaRPr>
          </a:p>
          <a:p>
            <a:pPr marL="0" lvl="0" indent="0" algn="l" rtl="0">
              <a:spcBef>
                <a:spcPts val="1000"/>
              </a:spcBef>
              <a:spcAft>
                <a:spcPts val="0"/>
              </a:spcAft>
              <a:buNone/>
            </a:pPr>
            <a:endParaRPr sz="2000" b="1">
              <a:solidFill>
                <a:srgbClr val="40C1AC"/>
              </a:solidFill>
            </a:endParaRPr>
          </a:p>
          <a:p>
            <a:pPr marL="0" lvl="0" indent="0" algn="l" rtl="0">
              <a:spcBef>
                <a:spcPts val="1000"/>
              </a:spcBef>
              <a:spcAft>
                <a:spcPts val="0"/>
              </a:spcAft>
              <a:buNone/>
            </a:pPr>
            <a:endParaRPr sz="2000"/>
          </a:p>
          <a:p>
            <a:pPr marL="457200" lvl="0" indent="0" algn="l" rtl="0">
              <a:spcBef>
                <a:spcPts val="1000"/>
              </a:spcBef>
              <a:spcAft>
                <a:spcPts val="1000"/>
              </a:spcAft>
              <a:buNone/>
            </a:pPr>
            <a:endParaRPr sz="2000"/>
          </a:p>
        </p:txBody>
      </p:sp>
      <p:sp>
        <p:nvSpPr>
          <p:cNvPr id="228" name="Google Shape;228;p36"/>
          <p:cNvSpPr txBox="1">
            <a:spLocks noGrp="1"/>
          </p:cNvSpPr>
          <p:nvPr>
            <p:ph type="body" idx="1"/>
          </p:nvPr>
        </p:nvSpPr>
        <p:spPr>
          <a:xfrm>
            <a:off x="638350" y="3375300"/>
            <a:ext cx="3506100" cy="1022100"/>
          </a:xfrm>
          <a:prstGeom prst="rect">
            <a:avLst/>
          </a:prstGeom>
        </p:spPr>
        <p:txBody>
          <a:bodyPr spcFirstLastPara="1" wrap="square" lIns="0" tIns="0" rIns="0" bIns="0" anchor="t" anchorCtr="0">
            <a:noAutofit/>
          </a:bodyPr>
          <a:lstStyle/>
          <a:p>
            <a:pPr marL="457200" lvl="0" indent="-355600" algn="l" rtl="0">
              <a:spcBef>
                <a:spcPts val="1000"/>
              </a:spcBef>
              <a:spcAft>
                <a:spcPts val="0"/>
              </a:spcAft>
              <a:buClr>
                <a:srgbClr val="25282A"/>
              </a:buClr>
              <a:buSzPts val="2000"/>
              <a:buChar char="●"/>
            </a:pPr>
            <a:r>
              <a:rPr lang="en-US" sz="2000" dirty="0">
                <a:solidFill>
                  <a:srgbClr val="25282A"/>
                </a:solidFill>
              </a:rPr>
              <a:t>Lesson internalization, planning and review tools</a:t>
            </a:r>
            <a:endParaRPr sz="2000" dirty="0">
              <a:solidFill>
                <a:srgbClr val="40C1AC"/>
              </a:solidFill>
            </a:endParaRPr>
          </a:p>
          <a:p>
            <a:pPr marL="0" lvl="0" indent="0" algn="l" rtl="0">
              <a:spcBef>
                <a:spcPts val="1000"/>
              </a:spcBef>
              <a:spcAft>
                <a:spcPts val="0"/>
              </a:spcAft>
              <a:buNone/>
            </a:pPr>
            <a:endParaRPr sz="2000" b="1" dirty="0">
              <a:solidFill>
                <a:srgbClr val="40C1AC"/>
              </a:solidFill>
            </a:endParaRPr>
          </a:p>
          <a:p>
            <a:pPr marL="0" lvl="0" indent="0" algn="l" rtl="0">
              <a:spcBef>
                <a:spcPts val="1000"/>
              </a:spcBef>
              <a:spcAft>
                <a:spcPts val="0"/>
              </a:spcAft>
              <a:buNone/>
            </a:pPr>
            <a:endParaRPr sz="2000" dirty="0"/>
          </a:p>
          <a:p>
            <a:pPr marL="457200" lvl="0" indent="0" algn="l" rtl="0">
              <a:spcBef>
                <a:spcPts val="1000"/>
              </a:spcBef>
              <a:spcAft>
                <a:spcPts val="1000"/>
              </a:spcAft>
              <a:buNone/>
            </a:pPr>
            <a:endParaRPr sz="2000" dirty="0"/>
          </a:p>
        </p:txBody>
      </p:sp>
      <p:sp>
        <p:nvSpPr>
          <p:cNvPr id="229" name="Google Shape;229;p36"/>
          <p:cNvSpPr txBox="1">
            <a:spLocks noGrp="1"/>
          </p:cNvSpPr>
          <p:nvPr>
            <p:ph type="body" idx="1"/>
          </p:nvPr>
        </p:nvSpPr>
        <p:spPr>
          <a:xfrm>
            <a:off x="634900" y="1795763"/>
            <a:ext cx="3414000" cy="544800"/>
          </a:xfrm>
          <a:prstGeom prst="rect">
            <a:avLst/>
          </a:prstGeom>
        </p:spPr>
        <p:txBody>
          <a:bodyPr spcFirstLastPara="1" wrap="square" lIns="0" tIns="0" rIns="0" bIns="0" anchor="t" anchorCtr="0">
            <a:noAutofit/>
          </a:bodyPr>
          <a:lstStyle/>
          <a:p>
            <a:pPr marL="457200" lvl="0" indent="-355600" algn="l" rtl="0">
              <a:spcBef>
                <a:spcPts val="1000"/>
              </a:spcBef>
              <a:spcAft>
                <a:spcPts val="0"/>
              </a:spcAft>
              <a:buClr>
                <a:srgbClr val="25282A"/>
              </a:buClr>
              <a:buSzPts val="2000"/>
              <a:buChar char="●"/>
            </a:pPr>
            <a:r>
              <a:rPr lang="en-US" sz="2000" i="1" dirty="0">
                <a:solidFill>
                  <a:srgbClr val="25282A"/>
                </a:solidFill>
              </a:rPr>
              <a:t>KAS for Mathematics</a:t>
            </a:r>
            <a:endParaRPr sz="2000" i="1" dirty="0">
              <a:solidFill>
                <a:srgbClr val="25282A"/>
              </a:solidFill>
            </a:endParaRPr>
          </a:p>
          <a:p>
            <a:pPr marL="0" lvl="0" indent="0" algn="l" rtl="0">
              <a:spcBef>
                <a:spcPts val="1000"/>
              </a:spcBef>
              <a:spcAft>
                <a:spcPts val="0"/>
              </a:spcAft>
              <a:buNone/>
            </a:pPr>
            <a:endParaRPr sz="2000" b="1" dirty="0">
              <a:solidFill>
                <a:srgbClr val="40C1AC"/>
              </a:solidFill>
            </a:endParaRPr>
          </a:p>
          <a:p>
            <a:pPr marL="0" lvl="0" indent="0" algn="l" rtl="0">
              <a:spcBef>
                <a:spcPts val="1000"/>
              </a:spcBef>
              <a:spcAft>
                <a:spcPts val="0"/>
              </a:spcAft>
              <a:buNone/>
            </a:pPr>
            <a:endParaRPr sz="2000" dirty="0"/>
          </a:p>
          <a:p>
            <a:pPr marL="457200" lvl="0" indent="0" algn="l" rtl="0">
              <a:spcBef>
                <a:spcPts val="1000"/>
              </a:spcBef>
              <a:spcAft>
                <a:spcPts val="1000"/>
              </a:spcAft>
              <a:buNone/>
            </a:pPr>
            <a:endParaRPr sz="2000" dirty="0"/>
          </a:p>
        </p:txBody>
      </p:sp>
      <p:pic>
        <p:nvPicPr>
          <p:cNvPr id="230" name="Google Shape;230;p36" descr="This image indicates that participants will need access to the Mathematics Assignment Review protocol. This protocol is available within the Appendix materials for this module. The Mathematics Assignment Review Protocol also is accessible via kystandards.org."/>
          <p:cNvPicPr preferRelativeResize="0"/>
          <p:nvPr/>
        </p:nvPicPr>
        <p:blipFill>
          <a:blip r:embed="rId4">
            <a:alphaModFix/>
          </a:blip>
          <a:stretch>
            <a:fillRect/>
          </a:stretch>
        </p:blipFill>
        <p:spPr>
          <a:xfrm rot="741789">
            <a:off x="6640115" y="1735299"/>
            <a:ext cx="1974872" cy="1387952"/>
          </a:xfrm>
          <a:prstGeom prst="rect">
            <a:avLst/>
          </a:prstGeom>
          <a:noFill/>
          <a:ln w="28575" cap="flat" cmpd="sng">
            <a:solidFill>
              <a:schemeClr val="dk2"/>
            </a:solidFill>
            <a:prstDash val="solid"/>
            <a:round/>
            <a:headEnd type="none" w="sm" len="sm"/>
            <a:tailEnd type="none" w="sm" len="sm"/>
          </a:ln>
        </p:spPr>
      </p:pic>
      <p:sp>
        <p:nvSpPr>
          <p:cNvPr id="231" name="Google Shape;231;p36"/>
          <p:cNvSpPr/>
          <p:nvPr/>
        </p:nvSpPr>
        <p:spPr>
          <a:xfrm>
            <a:off x="6601900" y="361672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Appendix</a:t>
            </a:r>
            <a:endParaRPr sz="1800">
              <a:solidFill>
                <a:srgbClr val="FFFFFF"/>
              </a:solidFill>
              <a:latin typeface="Poppins SemiBold"/>
              <a:ea typeface="Poppins SemiBold"/>
              <a:cs typeface="Poppins SemiBold"/>
              <a:sym typeface="Poppins SemiBold"/>
            </a:endParaRPr>
          </a:p>
        </p:txBody>
      </p:sp>
      <p:pic>
        <p:nvPicPr>
          <p:cNvPr id="232" name="Google Shape;232;p36" descr="This image indicates that participants should have access to the Kentucky Academic Standards (KAS) for Mathematics. "/>
          <p:cNvPicPr preferRelativeResize="0"/>
          <p:nvPr/>
        </p:nvPicPr>
        <p:blipFill>
          <a:blip r:embed="rId5">
            <a:alphaModFix/>
          </a:blip>
          <a:stretch>
            <a:fillRect/>
          </a:stretch>
        </p:blipFill>
        <p:spPr>
          <a:xfrm rot="-406077">
            <a:off x="3895262" y="1489388"/>
            <a:ext cx="2388830" cy="1804899"/>
          </a:xfrm>
          <a:prstGeom prst="rect">
            <a:avLst/>
          </a:prstGeom>
          <a:noFill/>
          <a:ln w="28575" cap="flat" cmpd="sng">
            <a:solidFill>
              <a:schemeClr val="dk2"/>
            </a:solidFill>
            <a:prstDash val="solid"/>
            <a:round/>
            <a:headEnd type="none" w="sm" len="sm"/>
            <a:tailEnd type="none" w="sm" len="sm"/>
          </a:ln>
        </p:spPr>
      </p:pic>
      <p:pic>
        <p:nvPicPr>
          <p:cNvPr id="13" name="Picture 12" descr="Kentucky Department of Education (KDE) logo.">
            <a:extLst>
              <a:ext uri="{FF2B5EF4-FFF2-40B4-BE49-F238E27FC236}">
                <a16:creationId xmlns:a16="http://schemas.microsoft.com/office/drawing/2014/main" id="{93B2D7CB-BC82-442D-BAFC-98EE5A461DFA}"/>
              </a:ext>
            </a:extLst>
          </p:cNvPr>
          <p:cNvPicPr>
            <a:picLocks noChangeAspect="1"/>
          </p:cNvPicPr>
          <p:nvPr/>
        </p:nvPicPr>
        <p:blipFill>
          <a:blip r:embed="rId6"/>
          <a:stretch>
            <a:fillRect/>
          </a:stretch>
        </p:blipFill>
        <p:spPr>
          <a:xfrm>
            <a:off x="230710" y="255250"/>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par>
                                <p:cTn id="8" presetID="10" presetClass="entr" presetSubtype="0" fill="hold" nodeType="withEffect">
                                  <p:stCondLst>
                                    <p:cond delay="0"/>
                                  </p:stCondLst>
                                  <p:childTnLst>
                                    <p:set>
                                      <p:cBhvr>
                                        <p:cTn id="9" dur="1" fill="hold">
                                          <p:stCondLst>
                                            <p:cond delay="0"/>
                                          </p:stCondLst>
                                        </p:cTn>
                                        <p:tgtEl>
                                          <p:spTgt spid="232"/>
                                        </p:tgtEl>
                                        <p:attrNameLst>
                                          <p:attrName>style.visibility</p:attrName>
                                        </p:attrNameLst>
                                      </p:cBhvr>
                                      <p:to>
                                        <p:strVal val="visible"/>
                                      </p:to>
                                    </p:set>
                                    <p:animEffect transition="in" filter="fade">
                                      <p:cBhvr>
                                        <p:cTn id="10" dur="1000"/>
                                        <p:tgtEl>
                                          <p:spTgt spid="2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7"/>
                                        </p:tgtEl>
                                        <p:attrNameLst>
                                          <p:attrName>style.visibility</p:attrName>
                                        </p:attrNameLst>
                                      </p:cBhvr>
                                      <p:to>
                                        <p:strVal val="visible"/>
                                      </p:to>
                                    </p:set>
                                    <p:animEffect transition="in" filter="fade">
                                      <p:cBhvr>
                                        <p:cTn id="15" dur="1000"/>
                                        <p:tgtEl>
                                          <p:spTgt spid="2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8"/>
                                        </p:tgtEl>
                                        <p:attrNameLst>
                                          <p:attrName>style.visibility</p:attrName>
                                        </p:attrNameLst>
                                      </p:cBhvr>
                                      <p:to>
                                        <p:strVal val="visible"/>
                                      </p:to>
                                    </p:set>
                                    <p:animEffect transition="in" filter="fade">
                                      <p:cBhvr>
                                        <p:cTn id="20" dur="1000"/>
                                        <p:tgtEl>
                                          <p:spTgt spid="228"/>
                                        </p:tgtEl>
                                      </p:cBhvr>
                                    </p:animEffect>
                                  </p:childTnLst>
                                </p:cTn>
                              </p:par>
                              <p:par>
                                <p:cTn id="21" presetID="10" presetClass="entr" presetSubtype="0" fill="hold" nodeType="withEffect">
                                  <p:stCondLst>
                                    <p:cond delay="0"/>
                                  </p:stCondLst>
                                  <p:childTnLst>
                                    <p:set>
                                      <p:cBhvr>
                                        <p:cTn id="22" dur="1" fill="hold">
                                          <p:stCondLst>
                                            <p:cond delay="0"/>
                                          </p:stCondLst>
                                        </p:cTn>
                                        <p:tgtEl>
                                          <p:spTgt spid="230"/>
                                        </p:tgtEl>
                                        <p:attrNameLst>
                                          <p:attrName>style.visibility</p:attrName>
                                        </p:attrNameLst>
                                      </p:cBhvr>
                                      <p:to>
                                        <p:strVal val="visible"/>
                                      </p:to>
                                    </p:set>
                                    <p:animEffect transition="in" filter="fade">
                                      <p:cBhvr>
                                        <p:cTn id="23" dur="1000"/>
                                        <p:tgtEl>
                                          <p:spTgt spid="230"/>
                                        </p:tgtEl>
                                      </p:cBhvr>
                                    </p:animEffect>
                                  </p:childTnLst>
                                </p:cTn>
                              </p:par>
                              <p:par>
                                <p:cTn id="24" presetID="10" presetClass="entr" presetSubtype="0" fill="hold" nodeType="withEffect">
                                  <p:stCondLst>
                                    <p:cond delay="0"/>
                                  </p:stCondLst>
                                  <p:childTnLst>
                                    <p:set>
                                      <p:cBhvr>
                                        <p:cTn id="25" dur="1" fill="hold">
                                          <p:stCondLst>
                                            <p:cond delay="0"/>
                                          </p:stCondLst>
                                        </p:cTn>
                                        <p:tgtEl>
                                          <p:spTgt spid="231"/>
                                        </p:tgtEl>
                                        <p:attrNameLst>
                                          <p:attrName>style.visibility</p:attrName>
                                        </p:attrNameLst>
                                      </p:cBhvr>
                                      <p:to>
                                        <p:strVal val="visible"/>
                                      </p:to>
                                    </p:set>
                                    <p:animEffect transition="in" filter="fade">
                                      <p:cBhvr>
                                        <p:cTn id="26" dur="1000"/>
                                        <p:tgtEl>
                                          <p:spTgt spid="2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6"/>
                                        </p:tgtEl>
                                        <p:attrNameLst>
                                          <p:attrName>style.visibility</p:attrName>
                                        </p:attrNameLst>
                                      </p:cBhvr>
                                      <p:to>
                                        <p:strVal val="visible"/>
                                      </p:to>
                                    </p:set>
                                    <p:animEffect transition="in" filter="fade">
                                      <p:cBhvr>
                                        <p:cTn id="31" dur="1000"/>
                                        <p:tgtEl>
                                          <p:spTgt spid="226"/>
                                        </p:tgtEl>
                                      </p:cBhvr>
                                    </p:animEffect>
                                  </p:childTnLst>
                                </p:cTn>
                              </p:par>
                              <p:par>
                                <p:cTn id="32" presetID="10" presetClass="entr" presetSubtype="0" fill="hold" nodeType="withEffect">
                                  <p:stCondLst>
                                    <p:cond delay="0"/>
                                  </p:stCondLst>
                                  <p:childTnLst>
                                    <p:set>
                                      <p:cBhvr>
                                        <p:cTn id="33" dur="1" fill="hold">
                                          <p:stCondLst>
                                            <p:cond delay="0"/>
                                          </p:stCondLst>
                                        </p:cTn>
                                        <p:tgtEl>
                                          <p:spTgt spid="225"/>
                                        </p:tgtEl>
                                        <p:attrNameLst>
                                          <p:attrName>style.visibility</p:attrName>
                                        </p:attrNameLst>
                                      </p:cBhvr>
                                      <p:to>
                                        <p:strVal val="visible"/>
                                      </p:to>
                                    </p:set>
                                    <p:animEffect transition="in" filter="fade">
                                      <p:cBhvr>
                                        <p:cTn id="34"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body" idx="1"/>
          </p:nvPr>
        </p:nvSpPr>
        <p:spPr>
          <a:xfrm>
            <a:off x="638350" y="1301750"/>
            <a:ext cx="7674300" cy="20253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400" b="1">
                <a:solidFill>
                  <a:srgbClr val="666666"/>
                </a:solidFill>
              </a:rPr>
              <a:t>Share with a partner:</a:t>
            </a:r>
            <a:endParaRPr sz="2400" b="1">
              <a:solidFill>
                <a:srgbClr val="666666"/>
              </a:solidFill>
            </a:endParaRPr>
          </a:p>
          <a:p>
            <a:pPr marL="457200" lvl="0" indent="-381000" algn="l" rtl="0">
              <a:spcBef>
                <a:spcPts val="1000"/>
              </a:spcBef>
              <a:spcAft>
                <a:spcPts val="0"/>
              </a:spcAft>
              <a:buClr>
                <a:srgbClr val="666666"/>
              </a:buClr>
              <a:buSzPts val="2400"/>
              <a:buChar char="●"/>
            </a:pPr>
            <a:r>
              <a:rPr lang="en-US" sz="2400">
                <a:solidFill>
                  <a:srgbClr val="666666"/>
                </a:solidFill>
              </a:rPr>
              <a:t>What is the intended student learning outcome for the lesson?</a:t>
            </a:r>
            <a:endParaRPr sz="2400">
              <a:solidFill>
                <a:srgbClr val="666666"/>
              </a:solidFill>
            </a:endParaRPr>
          </a:p>
          <a:p>
            <a:pPr marL="457200" lvl="0" indent="-381000" algn="l" rtl="0">
              <a:spcBef>
                <a:spcPts val="0"/>
              </a:spcBef>
              <a:spcAft>
                <a:spcPts val="0"/>
              </a:spcAft>
              <a:buClr>
                <a:srgbClr val="666666"/>
              </a:buClr>
              <a:buSzPts val="2400"/>
              <a:buChar char="●"/>
            </a:pPr>
            <a:r>
              <a:rPr lang="en-US" sz="2400">
                <a:solidFill>
                  <a:srgbClr val="666666"/>
                </a:solidFill>
              </a:rPr>
              <a:t>What should students know and be able to say and do?</a:t>
            </a:r>
            <a:endParaRPr sz="2400">
              <a:solidFill>
                <a:srgbClr val="666666"/>
              </a:solidFill>
            </a:endParaRPr>
          </a:p>
          <a:p>
            <a:pPr marL="457200" lvl="0" indent="-381000" algn="l" rtl="0">
              <a:spcBef>
                <a:spcPts val="0"/>
              </a:spcBef>
              <a:spcAft>
                <a:spcPts val="0"/>
              </a:spcAft>
              <a:buClr>
                <a:srgbClr val="666666"/>
              </a:buClr>
              <a:buSzPts val="2400"/>
              <a:buChar char="●"/>
            </a:pPr>
            <a:r>
              <a:rPr lang="en-US" sz="2400">
                <a:solidFill>
                  <a:srgbClr val="666666"/>
                </a:solidFill>
              </a:rPr>
              <a:t>What barriers might exist for students to reach the learning outcome?</a:t>
            </a:r>
            <a:endParaRPr sz="2400">
              <a:solidFill>
                <a:srgbClr val="666666"/>
              </a:solidFill>
            </a:endParaRPr>
          </a:p>
          <a:p>
            <a:pPr marL="0" lvl="0" indent="0" algn="l" rtl="0">
              <a:spcBef>
                <a:spcPts val="1000"/>
              </a:spcBef>
              <a:spcAft>
                <a:spcPts val="0"/>
              </a:spcAft>
              <a:buNone/>
            </a:pPr>
            <a:endParaRPr sz="2000"/>
          </a:p>
          <a:p>
            <a:pPr marL="457200" lvl="0" indent="0" algn="l" rtl="0">
              <a:spcBef>
                <a:spcPts val="1000"/>
              </a:spcBef>
              <a:spcAft>
                <a:spcPts val="1000"/>
              </a:spcAft>
              <a:buNone/>
            </a:pPr>
            <a:endParaRPr sz="2000"/>
          </a:p>
        </p:txBody>
      </p:sp>
      <p:sp>
        <p:nvSpPr>
          <p:cNvPr id="238" name="Google Shape;238;p37"/>
          <p:cNvSpPr txBox="1">
            <a:spLocks noGrp="1"/>
          </p:cNvSpPr>
          <p:nvPr>
            <p:ph type="title"/>
          </p:nvPr>
        </p:nvSpPr>
        <p:spPr>
          <a:xfrm>
            <a:off x="638350" y="219750"/>
            <a:ext cx="7674300" cy="10221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US" sz="3000" b="1" dirty="0">
                <a:latin typeface="Poppins"/>
                <a:ea typeface="Poppins"/>
                <a:cs typeface="Poppins"/>
                <a:sym typeface="Poppins"/>
              </a:rPr>
              <a:t>“Planning with the end in mind”</a:t>
            </a:r>
            <a:endParaRPr sz="3000" b="1" dirty="0">
              <a:latin typeface="Poppins"/>
              <a:ea typeface="Poppins"/>
              <a:cs typeface="Poppins"/>
              <a:sym typeface="Poppins"/>
            </a:endParaRPr>
          </a:p>
        </p:txBody>
      </p:sp>
      <p:sp>
        <p:nvSpPr>
          <p:cNvPr id="239" name="Google Shape;239;p3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pic>
        <p:nvPicPr>
          <p:cNvPr id="5" name="Picture 4" descr="Kentucky Department of Education (KDE) logo.">
            <a:extLst>
              <a:ext uri="{FF2B5EF4-FFF2-40B4-BE49-F238E27FC236}">
                <a16:creationId xmlns:a16="http://schemas.microsoft.com/office/drawing/2014/main" id="{D16C7377-0A77-4D3B-A32F-0468EF6D83E8}"/>
              </a:ext>
            </a:extLst>
          </p:cNvPr>
          <p:cNvPicPr>
            <a:picLocks noChangeAspect="1"/>
          </p:cNvPicPr>
          <p:nvPr/>
        </p:nvPicPr>
        <p:blipFill>
          <a:blip r:embed="rId3"/>
          <a:stretch>
            <a:fillRect/>
          </a:stretch>
        </p:blipFill>
        <p:spPr>
          <a:xfrm>
            <a:off x="230710" y="255250"/>
            <a:ext cx="91440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8"/>
          <p:cNvSpPr txBox="1">
            <a:spLocks noGrp="1"/>
          </p:cNvSpPr>
          <p:nvPr>
            <p:ph type="body" idx="1"/>
          </p:nvPr>
        </p:nvSpPr>
        <p:spPr>
          <a:xfrm>
            <a:off x="877850" y="1197725"/>
            <a:ext cx="7363800" cy="20253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200" b="1" dirty="0"/>
              <a:t>During this time, independently:</a:t>
            </a:r>
            <a:endParaRPr sz="2200" b="1" dirty="0"/>
          </a:p>
          <a:p>
            <a:pPr marL="457200" lvl="0" indent="-368300" algn="l" rtl="0">
              <a:spcBef>
                <a:spcPts val="1000"/>
              </a:spcBef>
              <a:spcAft>
                <a:spcPts val="0"/>
              </a:spcAft>
              <a:buSzPts val="2200"/>
              <a:buChar char="●"/>
            </a:pPr>
            <a:r>
              <a:rPr lang="en-US" sz="2200" b="1" u="sng" dirty="0"/>
              <a:t>Script/design </a:t>
            </a:r>
            <a:r>
              <a:rPr lang="en-US" sz="2200" dirty="0"/>
              <a:t>a portion of an upcoming lesson using your curricular resources and planning tools </a:t>
            </a:r>
            <a:r>
              <a:rPr lang="en-US" sz="2200" i="1" dirty="0"/>
              <a:t>OR </a:t>
            </a:r>
            <a:r>
              <a:rPr lang="en-US" sz="2200" b="1" u="sng" dirty="0"/>
              <a:t>analyze and adapt </a:t>
            </a:r>
            <a:r>
              <a:rPr lang="en-US" sz="2200" dirty="0"/>
              <a:t>an existing lesson utilizing curricular alignment tools</a:t>
            </a:r>
            <a:endParaRPr sz="2200" dirty="0"/>
          </a:p>
          <a:p>
            <a:pPr marL="457200" lvl="0" indent="-368300" algn="l" rtl="0">
              <a:spcBef>
                <a:spcPts val="0"/>
              </a:spcBef>
              <a:spcAft>
                <a:spcPts val="0"/>
              </a:spcAft>
              <a:buSzPts val="2200"/>
              <a:buChar char="●"/>
            </a:pPr>
            <a:r>
              <a:rPr lang="en-US" sz="2200" b="1" u="sng" dirty="0"/>
              <a:t>Select</a:t>
            </a:r>
            <a:r>
              <a:rPr lang="en-US" sz="2200" dirty="0"/>
              <a:t> a 5-minute segment of your lesson you will “rehearse” in front of a partner to get feedback. </a:t>
            </a:r>
            <a:endParaRPr sz="2200" dirty="0"/>
          </a:p>
        </p:txBody>
      </p:sp>
      <p:sp>
        <p:nvSpPr>
          <p:cNvPr id="245" name="Google Shape;245;p38"/>
          <p:cNvSpPr/>
          <p:nvPr/>
        </p:nvSpPr>
        <p:spPr>
          <a:xfrm>
            <a:off x="6485750" y="4949075"/>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a:t>
            </a:r>
            <a:endParaRPr sz="1800">
              <a:solidFill>
                <a:srgbClr val="FFFFFF"/>
              </a:solidFill>
              <a:latin typeface="Poppins SemiBold"/>
              <a:ea typeface="Poppins SemiBold"/>
              <a:cs typeface="Poppins SemiBold"/>
              <a:sym typeface="Poppins SemiBold"/>
            </a:endParaRPr>
          </a:p>
        </p:txBody>
      </p:sp>
      <p:sp>
        <p:nvSpPr>
          <p:cNvPr id="246" name="Google Shape;246;p3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247" name="Google Shape;247;p38"/>
          <p:cNvSpPr txBox="1"/>
          <p:nvPr/>
        </p:nvSpPr>
        <p:spPr>
          <a:xfrm>
            <a:off x="662875" y="609600"/>
            <a:ext cx="7891800" cy="81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2D68C4"/>
                </a:solidFill>
                <a:latin typeface="Poppins"/>
                <a:ea typeface="Poppins"/>
                <a:cs typeface="Poppins"/>
                <a:sym typeface="Poppins"/>
              </a:rPr>
              <a:t>Begin Planning (15 min)</a:t>
            </a:r>
            <a:endParaRPr sz="3000" b="1">
              <a:solidFill>
                <a:srgbClr val="2D68C4"/>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33B2C813-6368-4C04-AEAA-A9E1DB9D5BA7}"/>
              </a:ext>
            </a:extLst>
          </p:cNvPr>
          <p:cNvSpPr>
            <a:spLocks noGrp="1"/>
          </p:cNvSpPr>
          <p:nvPr>
            <p:ph type="title"/>
          </p:nvPr>
        </p:nvSpPr>
        <p:spPr/>
        <p:txBody>
          <a:bodyPr/>
          <a:lstStyle/>
          <a:p>
            <a:r>
              <a:rPr lang="en-US" dirty="0"/>
              <a:t>Begin Planning</a:t>
            </a:r>
          </a:p>
        </p:txBody>
      </p:sp>
      <p:pic>
        <p:nvPicPr>
          <p:cNvPr id="7" name="Picture 6" descr="Kentucky Department of Education (KDE) logo.">
            <a:extLst>
              <a:ext uri="{FF2B5EF4-FFF2-40B4-BE49-F238E27FC236}">
                <a16:creationId xmlns:a16="http://schemas.microsoft.com/office/drawing/2014/main" id="{83724A75-6BFE-45DB-B948-BC1E5180311C}"/>
              </a:ext>
            </a:extLst>
          </p:cNvPr>
          <p:cNvPicPr>
            <a:picLocks noChangeAspect="1"/>
          </p:cNvPicPr>
          <p:nvPr/>
        </p:nvPicPr>
        <p:blipFill>
          <a:blip r:embed="rId3"/>
          <a:stretch>
            <a:fillRect/>
          </a:stretch>
        </p:blipFill>
        <p:spPr>
          <a:xfrm>
            <a:off x="230710" y="255250"/>
            <a:ext cx="9144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253" name="Google Shape;253;p39"/>
          <p:cNvSpPr txBox="1">
            <a:spLocks noGrp="1"/>
          </p:cNvSpPr>
          <p:nvPr>
            <p:ph type="title"/>
          </p:nvPr>
        </p:nvSpPr>
        <p:spPr>
          <a:xfrm>
            <a:off x="625250" y="960124"/>
            <a:ext cx="7864200" cy="5529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Guiding questions for planning</a:t>
            </a:r>
            <a:endParaRPr sz="3000" b="1" dirty="0">
              <a:latin typeface="Poppins"/>
              <a:ea typeface="Poppins"/>
              <a:cs typeface="Poppins"/>
              <a:sym typeface="Poppins"/>
            </a:endParaRPr>
          </a:p>
          <a:p>
            <a:pPr marL="0" lvl="0" indent="0" algn="ctr" rtl="0">
              <a:spcBef>
                <a:spcPts val="0"/>
              </a:spcBef>
              <a:spcAft>
                <a:spcPts val="0"/>
              </a:spcAft>
              <a:buNone/>
            </a:pPr>
            <a:endParaRPr sz="3000" b="1" dirty="0">
              <a:latin typeface="Poppins"/>
              <a:ea typeface="Poppins"/>
              <a:cs typeface="Poppins"/>
              <a:sym typeface="Poppins"/>
            </a:endParaRPr>
          </a:p>
        </p:txBody>
      </p:sp>
      <p:sp>
        <p:nvSpPr>
          <p:cNvPr id="254" name="Google Shape;254;p39"/>
          <p:cNvSpPr txBox="1"/>
          <p:nvPr/>
        </p:nvSpPr>
        <p:spPr>
          <a:xfrm>
            <a:off x="625250" y="1348175"/>
            <a:ext cx="7864200" cy="7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rgbClr val="666666"/>
                </a:solidFill>
                <a:latin typeface="Poppins"/>
                <a:ea typeface="Poppins"/>
                <a:cs typeface="Poppins"/>
                <a:sym typeface="Poppins"/>
              </a:rPr>
              <a:t>Based on the Assignment Review Protocol, does my lesson/ task meet the target of the standard?</a:t>
            </a:r>
            <a:endParaRPr sz="2000" b="1">
              <a:solidFill>
                <a:srgbClr val="666666"/>
              </a:solidFill>
              <a:latin typeface="Poppins"/>
              <a:ea typeface="Poppins"/>
              <a:cs typeface="Poppins"/>
              <a:sym typeface="Poppins"/>
            </a:endParaRPr>
          </a:p>
          <a:p>
            <a:pPr marL="0" lvl="0" indent="0" algn="l" rtl="0">
              <a:spcBef>
                <a:spcPts val="0"/>
              </a:spcBef>
              <a:spcAft>
                <a:spcPts val="0"/>
              </a:spcAft>
              <a:buNone/>
            </a:pPr>
            <a:endParaRPr sz="1600">
              <a:solidFill>
                <a:srgbClr val="666666"/>
              </a:solidFill>
              <a:latin typeface="Poppins"/>
              <a:ea typeface="Poppins"/>
              <a:cs typeface="Poppins"/>
              <a:sym typeface="Poppins"/>
            </a:endParaRPr>
          </a:p>
          <a:p>
            <a:pPr marL="0" lvl="0" indent="0" algn="l" rtl="0">
              <a:spcBef>
                <a:spcPts val="0"/>
              </a:spcBef>
              <a:spcAft>
                <a:spcPts val="0"/>
              </a:spcAft>
              <a:buNone/>
            </a:pPr>
            <a:endParaRPr sz="16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255" name="Google Shape;255;p39"/>
          <p:cNvSpPr txBox="1"/>
          <p:nvPr/>
        </p:nvSpPr>
        <p:spPr>
          <a:xfrm>
            <a:off x="726075" y="2172250"/>
            <a:ext cx="7763400" cy="2368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7F8080"/>
              </a:buClr>
              <a:buSzPts val="1800"/>
              <a:buFont typeface="Poppins"/>
              <a:buChar char="●"/>
            </a:pPr>
            <a:r>
              <a:rPr lang="en-US" sz="1800">
                <a:solidFill>
                  <a:srgbClr val="7F8080"/>
                </a:solidFill>
                <a:latin typeface="Poppins"/>
                <a:ea typeface="Poppins"/>
                <a:cs typeface="Poppins"/>
                <a:sym typeface="Poppins"/>
              </a:rPr>
              <a:t>Do the content demands of this assignment align with the expectations defined by </a:t>
            </a:r>
            <a:r>
              <a:rPr lang="en-US" sz="1800" b="1">
                <a:solidFill>
                  <a:srgbClr val="7F8080"/>
                </a:solidFill>
                <a:latin typeface="Poppins"/>
                <a:ea typeface="Poppins"/>
                <a:cs typeface="Poppins"/>
                <a:sym typeface="Poppins"/>
              </a:rPr>
              <a:t>grade-appropriate standards?</a:t>
            </a:r>
            <a:endParaRPr sz="1800" b="1">
              <a:solidFill>
                <a:srgbClr val="7F8080"/>
              </a:solidFill>
              <a:latin typeface="Poppins"/>
              <a:ea typeface="Poppins"/>
              <a:cs typeface="Poppins"/>
              <a:sym typeface="Poppins"/>
            </a:endParaRPr>
          </a:p>
          <a:p>
            <a:pPr marL="457200" lvl="0" indent="-342900" algn="l" rtl="0">
              <a:spcBef>
                <a:spcPts val="1000"/>
              </a:spcBef>
              <a:spcAft>
                <a:spcPts val="0"/>
              </a:spcAft>
              <a:buClr>
                <a:srgbClr val="7F8080"/>
              </a:buClr>
              <a:buSzPts val="1800"/>
              <a:buFont typeface="Poppins"/>
              <a:buChar char="●"/>
            </a:pPr>
            <a:r>
              <a:rPr lang="en-US" sz="1800">
                <a:solidFill>
                  <a:srgbClr val="7F8080"/>
                </a:solidFill>
                <a:latin typeface="Poppins"/>
                <a:ea typeface="Poppins"/>
                <a:cs typeface="Poppins"/>
                <a:sym typeface="Poppins"/>
              </a:rPr>
              <a:t>To what extent does the assignment provide meaningful practice opportunities with the </a:t>
            </a:r>
            <a:r>
              <a:rPr lang="en-US" sz="1800" b="1">
                <a:solidFill>
                  <a:srgbClr val="7F8080"/>
                </a:solidFill>
                <a:latin typeface="Poppins"/>
                <a:ea typeface="Poppins"/>
                <a:cs typeface="Poppins"/>
                <a:sym typeface="Poppins"/>
              </a:rPr>
              <a:t>Standards for Mathematical Practice?</a:t>
            </a:r>
            <a:endParaRPr sz="1800" b="1">
              <a:solidFill>
                <a:srgbClr val="7F8080"/>
              </a:solidFill>
              <a:latin typeface="Poppins"/>
              <a:ea typeface="Poppins"/>
              <a:cs typeface="Poppins"/>
              <a:sym typeface="Poppins"/>
            </a:endParaRPr>
          </a:p>
          <a:p>
            <a:pPr marL="457200" lvl="0" indent="-342900" algn="l" rtl="0">
              <a:spcBef>
                <a:spcPts val="1000"/>
              </a:spcBef>
              <a:spcAft>
                <a:spcPts val="0"/>
              </a:spcAft>
              <a:buClr>
                <a:srgbClr val="7F8080"/>
              </a:buClr>
              <a:buSzPts val="1800"/>
              <a:buFont typeface="Poppins"/>
              <a:buChar char="●"/>
            </a:pPr>
            <a:r>
              <a:rPr lang="en-US" sz="1800">
                <a:solidFill>
                  <a:srgbClr val="7F8080"/>
                </a:solidFill>
                <a:latin typeface="Poppins"/>
                <a:ea typeface="Poppins"/>
                <a:cs typeface="Poppins"/>
                <a:sym typeface="Poppins"/>
              </a:rPr>
              <a:t>To what extent does the assignment give students an authentic opportunity to </a:t>
            </a:r>
            <a:r>
              <a:rPr lang="en-US" sz="1800" b="1">
                <a:solidFill>
                  <a:srgbClr val="7F8080"/>
                </a:solidFill>
                <a:latin typeface="Poppins"/>
                <a:ea typeface="Poppins"/>
                <a:cs typeface="Poppins"/>
                <a:sym typeface="Poppins"/>
              </a:rPr>
              <a:t>connect content standards to real-world issues and/or contexts?</a:t>
            </a:r>
            <a:endParaRPr sz="1800" b="1">
              <a:solidFill>
                <a:srgbClr val="7F8080"/>
              </a:solidFill>
              <a:latin typeface="Poppins"/>
              <a:ea typeface="Poppins"/>
              <a:cs typeface="Poppins"/>
              <a:sym typeface="Poppins"/>
            </a:endParaRPr>
          </a:p>
          <a:p>
            <a:pPr marL="0" lvl="0" indent="0" algn="l" rtl="0">
              <a:spcBef>
                <a:spcPts val="0"/>
              </a:spcBef>
              <a:spcAft>
                <a:spcPts val="0"/>
              </a:spcAft>
              <a:buNone/>
            </a:pPr>
            <a:endParaRPr>
              <a:solidFill>
                <a:srgbClr val="7F8080"/>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82A68E76-01D3-4314-A64A-29C2110A440D}"/>
              </a:ext>
            </a:extLst>
          </p:cNvPr>
          <p:cNvPicPr>
            <a:picLocks noChangeAspect="1"/>
          </p:cNvPicPr>
          <p:nvPr/>
        </p:nvPicPr>
        <p:blipFill>
          <a:blip r:embed="rId3"/>
          <a:stretch>
            <a:fillRect/>
          </a:stretch>
        </p:blipFill>
        <p:spPr>
          <a:xfrm>
            <a:off x="230710" y="255250"/>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2020-08-17T04:00:00+00:00</Publication_x0020_Date>
    <Audience1 xmlns="3a62de7d-ba57-4f43-9dae-9623ba637be0"/>
    <_dlc_DocId xmlns="3a62de7d-ba57-4f43-9dae-9623ba637be0">KYED-536-980</_dlc_DocId>
    <_dlc_DocIdUrl xmlns="3a62de7d-ba57-4f43-9dae-9623ba637be0">
      <Url>https://www.education.ky.gov/curriculum/standards/kyacadstand/_layouts/15/DocIdRedir.aspx?ID=KYED-536-980</Url>
      <Description>KYED-536-980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C354319-C389-4512-A52A-92FC83667DCA}"/>
</file>

<file path=customXml/itemProps2.xml><?xml version="1.0" encoding="utf-8"?>
<ds:datastoreItem xmlns:ds="http://schemas.openxmlformats.org/officeDocument/2006/customXml" ds:itemID="{93E89C2B-932B-402F-B6A7-1C6617B4DC66}">
  <ds:schemaRefs>
    <ds:schemaRef ds:uri="http://schemas.microsoft.com/sharepoint/v3/contenttype/forms"/>
  </ds:schemaRefs>
</ds:datastoreItem>
</file>

<file path=customXml/itemProps3.xml><?xml version="1.0" encoding="utf-8"?>
<ds:datastoreItem xmlns:ds="http://schemas.openxmlformats.org/officeDocument/2006/customXml" ds:itemID="{80F74B1A-020A-4BCE-89AC-64B43666A59A}">
  <ds:schemaRefs>
    <ds:schemaRef ds:uri="http://purl.org/dc/elements/1.1/"/>
    <ds:schemaRef ds:uri="http://purl.org/dc/dcmitype/"/>
    <ds:schemaRef ds:uri="http://www.w3.org/XML/1998/namespace"/>
    <ds:schemaRef ds:uri="http://purl.org/dc/terms/"/>
    <ds:schemaRef ds:uri="621773ed-55dc-4476-af5e-5bf4e5742684"/>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12423c08-2846-40b6-adb1-6ff477af9c4c"/>
  </ds:schemaRefs>
</ds:datastoreItem>
</file>

<file path=customXml/itemProps4.xml><?xml version="1.0" encoding="utf-8"?>
<ds:datastoreItem xmlns:ds="http://schemas.openxmlformats.org/officeDocument/2006/customXml" ds:itemID="{CDF10B6A-CE80-4ABD-B46C-3CBEE7CE9FF0}"/>
</file>

<file path=docProps/app.xml><?xml version="1.0" encoding="utf-8"?>
<Properties xmlns="http://schemas.openxmlformats.org/officeDocument/2006/extended-properties" xmlns:vt="http://schemas.openxmlformats.org/officeDocument/2006/docPropsVTypes">
  <TotalTime>25</TotalTime>
  <Words>676</Words>
  <Application>Microsoft Office PowerPoint</Application>
  <PresentationFormat>On-screen Show (16:10)</PresentationFormat>
  <Paragraphs>133</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Bitter</vt:lpstr>
      <vt:lpstr>Arial</vt:lpstr>
      <vt:lpstr>Poppins</vt:lpstr>
      <vt:lpstr>Rockwell</vt:lpstr>
      <vt:lpstr>Calibri</vt:lpstr>
      <vt:lpstr>Poppins SemiBold</vt:lpstr>
      <vt:lpstr>Poppins ExtraBold</vt:lpstr>
      <vt:lpstr>Office Theme</vt:lpstr>
      <vt:lpstr>Simple Light</vt:lpstr>
      <vt:lpstr>All Grades BCML Session 8</vt:lpstr>
      <vt:lpstr>Building a Culture of Math Learning</vt:lpstr>
      <vt:lpstr>Norms</vt:lpstr>
      <vt:lpstr>Do Now</vt:lpstr>
      <vt:lpstr>Objectives</vt:lpstr>
      <vt:lpstr>Preparing for Planning &amp; Practice</vt:lpstr>
      <vt:lpstr>“Planning with the end in mind”</vt:lpstr>
      <vt:lpstr>Begin Planning</vt:lpstr>
      <vt:lpstr>Guiding questions for planning </vt:lpstr>
      <vt:lpstr>“Why practice?”</vt:lpstr>
      <vt:lpstr>Continue Planning</vt:lpstr>
      <vt:lpstr>Whole Group Share</vt:lpstr>
      <vt:lpstr>Begin Revising</vt:lpstr>
      <vt:lpstr>Partners</vt:lpstr>
      <vt:lpstr>What’s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Doyle, Maggie - Division of Academic Program Standards</dc:creator>
  <cp:lastModifiedBy>Doyle, Maggie - Division of Academic Program Standards</cp:lastModifiedBy>
  <cp:revision>1</cp:revision>
  <dcterms:modified xsi:type="dcterms:W3CDTF">2020-08-17T18:56:46Z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9a315092-c185-4bed-91d4-512b2f5fdc8f</vt:lpwstr>
  </property>
</Properties>
</file>