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fntdata" ContentType="application/x-fontdata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12" r:id="rId4"/>
    <p:sldMasterId id="2147483713" r:id="rId5"/>
    <p:sldMasterId id="2147483714" r:id="rId6"/>
    <p:sldMasterId id="2147483715" r:id="rId7"/>
  </p:sldMasterIdLst>
  <p:notesMasterIdLst>
    <p:notesMasterId r:id="rId21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9144000" cy="5715000" type="screen16x10"/>
  <p:notesSz cx="6858000" cy="9144000"/>
  <p:embeddedFontLst>
    <p:embeddedFont>
      <p:font typeface="Bitter" panose="020B0604020202020204" charset="0"/>
      <p:regular r:id="rId22"/>
      <p:bold r:id="rId23"/>
      <p:italic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Poppins" panose="020B0604020202020204" charset="0"/>
      <p:regular r:id="rId29"/>
      <p:bold r:id="rId30"/>
      <p:italic r:id="rId31"/>
      <p:boldItalic r:id="rId32"/>
    </p:embeddedFont>
    <p:embeddedFont>
      <p:font typeface="Poppins ExtraBold" panose="020B0604020202020204" charset="0"/>
      <p:bold r:id="rId33"/>
      <p:boldItalic r:id="rId34"/>
    </p:embeddedFont>
    <p:embeddedFont>
      <p:font typeface="Poppins SemiBold" panose="020B0604020202020204" charset="0"/>
      <p:regular r:id="rId35"/>
      <p:bold r:id="rId36"/>
      <p:italic r:id="rId37"/>
      <p:boldItalic r:id="rId38"/>
    </p:embeddedFont>
    <p:embeddedFont>
      <p:font typeface="Rockwell" panose="02060603020205020403" pitchFamily="18" charset="0"/>
      <p:regular r:id="rId39"/>
      <p:bold r:id="rId40"/>
      <p:italic r:id="rId41"/>
      <p:boldItalic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729C9A2-90D5-428F-A800-B3C4D7660E55}">
  <a:tblStyle styleId="{F729C9A2-90D5-428F-A800-B3C4D7660E5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91" autoAdjust="0"/>
    <p:restoredTop sz="25628" autoAdjust="0"/>
  </p:normalViewPr>
  <p:slideViewPr>
    <p:cSldViewPr snapToGrid="0">
      <p:cViewPr varScale="1">
        <p:scale>
          <a:sx n="26" d="100"/>
          <a:sy n="26" d="100"/>
        </p:scale>
        <p:origin x="2501" y="24"/>
      </p:cViewPr>
      <p:guideLst/>
    </p:cSldViewPr>
  </p:slideViewPr>
  <p:outlineViewPr>
    <p:cViewPr>
      <p:scale>
        <a:sx n="33" d="100"/>
        <a:sy n="33" d="100"/>
      </p:scale>
      <p:origin x="0" y="-677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font" Target="fonts/font5.fntdata"/><Relationship Id="rId39" Type="http://schemas.openxmlformats.org/officeDocument/2006/relationships/font" Target="fonts/font18.fntdata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42" Type="http://schemas.openxmlformats.org/officeDocument/2006/relationships/font" Target="fonts/font21.fntdata"/><Relationship Id="rId47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9" Type="http://schemas.openxmlformats.org/officeDocument/2006/relationships/font" Target="fonts/font8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font" Target="fonts/font19.fntdata"/><Relationship Id="rId45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font" Target="fonts/font10.fntdata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presProps" Target="presProps.xml"/><Relationship Id="rId48" Type="http://schemas.openxmlformats.org/officeDocument/2006/relationships/customXml" Target="../customXml/item4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Relationship Id="rId46" Type="http://schemas.openxmlformats.org/officeDocument/2006/relationships/tableStyles" Target="tableStyles.xml"/><Relationship Id="rId20" Type="http://schemas.openxmlformats.org/officeDocument/2006/relationships/slide" Target="slides/slide13.xml"/><Relationship Id="rId41" Type="http://schemas.openxmlformats.org/officeDocument/2006/relationships/font" Target="fonts/font20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yle, Maggie - Division of Academic Program Standards" userId="ec05bd37-6ff4-4486-b69e-28175b6d77b4" providerId="ADAL" clId="{E3107D80-4F30-4729-B9D2-B42348022F5B}"/>
    <pc:docChg chg="custSel modSld">
      <pc:chgData name="Doyle, Maggie - Division of Academic Program Standards" userId="ec05bd37-6ff4-4486-b69e-28175b6d77b4" providerId="ADAL" clId="{E3107D80-4F30-4729-B9D2-B42348022F5B}" dt="2020-07-27T17:05:03.353" v="1235" actId="1076"/>
      <pc:docMkLst>
        <pc:docMk/>
      </pc:docMkLst>
      <pc:sldChg chg="addSp modSp">
        <pc:chgData name="Doyle, Maggie - Division of Academic Program Standards" userId="ec05bd37-6ff4-4486-b69e-28175b6d77b4" providerId="ADAL" clId="{E3107D80-4F30-4729-B9D2-B42348022F5B}" dt="2020-07-27T17:03:11.396" v="1201" actId="1076"/>
        <pc:sldMkLst>
          <pc:docMk/>
          <pc:sldMk cId="0" sldId="256"/>
        </pc:sldMkLst>
        <pc:spChg chg="add mod">
          <ac:chgData name="Doyle, Maggie - Division of Academic Program Standards" userId="ec05bd37-6ff4-4486-b69e-28175b6d77b4" providerId="ADAL" clId="{E3107D80-4F30-4729-B9D2-B42348022F5B}" dt="2020-07-18T02:29:56.839" v="1036" actId="14430"/>
          <ac:spMkLst>
            <pc:docMk/>
            <pc:sldMk cId="0" sldId="256"/>
            <ac:spMk id="2" creationId="{E4074111-BE41-47DB-B5B7-444E26BEE159}"/>
          </ac:spMkLst>
        </pc:spChg>
        <pc:spChg chg="mod">
          <ac:chgData name="Doyle, Maggie - Division of Academic Program Standards" userId="ec05bd37-6ff4-4486-b69e-28175b6d77b4" providerId="ADAL" clId="{E3107D80-4F30-4729-B9D2-B42348022F5B}" dt="2020-07-18T02:21:54.701" v="52" actId="962"/>
          <ac:spMkLst>
            <pc:docMk/>
            <pc:sldMk cId="0" sldId="256"/>
            <ac:spMk id="363" creationId="{00000000-0000-0000-0000-000000000000}"/>
          </ac:spMkLst>
        </pc:spChg>
        <pc:picChg chg="add mod">
          <ac:chgData name="Doyle, Maggie - Division of Academic Program Standards" userId="ec05bd37-6ff4-4486-b69e-28175b6d77b4" providerId="ADAL" clId="{E3107D80-4F30-4729-B9D2-B42348022F5B}" dt="2020-07-27T17:03:11.396" v="1201" actId="1076"/>
          <ac:picMkLst>
            <pc:docMk/>
            <pc:sldMk cId="0" sldId="256"/>
            <ac:picMk id="4" creationId="{DEB57BC7-12BD-49C0-A407-63684AB03C60}"/>
          </ac:picMkLst>
        </pc:picChg>
        <pc:picChg chg="mod">
          <ac:chgData name="Doyle, Maggie - Division of Academic Program Standards" userId="ec05bd37-6ff4-4486-b69e-28175b6d77b4" providerId="ADAL" clId="{E3107D80-4F30-4729-B9D2-B42348022F5B}" dt="2020-07-18T02:22:15.795" v="53" actId="962"/>
          <ac:picMkLst>
            <pc:docMk/>
            <pc:sldMk cId="0" sldId="256"/>
            <ac:picMk id="362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E3107D80-4F30-4729-B9D2-B42348022F5B}" dt="2020-07-18T02:22:22.909" v="54" actId="962"/>
          <ac:picMkLst>
            <pc:docMk/>
            <pc:sldMk cId="0" sldId="256"/>
            <ac:picMk id="364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E3107D80-4F30-4729-B9D2-B42348022F5B}" dt="2020-07-18T02:21:43.170" v="51" actId="962"/>
          <ac:picMkLst>
            <pc:docMk/>
            <pc:sldMk cId="0" sldId="256"/>
            <ac:picMk id="366" creationId="{00000000-0000-0000-0000-000000000000}"/>
          </ac:picMkLst>
        </pc:picChg>
      </pc:sldChg>
      <pc:sldChg chg="addSp modSp">
        <pc:chgData name="Doyle, Maggie - Division of Academic Program Standards" userId="ec05bd37-6ff4-4486-b69e-28175b6d77b4" providerId="ADAL" clId="{E3107D80-4F30-4729-B9D2-B42348022F5B}" dt="2020-07-27T17:03:29.262" v="1206" actId="14100"/>
        <pc:sldMkLst>
          <pc:docMk/>
          <pc:sldMk cId="0" sldId="257"/>
        </pc:sldMkLst>
        <pc:spChg chg="mod">
          <ac:chgData name="Doyle, Maggie - Division of Academic Program Standards" userId="ec05bd37-6ff4-4486-b69e-28175b6d77b4" providerId="ADAL" clId="{E3107D80-4F30-4729-B9D2-B42348022F5B}" dt="2020-07-18T02:23:45.243" v="428" actId="20577"/>
          <ac:spMkLst>
            <pc:docMk/>
            <pc:sldMk cId="0" sldId="257"/>
            <ac:spMk id="372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E3107D80-4F30-4729-B9D2-B42348022F5B}" dt="2020-07-18T02:23:37.580" v="426" actId="962"/>
          <ac:spMkLst>
            <pc:docMk/>
            <pc:sldMk cId="0" sldId="257"/>
            <ac:spMk id="375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E3107D80-4F30-4729-B9D2-B42348022F5B}" dt="2020-07-18T02:24:24.731" v="758" actId="962"/>
          <ac:spMkLst>
            <pc:docMk/>
            <pc:sldMk cId="0" sldId="257"/>
            <ac:spMk id="376" creationId="{00000000-0000-0000-0000-000000000000}"/>
          </ac:spMkLst>
        </pc:spChg>
        <pc:graphicFrameChg chg="modGraphic">
          <ac:chgData name="Doyle, Maggie - Division of Academic Program Standards" userId="ec05bd37-6ff4-4486-b69e-28175b6d77b4" providerId="ADAL" clId="{E3107D80-4F30-4729-B9D2-B42348022F5B}" dt="2020-07-18T02:29:01.037" v="926" actId="13238"/>
          <ac:graphicFrameMkLst>
            <pc:docMk/>
            <pc:sldMk cId="0" sldId="257"/>
            <ac:graphicFrameMk id="374" creationId="{00000000-0000-0000-0000-000000000000}"/>
          </ac:graphicFrameMkLst>
        </pc:graphicFrameChg>
        <pc:picChg chg="add mod">
          <ac:chgData name="Doyle, Maggie - Division of Academic Program Standards" userId="ec05bd37-6ff4-4486-b69e-28175b6d77b4" providerId="ADAL" clId="{E3107D80-4F30-4729-B9D2-B42348022F5B}" dt="2020-07-27T17:03:29.262" v="1206" actId="14100"/>
          <ac:picMkLst>
            <pc:docMk/>
            <pc:sldMk cId="0" sldId="257"/>
            <ac:picMk id="8" creationId="{40F74D17-725C-4B6C-8BFC-28958C78077D}"/>
          </ac:picMkLst>
        </pc:picChg>
      </pc:sldChg>
      <pc:sldChg chg="addSp modSp">
        <pc:chgData name="Doyle, Maggie - Division of Academic Program Standards" userId="ec05bd37-6ff4-4486-b69e-28175b6d77b4" providerId="ADAL" clId="{E3107D80-4F30-4729-B9D2-B42348022F5B}" dt="2020-07-27T17:03:41.385" v="1209" actId="14100"/>
        <pc:sldMkLst>
          <pc:docMk/>
          <pc:sldMk cId="0" sldId="258"/>
        </pc:sldMkLst>
        <pc:spChg chg="add mod">
          <ac:chgData name="Doyle, Maggie - Division of Academic Program Standards" userId="ec05bd37-6ff4-4486-b69e-28175b6d77b4" providerId="ADAL" clId="{E3107D80-4F30-4729-B9D2-B42348022F5B}" dt="2020-07-18T02:30:05.896" v="1042" actId="14430"/>
          <ac:spMkLst>
            <pc:docMk/>
            <pc:sldMk cId="0" sldId="258"/>
            <ac:spMk id="2" creationId="{0E11D65A-9DEF-4EF2-A613-3E62F5F98206}"/>
          </ac:spMkLst>
        </pc:spChg>
        <pc:spChg chg="mod">
          <ac:chgData name="Doyle, Maggie - Division of Academic Program Standards" userId="ec05bd37-6ff4-4486-b69e-28175b6d77b4" providerId="ADAL" clId="{E3107D80-4F30-4729-B9D2-B42348022F5B}" dt="2020-07-18T02:24:48.906" v="764" actId="962"/>
          <ac:spMkLst>
            <pc:docMk/>
            <pc:sldMk cId="0" sldId="258"/>
            <ac:spMk id="383" creationId="{00000000-0000-0000-0000-000000000000}"/>
          </ac:spMkLst>
        </pc:spChg>
        <pc:picChg chg="add mod">
          <ac:chgData name="Doyle, Maggie - Division of Academic Program Standards" userId="ec05bd37-6ff4-4486-b69e-28175b6d77b4" providerId="ADAL" clId="{E3107D80-4F30-4729-B9D2-B42348022F5B}" dt="2020-07-27T17:03:41.385" v="1209" actId="14100"/>
          <ac:picMkLst>
            <pc:docMk/>
            <pc:sldMk cId="0" sldId="258"/>
            <ac:picMk id="9" creationId="{647EF470-3ED2-4197-B88E-16B1E217256C}"/>
          </ac:picMkLst>
        </pc:picChg>
        <pc:picChg chg="mod">
          <ac:chgData name="Doyle, Maggie - Division of Academic Program Standards" userId="ec05bd37-6ff4-4486-b69e-28175b6d77b4" providerId="ADAL" clId="{E3107D80-4F30-4729-B9D2-B42348022F5B}" dt="2020-07-18T02:24:44.317" v="763" actId="962"/>
          <ac:picMkLst>
            <pc:docMk/>
            <pc:sldMk cId="0" sldId="258"/>
            <ac:picMk id="382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E3107D80-4F30-4729-B9D2-B42348022F5B}" dt="2020-07-18T02:24:52.634" v="765" actId="962"/>
          <ac:picMkLst>
            <pc:docMk/>
            <pc:sldMk cId="0" sldId="258"/>
            <ac:picMk id="385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E3107D80-4F30-4729-B9D2-B42348022F5B}" dt="2020-07-18T02:24:55.901" v="766" actId="962"/>
          <ac:picMkLst>
            <pc:docMk/>
            <pc:sldMk cId="0" sldId="258"/>
            <ac:picMk id="386" creationId="{00000000-0000-0000-0000-000000000000}"/>
          </ac:picMkLst>
        </pc:picChg>
      </pc:sldChg>
      <pc:sldChg chg="addSp modSp">
        <pc:chgData name="Doyle, Maggie - Division of Academic Program Standards" userId="ec05bd37-6ff4-4486-b69e-28175b6d77b4" providerId="ADAL" clId="{E3107D80-4F30-4729-B9D2-B42348022F5B}" dt="2020-07-27T17:03:58.152" v="1219" actId="20577"/>
        <pc:sldMkLst>
          <pc:docMk/>
          <pc:sldMk cId="0" sldId="259"/>
        </pc:sldMkLst>
        <pc:spChg chg="mod">
          <ac:chgData name="Doyle, Maggie - Division of Academic Program Standards" userId="ec05bd37-6ff4-4486-b69e-28175b6d77b4" providerId="ADAL" clId="{E3107D80-4F30-4729-B9D2-B42348022F5B}" dt="2020-07-27T17:03:58.152" v="1219" actId="20577"/>
          <ac:spMkLst>
            <pc:docMk/>
            <pc:sldMk cId="0" sldId="259"/>
            <ac:spMk id="392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E3107D80-4F30-4729-B9D2-B42348022F5B}" dt="2020-07-27T17:03:45.388" v="1210"/>
          <ac:picMkLst>
            <pc:docMk/>
            <pc:sldMk cId="0" sldId="259"/>
            <ac:picMk id="7" creationId="{BB96C121-72F7-4EF2-A7AA-A24EF3AB5AAE}"/>
          </ac:picMkLst>
        </pc:picChg>
      </pc:sldChg>
      <pc:sldChg chg="addSp">
        <pc:chgData name="Doyle, Maggie - Division of Academic Program Standards" userId="ec05bd37-6ff4-4486-b69e-28175b6d77b4" providerId="ADAL" clId="{E3107D80-4F30-4729-B9D2-B42348022F5B}" dt="2020-07-27T17:04:03.613" v="1220"/>
        <pc:sldMkLst>
          <pc:docMk/>
          <pc:sldMk cId="0" sldId="260"/>
        </pc:sldMkLst>
        <pc:picChg chg="add">
          <ac:chgData name="Doyle, Maggie - Division of Academic Program Standards" userId="ec05bd37-6ff4-4486-b69e-28175b6d77b4" providerId="ADAL" clId="{E3107D80-4F30-4729-B9D2-B42348022F5B}" dt="2020-07-27T17:04:03.613" v="1220"/>
          <ac:picMkLst>
            <pc:docMk/>
            <pc:sldMk cId="0" sldId="260"/>
            <ac:picMk id="7" creationId="{F2FA0A04-02B6-4414-B02B-CA67477EB092}"/>
          </ac:picMkLst>
        </pc:picChg>
      </pc:sldChg>
      <pc:sldChg chg="addSp">
        <pc:chgData name="Doyle, Maggie - Division of Academic Program Standards" userId="ec05bd37-6ff4-4486-b69e-28175b6d77b4" providerId="ADAL" clId="{E3107D80-4F30-4729-B9D2-B42348022F5B}" dt="2020-07-27T17:04:09.379" v="1221"/>
        <pc:sldMkLst>
          <pc:docMk/>
          <pc:sldMk cId="0" sldId="261"/>
        </pc:sldMkLst>
        <pc:picChg chg="add">
          <ac:chgData name="Doyle, Maggie - Division of Academic Program Standards" userId="ec05bd37-6ff4-4486-b69e-28175b6d77b4" providerId="ADAL" clId="{E3107D80-4F30-4729-B9D2-B42348022F5B}" dt="2020-07-27T17:04:09.379" v="1221"/>
          <ac:picMkLst>
            <pc:docMk/>
            <pc:sldMk cId="0" sldId="261"/>
            <ac:picMk id="7" creationId="{E41E578F-6027-4B9C-A8D3-2F6A6C5E1F63}"/>
          </ac:picMkLst>
        </pc:picChg>
      </pc:sldChg>
      <pc:sldChg chg="addSp">
        <pc:chgData name="Doyle, Maggie - Division of Academic Program Standards" userId="ec05bd37-6ff4-4486-b69e-28175b6d77b4" providerId="ADAL" clId="{E3107D80-4F30-4729-B9D2-B42348022F5B}" dt="2020-07-27T17:04:13.956" v="1222"/>
        <pc:sldMkLst>
          <pc:docMk/>
          <pc:sldMk cId="0" sldId="262"/>
        </pc:sldMkLst>
        <pc:picChg chg="add">
          <ac:chgData name="Doyle, Maggie - Division of Academic Program Standards" userId="ec05bd37-6ff4-4486-b69e-28175b6d77b4" providerId="ADAL" clId="{E3107D80-4F30-4729-B9D2-B42348022F5B}" dt="2020-07-27T17:04:13.956" v="1222"/>
          <ac:picMkLst>
            <pc:docMk/>
            <pc:sldMk cId="0" sldId="262"/>
            <ac:picMk id="7" creationId="{537FA780-5ACD-4542-8846-91820761B104}"/>
          </ac:picMkLst>
        </pc:picChg>
      </pc:sldChg>
      <pc:sldChg chg="addSp">
        <pc:chgData name="Doyle, Maggie - Division of Academic Program Standards" userId="ec05bd37-6ff4-4486-b69e-28175b6d77b4" providerId="ADAL" clId="{E3107D80-4F30-4729-B9D2-B42348022F5B}" dt="2020-07-27T17:04:15.881" v="1223"/>
        <pc:sldMkLst>
          <pc:docMk/>
          <pc:sldMk cId="0" sldId="263"/>
        </pc:sldMkLst>
        <pc:picChg chg="add">
          <ac:chgData name="Doyle, Maggie - Division of Academic Program Standards" userId="ec05bd37-6ff4-4486-b69e-28175b6d77b4" providerId="ADAL" clId="{E3107D80-4F30-4729-B9D2-B42348022F5B}" dt="2020-07-27T17:04:15.881" v="1223"/>
          <ac:picMkLst>
            <pc:docMk/>
            <pc:sldMk cId="0" sldId="263"/>
            <ac:picMk id="6" creationId="{56F30C19-0186-4026-84A7-5DB5B0D78DEF}"/>
          </ac:picMkLst>
        </pc:picChg>
      </pc:sldChg>
      <pc:sldChg chg="addSp">
        <pc:chgData name="Doyle, Maggie - Division of Academic Program Standards" userId="ec05bd37-6ff4-4486-b69e-28175b6d77b4" providerId="ADAL" clId="{E3107D80-4F30-4729-B9D2-B42348022F5B}" dt="2020-07-27T17:04:20.678" v="1224"/>
        <pc:sldMkLst>
          <pc:docMk/>
          <pc:sldMk cId="0" sldId="264"/>
        </pc:sldMkLst>
        <pc:picChg chg="add">
          <ac:chgData name="Doyle, Maggie - Division of Academic Program Standards" userId="ec05bd37-6ff4-4486-b69e-28175b6d77b4" providerId="ADAL" clId="{E3107D80-4F30-4729-B9D2-B42348022F5B}" dt="2020-07-27T17:04:20.678" v="1224"/>
          <ac:picMkLst>
            <pc:docMk/>
            <pc:sldMk cId="0" sldId="264"/>
            <ac:picMk id="6" creationId="{4AFD58AD-0499-4CA0-82C6-84F03D952FB7}"/>
          </ac:picMkLst>
        </pc:picChg>
      </pc:sldChg>
      <pc:sldChg chg="addSp delSp modSp">
        <pc:chgData name="Doyle, Maggie - Division of Academic Program Standards" userId="ec05bd37-6ff4-4486-b69e-28175b6d77b4" providerId="ADAL" clId="{E3107D80-4F30-4729-B9D2-B42348022F5B}" dt="2020-07-27T17:04:33.050" v="1228" actId="14100"/>
        <pc:sldMkLst>
          <pc:docMk/>
          <pc:sldMk cId="0" sldId="265"/>
        </pc:sldMkLst>
        <pc:spChg chg="add mod">
          <ac:chgData name="Doyle, Maggie - Division of Academic Program Standards" userId="ec05bd37-6ff4-4486-b69e-28175b6d77b4" providerId="ADAL" clId="{E3107D80-4F30-4729-B9D2-B42348022F5B}" dt="2020-07-18T02:30:21.970" v="1063" actId="14430"/>
          <ac:spMkLst>
            <pc:docMk/>
            <pc:sldMk cId="0" sldId="265"/>
            <ac:spMk id="2" creationId="{427F37E2-8E19-48B2-BB6E-FC9EE94C2BF0}"/>
          </ac:spMkLst>
        </pc:spChg>
        <pc:spChg chg="mod">
          <ac:chgData name="Doyle, Maggie - Division of Academic Program Standards" userId="ec05bd37-6ff4-4486-b69e-28175b6d77b4" providerId="ADAL" clId="{E3107D80-4F30-4729-B9D2-B42348022F5B}" dt="2020-07-18T02:27:07.131" v="768" actId="962"/>
          <ac:spMkLst>
            <pc:docMk/>
            <pc:sldMk cId="0" sldId="265"/>
            <ac:spMk id="446" creationId="{00000000-0000-0000-0000-000000000000}"/>
          </ac:spMkLst>
        </pc:spChg>
        <pc:spChg chg="del">
          <ac:chgData name="Doyle, Maggie - Division of Academic Program Standards" userId="ec05bd37-6ff4-4486-b69e-28175b6d77b4" providerId="ADAL" clId="{E3107D80-4F30-4729-B9D2-B42348022F5B}" dt="2020-07-18T02:27:18.813" v="769" actId="478"/>
          <ac:spMkLst>
            <pc:docMk/>
            <pc:sldMk cId="0" sldId="265"/>
            <ac:spMk id="447" creationId="{00000000-0000-0000-0000-000000000000}"/>
          </ac:spMkLst>
        </pc:spChg>
        <pc:picChg chg="add mod">
          <ac:chgData name="Doyle, Maggie - Division of Academic Program Standards" userId="ec05bd37-6ff4-4486-b69e-28175b6d77b4" providerId="ADAL" clId="{E3107D80-4F30-4729-B9D2-B42348022F5B}" dt="2020-07-27T17:04:33.050" v="1228" actId="14100"/>
          <ac:picMkLst>
            <pc:docMk/>
            <pc:sldMk cId="0" sldId="265"/>
            <ac:picMk id="10" creationId="{8F06C4B2-58F1-404A-AD3A-4A63DA3E1F61}"/>
          </ac:picMkLst>
        </pc:picChg>
        <pc:picChg chg="mod">
          <ac:chgData name="Doyle, Maggie - Division of Academic Program Standards" userId="ec05bd37-6ff4-4486-b69e-28175b6d77b4" providerId="ADAL" clId="{E3107D80-4F30-4729-B9D2-B42348022F5B}" dt="2020-07-18T02:27:02.440" v="767" actId="962"/>
          <ac:picMkLst>
            <pc:docMk/>
            <pc:sldMk cId="0" sldId="265"/>
            <ac:picMk id="445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E3107D80-4F30-4729-B9D2-B42348022F5B}" dt="2020-07-18T02:27:28.326" v="813" actId="962"/>
          <ac:picMkLst>
            <pc:docMk/>
            <pc:sldMk cId="0" sldId="265"/>
            <ac:picMk id="448" creationId="{00000000-0000-0000-0000-000000000000}"/>
          </ac:picMkLst>
        </pc:picChg>
      </pc:sldChg>
      <pc:sldChg chg="addSp">
        <pc:chgData name="Doyle, Maggie - Division of Academic Program Standards" userId="ec05bd37-6ff4-4486-b69e-28175b6d77b4" providerId="ADAL" clId="{E3107D80-4F30-4729-B9D2-B42348022F5B}" dt="2020-07-27T17:04:38.222" v="1229"/>
        <pc:sldMkLst>
          <pc:docMk/>
          <pc:sldMk cId="0" sldId="266"/>
        </pc:sldMkLst>
        <pc:picChg chg="add">
          <ac:chgData name="Doyle, Maggie - Division of Academic Program Standards" userId="ec05bd37-6ff4-4486-b69e-28175b6d77b4" providerId="ADAL" clId="{E3107D80-4F30-4729-B9D2-B42348022F5B}" dt="2020-07-27T17:04:38.222" v="1229"/>
          <ac:picMkLst>
            <pc:docMk/>
            <pc:sldMk cId="0" sldId="266"/>
            <ac:picMk id="6" creationId="{C836582B-FBDC-4465-A617-7B0862EB92C9}"/>
          </ac:picMkLst>
        </pc:picChg>
      </pc:sldChg>
      <pc:sldChg chg="addSp modSp">
        <pc:chgData name="Doyle, Maggie - Division of Academic Program Standards" userId="ec05bd37-6ff4-4486-b69e-28175b6d77b4" providerId="ADAL" clId="{E3107D80-4F30-4729-B9D2-B42348022F5B}" dt="2020-07-27T17:04:50.115" v="1232" actId="1076"/>
        <pc:sldMkLst>
          <pc:docMk/>
          <pc:sldMk cId="0" sldId="267"/>
        </pc:sldMkLst>
        <pc:spChg chg="add mod">
          <ac:chgData name="Doyle, Maggie - Division of Academic Program Standards" userId="ec05bd37-6ff4-4486-b69e-28175b6d77b4" providerId="ADAL" clId="{E3107D80-4F30-4729-B9D2-B42348022F5B}" dt="2020-07-18T02:30:36.351" v="1083" actId="14430"/>
          <ac:spMkLst>
            <pc:docMk/>
            <pc:sldMk cId="0" sldId="267"/>
            <ac:spMk id="2" creationId="{4ED8F368-29A3-4C89-8146-277DF0FD5C22}"/>
          </ac:spMkLst>
        </pc:spChg>
        <pc:spChg chg="mod">
          <ac:chgData name="Doyle, Maggie - Division of Academic Program Standards" userId="ec05bd37-6ff4-4486-b69e-28175b6d77b4" providerId="ADAL" clId="{E3107D80-4F30-4729-B9D2-B42348022F5B}" dt="2020-07-18T02:27:38.810" v="815" actId="962"/>
          <ac:spMkLst>
            <pc:docMk/>
            <pc:sldMk cId="0" sldId="267"/>
            <ac:spMk id="467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E3107D80-4F30-4729-B9D2-B42348022F5B}" dt="2020-07-27T17:04:50.115" v="1232" actId="1076"/>
          <ac:spMkLst>
            <pc:docMk/>
            <pc:sldMk cId="0" sldId="267"/>
            <ac:spMk id="469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E3107D80-4F30-4729-B9D2-B42348022F5B}" dt="2020-07-27T17:04:46.080" v="1231" actId="1076"/>
          <ac:spMkLst>
            <pc:docMk/>
            <pc:sldMk cId="0" sldId="267"/>
            <ac:spMk id="470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E3107D80-4F30-4729-B9D2-B42348022F5B}" dt="2020-07-27T17:04:41.054" v="1230"/>
          <ac:picMkLst>
            <pc:docMk/>
            <pc:sldMk cId="0" sldId="267"/>
            <ac:picMk id="9" creationId="{CFD1FC63-707B-4736-971C-1C8BB7F3973F}"/>
          </ac:picMkLst>
        </pc:picChg>
        <pc:picChg chg="mod">
          <ac:chgData name="Doyle, Maggie - Division of Academic Program Standards" userId="ec05bd37-6ff4-4486-b69e-28175b6d77b4" providerId="ADAL" clId="{E3107D80-4F30-4729-B9D2-B42348022F5B}" dt="2020-07-18T02:27:34.171" v="814" actId="962"/>
          <ac:picMkLst>
            <pc:docMk/>
            <pc:sldMk cId="0" sldId="267"/>
            <ac:picMk id="466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E3107D80-4F30-4729-B9D2-B42348022F5B}" dt="2020-07-18T02:27:57.063" v="877" actId="962"/>
          <ac:picMkLst>
            <pc:docMk/>
            <pc:sldMk cId="0" sldId="267"/>
            <ac:picMk id="468" creationId="{00000000-0000-0000-0000-000000000000}"/>
          </ac:picMkLst>
        </pc:picChg>
      </pc:sldChg>
      <pc:sldChg chg="addSp delSp modSp">
        <pc:chgData name="Doyle, Maggie - Division of Academic Program Standards" userId="ec05bd37-6ff4-4486-b69e-28175b6d77b4" providerId="ADAL" clId="{E3107D80-4F30-4729-B9D2-B42348022F5B}" dt="2020-07-27T17:05:03.353" v="1235" actId="1076"/>
        <pc:sldMkLst>
          <pc:docMk/>
          <pc:sldMk cId="0" sldId="268"/>
        </pc:sldMkLst>
        <pc:spChg chg="add mod">
          <ac:chgData name="Doyle, Maggie - Division of Academic Program Standards" userId="ec05bd37-6ff4-4486-b69e-28175b6d77b4" providerId="ADAL" clId="{E3107D80-4F30-4729-B9D2-B42348022F5B}" dt="2020-07-18T02:30:51.164" v="1096" actId="14430"/>
          <ac:spMkLst>
            <pc:docMk/>
            <pc:sldMk cId="0" sldId="268"/>
            <ac:spMk id="2" creationId="{6A5886AC-84AC-45B2-80FF-17380A639C05}"/>
          </ac:spMkLst>
        </pc:spChg>
        <pc:spChg chg="del">
          <ac:chgData name="Doyle, Maggie - Division of Academic Program Standards" userId="ec05bd37-6ff4-4486-b69e-28175b6d77b4" providerId="ADAL" clId="{E3107D80-4F30-4729-B9D2-B42348022F5B}" dt="2020-07-18T02:28:10.500" v="878" actId="478"/>
          <ac:spMkLst>
            <pc:docMk/>
            <pc:sldMk cId="0" sldId="268"/>
            <ac:spMk id="478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E3107D80-4F30-4729-B9D2-B42348022F5B}" dt="2020-07-18T02:28:21.991" v="879" actId="962"/>
          <ac:spMkLst>
            <pc:docMk/>
            <pc:sldMk cId="0" sldId="268"/>
            <ac:spMk id="479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E3107D80-4F30-4729-B9D2-B42348022F5B}" dt="2020-07-27T17:05:00.618" v="1234" actId="20577"/>
          <ac:spMkLst>
            <pc:docMk/>
            <pc:sldMk cId="0" sldId="268"/>
            <ac:spMk id="480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E3107D80-4F30-4729-B9D2-B42348022F5B}" dt="2020-07-27T17:04:54.206" v="1233"/>
          <ac:picMkLst>
            <pc:docMk/>
            <pc:sldMk cId="0" sldId="268"/>
            <ac:picMk id="10" creationId="{148F8048-D7A8-4DB7-A2B9-D0F27CC26BC6}"/>
          </ac:picMkLst>
        </pc:picChg>
        <pc:picChg chg="mod">
          <ac:chgData name="Doyle, Maggie - Division of Academic Program Standards" userId="ec05bd37-6ff4-4486-b69e-28175b6d77b4" providerId="ADAL" clId="{E3107D80-4F30-4729-B9D2-B42348022F5B}" dt="2020-07-18T02:28:34.401" v="924" actId="962"/>
          <ac:picMkLst>
            <pc:docMk/>
            <pc:sldMk cId="0" sldId="268"/>
            <ac:picMk id="481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E3107D80-4F30-4729-B9D2-B42348022F5B}" dt="2020-07-27T17:05:03.353" v="1235" actId="1076"/>
          <ac:picMkLst>
            <pc:docMk/>
            <pc:sldMk cId="0" sldId="268"/>
            <ac:picMk id="482" creationId="{00000000-0000-0000-0000-000000000000}"/>
          </ac:picMkLst>
        </pc:picChg>
      </pc:sldChg>
    </pc:docChg>
  </pc:docChgLst>
  <pc:docChgLst>
    <pc:chgData name="Doyle, Maggie - Division of Academic Program Standards" userId="ec05bd37-6ff4-4486-b69e-28175b6d77b4" providerId="ADAL" clId="{84824849-D99A-4486-8C49-CBBAAF6A4053}"/>
    <pc:docChg chg="modSld">
      <pc:chgData name="Doyle, Maggie - Division of Academic Program Standards" userId="ec05bd37-6ff4-4486-b69e-28175b6d77b4" providerId="ADAL" clId="{84824849-D99A-4486-8C49-CBBAAF6A4053}" dt="2020-08-13T15:16:53.955" v="12" actId="6549"/>
      <pc:docMkLst>
        <pc:docMk/>
      </pc:docMkLst>
      <pc:sldChg chg="modNotesTx">
        <pc:chgData name="Doyle, Maggie - Division of Academic Program Standards" userId="ec05bd37-6ff4-4486-b69e-28175b6d77b4" providerId="ADAL" clId="{84824849-D99A-4486-8C49-CBBAAF6A4053}" dt="2020-08-13T15:16:53.955" v="12" actId="6549"/>
        <pc:sldMkLst>
          <pc:docMk/>
          <pc:sldMk cId="0" sldId="256"/>
        </pc:sldMkLst>
      </pc:sldChg>
      <pc:sldChg chg="modNotesTx">
        <pc:chgData name="Doyle, Maggie - Division of Academic Program Standards" userId="ec05bd37-6ff4-4486-b69e-28175b6d77b4" providerId="ADAL" clId="{84824849-D99A-4486-8C49-CBBAAF6A4053}" dt="2020-08-12T20:23:15.162" v="0" actId="6549"/>
        <pc:sldMkLst>
          <pc:docMk/>
          <pc:sldMk cId="0" sldId="257"/>
        </pc:sldMkLst>
      </pc:sldChg>
      <pc:sldChg chg="modNotesTx">
        <pc:chgData name="Doyle, Maggie - Division of Academic Program Standards" userId="ec05bd37-6ff4-4486-b69e-28175b6d77b4" providerId="ADAL" clId="{84824849-D99A-4486-8C49-CBBAAF6A4053}" dt="2020-08-12T21:35:52.698" v="1" actId="6549"/>
        <pc:sldMkLst>
          <pc:docMk/>
          <pc:sldMk cId="0" sldId="258"/>
        </pc:sldMkLst>
      </pc:sldChg>
      <pc:sldChg chg="modNotesTx">
        <pc:chgData name="Doyle, Maggie - Division of Academic Program Standards" userId="ec05bd37-6ff4-4486-b69e-28175b6d77b4" providerId="ADAL" clId="{84824849-D99A-4486-8C49-CBBAAF6A4053}" dt="2020-08-12T21:35:56.582" v="2" actId="6549"/>
        <pc:sldMkLst>
          <pc:docMk/>
          <pc:sldMk cId="0" sldId="259"/>
        </pc:sldMkLst>
      </pc:sldChg>
      <pc:sldChg chg="modNotesTx">
        <pc:chgData name="Doyle, Maggie - Division of Academic Program Standards" userId="ec05bd37-6ff4-4486-b69e-28175b6d77b4" providerId="ADAL" clId="{84824849-D99A-4486-8C49-CBBAAF6A4053}" dt="2020-08-13T14:13:32.906" v="3" actId="6549"/>
        <pc:sldMkLst>
          <pc:docMk/>
          <pc:sldMk cId="0" sldId="260"/>
        </pc:sldMkLst>
      </pc:sldChg>
      <pc:sldChg chg="modNotesTx">
        <pc:chgData name="Doyle, Maggie - Division of Academic Program Standards" userId="ec05bd37-6ff4-4486-b69e-28175b6d77b4" providerId="ADAL" clId="{84824849-D99A-4486-8C49-CBBAAF6A4053}" dt="2020-08-13T14:13:40.972" v="4" actId="6549"/>
        <pc:sldMkLst>
          <pc:docMk/>
          <pc:sldMk cId="0" sldId="261"/>
        </pc:sldMkLst>
      </pc:sldChg>
      <pc:sldChg chg="modNotesTx">
        <pc:chgData name="Doyle, Maggie - Division of Academic Program Standards" userId="ec05bd37-6ff4-4486-b69e-28175b6d77b4" providerId="ADAL" clId="{84824849-D99A-4486-8C49-CBBAAF6A4053}" dt="2020-08-13T14:13:45.586" v="5" actId="6549"/>
        <pc:sldMkLst>
          <pc:docMk/>
          <pc:sldMk cId="0" sldId="262"/>
        </pc:sldMkLst>
      </pc:sldChg>
      <pc:sldChg chg="modNotesTx">
        <pc:chgData name="Doyle, Maggie - Division of Academic Program Standards" userId="ec05bd37-6ff4-4486-b69e-28175b6d77b4" providerId="ADAL" clId="{84824849-D99A-4486-8C49-CBBAAF6A4053}" dt="2020-08-13T14:13:50.193" v="6" actId="6549"/>
        <pc:sldMkLst>
          <pc:docMk/>
          <pc:sldMk cId="0" sldId="263"/>
        </pc:sldMkLst>
      </pc:sldChg>
      <pc:sldChg chg="modNotesTx">
        <pc:chgData name="Doyle, Maggie - Division of Academic Program Standards" userId="ec05bd37-6ff4-4486-b69e-28175b6d77b4" providerId="ADAL" clId="{84824849-D99A-4486-8C49-CBBAAF6A4053}" dt="2020-08-13T14:13:54.107" v="7" actId="6549"/>
        <pc:sldMkLst>
          <pc:docMk/>
          <pc:sldMk cId="0" sldId="264"/>
        </pc:sldMkLst>
      </pc:sldChg>
      <pc:sldChg chg="modNotesTx">
        <pc:chgData name="Doyle, Maggie - Division of Academic Program Standards" userId="ec05bd37-6ff4-4486-b69e-28175b6d77b4" providerId="ADAL" clId="{84824849-D99A-4486-8C49-CBBAAF6A4053}" dt="2020-08-13T14:14:00.796" v="8" actId="6549"/>
        <pc:sldMkLst>
          <pc:docMk/>
          <pc:sldMk cId="0" sldId="265"/>
        </pc:sldMkLst>
      </pc:sldChg>
      <pc:sldChg chg="modNotesTx">
        <pc:chgData name="Doyle, Maggie - Division of Academic Program Standards" userId="ec05bd37-6ff4-4486-b69e-28175b6d77b4" providerId="ADAL" clId="{84824849-D99A-4486-8C49-CBBAAF6A4053}" dt="2020-08-13T14:14:05.074" v="9" actId="6549"/>
        <pc:sldMkLst>
          <pc:docMk/>
          <pc:sldMk cId="0" sldId="266"/>
        </pc:sldMkLst>
      </pc:sldChg>
      <pc:sldChg chg="modNotesTx">
        <pc:chgData name="Doyle, Maggie - Division of Academic Program Standards" userId="ec05bd37-6ff4-4486-b69e-28175b6d77b4" providerId="ADAL" clId="{84824849-D99A-4486-8C49-CBBAAF6A4053}" dt="2020-08-13T14:14:08.676" v="10" actId="6549"/>
        <pc:sldMkLst>
          <pc:docMk/>
          <pc:sldMk cId="0" sldId="267"/>
        </pc:sldMkLst>
      </pc:sldChg>
      <pc:sldChg chg="modNotesTx">
        <pc:chgData name="Doyle, Maggie - Division of Academic Program Standards" userId="ec05bd37-6ff4-4486-b69e-28175b6d77b4" providerId="ADAL" clId="{84824849-D99A-4486-8C49-CBBAAF6A4053}" dt="2020-08-13T14:14:13.005" v="11" actId="6549"/>
        <pc:sldMkLst>
          <pc:docMk/>
          <pc:sldMk cId="0" sldId="26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60120" y="1143000"/>
            <a:ext cx="493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7586982c0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9" name="Google Shape;359;g7586982c0b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 i="1" u="sng" dirty="0">
              <a:solidFill>
                <a:srgbClr val="000000"/>
              </a:solidFill>
              <a:highlight>
                <a:srgbClr val="FFFF00"/>
              </a:highlight>
            </a:endParaRPr>
          </a:p>
        </p:txBody>
      </p:sp>
      <p:sp>
        <p:nvSpPr>
          <p:cNvPr id="360" name="Google Shape;360;g7586982c0b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580c621f75_0_4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2" name="Google Shape;442;g580c621f75_0_4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43" name="Google Shape;443;g580c621f75_0_4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5ec95782e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5" name="Google Shape;455;g5ec95782e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5d0e298dfa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3" name="Google Shape;463;g5d0e298dfa_0_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64" name="Google Shape;464;g5d0e298dfa_0_5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5df58296c7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4" name="Google Shape;474;g5df58296c7_0_10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b="1" dirty="0"/>
          </a:p>
        </p:txBody>
      </p:sp>
      <p:sp>
        <p:nvSpPr>
          <p:cNvPr id="475" name="Google Shape;475;g5df58296c7_0_10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5df58296c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g5df58296c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5fdbd0959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9" name="Google Shape;379;g5fdbd09593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80" name="Google Shape;380;g5fdbd09593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5b80eaabfb_0_3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5b80eaabfb_0_3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6fdb54258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" name="Google Shape;399;g6fdb54258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5cf991a5e8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5cf991a5e8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5d0e298dfa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7" name="Google Shape;417;g5d0e298dfa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b="1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5d0e298dfa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" name="Google Shape;426;g5d0e298dfa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7584805d6c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7584805d6c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758950" y="-608946"/>
            <a:ext cx="36261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5107950" y="1740071"/>
            <a:ext cx="48432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1107375" y="-174529"/>
            <a:ext cx="48432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rge Object">
  <p:cSld name="Large Objec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body" idx="1"/>
          </p:nvPr>
        </p:nvSpPr>
        <p:spPr>
          <a:xfrm>
            <a:off x="434340" y="1026160"/>
            <a:ext cx="8275200" cy="42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title"/>
          </p:nvPr>
        </p:nvSpPr>
        <p:spPr>
          <a:xfrm>
            <a:off x="312718" y="190500"/>
            <a:ext cx="8518500" cy="6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body" idx="2"/>
          </p:nvPr>
        </p:nvSpPr>
        <p:spPr>
          <a:xfrm>
            <a:off x="312718" y="5360428"/>
            <a:ext cx="69342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6" name="Google Shape;96;p15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Google Shape;97;p15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6"/>
          <p:cNvSpPr txBox="1">
            <a:spLocks noGrp="1"/>
          </p:cNvSpPr>
          <p:nvPr>
            <p:ph type="ctrTitle"/>
          </p:nvPr>
        </p:nvSpPr>
        <p:spPr>
          <a:xfrm>
            <a:off x="685800" y="935302"/>
            <a:ext cx="7772100" cy="19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60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0" name="Google Shape;100;p16"/>
          <p:cNvSpPr txBox="1"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Google Shape;101;p16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3" name="Google Shape;103;p16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7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6" name="Google Shape;106;p17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7" name="Google Shape;107;p17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8" name="Google Shape;108;p17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Google Shape;109;p17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8"/>
          <p:cNvSpPr txBox="1">
            <a:spLocks noGrp="1"/>
          </p:cNvSpPr>
          <p:nvPr>
            <p:ph type="title"/>
          </p:nvPr>
        </p:nvSpPr>
        <p:spPr>
          <a:xfrm>
            <a:off x="623888" y="1424783"/>
            <a:ext cx="7886700" cy="23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60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2" name="Google Shape;112;p18"/>
          <p:cNvSpPr txBox="1"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3" name="Google Shape;113;p18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4" name="Google Shape;114;p18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5" name="Google Shape;115;p18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9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8" name="Google Shape;118;p19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38862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9" name="Google Shape;119;p19"/>
          <p:cNvSpPr txBox="1">
            <a:spLocks noGrp="1"/>
          </p:cNvSpPr>
          <p:nvPr>
            <p:ph type="body" idx="2"/>
          </p:nvPr>
        </p:nvSpPr>
        <p:spPr>
          <a:xfrm>
            <a:off x="4629150" y="1521354"/>
            <a:ext cx="38862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0" name="Google Shape;120;p19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1" name="Google Shape;121;p19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2" name="Google Shape;122;p19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0"/>
          <p:cNvSpPr txBox="1">
            <a:spLocks noGrp="1"/>
          </p:cNvSpPr>
          <p:nvPr>
            <p:ph type="title"/>
          </p:nvPr>
        </p:nvSpPr>
        <p:spPr>
          <a:xfrm>
            <a:off x="629841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5" name="Google Shape;125;p20"/>
          <p:cNvSpPr txBox="1">
            <a:spLocks noGrp="1"/>
          </p:cNvSpPr>
          <p:nvPr>
            <p:ph type="body" idx="1"/>
          </p:nvPr>
        </p:nvSpPr>
        <p:spPr>
          <a:xfrm>
            <a:off x="629842" y="1400969"/>
            <a:ext cx="3868200" cy="6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6" name="Google Shape;126;p20"/>
          <p:cNvSpPr txBox="1">
            <a:spLocks noGrp="1"/>
          </p:cNvSpPr>
          <p:nvPr>
            <p:ph type="body" idx="2"/>
          </p:nvPr>
        </p:nvSpPr>
        <p:spPr>
          <a:xfrm>
            <a:off x="629842" y="2087563"/>
            <a:ext cx="3868200" cy="30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7" name="Google Shape;127;p20"/>
          <p:cNvSpPr txBox="1">
            <a:spLocks noGrp="1"/>
          </p:cNvSpPr>
          <p:nvPr>
            <p:ph type="body" idx="3"/>
          </p:nvPr>
        </p:nvSpPr>
        <p:spPr>
          <a:xfrm>
            <a:off x="4629150" y="1400969"/>
            <a:ext cx="3887100" cy="6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8" name="Google Shape;128;p20"/>
          <p:cNvSpPr txBox="1">
            <a:spLocks noGrp="1"/>
          </p:cNvSpPr>
          <p:nvPr>
            <p:ph type="body" idx="4"/>
          </p:nvPr>
        </p:nvSpPr>
        <p:spPr>
          <a:xfrm>
            <a:off x="4629150" y="2087563"/>
            <a:ext cx="3887100" cy="30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9" name="Google Shape;129;p20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0" name="Google Shape;130;p20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1" name="Google Shape;131;p20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1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4" name="Google Shape;134;p21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5" name="Google Shape;135;p21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6" name="Google Shape;136;p21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ctrTitle"/>
          </p:nvPr>
        </p:nvSpPr>
        <p:spPr>
          <a:xfrm>
            <a:off x="685800" y="935302"/>
            <a:ext cx="7772400" cy="19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60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2"/>
          <p:cNvSpPr txBox="1">
            <a:spLocks noGrp="1"/>
          </p:cNvSpPr>
          <p:nvPr>
            <p:ph type="title"/>
          </p:nvPr>
        </p:nvSpPr>
        <p:spPr>
          <a:xfrm>
            <a:off x="629841" y="381000"/>
            <a:ext cx="29493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3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9" name="Google Shape;139;p22"/>
          <p:cNvSpPr txBox="1">
            <a:spLocks noGrp="1"/>
          </p:cNvSpPr>
          <p:nvPr>
            <p:ph type="body" idx="1"/>
          </p:nvPr>
        </p:nvSpPr>
        <p:spPr>
          <a:xfrm>
            <a:off x="3887391" y="822855"/>
            <a:ext cx="4629300" cy="40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381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Char char="•"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0" name="Google Shape;140;p22"/>
          <p:cNvSpPr txBox="1">
            <a:spLocks noGrp="1"/>
          </p:cNvSpPr>
          <p:nvPr>
            <p:ph type="body" idx="2"/>
          </p:nvPr>
        </p:nvSpPr>
        <p:spPr>
          <a:xfrm>
            <a:off x="629841" y="1714500"/>
            <a:ext cx="2949300" cy="31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1" name="Google Shape;141;p22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2" name="Google Shape;142;p22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3" name="Google Shape;143;p22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3"/>
          <p:cNvSpPr txBox="1">
            <a:spLocks noGrp="1"/>
          </p:cNvSpPr>
          <p:nvPr>
            <p:ph type="title"/>
          </p:nvPr>
        </p:nvSpPr>
        <p:spPr>
          <a:xfrm>
            <a:off x="629841" y="381000"/>
            <a:ext cx="29493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3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46" name="Google Shape;146;p23"/>
          <p:cNvSpPr>
            <a:spLocks noGrp="1"/>
          </p:cNvSpPr>
          <p:nvPr>
            <p:ph type="pic" idx="2"/>
          </p:nvPr>
        </p:nvSpPr>
        <p:spPr>
          <a:xfrm>
            <a:off x="3887391" y="822855"/>
            <a:ext cx="4629300" cy="40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7" name="Google Shape;147;p23"/>
          <p:cNvSpPr txBox="1">
            <a:spLocks noGrp="1"/>
          </p:cNvSpPr>
          <p:nvPr>
            <p:ph type="body" idx="1"/>
          </p:nvPr>
        </p:nvSpPr>
        <p:spPr>
          <a:xfrm>
            <a:off x="629841" y="1714500"/>
            <a:ext cx="2949300" cy="31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8" name="Google Shape;148;p23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9" name="Google Shape;149;p23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0" name="Google Shape;150;p23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4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53" name="Google Shape;153;p24"/>
          <p:cNvSpPr txBox="1">
            <a:spLocks noGrp="1"/>
          </p:cNvSpPr>
          <p:nvPr>
            <p:ph type="body" idx="1"/>
          </p:nvPr>
        </p:nvSpPr>
        <p:spPr>
          <a:xfrm rot="5400000">
            <a:off x="2758950" y="-608946"/>
            <a:ext cx="36261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4" name="Google Shape;154;p24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5" name="Google Shape;155;p24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6" name="Google Shape;156;p24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5"/>
          <p:cNvSpPr txBox="1">
            <a:spLocks noGrp="1"/>
          </p:cNvSpPr>
          <p:nvPr>
            <p:ph type="title"/>
          </p:nvPr>
        </p:nvSpPr>
        <p:spPr>
          <a:xfrm rot="5400000">
            <a:off x="5107800" y="1739921"/>
            <a:ext cx="4843200" cy="19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59" name="Google Shape;159;p25"/>
          <p:cNvSpPr txBox="1">
            <a:spLocks noGrp="1"/>
          </p:cNvSpPr>
          <p:nvPr>
            <p:ph type="body" idx="1"/>
          </p:nvPr>
        </p:nvSpPr>
        <p:spPr>
          <a:xfrm rot="5400000">
            <a:off x="1107375" y="-174529"/>
            <a:ext cx="48432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0" name="Google Shape;160;p25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1" name="Google Shape;161;p25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2" name="Google Shape;162;p25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rge Object">
  <p:cSld name="Large Object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6"/>
          <p:cNvSpPr txBox="1">
            <a:spLocks noGrp="1"/>
          </p:cNvSpPr>
          <p:nvPr>
            <p:ph type="body" idx="1"/>
          </p:nvPr>
        </p:nvSpPr>
        <p:spPr>
          <a:xfrm>
            <a:off x="434340" y="1026160"/>
            <a:ext cx="8275200" cy="42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5" name="Google Shape;165;p26"/>
          <p:cNvSpPr txBox="1">
            <a:spLocks noGrp="1"/>
          </p:cNvSpPr>
          <p:nvPr>
            <p:ph type="title"/>
          </p:nvPr>
        </p:nvSpPr>
        <p:spPr>
          <a:xfrm>
            <a:off x="312718" y="190500"/>
            <a:ext cx="8518500" cy="6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66" name="Google Shape;166;p26"/>
          <p:cNvSpPr txBox="1">
            <a:spLocks noGrp="1"/>
          </p:cNvSpPr>
          <p:nvPr>
            <p:ph type="body" idx="2"/>
          </p:nvPr>
        </p:nvSpPr>
        <p:spPr>
          <a:xfrm>
            <a:off x="312718" y="5360428"/>
            <a:ext cx="69342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1">
  <p:cSld name="CUSTO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8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28"/>
          <p:cNvSpPr txBox="1">
            <a:spLocks noGrp="1"/>
          </p:cNvSpPr>
          <p:nvPr>
            <p:ph type="subTitle" idx="1"/>
          </p:nvPr>
        </p:nvSpPr>
        <p:spPr>
          <a:xfrm>
            <a:off x="2486850" y="3818250"/>
            <a:ext cx="4170300" cy="83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2">
  <p:cSld name="CUSTOM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3" cy="5715002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9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29"/>
          <p:cNvSpPr txBox="1">
            <a:spLocks noGrp="1"/>
          </p:cNvSpPr>
          <p:nvPr>
            <p:ph type="subTitle" idx="1"/>
          </p:nvPr>
        </p:nvSpPr>
        <p:spPr>
          <a:xfrm>
            <a:off x="2486850" y="3818250"/>
            <a:ext cx="4170300" cy="83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3">
  <p:cSld name="CUSTOM_1_1">
    <p:bg>
      <p:bgPr>
        <a:solidFill>
          <a:srgbClr val="FFFFFF"/>
        </a:solid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715002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30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30"/>
          <p:cNvSpPr txBox="1">
            <a:spLocks noGrp="1"/>
          </p:cNvSpPr>
          <p:nvPr>
            <p:ph type="subTitle" idx="1"/>
          </p:nvPr>
        </p:nvSpPr>
        <p:spPr>
          <a:xfrm>
            <a:off x="2486850" y="3818250"/>
            <a:ext cx="4170300" cy="83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30"/>
          <p:cNvSpPr txBox="1">
            <a:spLocks noGrp="1"/>
          </p:cNvSpPr>
          <p:nvPr>
            <p:ph type="subTitle" idx="2"/>
          </p:nvPr>
        </p:nvSpPr>
        <p:spPr>
          <a:xfrm>
            <a:off x="673950" y="4819575"/>
            <a:ext cx="32241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30"/>
          <p:cNvSpPr txBox="1">
            <a:spLocks noGrp="1"/>
          </p:cNvSpPr>
          <p:nvPr>
            <p:ph type="subTitle" idx="3"/>
          </p:nvPr>
        </p:nvSpPr>
        <p:spPr>
          <a:xfrm>
            <a:off x="5245950" y="4819575"/>
            <a:ext cx="3224100" cy="39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4">
  <p:cSld name="CUSTOM_1_1_1">
    <p:bg>
      <p:bgPr>
        <a:solidFill>
          <a:srgbClr val="004B75"/>
        </a:solidFill>
        <a:effectLst/>
      </p:bgPr>
    </p:bg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31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31"/>
          <p:cNvSpPr txBox="1">
            <a:spLocks noGrp="1"/>
          </p:cNvSpPr>
          <p:nvPr>
            <p:ph type="subTitle" idx="1"/>
          </p:nvPr>
        </p:nvSpPr>
        <p:spPr>
          <a:xfrm>
            <a:off x="673950" y="4819575"/>
            <a:ext cx="32241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31"/>
          <p:cNvSpPr txBox="1">
            <a:spLocks noGrp="1"/>
          </p:cNvSpPr>
          <p:nvPr>
            <p:ph type="subTitle" idx="2"/>
          </p:nvPr>
        </p:nvSpPr>
        <p:spPr>
          <a:xfrm>
            <a:off x="5245950" y="4819575"/>
            <a:ext cx="3224100" cy="39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Page 2">
  <p:cSld name="CUSTOM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2"/>
          <p:cNvSpPr txBox="1">
            <a:spLocks noGrp="1"/>
          </p:cNvSpPr>
          <p:nvPr>
            <p:ph type="title"/>
          </p:nvPr>
        </p:nvSpPr>
        <p:spPr>
          <a:xfrm>
            <a:off x="1210350" y="803275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32"/>
          <p:cNvSpPr txBox="1">
            <a:spLocks noGrp="1"/>
          </p:cNvSpPr>
          <p:nvPr>
            <p:ph type="subTitle" idx="1"/>
          </p:nvPr>
        </p:nvSpPr>
        <p:spPr>
          <a:xfrm>
            <a:off x="2635350" y="3092013"/>
            <a:ext cx="38733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9pPr>
          </a:lstStyle>
          <a:p>
            <a:endParaRPr/>
          </a:p>
        </p:txBody>
      </p:sp>
      <p:sp>
        <p:nvSpPr>
          <p:cNvPr id="192" name="Google Shape;192;p32"/>
          <p:cNvSpPr txBox="1">
            <a:spLocks noGrp="1"/>
          </p:cNvSpPr>
          <p:nvPr>
            <p:ph type="body" idx="2"/>
          </p:nvPr>
        </p:nvSpPr>
        <p:spPr>
          <a:xfrm>
            <a:off x="2151150" y="3532150"/>
            <a:ext cx="4841700" cy="119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algn="ctr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Page">
  <p:cSld name="CUSTOM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33"/>
          <p:cNvSpPr txBox="1">
            <a:spLocks noGrp="1"/>
          </p:cNvSpPr>
          <p:nvPr>
            <p:ph type="title"/>
          </p:nvPr>
        </p:nvSpPr>
        <p:spPr>
          <a:xfrm>
            <a:off x="1210350" y="803275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33"/>
          <p:cNvSpPr txBox="1">
            <a:spLocks noGrp="1"/>
          </p:cNvSpPr>
          <p:nvPr>
            <p:ph type="subTitle" idx="1"/>
          </p:nvPr>
        </p:nvSpPr>
        <p:spPr>
          <a:xfrm>
            <a:off x="2635350" y="3092013"/>
            <a:ext cx="38733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9pPr>
          </a:lstStyle>
          <a:p>
            <a:endParaRPr/>
          </a:p>
        </p:txBody>
      </p:sp>
      <p:sp>
        <p:nvSpPr>
          <p:cNvPr id="197" name="Google Shape;197;p33"/>
          <p:cNvSpPr txBox="1">
            <a:spLocks noGrp="1"/>
          </p:cNvSpPr>
          <p:nvPr>
            <p:ph type="body" idx="2"/>
          </p:nvPr>
        </p:nvSpPr>
        <p:spPr>
          <a:xfrm>
            <a:off x="2151150" y="3532150"/>
            <a:ext cx="4841700" cy="119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algn="ctr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Full Page">
  <p:cSld name="SECTION_TITLE_AND_DESCRIPTION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4"/>
          <p:cNvSpPr txBox="1">
            <a:spLocks noGrp="1"/>
          </p:cNvSpPr>
          <p:nvPr>
            <p:ph type="body" idx="1"/>
          </p:nvPr>
        </p:nvSpPr>
        <p:spPr>
          <a:xfrm>
            <a:off x="1143000" y="1998125"/>
            <a:ext cx="50433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00" name="Google Shape;200;p34"/>
          <p:cNvSpPr txBox="1">
            <a:spLocks noGrp="1"/>
          </p:cNvSpPr>
          <p:nvPr>
            <p:ph type="title"/>
          </p:nvPr>
        </p:nvSpPr>
        <p:spPr>
          <a:xfrm>
            <a:off x="1143000" y="804525"/>
            <a:ext cx="3109800" cy="6780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01" name="Google Shape;201;p34"/>
          <p:cNvSpPr txBox="1">
            <a:spLocks noGrp="1"/>
          </p:cNvSpPr>
          <p:nvPr>
            <p:ph type="subTitle" idx="2"/>
          </p:nvPr>
        </p:nvSpPr>
        <p:spPr>
          <a:xfrm>
            <a:off x="6540025" y="1998125"/>
            <a:ext cx="17016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02" name="Google Shape;202;p34"/>
          <p:cNvSpPr txBox="1">
            <a:spLocks noGrp="1"/>
          </p:cNvSpPr>
          <p:nvPr>
            <p:ph type="title" idx="3"/>
          </p:nvPr>
        </p:nvSpPr>
        <p:spPr>
          <a:xfrm>
            <a:off x="1143000" y="1655388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Half Page ">
  <p:cSld name="SECTION_TITLE_AND_DESCRIPTION_4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5"/>
          <p:cNvSpPr txBox="1">
            <a:spLocks noGrp="1"/>
          </p:cNvSpPr>
          <p:nvPr>
            <p:ph type="body" idx="1"/>
          </p:nvPr>
        </p:nvSpPr>
        <p:spPr>
          <a:xfrm>
            <a:off x="4598200" y="2321750"/>
            <a:ext cx="36435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05" name="Google Shape;205;p35"/>
          <p:cNvSpPr txBox="1">
            <a:spLocks noGrp="1"/>
          </p:cNvSpPr>
          <p:nvPr>
            <p:ph type="title"/>
          </p:nvPr>
        </p:nvSpPr>
        <p:spPr>
          <a:xfrm>
            <a:off x="4598197" y="804525"/>
            <a:ext cx="3109800" cy="102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06" name="Google Shape;206;p35"/>
          <p:cNvSpPr txBox="1">
            <a:spLocks noGrp="1"/>
          </p:cNvSpPr>
          <p:nvPr>
            <p:ph type="title" idx="2"/>
          </p:nvPr>
        </p:nvSpPr>
        <p:spPr>
          <a:xfrm>
            <a:off x="4598200" y="1979013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">
  <p:cSld name="CUSTOM_2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6"/>
          <p:cNvSpPr txBox="1">
            <a:spLocks noGrp="1"/>
          </p:cNvSpPr>
          <p:nvPr>
            <p:ph type="subTitle" idx="1"/>
          </p:nvPr>
        </p:nvSpPr>
        <p:spPr>
          <a:xfrm>
            <a:off x="1425450" y="4163925"/>
            <a:ext cx="6293100" cy="864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09" name="Google Shape;209;p36"/>
          <p:cNvSpPr/>
          <p:nvPr/>
        </p:nvSpPr>
        <p:spPr>
          <a:xfrm>
            <a:off x="3603300" y="1656100"/>
            <a:ext cx="1937400" cy="1133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2D68C4"/>
                </a:solidFill>
                <a:latin typeface="Poppins"/>
                <a:ea typeface="Poppins"/>
                <a:cs typeface="Poppins"/>
                <a:sym typeface="Poppins"/>
              </a:rPr>
              <a:t>Place Video Here</a:t>
            </a:r>
            <a:endParaRPr sz="1000">
              <a:solidFill>
                <a:srgbClr val="2D68C4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2D68C4"/>
                </a:solidFill>
                <a:latin typeface="Poppins"/>
                <a:ea typeface="Poppins"/>
                <a:cs typeface="Poppins"/>
                <a:sym typeface="Poppins"/>
              </a:rPr>
              <a:t>Make Video box much larger than this one </a:t>
            </a:r>
            <a:endParaRPr sz="1000">
              <a:solidFill>
                <a:srgbClr val="2D6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sual anchor">
  <p:cSld name="CUSTOM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7"/>
          <p:cNvSpPr txBox="1">
            <a:spLocks noGrp="1"/>
          </p:cNvSpPr>
          <p:nvPr>
            <p:ph type="subTitle" idx="1"/>
          </p:nvPr>
        </p:nvSpPr>
        <p:spPr>
          <a:xfrm>
            <a:off x="1425450" y="4163925"/>
            <a:ext cx="6293100" cy="864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pic>
        <p:nvPicPr>
          <p:cNvPr id="212" name="Google Shape;212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7" cy="89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SECTION_TITLE_AND_DESCRIPTION_4_1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8"/>
          <p:cNvSpPr txBox="1">
            <a:spLocks noGrp="1"/>
          </p:cNvSpPr>
          <p:nvPr>
            <p:ph type="title"/>
          </p:nvPr>
        </p:nvSpPr>
        <p:spPr>
          <a:xfrm>
            <a:off x="1143000" y="579500"/>
            <a:ext cx="6827100" cy="3672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sz="2200" b="1"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15" name="Google Shape;215;p38"/>
          <p:cNvSpPr txBox="1">
            <a:spLocks noGrp="1"/>
          </p:cNvSpPr>
          <p:nvPr>
            <p:ph type="subTitle" idx="1"/>
          </p:nvPr>
        </p:nvSpPr>
        <p:spPr>
          <a:xfrm>
            <a:off x="2703900" y="4409150"/>
            <a:ext cx="3705300" cy="515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16" name="Google Shape;216;p38"/>
          <p:cNvSpPr/>
          <p:nvPr/>
        </p:nvSpPr>
        <p:spPr>
          <a:xfrm>
            <a:off x="1540100" y="4252050"/>
            <a:ext cx="633900" cy="6339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ighlight 1">
  <p:cSld name="SECTION_TITLE_AND_DESCRIPTION_3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9"/>
          <p:cNvSpPr txBox="1">
            <a:spLocks noGrp="1"/>
          </p:cNvSpPr>
          <p:nvPr>
            <p:ph type="body" idx="1"/>
          </p:nvPr>
        </p:nvSpPr>
        <p:spPr>
          <a:xfrm>
            <a:off x="5513625" y="2365750"/>
            <a:ext cx="24978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19" name="Google Shape;219;p39"/>
          <p:cNvSpPr txBox="1">
            <a:spLocks noGrp="1"/>
          </p:cNvSpPr>
          <p:nvPr>
            <p:ph type="title"/>
          </p:nvPr>
        </p:nvSpPr>
        <p:spPr>
          <a:xfrm>
            <a:off x="1143000" y="1152000"/>
            <a:ext cx="3252900" cy="341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Font typeface="Poppins ExtraBold"/>
              <a:buNone/>
              <a:defRPr sz="4800"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20" name="Google Shape;220;p39"/>
          <p:cNvSpPr txBox="1">
            <a:spLocks noGrp="1"/>
          </p:cNvSpPr>
          <p:nvPr>
            <p:ph type="subTitle" idx="2"/>
          </p:nvPr>
        </p:nvSpPr>
        <p:spPr>
          <a:xfrm>
            <a:off x="5513650" y="1457025"/>
            <a:ext cx="2497800" cy="864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cxnSp>
        <p:nvCxnSpPr>
          <p:cNvPr id="221" name="Google Shape;221;p39"/>
          <p:cNvCxnSpPr/>
          <p:nvPr/>
        </p:nvCxnSpPr>
        <p:spPr>
          <a:xfrm>
            <a:off x="5139500" y="1152000"/>
            <a:ext cx="0" cy="34110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ighlight 2">
  <p:cSld name="SECTION_TITLE_AND_DESCRIPTION_3_1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40"/>
          <p:cNvSpPr txBox="1">
            <a:spLocks noGrp="1"/>
          </p:cNvSpPr>
          <p:nvPr>
            <p:ph type="body" idx="1"/>
          </p:nvPr>
        </p:nvSpPr>
        <p:spPr>
          <a:xfrm>
            <a:off x="1143000" y="2365750"/>
            <a:ext cx="24978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24" name="Google Shape;224;p40"/>
          <p:cNvSpPr txBox="1">
            <a:spLocks noGrp="1"/>
          </p:cNvSpPr>
          <p:nvPr>
            <p:ph type="subTitle" idx="2"/>
          </p:nvPr>
        </p:nvSpPr>
        <p:spPr>
          <a:xfrm>
            <a:off x="1143000" y="1457025"/>
            <a:ext cx="2497800" cy="864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cxnSp>
        <p:nvCxnSpPr>
          <p:cNvPr id="225" name="Google Shape;225;p40"/>
          <p:cNvCxnSpPr/>
          <p:nvPr/>
        </p:nvCxnSpPr>
        <p:spPr>
          <a:xfrm>
            <a:off x="3851225" y="1152000"/>
            <a:ext cx="0" cy="34110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6" name="Google Shape;226;p40"/>
          <p:cNvSpPr txBox="1">
            <a:spLocks noGrp="1"/>
          </p:cNvSpPr>
          <p:nvPr>
            <p:ph type="title"/>
          </p:nvPr>
        </p:nvSpPr>
        <p:spPr>
          <a:xfrm>
            <a:off x="4416775" y="1152000"/>
            <a:ext cx="3568200" cy="341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Font typeface="Poppins ExtraBold"/>
              <a:buNone/>
              <a:defRPr sz="4800"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&amp; Footer">
  <p:cSld name="SECTION_TITLE_AND_DESCRIPTION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41"/>
          <p:cNvSpPr txBox="1">
            <a:spLocks noGrp="1"/>
          </p:cNvSpPr>
          <p:nvPr>
            <p:ph type="title"/>
          </p:nvPr>
        </p:nvSpPr>
        <p:spPr>
          <a:xfrm>
            <a:off x="1142997" y="804525"/>
            <a:ext cx="3109800" cy="102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29" name="Google Shape;229;p41"/>
          <p:cNvSpPr txBox="1">
            <a:spLocks noGrp="1"/>
          </p:cNvSpPr>
          <p:nvPr>
            <p:ph type="title" idx="2"/>
          </p:nvPr>
        </p:nvSpPr>
        <p:spPr>
          <a:xfrm>
            <a:off x="1143000" y="1826625"/>
            <a:ext cx="3109800" cy="3597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30" name="Google Shape;230;p41"/>
          <p:cNvSpPr txBox="1">
            <a:spLocks noGrp="1"/>
          </p:cNvSpPr>
          <p:nvPr>
            <p:ph type="body" idx="1"/>
          </p:nvPr>
        </p:nvSpPr>
        <p:spPr>
          <a:xfrm>
            <a:off x="1143000" y="2321750"/>
            <a:ext cx="43038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31" name="Google Shape;231;p41"/>
          <p:cNvSpPr txBox="1">
            <a:spLocks noGrp="1"/>
          </p:cNvSpPr>
          <p:nvPr>
            <p:ph type="subTitle" idx="3"/>
          </p:nvPr>
        </p:nvSpPr>
        <p:spPr>
          <a:xfrm>
            <a:off x="5995600" y="2321750"/>
            <a:ext cx="22461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32" name="Google Shape;232;p41"/>
          <p:cNvSpPr txBox="1"/>
          <p:nvPr/>
        </p:nvSpPr>
        <p:spPr>
          <a:xfrm>
            <a:off x="1525" y="5241950"/>
            <a:ext cx="5956500" cy="2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CAPTIONS AND CREDITS</a:t>
            </a:r>
            <a:endParaRPr sz="700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33" name="Google Shape;233;p41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7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‹#›</a:t>
            </a:fld>
            <a:endParaRPr sz="700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34" name="Google Shape;234;p41"/>
          <p:cNvSpPr txBox="1"/>
          <p:nvPr/>
        </p:nvSpPr>
        <p:spPr>
          <a:xfrm>
            <a:off x="1126625" y="0"/>
            <a:ext cx="1353600" cy="5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SECTION TITLE</a:t>
            </a:r>
            <a:endParaRPr sz="700" b="1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35" name="Google Shape;235;p41"/>
          <p:cNvSpPr txBox="1"/>
          <p:nvPr/>
        </p:nvSpPr>
        <p:spPr>
          <a:xfrm>
            <a:off x="2480225" y="0"/>
            <a:ext cx="1353600" cy="5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SECTION TITLE</a:t>
            </a:r>
            <a:endParaRPr sz="700" b="1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36" name="Google Shape;236;p41"/>
          <p:cNvSpPr txBox="1"/>
          <p:nvPr/>
        </p:nvSpPr>
        <p:spPr>
          <a:xfrm>
            <a:off x="3833825" y="0"/>
            <a:ext cx="1353600" cy="5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>
                <a:solidFill>
                  <a:srgbClr val="397ED0"/>
                </a:solidFill>
                <a:latin typeface="Poppins"/>
                <a:ea typeface="Poppins"/>
                <a:cs typeface="Poppins"/>
                <a:sym typeface="Poppins"/>
              </a:rPr>
              <a:t>SECTION TITLE</a:t>
            </a:r>
            <a:endParaRPr sz="700" b="1">
              <a:solidFill>
                <a:srgbClr val="397ED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37" name="Google Shape;237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0050" y="227788"/>
            <a:ext cx="219456" cy="1645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 Full Page">
  <p:cSld name="SECTION_TITLE_AND_DESCRIPTION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42"/>
          <p:cNvSpPr txBox="1">
            <a:spLocks noGrp="1"/>
          </p:cNvSpPr>
          <p:nvPr>
            <p:ph type="body" idx="1"/>
          </p:nvPr>
        </p:nvSpPr>
        <p:spPr>
          <a:xfrm>
            <a:off x="1143000" y="1998125"/>
            <a:ext cx="50433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40" name="Google Shape;240;p42"/>
          <p:cNvSpPr txBox="1">
            <a:spLocks noGrp="1"/>
          </p:cNvSpPr>
          <p:nvPr>
            <p:ph type="title"/>
          </p:nvPr>
        </p:nvSpPr>
        <p:spPr>
          <a:xfrm>
            <a:off x="1143000" y="804525"/>
            <a:ext cx="3109800" cy="6780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2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41" name="Google Shape;241;p42"/>
          <p:cNvSpPr txBox="1">
            <a:spLocks noGrp="1"/>
          </p:cNvSpPr>
          <p:nvPr>
            <p:ph type="subTitle" idx="2"/>
          </p:nvPr>
        </p:nvSpPr>
        <p:spPr>
          <a:xfrm>
            <a:off x="6540025" y="1998125"/>
            <a:ext cx="17016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Poppins SemiBold"/>
              <a:buNone/>
              <a:defRPr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42" name="Google Shape;242;p42"/>
          <p:cNvSpPr txBox="1">
            <a:spLocks noGrp="1"/>
          </p:cNvSpPr>
          <p:nvPr>
            <p:ph type="title" idx="3"/>
          </p:nvPr>
        </p:nvSpPr>
        <p:spPr>
          <a:xfrm>
            <a:off x="1143000" y="1655388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623888" y="1424783"/>
            <a:ext cx="7886700" cy="23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60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43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5" name="Google Shape;245;p43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6" name="Google Shape;246;p43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_1"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44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9" name="Google Shape;249;p44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0" name="Google Shape;250;p44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45"/>
          <p:cNvSpPr txBox="1">
            <a:spLocks noGrp="1"/>
          </p:cNvSpPr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3" name="Google Shape;253;p45"/>
          <p:cNvSpPr txBox="1">
            <a:spLocks noGrp="1"/>
          </p:cNvSpPr>
          <p:nvPr>
            <p:ph type="body" idx="1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54" name="Google Shape;254;p45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46"/>
          <p:cNvSpPr txBox="1">
            <a:spLocks noGrp="1"/>
          </p:cNvSpPr>
          <p:nvPr>
            <p:ph type="ctrTitle"/>
          </p:nvPr>
        </p:nvSpPr>
        <p:spPr>
          <a:xfrm>
            <a:off x="311708" y="827306"/>
            <a:ext cx="8520600" cy="2280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57" name="Google Shape;257;p46"/>
          <p:cNvSpPr txBox="1">
            <a:spLocks noGrp="1"/>
          </p:cNvSpPr>
          <p:nvPr>
            <p:ph type="subTitle" idx="1"/>
          </p:nvPr>
        </p:nvSpPr>
        <p:spPr>
          <a:xfrm>
            <a:off x="311700" y="3149028"/>
            <a:ext cx="8520600" cy="880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58" name="Google Shape;258;p46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_3"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47"/>
          <p:cNvSpPr txBox="1">
            <a:spLocks noGrp="1"/>
          </p:cNvSpPr>
          <p:nvPr>
            <p:ph type="title"/>
          </p:nvPr>
        </p:nvSpPr>
        <p:spPr>
          <a:xfrm>
            <a:off x="935325" y="967625"/>
            <a:ext cx="5149800" cy="15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261" name="Google Shape;261;p47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Clr>
                <a:srgbClr val="000000"/>
              </a:buClr>
              <a:buSzPts val="1100"/>
              <a:buFont typeface="Arial"/>
              <a:buNone/>
              <a:defRPr/>
            </a:lvl1pPr>
            <a:lvl2pPr lvl="1" rtl="0">
              <a:buClr>
                <a:srgbClr val="000000"/>
              </a:buClr>
              <a:buSzPts val="1100"/>
              <a:buFont typeface="Arial"/>
              <a:buNone/>
              <a:defRPr/>
            </a:lvl2pPr>
            <a:lvl3pPr lvl="2" rtl="0">
              <a:buClr>
                <a:srgbClr val="000000"/>
              </a:buClr>
              <a:buSzPts val="1100"/>
              <a:buFont typeface="Arial"/>
              <a:buNone/>
              <a:defRPr/>
            </a:lvl3pPr>
            <a:lvl4pPr lvl="3" rtl="0">
              <a:buClr>
                <a:srgbClr val="000000"/>
              </a:buClr>
              <a:buSzPts val="1100"/>
              <a:buFont typeface="Arial"/>
              <a:buNone/>
              <a:defRPr/>
            </a:lvl4pPr>
            <a:lvl5pPr lvl="4" rtl="0">
              <a:buClr>
                <a:srgbClr val="000000"/>
              </a:buClr>
              <a:buSzPts val="1100"/>
              <a:buFont typeface="Arial"/>
              <a:buNone/>
              <a:defRPr/>
            </a:lvl5pPr>
            <a:lvl6pPr lvl="5" rtl="0">
              <a:buClr>
                <a:srgbClr val="000000"/>
              </a:buClr>
              <a:buSzPts val="1100"/>
              <a:buFont typeface="Arial"/>
              <a:buNone/>
              <a:defRPr/>
            </a:lvl6pPr>
            <a:lvl7pPr lvl="6" rtl="0">
              <a:buClr>
                <a:srgbClr val="000000"/>
              </a:buClr>
              <a:buSzPts val="1100"/>
              <a:buFont typeface="Arial"/>
              <a:buNone/>
              <a:defRPr/>
            </a:lvl7pPr>
            <a:lvl8pPr lvl="7" rtl="0">
              <a:buClr>
                <a:srgbClr val="000000"/>
              </a:buClr>
              <a:buSzPts val="1100"/>
              <a:buFont typeface="Arial"/>
              <a:buNone/>
              <a:defRPr/>
            </a:lvl8pPr>
            <a:lvl9pPr lvl="8" rtl="0">
              <a:buClr>
                <a:srgbClr val="000000"/>
              </a:buClr>
              <a:buSzPts val="1100"/>
              <a:buFont typeface="Arial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1">
  <p:cSld name="CUSTO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49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49"/>
          <p:cNvSpPr txBox="1">
            <a:spLocks noGrp="1"/>
          </p:cNvSpPr>
          <p:nvPr>
            <p:ph type="subTitle" idx="1"/>
          </p:nvPr>
        </p:nvSpPr>
        <p:spPr>
          <a:xfrm>
            <a:off x="2486850" y="3818250"/>
            <a:ext cx="4170300" cy="83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2">
  <p:cSld name="CUSTOM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8229601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50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50"/>
          <p:cNvSpPr txBox="1">
            <a:spLocks noGrp="1"/>
          </p:cNvSpPr>
          <p:nvPr>
            <p:ph type="subTitle" idx="1"/>
          </p:nvPr>
        </p:nvSpPr>
        <p:spPr>
          <a:xfrm>
            <a:off x="2486850" y="3818250"/>
            <a:ext cx="4170300" cy="83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3">
  <p:cSld name="CUSTOM_1_1">
    <p:bg>
      <p:bgPr>
        <a:solidFill>
          <a:srgbClr val="FFFFFF"/>
        </a:solidFill>
        <a:effectLst/>
      </p:bgPr>
    </p:bg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Google Shape;274;p5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8229601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51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51"/>
          <p:cNvSpPr txBox="1">
            <a:spLocks noGrp="1"/>
          </p:cNvSpPr>
          <p:nvPr>
            <p:ph type="subTitle" idx="1"/>
          </p:nvPr>
        </p:nvSpPr>
        <p:spPr>
          <a:xfrm>
            <a:off x="2486850" y="3818250"/>
            <a:ext cx="4170300" cy="83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77" name="Google Shape;277;p51"/>
          <p:cNvSpPr txBox="1">
            <a:spLocks noGrp="1"/>
          </p:cNvSpPr>
          <p:nvPr>
            <p:ph type="subTitle" idx="2"/>
          </p:nvPr>
        </p:nvSpPr>
        <p:spPr>
          <a:xfrm>
            <a:off x="673950" y="4819575"/>
            <a:ext cx="32241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51"/>
          <p:cNvSpPr txBox="1">
            <a:spLocks noGrp="1"/>
          </p:cNvSpPr>
          <p:nvPr>
            <p:ph type="subTitle" idx="3"/>
          </p:nvPr>
        </p:nvSpPr>
        <p:spPr>
          <a:xfrm>
            <a:off x="5245950" y="4819575"/>
            <a:ext cx="3224100" cy="39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4">
  <p:cSld name="CUSTOM_1_1_1">
    <p:bg>
      <p:bgPr>
        <a:solidFill>
          <a:srgbClr val="004B75"/>
        </a:solidFill>
        <a:effectLst/>
      </p:bgPr>
    </p:bg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Google Shape;280;p5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82296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52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52"/>
          <p:cNvSpPr txBox="1">
            <a:spLocks noGrp="1"/>
          </p:cNvSpPr>
          <p:nvPr>
            <p:ph type="subTitle" idx="1"/>
          </p:nvPr>
        </p:nvSpPr>
        <p:spPr>
          <a:xfrm>
            <a:off x="673950" y="4819575"/>
            <a:ext cx="32241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52"/>
          <p:cNvSpPr txBox="1">
            <a:spLocks noGrp="1"/>
          </p:cNvSpPr>
          <p:nvPr>
            <p:ph type="subTitle" idx="2"/>
          </p:nvPr>
        </p:nvSpPr>
        <p:spPr>
          <a:xfrm>
            <a:off x="5245950" y="4819575"/>
            <a:ext cx="3224100" cy="39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Page 2">
  <p:cSld name="CUSTOM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53"/>
          <p:cNvSpPr txBox="1">
            <a:spLocks noGrp="1"/>
          </p:cNvSpPr>
          <p:nvPr>
            <p:ph type="title"/>
          </p:nvPr>
        </p:nvSpPr>
        <p:spPr>
          <a:xfrm>
            <a:off x="1210350" y="803275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53"/>
          <p:cNvSpPr txBox="1">
            <a:spLocks noGrp="1"/>
          </p:cNvSpPr>
          <p:nvPr>
            <p:ph type="subTitle" idx="1"/>
          </p:nvPr>
        </p:nvSpPr>
        <p:spPr>
          <a:xfrm>
            <a:off x="2635350" y="3092013"/>
            <a:ext cx="38733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9pPr>
          </a:lstStyle>
          <a:p>
            <a:endParaRPr/>
          </a:p>
        </p:txBody>
      </p:sp>
      <p:sp>
        <p:nvSpPr>
          <p:cNvPr id="287" name="Google Shape;287;p53"/>
          <p:cNvSpPr txBox="1">
            <a:spLocks noGrp="1"/>
          </p:cNvSpPr>
          <p:nvPr>
            <p:ph type="body" idx="2"/>
          </p:nvPr>
        </p:nvSpPr>
        <p:spPr>
          <a:xfrm>
            <a:off x="2151150" y="3532150"/>
            <a:ext cx="4841700" cy="119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algn="ctr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38862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2"/>
          </p:nvPr>
        </p:nvSpPr>
        <p:spPr>
          <a:xfrm>
            <a:off x="4629150" y="1521354"/>
            <a:ext cx="38862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Page">
  <p:cSld name="CUSTOM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Google Shape;289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2296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54"/>
          <p:cNvSpPr txBox="1">
            <a:spLocks noGrp="1"/>
          </p:cNvSpPr>
          <p:nvPr>
            <p:ph type="title"/>
          </p:nvPr>
        </p:nvSpPr>
        <p:spPr>
          <a:xfrm>
            <a:off x="1210350" y="803275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p54"/>
          <p:cNvSpPr txBox="1">
            <a:spLocks noGrp="1"/>
          </p:cNvSpPr>
          <p:nvPr>
            <p:ph type="subTitle" idx="1"/>
          </p:nvPr>
        </p:nvSpPr>
        <p:spPr>
          <a:xfrm>
            <a:off x="2635350" y="3092013"/>
            <a:ext cx="38733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9pPr>
          </a:lstStyle>
          <a:p>
            <a:endParaRPr/>
          </a:p>
        </p:txBody>
      </p:sp>
      <p:sp>
        <p:nvSpPr>
          <p:cNvPr id="292" name="Google Shape;292;p54"/>
          <p:cNvSpPr txBox="1">
            <a:spLocks noGrp="1"/>
          </p:cNvSpPr>
          <p:nvPr>
            <p:ph type="body" idx="2"/>
          </p:nvPr>
        </p:nvSpPr>
        <p:spPr>
          <a:xfrm>
            <a:off x="2151150" y="3532150"/>
            <a:ext cx="4841700" cy="119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algn="ctr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Full Page">
  <p:cSld name="SECTION_TITLE_AND_DESCRIPTION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55"/>
          <p:cNvSpPr txBox="1">
            <a:spLocks noGrp="1"/>
          </p:cNvSpPr>
          <p:nvPr>
            <p:ph type="body" idx="1"/>
          </p:nvPr>
        </p:nvSpPr>
        <p:spPr>
          <a:xfrm>
            <a:off x="1143000" y="1998125"/>
            <a:ext cx="50433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95" name="Google Shape;295;p55"/>
          <p:cNvSpPr txBox="1">
            <a:spLocks noGrp="1"/>
          </p:cNvSpPr>
          <p:nvPr>
            <p:ph type="title"/>
          </p:nvPr>
        </p:nvSpPr>
        <p:spPr>
          <a:xfrm>
            <a:off x="1143000" y="804525"/>
            <a:ext cx="3109800" cy="6780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96" name="Google Shape;296;p55"/>
          <p:cNvSpPr txBox="1">
            <a:spLocks noGrp="1"/>
          </p:cNvSpPr>
          <p:nvPr>
            <p:ph type="subTitle" idx="2"/>
          </p:nvPr>
        </p:nvSpPr>
        <p:spPr>
          <a:xfrm>
            <a:off x="6540025" y="1998125"/>
            <a:ext cx="17016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97" name="Google Shape;297;p55"/>
          <p:cNvSpPr txBox="1">
            <a:spLocks noGrp="1"/>
          </p:cNvSpPr>
          <p:nvPr>
            <p:ph type="title" idx="3"/>
          </p:nvPr>
        </p:nvSpPr>
        <p:spPr>
          <a:xfrm>
            <a:off x="1143000" y="1655388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Half Page ">
  <p:cSld name="SECTION_TITLE_AND_DESCRIPTION_4"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56"/>
          <p:cNvSpPr txBox="1">
            <a:spLocks noGrp="1"/>
          </p:cNvSpPr>
          <p:nvPr>
            <p:ph type="body" idx="1"/>
          </p:nvPr>
        </p:nvSpPr>
        <p:spPr>
          <a:xfrm>
            <a:off x="4598200" y="2321750"/>
            <a:ext cx="36435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0" name="Google Shape;300;p56"/>
          <p:cNvSpPr txBox="1">
            <a:spLocks noGrp="1"/>
          </p:cNvSpPr>
          <p:nvPr>
            <p:ph type="title"/>
          </p:nvPr>
        </p:nvSpPr>
        <p:spPr>
          <a:xfrm>
            <a:off x="4598197" y="804525"/>
            <a:ext cx="3109800" cy="102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01" name="Google Shape;301;p56"/>
          <p:cNvSpPr txBox="1">
            <a:spLocks noGrp="1"/>
          </p:cNvSpPr>
          <p:nvPr>
            <p:ph type="title" idx="2"/>
          </p:nvPr>
        </p:nvSpPr>
        <p:spPr>
          <a:xfrm>
            <a:off x="4598200" y="1979013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">
  <p:cSld name="CUSTOM_2"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57"/>
          <p:cNvSpPr txBox="1">
            <a:spLocks noGrp="1"/>
          </p:cNvSpPr>
          <p:nvPr>
            <p:ph type="subTitle" idx="1"/>
          </p:nvPr>
        </p:nvSpPr>
        <p:spPr>
          <a:xfrm>
            <a:off x="1425450" y="4163925"/>
            <a:ext cx="6293100" cy="864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04" name="Google Shape;304;p57"/>
          <p:cNvSpPr/>
          <p:nvPr/>
        </p:nvSpPr>
        <p:spPr>
          <a:xfrm>
            <a:off x="3603300" y="1656100"/>
            <a:ext cx="1937400" cy="1133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2D68C4"/>
                </a:solidFill>
                <a:latin typeface="Poppins"/>
                <a:ea typeface="Poppins"/>
                <a:cs typeface="Poppins"/>
                <a:sym typeface="Poppins"/>
              </a:rPr>
              <a:t>Place Video Here</a:t>
            </a:r>
            <a:endParaRPr sz="1000">
              <a:solidFill>
                <a:srgbClr val="2D68C4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2D68C4"/>
                </a:solidFill>
                <a:latin typeface="Poppins"/>
                <a:ea typeface="Poppins"/>
                <a:cs typeface="Poppins"/>
                <a:sym typeface="Poppins"/>
              </a:rPr>
              <a:t>Make Video box much larger than this one </a:t>
            </a:r>
            <a:endParaRPr sz="1000">
              <a:solidFill>
                <a:srgbClr val="2D6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sual anchor">
  <p:cSld name="CUSTOM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58"/>
          <p:cNvSpPr txBox="1">
            <a:spLocks noGrp="1"/>
          </p:cNvSpPr>
          <p:nvPr>
            <p:ph type="subTitle" idx="1"/>
          </p:nvPr>
        </p:nvSpPr>
        <p:spPr>
          <a:xfrm>
            <a:off x="1425450" y="4163925"/>
            <a:ext cx="6293100" cy="864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pic>
        <p:nvPicPr>
          <p:cNvPr id="307" name="Google Shape;307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229598" cy="8073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SECTION_TITLE_AND_DESCRIPTION_4_1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59"/>
          <p:cNvSpPr txBox="1">
            <a:spLocks noGrp="1"/>
          </p:cNvSpPr>
          <p:nvPr>
            <p:ph type="title"/>
          </p:nvPr>
        </p:nvSpPr>
        <p:spPr>
          <a:xfrm>
            <a:off x="1143000" y="579500"/>
            <a:ext cx="6827100" cy="3672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sz="2200" b="1"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10" name="Google Shape;310;p59"/>
          <p:cNvSpPr txBox="1">
            <a:spLocks noGrp="1"/>
          </p:cNvSpPr>
          <p:nvPr>
            <p:ph type="subTitle" idx="1"/>
          </p:nvPr>
        </p:nvSpPr>
        <p:spPr>
          <a:xfrm>
            <a:off x="2703900" y="4409150"/>
            <a:ext cx="3705300" cy="515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11" name="Google Shape;311;p59"/>
          <p:cNvSpPr/>
          <p:nvPr/>
        </p:nvSpPr>
        <p:spPr>
          <a:xfrm>
            <a:off x="1540100" y="4252050"/>
            <a:ext cx="633900" cy="6339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ighlight 1">
  <p:cSld name="SECTION_TITLE_AND_DESCRIPTION_3"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60"/>
          <p:cNvSpPr txBox="1">
            <a:spLocks noGrp="1"/>
          </p:cNvSpPr>
          <p:nvPr>
            <p:ph type="body" idx="1"/>
          </p:nvPr>
        </p:nvSpPr>
        <p:spPr>
          <a:xfrm>
            <a:off x="5513625" y="2365750"/>
            <a:ext cx="24978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14" name="Google Shape;314;p60"/>
          <p:cNvSpPr txBox="1">
            <a:spLocks noGrp="1"/>
          </p:cNvSpPr>
          <p:nvPr>
            <p:ph type="title"/>
          </p:nvPr>
        </p:nvSpPr>
        <p:spPr>
          <a:xfrm>
            <a:off x="1143000" y="1152000"/>
            <a:ext cx="3252900" cy="341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Font typeface="Poppins ExtraBold"/>
              <a:buNone/>
              <a:defRPr sz="4800"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15" name="Google Shape;315;p60"/>
          <p:cNvSpPr txBox="1">
            <a:spLocks noGrp="1"/>
          </p:cNvSpPr>
          <p:nvPr>
            <p:ph type="subTitle" idx="2"/>
          </p:nvPr>
        </p:nvSpPr>
        <p:spPr>
          <a:xfrm>
            <a:off x="5513650" y="1457025"/>
            <a:ext cx="2497800" cy="864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cxnSp>
        <p:nvCxnSpPr>
          <p:cNvPr id="316" name="Google Shape;316;p60"/>
          <p:cNvCxnSpPr/>
          <p:nvPr/>
        </p:nvCxnSpPr>
        <p:spPr>
          <a:xfrm>
            <a:off x="5139500" y="1152000"/>
            <a:ext cx="0" cy="34110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ighlight 2">
  <p:cSld name="SECTION_TITLE_AND_DESCRIPTION_3_1"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61"/>
          <p:cNvSpPr txBox="1">
            <a:spLocks noGrp="1"/>
          </p:cNvSpPr>
          <p:nvPr>
            <p:ph type="body" idx="1"/>
          </p:nvPr>
        </p:nvSpPr>
        <p:spPr>
          <a:xfrm>
            <a:off x="1143000" y="2365750"/>
            <a:ext cx="24978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19" name="Google Shape;319;p61"/>
          <p:cNvSpPr txBox="1">
            <a:spLocks noGrp="1"/>
          </p:cNvSpPr>
          <p:nvPr>
            <p:ph type="subTitle" idx="2"/>
          </p:nvPr>
        </p:nvSpPr>
        <p:spPr>
          <a:xfrm>
            <a:off x="1143000" y="1457025"/>
            <a:ext cx="2497800" cy="864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cxnSp>
        <p:nvCxnSpPr>
          <p:cNvPr id="320" name="Google Shape;320;p61"/>
          <p:cNvCxnSpPr/>
          <p:nvPr/>
        </p:nvCxnSpPr>
        <p:spPr>
          <a:xfrm>
            <a:off x="3851225" y="1152000"/>
            <a:ext cx="0" cy="34110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1" name="Google Shape;321;p61"/>
          <p:cNvSpPr txBox="1">
            <a:spLocks noGrp="1"/>
          </p:cNvSpPr>
          <p:nvPr>
            <p:ph type="title"/>
          </p:nvPr>
        </p:nvSpPr>
        <p:spPr>
          <a:xfrm>
            <a:off x="4416775" y="1152000"/>
            <a:ext cx="3568200" cy="341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Font typeface="Poppins ExtraBold"/>
              <a:buNone/>
              <a:defRPr sz="4800"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&amp; Footer">
  <p:cSld name="SECTION_TITLE_AND_DESCRIPTION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62"/>
          <p:cNvSpPr txBox="1">
            <a:spLocks noGrp="1"/>
          </p:cNvSpPr>
          <p:nvPr>
            <p:ph type="title"/>
          </p:nvPr>
        </p:nvSpPr>
        <p:spPr>
          <a:xfrm>
            <a:off x="1142997" y="804525"/>
            <a:ext cx="3109800" cy="102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24" name="Google Shape;324;p62"/>
          <p:cNvSpPr txBox="1">
            <a:spLocks noGrp="1"/>
          </p:cNvSpPr>
          <p:nvPr>
            <p:ph type="title" idx="2"/>
          </p:nvPr>
        </p:nvSpPr>
        <p:spPr>
          <a:xfrm>
            <a:off x="1143000" y="1826625"/>
            <a:ext cx="3109800" cy="3597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25" name="Google Shape;325;p62"/>
          <p:cNvSpPr txBox="1">
            <a:spLocks noGrp="1"/>
          </p:cNvSpPr>
          <p:nvPr>
            <p:ph type="body" idx="1"/>
          </p:nvPr>
        </p:nvSpPr>
        <p:spPr>
          <a:xfrm>
            <a:off x="1143000" y="2321750"/>
            <a:ext cx="43038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26" name="Google Shape;326;p62"/>
          <p:cNvSpPr txBox="1">
            <a:spLocks noGrp="1"/>
          </p:cNvSpPr>
          <p:nvPr>
            <p:ph type="subTitle" idx="3"/>
          </p:nvPr>
        </p:nvSpPr>
        <p:spPr>
          <a:xfrm>
            <a:off x="5995600" y="2321750"/>
            <a:ext cx="22461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27" name="Google Shape;327;p62"/>
          <p:cNvSpPr txBox="1"/>
          <p:nvPr/>
        </p:nvSpPr>
        <p:spPr>
          <a:xfrm>
            <a:off x="1525" y="5241950"/>
            <a:ext cx="5956500" cy="2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CAPTIONS AND CREDITS</a:t>
            </a:r>
            <a:endParaRPr sz="700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8" name="Google Shape;328;p62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7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‹#›</a:t>
            </a:fld>
            <a:endParaRPr sz="700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9" name="Google Shape;329;p62"/>
          <p:cNvSpPr txBox="1"/>
          <p:nvPr/>
        </p:nvSpPr>
        <p:spPr>
          <a:xfrm>
            <a:off x="1126625" y="0"/>
            <a:ext cx="1353600" cy="5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SECTION TITLE</a:t>
            </a:r>
            <a:endParaRPr sz="700" b="1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30" name="Google Shape;330;p62"/>
          <p:cNvSpPr txBox="1"/>
          <p:nvPr/>
        </p:nvSpPr>
        <p:spPr>
          <a:xfrm>
            <a:off x="2480225" y="0"/>
            <a:ext cx="1353600" cy="5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SECTION TITLE</a:t>
            </a:r>
            <a:endParaRPr sz="700" b="1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31" name="Google Shape;331;p62"/>
          <p:cNvSpPr txBox="1"/>
          <p:nvPr/>
        </p:nvSpPr>
        <p:spPr>
          <a:xfrm>
            <a:off x="3833825" y="0"/>
            <a:ext cx="1353600" cy="5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>
                <a:solidFill>
                  <a:srgbClr val="397ED0"/>
                </a:solidFill>
                <a:latin typeface="Poppins"/>
                <a:ea typeface="Poppins"/>
                <a:cs typeface="Poppins"/>
                <a:sym typeface="Poppins"/>
              </a:rPr>
              <a:t>SECTION TITLE</a:t>
            </a:r>
            <a:endParaRPr sz="700" b="1">
              <a:solidFill>
                <a:srgbClr val="397ED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32" name="Google Shape;332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0050" y="227788"/>
            <a:ext cx="197510" cy="1481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 Full Page">
  <p:cSld name="SECTION_TITLE_AND_DESCRIPTION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63"/>
          <p:cNvSpPr txBox="1">
            <a:spLocks noGrp="1"/>
          </p:cNvSpPr>
          <p:nvPr>
            <p:ph type="body" idx="1"/>
          </p:nvPr>
        </p:nvSpPr>
        <p:spPr>
          <a:xfrm>
            <a:off x="1143000" y="1998125"/>
            <a:ext cx="50433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35" name="Google Shape;335;p63"/>
          <p:cNvSpPr txBox="1">
            <a:spLocks noGrp="1"/>
          </p:cNvSpPr>
          <p:nvPr>
            <p:ph type="title"/>
          </p:nvPr>
        </p:nvSpPr>
        <p:spPr>
          <a:xfrm>
            <a:off x="1143000" y="804525"/>
            <a:ext cx="3109800" cy="6780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2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36" name="Google Shape;336;p63"/>
          <p:cNvSpPr txBox="1">
            <a:spLocks noGrp="1"/>
          </p:cNvSpPr>
          <p:nvPr>
            <p:ph type="subTitle" idx="2"/>
          </p:nvPr>
        </p:nvSpPr>
        <p:spPr>
          <a:xfrm>
            <a:off x="6540025" y="1998125"/>
            <a:ext cx="17016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Poppins SemiBold"/>
              <a:buNone/>
              <a:defRPr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37" name="Google Shape;337;p63"/>
          <p:cNvSpPr txBox="1">
            <a:spLocks noGrp="1"/>
          </p:cNvSpPr>
          <p:nvPr>
            <p:ph type="title" idx="3"/>
          </p:nvPr>
        </p:nvSpPr>
        <p:spPr>
          <a:xfrm>
            <a:off x="1143000" y="1655388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629841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629842" y="1400969"/>
            <a:ext cx="3868200" cy="6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2"/>
          </p:nvPr>
        </p:nvSpPr>
        <p:spPr>
          <a:xfrm>
            <a:off x="629842" y="2087563"/>
            <a:ext cx="3868200" cy="30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3"/>
          </p:nvPr>
        </p:nvSpPr>
        <p:spPr>
          <a:xfrm>
            <a:off x="4629150" y="1400969"/>
            <a:ext cx="3887400" cy="6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4"/>
          </p:nvPr>
        </p:nvSpPr>
        <p:spPr>
          <a:xfrm>
            <a:off x="4629150" y="2087563"/>
            <a:ext cx="3887400" cy="30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64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0" name="Google Shape;340;p64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1" name="Google Shape;341;p64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_1"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65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4" name="Google Shape;344;p65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5" name="Google Shape;345;p65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66"/>
          <p:cNvSpPr txBox="1">
            <a:spLocks noGrp="1"/>
          </p:cNvSpPr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8" name="Google Shape;348;p66"/>
          <p:cNvSpPr txBox="1">
            <a:spLocks noGrp="1"/>
          </p:cNvSpPr>
          <p:nvPr>
            <p:ph type="body" idx="1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49" name="Google Shape;349;p66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67"/>
          <p:cNvSpPr txBox="1">
            <a:spLocks noGrp="1"/>
          </p:cNvSpPr>
          <p:nvPr>
            <p:ph type="ctrTitle"/>
          </p:nvPr>
        </p:nvSpPr>
        <p:spPr>
          <a:xfrm>
            <a:off x="311708" y="827306"/>
            <a:ext cx="8520600" cy="2280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52" name="Google Shape;352;p67"/>
          <p:cNvSpPr txBox="1">
            <a:spLocks noGrp="1"/>
          </p:cNvSpPr>
          <p:nvPr>
            <p:ph type="subTitle" idx="1"/>
          </p:nvPr>
        </p:nvSpPr>
        <p:spPr>
          <a:xfrm>
            <a:off x="311700" y="3149028"/>
            <a:ext cx="8520600" cy="880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53" name="Google Shape;353;p67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_3"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68"/>
          <p:cNvSpPr txBox="1">
            <a:spLocks noGrp="1"/>
          </p:cNvSpPr>
          <p:nvPr>
            <p:ph type="title"/>
          </p:nvPr>
        </p:nvSpPr>
        <p:spPr>
          <a:xfrm>
            <a:off x="935325" y="967625"/>
            <a:ext cx="5149800" cy="15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356" name="Google Shape;356;p68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Clr>
                <a:srgbClr val="000000"/>
              </a:buClr>
              <a:buSzPts val="1100"/>
              <a:buFont typeface="Arial"/>
              <a:buNone/>
              <a:defRPr/>
            </a:lvl1pPr>
            <a:lvl2pPr lvl="1" rtl="0">
              <a:buClr>
                <a:srgbClr val="000000"/>
              </a:buClr>
              <a:buSzPts val="1100"/>
              <a:buFont typeface="Arial"/>
              <a:buNone/>
              <a:defRPr/>
            </a:lvl2pPr>
            <a:lvl3pPr lvl="2" rtl="0">
              <a:buClr>
                <a:srgbClr val="000000"/>
              </a:buClr>
              <a:buSzPts val="1100"/>
              <a:buFont typeface="Arial"/>
              <a:buNone/>
              <a:defRPr/>
            </a:lvl3pPr>
            <a:lvl4pPr lvl="3" rtl="0">
              <a:buClr>
                <a:srgbClr val="000000"/>
              </a:buClr>
              <a:buSzPts val="1100"/>
              <a:buFont typeface="Arial"/>
              <a:buNone/>
              <a:defRPr/>
            </a:lvl4pPr>
            <a:lvl5pPr lvl="4" rtl="0">
              <a:buClr>
                <a:srgbClr val="000000"/>
              </a:buClr>
              <a:buSzPts val="1100"/>
              <a:buFont typeface="Arial"/>
              <a:buNone/>
              <a:defRPr/>
            </a:lvl5pPr>
            <a:lvl6pPr lvl="5" rtl="0">
              <a:buClr>
                <a:srgbClr val="000000"/>
              </a:buClr>
              <a:buSzPts val="1100"/>
              <a:buFont typeface="Arial"/>
              <a:buNone/>
              <a:defRPr/>
            </a:lvl6pPr>
            <a:lvl7pPr lvl="6" rtl="0">
              <a:buClr>
                <a:srgbClr val="000000"/>
              </a:buClr>
              <a:buSzPts val="1100"/>
              <a:buFont typeface="Arial"/>
              <a:buNone/>
              <a:defRPr/>
            </a:lvl7pPr>
            <a:lvl8pPr lvl="7" rtl="0">
              <a:buClr>
                <a:srgbClr val="000000"/>
              </a:buClr>
              <a:buSzPts val="1100"/>
              <a:buFont typeface="Arial"/>
              <a:buNone/>
              <a:defRPr/>
            </a:lvl8pPr>
            <a:lvl9pPr lvl="8" rtl="0">
              <a:buClr>
                <a:srgbClr val="000000"/>
              </a:buClr>
              <a:buSzPts val="1100"/>
              <a:buFont typeface="Arial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629841" y="381000"/>
            <a:ext cx="29493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32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3887391" y="822855"/>
            <a:ext cx="4629300" cy="40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629841" y="1714500"/>
            <a:ext cx="2949300" cy="31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629841" y="381000"/>
            <a:ext cx="29493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32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3887391" y="822855"/>
            <a:ext cx="4629300" cy="40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629841" y="1714500"/>
            <a:ext cx="2949300" cy="31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27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4.xml"/><Relationship Id="rId19" Type="http://schemas.openxmlformats.org/officeDocument/2006/relationships/slideLayout" Target="../slideLayouts/slideLayout43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Relationship Id="rId22" Type="http://schemas.openxmlformats.org/officeDocument/2006/relationships/image" Target="../media/image1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47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1" name="Google Shape;91;p14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Google Shape;93;p14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22">
            <a:alphaModFix/>
          </a:blip>
          <a:stretch>
            <a:fillRect/>
          </a:stretch>
        </a:blip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7"/>
          <p:cNvSpPr txBox="1">
            <a:spLocks noGrp="1"/>
          </p:cNvSpPr>
          <p:nvPr>
            <p:ph type="title"/>
          </p:nvPr>
        </p:nvSpPr>
        <p:spPr>
          <a:xfrm>
            <a:off x="935325" y="967625"/>
            <a:ext cx="5149800" cy="15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4400"/>
              <a:buFont typeface="Poppins SemiBold"/>
              <a:buNone/>
              <a:defRPr sz="4400"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9" name="Google Shape;169;p27"/>
          <p:cNvSpPr txBox="1">
            <a:spLocks noGrp="1"/>
          </p:cNvSpPr>
          <p:nvPr>
            <p:ph type="body" idx="1"/>
          </p:nvPr>
        </p:nvSpPr>
        <p:spPr>
          <a:xfrm>
            <a:off x="935325" y="2600950"/>
            <a:ext cx="5369700" cy="22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●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○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■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●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○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■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●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○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29845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7F8080"/>
              </a:buClr>
              <a:buSzPts val="1100"/>
              <a:buFont typeface="Poppins"/>
              <a:buChar char="■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170" name="Google Shape;170;p27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  <p:sldLayoutId id="2147483689" r:id="rId18"/>
    <p:sldLayoutId id="2147483690" r:id="rId19"/>
    <p:sldLayoutId id="2147483691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22">
            <a:alphaModFix/>
          </a:blip>
          <a:stretch>
            <a:fillRect/>
          </a:stretch>
        </a:blipFill>
        <a:effectLst/>
      </p:bgPr>
    </p:bg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48"/>
          <p:cNvSpPr txBox="1">
            <a:spLocks noGrp="1"/>
          </p:cNvSpPr>
          <p:nvPr>
            <p:ph type="title"/>
          </p:nvPr>
        </p:nvSpPr>
        <p:spPr>
          <a:xfrm>
            <a:off x="935325" y="967625"/>
            <a:ext cx="5149800" cy="15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4400"/>
              <a:buFont typeface="Poppins SemiBold"/>
              <a:buNone/>
              <a:defRPr sz="4400"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64" name="Google Shape;264;p48"/>
          <p:cNvSpPr txBox="1">
            <a:spLocks noGrp="1"/>
          </p:cNvSpPr>
          <p:nvPr>
            <p:ph type="body" idx="1"/>
          </p:nvPr>
        </p:nvSpPr>
        <p:spPr>
          <a:xfrm>
            <a:off x="935325" y="2600950"/>
            <a:ext cx="5369700" cy="22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●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○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■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●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○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■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●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○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29845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7F8080"/>
              </a:buClr>
              <a:buSzPts val="1100"/>
              <a:buFont typeface="Poppins"/>
              <a:buChar char="■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265" name="Google Shape;265;p48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  <p:sldLayoutId id="2147483710" r:id="rId19"/>
    <p:sldLayoutId id="2147483711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idemathematics.org/classroom-videos/public-lessons/7th-8th-grade-math-comparing-linear-functions/problem-2-part-a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2" name="Google Shape;362;p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3279" r="10" b="3279"/>
          <a:stretch/>
        </p:blipFill>
        <p:spPr>
          <a:xfrm>
            <a:off x="-131225" y="0"/>
            <a:ext cx="9275225" cy="5714999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31225" y="0"/>
            <a:ext cx="9275100" cy="5715000"/>
          </a:xfrm>
          <a:prstGeom prst="rect">
            <a:avLst/>
          </a:prstGeom>
          <a:solidFill>
            <a:srgbClr val="004B75">
              <a:alpha val="66540"/>
            </a:srgbClr>
          </a:solidFill>
          <a:ln w="9525" cap="flat" cmpd="sng">
            <a:solidFill>
              <a:srgbClr val="225A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3150" tIns="73150" rIns="73150" bIns="731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64" name="Google Shape;364;p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2803" t="15331" r="22260" b="15421"/>
          <a:stretch/>
        </p:blipFill>
        <p:spPr>
          <a:xfrm>
            <a:off x="60450" y="3039425"/>
            <a:ext cx="1722474" cy="2171215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69"/>
          <p:cNvSpPr/>
          <p:nvPr/>
        </p:nvSpPr>
        <p:spPr>
          <a:xfrm>
            <a:off x="2475000" y="864850"/>
            <a:ext cx="6603300" cy="43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36550" rIns="73150" bIns="365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00" dirty="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Building a Culture of Math Learning</a:t>
            </a:r>
            <a:endParaRPr sz="3700" dirty="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700" dirty="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u="sng" dirty="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Topic 1:</a:t>
            </a:r>
            <a:r>
              <a:rPr lang="en-US" sz="2400" dirty="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Introduction to Standards for Mathematical Practice (SMPs)</a:t>
            </a:r>
            <a:endParaRPr sz="2400" dirty="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700" dirty="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u="sng" dirty="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Session 1:</a:t>
            </a:r>
            <a:r>
              <a:rPr lang="en-US" sz="2400" dirty="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Shared Learning</a:t>
            </a:r>
            <a:endParaRPr sz="2400" dirty="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366" name="Google Shape;366;p69" descr="Leading Educators Logo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23760" y="181381"/>
            <a:ext cx="1722470" cy="76303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4074111-BE41-47DB-B5B7-444E26BEE159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Grades</a:t>
            </a:r>
            <a:r>
              <a:rPr lang="en-US" baseline="0" dirty="0"/>
              <a:t> 6-8 BCML Session 1</a:t>
            </a:r>
            <a:endParaRPr lang="en-US" dirty="0"/>
          </a:p>
        </p:txBody>
      </p:sp>
      <p:pic>
        <p:nvPicPr>
          <p:cNvPr id="4" name="Picture 3" descr="Kentucky Department of Education (KDE) logo">
            <a:extLst>
              <a:ext uri="{FF2B5EF4-FFF2-40B4-BE49-F238E27FC236}">
                <a16:creationId xmlns:a16="http://schemas.microsoft.com/office/drawing/2014/main" id="{DEB57BC7-12BD-49C0-A407-63684AB03C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770" y="181381"/>
            <a:ext cx="1097280" cy="10972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5" name="Google Shape;445;p7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21148"/>
          <a:stretch/>
        </p:blipFill>
        <p:spPr>
          <a:xfrm>
            <a:off x="0" y="-21225"/>
            <a:ext cx="9144000" cy="5798500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p7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3075"/>
            <a:ext cx="9144000" cy="5798400"/>
          </a:xfrm>
          <a:prstGeom prst="rect">
            <a:avLst/>
          </a:prstGeom>
          <a:solidFill>
            <a:srgbClr val="004B75">
              <a:alpha val="6654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50" tIns="91450" rIns="91450" bIns="914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48" name="Google Shape;448;p78" descr="Leading Educators Logo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23760" y="181381"/>
            <a:ext cx="1722470" cy="763030"/>
          </a:xfrm>
          <a:prstGeom prst="rect">
            <a:avLst/>
          </a:prstGeom>
          <a:noFill/>
          <a:ln>
            <a:noFill/>
          </a:ln>
        </p:spPr>
      </p:pic>
      <p:sp>
        <p:nvSpPr>
          <p:cNvPr id="449" name="Google Shape;449;p78"/>
          <p:cNvSpPr txBox="1"/>
          <p:nvPr/>
        </p:nvSpPr>
        <p:spPr>
          <a:xfrm>
            <a:off x="342075" y="1210200"/>
            <a:ext cx="8001000" cy="7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Criteria for Success</a:t>
            </a:r>
            <a:endParaRPr sz="30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450" name="Google Shape;450;p78"/>
          <p:cNvSpPr txBox="1"/>
          <p:nvPr/>
        </p:nvSpPr>
        <p:spPr>
          <a:xfrm>
            <a:off x="401850" y="1763150"/>
            <a:ext cx="83403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Read the teacher and student look-fors found on your handout.</a:t>
            </a:r>
            <a:endParaRPr sz="18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How do these teacher and student look-fors connect to the focus for our learning this cycle? </a:t>
            </a:r>
            <a:endParaRPr sz="18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Are there any look-fors you would add to the list? </a:t>
            </a:r>
            <a:endParaRPr sz="20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51" name="Google Shape;451;p78"/>
          <p:cNvSpPr/>
          <p:nvPr/>
        </p:nvSpPr>
        <p:spPr>
          <a:xfrm>
            <a:off x="6349750" y="5213600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452" name="Google Shape;452;p78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10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27F37E2-8E19-48B2-BB6E-FC9EE94C2BF0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Criteria for Success</a:t>
            </a:r>
          </a:p>
        </p:txBody>
      </p:sp>
      <p:pic>
        <p:nvPicPr>
          <p:cNvPr id="10" name="Picture 9" descr="Kentucky Department of Education (KDE) logo">
            <a:extLst>
              <a:ext uri="{FF2B5EF4-FFF2-40B4-BE49-F238E27FC236}">
                <a16:creationId xmlns:a16="http://schemas.microsoft.com/office/drawing/2014/main" id="{8F06C4B2-58F1-404A-AD3A-4A63DA3E1F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770" y="181381"/>
            <a:ext cx="1005840" cy="100584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79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11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58" name="Google Shape;458;p79"/>
          <p:cNvSpPr txBox="1">
            <a:spLocks noGrp="1"/>
          </p:cNvSpPr>
          <p:nvPr>
            <p:ph type="title"/>
          </p:nvPr>
        </p:nvSpPr>
        <p:spPr>
          <a:xfrm>
            <a:off x="577925" y="115747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1" u="sng" dirty="0">
                <a:latin typeface="Poppins"/>
                <a:ea typeface="Poppins"/>
                <a:cs typeface="Poppins"/>
                <a:sym typeface="Poppins"/>
              </a:rPr>
              <a:t>Reflection and Looking Ahead</a:t>
            </a:r>
            <a:endParaRPr sz="3000" b="1" i="1" u="sng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59" name="Google Shape;459;p79"/>
          <p:cNvSpPr txBox="1"/>
          <p:nvPr/>
        </p:nvSpPr>
        <p:spPr>
          <a:xfrm>
            <a:off x="923175" y="1848975"/>
            <a:ext cx="7518900" cy="18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Complete the reflection on today’s session learnings, including a possible application of this learning to upcoming planning and instruction.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60" name="Google Shape;460;p79"/>
          <p:cNvSpPr/>
          <p:nvPr/>
        </p:nvSpPr>
        <p:spPr>
          <a:xfrm>
            <a:off x="6326150" y="5213600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6" name="Picture 5" descr="Kentucky Department of Education (KDE) logo">
            <a:extLst>
              <a:ext uri="{FF2B5EF4-FFF2-40B4-BE49-F238E27FC236}">
                <a16:creationId xmlns:a16="http://schemas.microsoft.com/office/drawing/2014/main" id="{C836582B-FBDC-4465-A617-7B0862EB92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6" name="Google Shape;466;p8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3279" r="10" b="3279"/>
          <a:stretch/>
        </p:blipFill>
        <p:spPr>
          <a:xfrm>
            <a:off x="-131225" y="0"/>
            <a:ext cx="9275225" cy="5714999"/>
          </a:xfrm>
          <a:prstGeom prst="rect">
            <a:avLst/>
          </a:prstGeom>
          <a:noFill/>
          <a:ln>
            <a:noFill/>
          </a:ln>
        </p:spPr>
      </p:pic>
      <p:sp>
        <p:nvSpPr>
          <p:cNvPr id="467" name="Google Shape;467;p8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31162" y="0"/>
            <a:ext cx="9275100" cy="5715000"/>
          </a:xfrm>
          <a:prstGeom prst="rect">
            <a:avLst/>
          </a:prstGeom>
          <a:solidFill>
            <a:srgbClr val="004B75">
              <a:alpha val="66540"/>
            </a:srgbClr>
          </a:solidFill>
          <a:ln w="9525" cap="flat" cmpd="sng">
            <a:solidFill>
              <a:srgbClr val="225A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3150" tIns="73150" rIns="73150" bIns="73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6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468" name="Google Shape;468;p80" descr="Leading Educators Logo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23760" y="181381"/>
            <a:ext cx="1722470" cy="763030"/>
          </a:xfrm>
          <a:prstGeom prst="rect">
            <a:avLst/>
          </a:prstGeom>
          <a:noFill/>
          <a:ln>
            <a:noFill/>
          </a:ln>
        </p:spPr>
      </p:pic>
      <p:sp>
        <p:nvSpPr>
          <p:cNvPr id="469" name="Google Shape;469;p80"/>
          <p:cNvSpPr/>
          <p:nvPr/>
        </p:nvSpPr>
        <p:spPr>
          <a:xfrm>
            <a:off x="377250" y="1526875"/>
            <a:ext cx="8389500" cy="7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36550" rIns="73150" bIns="365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Closing Whip Around</a:t>
            </a:r>
            <a:endParaRPr sz="3000" dirty="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470" name="Google Shape;470;p80"/>
          <p:cNvSpPr txBox="1"/>
          <p:nvPr/>
        </p:nvSpPr>
        <p:spPr>
          <a:xfrm>
            <a:off x="444900" y="2244143"/>
            <a:ext cx="8254200" cy="18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600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How might explicitly teaching the SMPs support mathematical understanding for all students, </a:t>
            </a:r>
            <a:r>
              <a:rPr lang="en-US" sz="2600" b="1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especially those who face the most significant obstacles to success</a:t>
            </a:r>
            <a:r>
              <a:rPr lang="en-US" sz="2600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?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p80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12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ED8F368-29A3-4C89-8146-277DF0FD5C22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Closing Whip Around</a:t>
            </a:r>
          </a:p>
        </p:txBody>
      </p:sp>
      <p:pic>
        <p:nvPicPr>
          <p:cNvPr id="9" name="Picture 8" descr="Kentucky Department of Education (KDE) logo">
            <a:extLst>
              <a:ext uri="{FF2B5EF4-FFF2-40B4-BE49-F238E27FC236}">
                <a16:creationId xmlns:a16="http://schemas.microsoft.com/office/drawing/2014/main" id="{CFD1FC63-707B-4736-971C-1C8BB7F397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81"/>
          <p:cNvSpPr txBox="1"/>
          <p:nvPr/>
        </p:nvSpPr>
        <p:spPr>
          <a:xfrm>
            <a:off x="7016911" y="5413797"/>
            <a:ext cx="2037000" cy="3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36550" rIns="73150" bIns="3655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rPr>
              <a:t>13</a:t>
            </a:fld>
            <a:endParaRPr sz="1100">
              <a:solidFill>
                <a:srgbClr val="FFFFFF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479" name="Google Shape;479;p8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0800" y="622168"/>
            <a:ext cx="7922400" cy="4545900"/>
          </a:xfrm>
          <a:prstGeom prst="rect">
            <a:avLst/>
          </a:prstGeom>
          <a:solidFill>
            <a:srgbClr val="E8E8E3"/>
          </a:solidFill>
          <a:ln>
            <a:noFill/>
          </a:ln>
        </p:spPr>
        <p:txBody>
          <a:bodyPr spcFirstLastPara="1" wrap="square" lIns="73150" tIns="73150" rIns="73150" bIns="731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" name="Google Shape;480;p81"/>
          <p:cNvSpPr txBox="1"/>
          <p:nvPr/>
        </p:nvSpPr>
        <p:spPr>
          <a:xfrm>
            <a:off x="779350" y="716200"/>
            <a:ext cx="5185800" cy="150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73150" rIns="73150" bIns="73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3000" dirty="0">
              <a:solidFill>
                <a:srgbClr val="2D68C4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What's Next?</a:t>
            </a:r>
            <a:endParaRPr sz="20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Session 2: Planning and Practice</a:t>
            </a:r>
            <a:endParaRPr sz="2200" b="1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481" name="Google Shape;481;p8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14608" y="-52483"/>
            <a:ext cx="1562243" cy="692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2" name="Google Shape;482;p8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5488" r="7668"/>
          <a:stretch/>
        </p:blipFill>
        <p:spPr>
          <a:xfrm>
            <a:off x="829525" y="2690299"/>
            <a:ext cx="4260197" cy="2308501"/>
          </a:xfrm>
          <a:prstGeom prst="rect">
            <a:avLst/>
          </a:prstGeom>
          <a:noFill/>
          <a:ln>
            <a:noFill/>
          </a:ln>
        </p:spPr>
      </p:pic>
      <p:sp>
        <p:nvSpPr>
          <p:cNvPr id="483" name="Google Shape;483;p81"/>
          <p:cNvSpPr txBox="1"/>
          <p:nvPr/>
        </p:nvSpPr>
        <p:spPr>
          <a:xfrm>
            <a:off x="5377175" y="823700"/>
            <a:ext cx="2937300" cy="39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Poppins"/>
              <a:buChar char="●"/>
            </a:pPr>
            <a:r>
              <a:rPr lang="en-US" sz="22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Apply shared learning to planning and practice</a:t>
            </a:r>
            <a:endParaRPr sz="22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Poppins"/>
              <a:buChar char="●"/>
            </a:pPr>
            <a:r>
              <a:rPr lang="en-US" sz="22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Give and receive feedback from colleagues in order to revise plans and refine practices</a:t>
            </a:r>
            <a:endParaRPr sz="22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Google Shape;484;p81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13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A5886AC-84AC-45B2-80FF-17380A639C05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What’s Next</a:t>
            </a:r>
          </a:p>
        </p:txBody>
      </p:sp>
      <p:pic>
        <p:nvPicPr>
          <p:cNvPr id="10" name="Picture 9" descr="Kentucky Department of Education (KDE) logo">
            <a:extLst>
              <a:ext uri="{FF2B5EF4-FFF2-40B4-BE49-F238E27FC236}">
                <a16:creationId xmlns:a16="http://schemas.microsoft.com/office/drawing/2014/main" id="{148F8048-D7A8-4DB7-A2B9-D0F27CC26B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70"/>
          <p:cNvSpPr txBox="1">
            <a:spLocks noGrp="1"/>
          </p:cNvSpPr>
          <p:nvPr>
            <p:ph type="title"/>
          </p:nvPr>
        </p:nvSpPr>
        <p:spPr>
          <a:xfrm>
            <a:off x="904725" y="690533"/>
            <a:ext cx="7681500" cy="678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Building a Culture of Math Learning</a:t>
            </a:r>
            <a:endParaRPr dirty="0"/>
          </a:p>
        </p:txBody>
      </p:sp>
      <p:sp>
        <p:nvSpPr>
          <p:cNvPr id="372" name="Google Shape;372;p70"/>
          <p:cNvSpPr txBox="1">
            <a:spLocks noGrp="1"/>
          </p:cNvSpPr>
          <p:nvPr>
            <p:ph type="subTitle" idx="2"/>
          </p:nvPr>
        </p:nvSpPr>
        <p:spPr>
          <a:xfrm>
            <a:off x="689250" y="1098102"/>
            <a:ext cx="7765500" cy="1012500"/>
          </a:xfrm>
          <a:prstGeom prst="rect">
            <a:avLst/>
          </a:prstGeom>
          <a:solidFill>
            <a:srgbClr val="FFFF00"/>
          </a:solidFill>
          <a:ln w="19050" cap="flat" cmpd="sng">
            <a:solidFill>
              <a:srgbClr val="004B75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/>
              <a:t>The Standards for Mathematical Practice support a culture of math learning where students feel empowered to take academic risks, persevere in problem solving, make meaning of mathematics, explain their thinking and reflect on their own learning.</a:t>
            </a:r>
            <a:endParaRPr sz="1400" dirty="0"/>
          </a:p>
        </p:txBody>
      </p:sp>
      <p:sp>
        <p:nvSpPr>
          <p:cNvPr id="373" name="Google Shape;373;p70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2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aphicFrame>
        <p:nvGraphicFramePr>
          <p:cNvPr id="374" name="Google Shape;374;p70"/>
          <p:cNvGraphicFramePr/>
          <p:nvPr>
            <p:extLst>
              <p:ext uri="{D42A27DB-BD31-4B8C-83A1-F6EECF244321}">
                <p14:modId xmlns:p14="http://schemas.microsoft.com/office/powerpoint/2010/main" val="191667091"/>
              </p:ext>
            </p:extLst>
          </p:nvPr>
        </p:nvGraphicFramePr>
        <p:xfrm>
          <a:off x="685625" y="2271200"/>
          <a:ext cx="7824400" cy="2631525"/>
        </p:xfrm>
        <a:graphic>
          <a:graphicData uri="http://schemas.openxmlformats.org/drawingml/2006/table">
            <a:tbl>
              <a:tblPr firstRow="1">
                <a:noFill/>
                <a:tableStyleId>{F729C9A2-90D5-428F-A800-B3C4D7660E55}</a:tableStyleId>
              </a:tblPr>
              <a:tblGrid>
                <a:gridCol w="1956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6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6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6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4525">
                <a:tc gridSpan="4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12-week Content Cycle</a:t>
                      </a:r>
                      <a:endParaRPr dirty="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25A7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0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chemeClr val="lt1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Introduction to the Standards for Mathematical Practice</a:t>
                      </a:r>
                      <a:endParaRPr sz="1100">
                        <a:solidFill>
                          <a:schemeClr val="lt1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chemeClr val="lt1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(SMPs)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BB39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SMP 1: 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Make sense of problems and persevere in solving them.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BB39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SMP 4: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Model with mathematics.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BB39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SMP 3: 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Construct viable arguments and critique the reasoning of others.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BB3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61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1: 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Shared Learning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2: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Planning &amp; Practice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3: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Student Progress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7ED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1: 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Shared Learning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2: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Planning &amp; Practice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3: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Student Progress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7ED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1: 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Shared Learning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2: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Planning &amp; Practice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3: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Student Progress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7ED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1: </a:t>
                      </a: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Shared Learning</a:t>
                      </a:r>
                      <a:endParaRPr sz="1000" dirty="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2:</a:t>
                      </a: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Planning &amp; Practice</a:t>
                      </a:r>
                      <a:endParaRPr sz="1000" dirty="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3:</a:t>
                      </a: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Student Progress</a:t>
                      </a:r>
                      <a:endParaRPr sz="1000" dirty="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7E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75" name="Google Shape;375;p70" descr="This star indicates where the participant is in the learning progression by highlighting &quot;Introduction to the Standards for Mathematical Practice (SMPs)&quot;."/>
          <p:cNvSpPr/>
          <p:nvPr/>
        </p:nvSpPr>
        <p:spPr>
          <a:xfrm>
            <a:off x="810525" y="3115117"/>
            <a:ext cx="175800" cy="1758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5758"/>
          </a:solidFill>
          <a:ln w="28575" cap="flat" cmpd="sng">
            <a:solidFill>
              <a:srgbClr val="FF575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70" descr="This box indicates where the participant is in the cycle of learning. Week 1: Shared Learning"/>
          <p:cNvSpPr/>
          <p:nvPr/>
        </p:nvSpPr>
        <p:spPr>
          <a:xfrm>
            <a:off x="743500" y="3994675"/>
            <a:ext cx="1631100" cy="227100"/>
          </a:xfrm>
          <a:prstGeom prst="rect">
            <a:avLst/>
          </a:prstGeom>
          <a:noFill/>
          <a:ln w="38100" cap="flat" cmpd="sng">
            <a:solidFill>
              <a:srgbClr val="FF575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" name="Picture 7" descr="Kentucky Department of Education (KDE) logo">
            <a:extLst>
              <a:ext uri="{FF2B5EF4-FFF2-40B4-BE49-F238E27FC236}">
                <a16:creationId xmlns:a16="http://schemas.microsoft.com/office/drawing/2014/main" id="{40F74D17-725C-4B6C-8BFC-28958C7807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2" name="Google Shape;382;p7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1763" t="10034" r="14156" b="-13265"/>
          <a:stretch/>
        </p:blipFill>
        <p:spPr>
          <a:xfrm>
            <a:off x="225" y="0"/>
            <a:ext cx="9144000" cy="6557700"/>
          </a:xfrm>
          <a:prstGeom prst="rect">
            <a:avLst/>
          </a:prstGeom>
          <a:noFill/>
          <a:ln>
            <a:noFill/>
          </a:ln>
        </p:spPr>
      </p:pic>
      <p:sp>
        <p:nvSpPr>
          <p:cNvPr id="383" name="Google Shape;383;p7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rgbClr val="004B75">
              <a:alpha val="66540"/>
            </a:srgbClr>
          </a:solidFill>
          <a:ln w="9525" cap="flat" cmpd="sng">
            <a:solidFill>
              <a:srgbClr val="225A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3150" tIns="73150" rIns="73150" bIns="73150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84" name="Google Shape;384;p71"/>
          <p:cNvSpPr/>
          <p:nvPr/>
        </p:nvSpPr>
        <p:spPr>
          <a:xfrm>
            <a:off x="365760" y="1371600"/>
            <a:ext cx="8919300" cy="16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36550" rIns="73150" bIns="365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Our Norms</a:t>
            </a:r>
            <a:endParaRPr sz="44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457200" lvl="0" indent="-419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"/>
              <a:buChar char="●"/>
            </a:pPr>
            <a:r>
              <a:rPr lang="en-US" sz="30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Add your school or team norms here</a:t>
            </a:r>
            <a:endParaRPr sz="3000" b="1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85" name="Google Shape;385;p7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54464"/>
          <a:stretch/>
        </p:blipFill>
        <p:spPr>
          <a:xfrm>
            <a:off x="7394550" y="1001225"/>
            <a:ext cx="1749448" cy="443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Google Shape;386;p7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23760" y="181381"/>
            <a:ext cx="1722470" cy="763030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p71"/>
          <p:cNvSpPr txBox="1"/>
          <p:nvPr/>
        </p:nvSpPr>
        <p:spPr>
          <a:xfrm>
            <a:off x="7065454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3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E11D65A-9DEF-4EF2-A613-3E62F5F98206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Norms</a:t>
            </a:r>
          </a:p>
        </p:txBody>
      </p:sp>
      <p:pic>
        <p:nvPicPr>
          <p:cNvPr id="9" name="Picture 8" descr="Kentucky Department of Education (KDE) logo">
            <a:extLst>
              <a:ext uri="{FF2B5EF4-FFF2-40B4-BE49-F238E27FC236}">
                <a16:creationId xmlns:a16="http://schemas.microsoft.com/office/drawing/2014/main" id="{647EF470-3ED2-4197-B88E-16B1E21725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770" y="181381"/>
            <a:ext cx="1097280" cy="109728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72"/>
          <p:cNvSpPr txBox="1">
            <a:spLocks noGrp="1"/>
          </p:cNvSpPr>
          <p:nvPr>
            <p:ph type="body" idx="1"/>
          </p:nvPr>
        </p:nvSpPr>
        <p:spPr>
          <a:xfrm>
            <a:off x="750775" y="1405125"/>
            <a:ext cx="4167600" cy="3220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Poppins"/>
              <a:buAutoNum type="arabicPeriod"/>
            </a:pPr>
            <a:r>
              <a:rPr lang="en-US" sz="2200" dirty="0">
                <a:solidFill>
                  <a:srgbClr val="666666"/>
                </a:solidFill>
              </a:rPr>
              <a:t>Internalize the </a:t>
            </a:r>
            <a:r>
              <a:rPr lang="en-US" sz="2200" b="1" dirty="0">
                <a:solidFill>
                  <a:srgbClr val="666666"/>
                </a:solidFill>
              </a:rPr>
              <a:t>Standards for Mathematical Practice</a:t>
            </a:r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Poppins"/>
              <a:buAutoNum type="arabicPeriod"/>
            </a:pPr>
            <a:endParaRPr lang="en-US" sz="2200" b="1" dirty="0">
              <a:solidFill>
                <a:srgbClr val="666666"/>
              </a:solidFill>
            </a:endParaRPr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Poppins"/>
              <a:buAutoNum type="arabicPeriod"/>
            </a:pPr>
            <a:r>
              <a:rPr lang="en-US" sz="2200" dirty="0">
                <a:solidFill>
                  <a:srgbClr val="666666"/>
                </a:solidFill>
              </a:rPr>
              <a:t>Analyze how the SMPs support mathematical understanding and productive struggle</a:t>
            </a:r>
            <a:endParaRPr sz="2200" dirty="0">
              <a:solidFill>
                <a:srgbClr val="66666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 b="1" dirty="0">
              <a:solidFill>
                <a:srgbClr val="66666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sz="2200" b="1" dirty="0">
              <a:solidFill>
                <a:srgbClr val="666666"/>
              </a:solidFill>
            </a:endParaRPr>
          </a:p>
        </p:txBody>
      </p:sp>
      <p:sp>
        <p:nvSpPr>
          <p:cNvPr id="393" name="Google Shape;393;p72"/>
          <p:cNvSpPr txBox="1">
            <a:spLocks noGrp="1"/>
          </p:cNvSpPr>
          <p:nvPr>
            <p:ph type="body" idx="1"/>
          </p:nvPr>
        </p:nvSpPr>
        <p:spPr>
          <a:xfrm>
            <a:off x="5226075" y="1405125"/>
            <a:ext cx="3252900" cy="2776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Poppins SemiBold"/>
              <a:buChar char="●"/>
            </a:pPr>
            <a:r>
              <a:rPr lang="en-US" sz="1600" b="1">
                <a:solidFill>
                  <a:srgbClr val="666666"/>
                </a:solidFill>
              </a:rPr>
              <a:t>Break down the language</a:t>
            </a:r>
            <a:r>
              <a:rPr lang="en-US" sz="1600">
                <a:solidFill>
                  <a:srgbClr val="666666"/>
                </a:solidFill>
              </a:rPr>
              <a:t> of the Standards for Mathematical Practice</a:t>
            </a:r>
            <a:endParaRPr sz="1600">
              <a:solidFill>
                <a:srgbClr val="666666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666666"/>
              </a:solidFill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Poppins SemiBold"/>
              <a:buChar char="●"/>
            </a:pPr>
            <a:r>
              <a:rPr lang="en-US" sz="1600" b="1">
                <a:solidFill>
                  <a:srgbClr val="666666"/>
                </a:solidFill>
              </a:rPr>
              <a:t>Observe a lesson</a:t>
            </a:r>
            <a:r>
              <a:rPr lang="en-US" sz="1600">
                <a:solidFill>
                  <a:srgbClr val="666666"/>
                </a:solidFill>
              </a:rPr>
              <a:t> where a teacher explicitly incorporates the SMPs and </a:t>
            </a:r>
            <a:r>
              <a:rPr lang="en-US" sz="1600" b="1">
                <a:solidFill>
                  <a:srgbClr val="666666"/>
                </a:solidFill>
              </a:rPr>
              <a:t>analyze the impact on student learning</a:t>
            </a:r>
            <a:endParaRPr sz="1600" b="1">
              <a:solidFill>
                <a:srgbClr val="666666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666666"/>
              </a:solidFill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Arial"/>
              <a:buChar char="●"/>
            </a:pPr>
            <a:r>
              <a:rPr lang="en-US" sz="1600">
                <a:solidFill>
                  <a:srgbClr val="666666"/>
                </a:solidFill>
              </a:rPr>
              <a:t>Reflect on </a:t>
            </a:r>
            <a:r>
              <a:rPr lang="en-US" sz="1600" b="1">
                <a:solidFill>
                  <a:srgbClr val="666666"/>
                </a:solidFill>
              </a:rPr>
              <a:t>Criteria for Success </a:t>
            </a:r>
            <a:r>
              <a:rPr lang="en-US" sz="1600">
                <a:solidFill>
                  <a:srgbClr val="666666"/>
                </a:solidFill>
              </a:rPr>
              <a:t>and</a:t>
            </a:r>
            <a:r>
              <a:rPr lang="en-US" sz="1600" b="1">
                <a:solidFill>
                  <a:srgbClr val="666666"/>
                </a:solidFill>
              </a:rPr>
              <a:t> set goals</a:t>
            </a:r>
            <a:endParaRPr sz="1600" b="1">
              <a:solidFill>
                <a:srgbClr val="666666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666666"/>
              </a:solidFill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Arial"/>
              <a:buChar char="●"/>
            </a:pPr>
            <a:r>
              <a:rPr lang="en-US" sz="1600">
                <a:solidFill>
                  <a:srgbClr val="666666"/>
                </a:solidFill>
              </a:rPr>
              <a:t>Closing and next steps</a:t>
            </a:r>
            <a:endParaRPr sz="1600">
              <a:solidFill>
                <a:srgbClr val="666666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394" name="Google Shape;394;p72"/>
          <p:cNvSpPr txBox="1">
            <a:spLocks noGrp="1"/>
          </p:cNvSpPr>
          <p:nvPr>
            <p:ph type="title"/>
          </p:nvPr>
        </p:nvSpPr>
        <p:spPr>
          <a:xfrm>
            <a:off x="1008800" y="652825"/>
            <a:ext cx="3252900" cy="773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Objectives</a:t>
            </a:r>
            <a:endParaRPr sz="3000" dirty="0"/>
          </a:p>
        </p:txBody>
      </p:sp>
      <p:sp>
        <p:nvSpPr>
          <p:cNvPr id="395" name="Google Shape;395;p72"/>
          <p:cNvSpPr txBox="1">
            <a:spLocks noGrp="1"/>
          </p:cNvSpPr>
          <p:nvPr>
            <p:ph type="subTitle" idx="2"/>
          </p:nvPr>
        </p:nvSpPr>
        <p:spPr>
          <a:xfrm>
            <a:off x="6047025" y="652825"/>
            <a:ext cx="2497800" cy="864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Agenda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96" name="Google Shape;396;p72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4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7" name="Picture 6" descr="Kentucky Department of Education (KDE) logo">
            <a:extLst>
              <a:ext uri="{FF2B5EF4-FFF2-40B4-BE49-F238E27FC236}">
                <a16:creationId xmlns:a16="http://schemas.microsoft.com/office/drawing/2014/main" id="{BB96C121-72F7-4EF2-A7AA-A24EF3AB5A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73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5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02" name="Google Shape;402;p73"/>
          <p:cNvSpPr txBox="1">
            <a:spLocks noGrp="1"/>
          </p:cNvSpPr>
          <p:nvPr>
            <p:ph type="title"/>
          </p:nvPr>
        </p:nvSpPr>
        <p:spPr>
          <a:xfrm>
            <a:off x="639900" y="97287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The Standards for Mathematical Practice (SMP)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03" name="Google Shape;403;p73"/>
          <p:cNvSpPr txBox="1"/>
          <p:nvPr/>
        </p:nvSpPr>
        <p:spPr>
          <a:xfrm>
            <a:off x="916025" y="1828800"/>
            <a:ext cx="7598400" cy="32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Read aloud</a:t>
            </a: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 the bold print of the standards.</a:t>
            </a:r>
            <a:b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</a:br>
            <a:endParaRPr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Using the </a:t>
            </a:r>
            <a:r>
              <a:rPr lang="en-US" sz="2400" i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KAS for Mathematics</a:t>
            </a: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 “Engaging the SMPs: Look-fors &amp; Question stems” resource on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                        , </a:t>
            </a:r>
            <a:r>
              <a:rPr lang="en-US" sz="24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jot down key takeaways</a:t>
            </a: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 for 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your assigned SMP in the left-hand 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column of </a:t>
            </a:r>
            <a:r>
              <a:rPr lang="en-US" sz="2400">
                <a:solidFill>
                  <a:srgbClr val="D9D9D9"/>
                </a:solidFill>
                <a:latin typeface="Poppins"/>
                <a:ea typeface="Poppins"/>
                <a:cs typeface="Poppins"/>
                <a:sym typeface="Poppins"/>
              </a:rPr>
              <a:t>……………..... </a:t>
            </a: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   ……  .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04" name="Google Shape;404;p73"/>
          <p:cNvSpPr/>
          <p:nvPr/>
        </p:nvSpPr>
        <p:spPr>
          <a:xfrm>
            <a:off x="1536993" y="336245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2 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405" name="Google Shape;405;p73"/>
          <p:cNvSpPr/>
          <p:nvPr/>
        </p:nvSpPr>
        <p:spPr>
          <a:xfrm>
            <a:off x="4600193" y="41219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7" name="Picture 6" descr="Kentucky Department of Education (KDE) logo">
            <a:extLst>
              <a:ext uri="{FF2B5EF4-FFF2-40B4-BE49-F238E27FC236}">
                <a16:creationId xmlns:a16="http://schemas.microsoft.com/office/drawing/2014/main" id="{F2FA0A04-02B6-4414-B02B-CA67477EB0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74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6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11" name="Google Shape;411;p74"/>
          <p:cNvSpPr txBox="1">
            <a:spLocks noGrp="1"/>
          </p:cNvSpPr>
          <p:nvPr>
            <p:ph type="title"/>
          </p:nvPr>
        </p:nvSpPr>
        <p:spPr>
          <a:xfrm>
            <a:off x="916025" y="72044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Jigsaw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12" name="Google Shape;412;p74"/>
          <p:cNvSpPr txBox="1"/>
          <p:nvPr/>
        </p:nvSpPr>
        <p:spPr>
          <a:xfrm>
            <a:off x="916025" y="1493548"/>
            <a:ext cx="7598400" cy="162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Share out </a:t>
            </a: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your key takeaways.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Poppins"/>
              <a:buChar char="●"/>
            </a:pPr>
            <a:r>
              <a:rPr lang="en-US" sz="22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What does incorporating this SMP look like for teachers? For students?</a:t>
            </a:r>
            <a:endParaRPr sz="22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13" name="Google Shape;413;p74"/>
          <p:cNvSpPr txBox="1"/>
          <p:nvPr/>
        </p:nvSpPr>
        <p:spPr>
          <a:xfrm>
            <a:off x="916025" y="2940525"/>
            <a:ext cx="7416600" cy="18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Poppins"/>
              <a:buChar char="●"/>
            </a:pPr>
            <a:r>
              <a:rPr lang="en-US" sz="22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Where do we see connections between/among the SMP? How might SMPs build or amplify related student skills and habits?</a:t>
            </a:r>
            <a:endParaRPr sz="22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Poppins"/>
              <a:buChar char="●"/>
            </a:pPr>
            <a:r>
              <a:rPr lang="en-US" sz="22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How might focusing on SMPs support equitable learning experiences for all students?</a:t>
            </a:r>
            <a:endParaRPr sz="22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14" name="Google Shape;414;p74"/>
          <p:cNvSpPr/>
          <p:nvPr/>
        </p:nvSpPr>
        <p:spPr>
          <a:xfrm>
            <a:off x="5725193" y="156975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7" name="Picture 6" descr="Kentucky Department of Education (KDE) logo">
            <a:extLst>
              <a:ext uri="{FF2B5EF4-FFF2-40B4-BE49-F238E27FC236}">
                <a16:creationId xmlns:a16="http://schemas.microsoft.com/office/drawing/2014/main" id="{E41E578F-6027-4B9C-A8D3-2F6A6C5E1F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75"/>
          <p:cNvSpPr txBox="1"/>
          <p:nvPr/>
        </p:nvSpPr>
        <p:spPr>
          <a:xfrm>
            <a:off x="1016225" y="3294763"/>
            <a:ext cx="7092300" cy="13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What </a:t>
            </a:r>
            <a:r>
              <a:rPr lang="en-US" sz="24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planning </a:t>
            </a: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steps did Mr. Dimas take to incorporate these SMPs into his instruction? 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20" name="Google Shape;420;p75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7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21" name="Google Shape;421;p75"/>
          <p:cNvSpPr txBox="1">
            <a:spLocks noGrp="1"/>
          </p:cNvSpPr>
          <p:nvPr>
            <p:ph type="title"/>
          </p:nvPr>
        </p:nvSpPr>
        <p:spPr>
          <a:xfrm>
            <a:off x="630275" y="720415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SMPs in Action (Grades 6 - 8)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22" name="Google Shape;422;p75"/>
          <p:cNvSpPr txBox="1"/>
          <p:nvPr/>
        </p:nvSpPr>
        <p:spPr>
          <a:xfrm>
            <a:off x="916025" y="1493525"/>
            <a:ext cx="7292700" cy="15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u="sng">
                <a:solidFill>
                  <a:srgbClr val="2D68C4"/>
                </a:solidFill>
                <a:latin typeface="Poppins"/>
                <a:ea typeface="Poppins"/>
                <a:cs typeface="Poppins"/>
                <a:sym typeface="Poppins"/>
                <a:hlinkClick r:id="rId3"/>
              </a:rPr>
              <a:t>Inside Mathematics Video:</a:t>
            </a:r>
            <a:endParaRPr sz="2400" b="1">
              <a:solidFill>
                <a:srgbClr val="2D68C4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Cecilio Dimas, Grade 7 &amp; 8 Math 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Lesson 2a - Movie Subscription Services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b="1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23" name="Google Shape;423;p75"/>
          <p:cNvSpPr/>
          <p:nvPr/>
        </p:nvSpPr>
        <p:spPr>
          <a:xfrm>
            <a:off x="6438268" y="52136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7" name="Picture 6" descr="Kentucky Department of Education (KDE) logo">
            <a:extLst>
              <a:ext uri="{FF2B5EF4-FFF2-40B4-BE49-F238E27FC236}">
                <a16:creationId xmlns:a16="http://schemas.microsoft.com/office/drawing/2014/main" id="{537FA780-5ACD-4542-8846-91820761B1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76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8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29" name="Google Shape;429;p76"/>
          <p:cNvSpPr txBox="1">
            <a:spLocks noGrp="1"/>
          </p:cNvSpPr>
          <p:nvPr>
            <p:ph type="title"/>
          </p:nvPr>
        </p:nvSpPr>
        <p:spPr>
          <a:xfrm>
            <a:off x="916025" y="720415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Share Out (Grades 6-8)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30" name="Google Shape;430;p76"/>
          <p:cNvSpPr txBox="1"/>
          <p:nvPr/>
        </p:nvSpPr>
        <p:spPr>
          <a:xfrm>
            <a:off x="916025" y="1493525"/>
            <a:ext cx="7292700" cy="26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What  instructional steps did Mr. Dimas take to incorporate SMPs into this lesson? What impact did this have on student learning?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What </a:t>
            </a:r>
            <a:r>
              <a:rPr lang="en-US" sz="24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planning </a:t>
            </a: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steps were taken to explicitly connect the lesson objectives to the SMPs?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31" name="Google Shape;431;p76"/>
          <p:cNvSpPr/>
          <p:nvPr/>
        </p:nvSpPr>
        <p:spPr>
          <a:xfrm>
            <a:off x="6141868" y="52136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6" name="Picture 5" descr="Kentucky Department of Education (KDE) logo">
            <a:extLst>
              <a:ext uri="{FF2B5EF4-FFF2-40B4-BE49-F238E27FC236}">
                <a16:creationId xmlns:a16="http://schemas.microsoft.com/office/drawing/2014/main" id="{56F30C19-0186-4026-84A7-5DB5B0D78D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77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9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37" name="Google Shape;437;p77"/>
          <p:cNvSpPr txBox="1">
            <a:spLocks noGrp="1"/>
          </p:cNvSpPr>
          <p:nvPr>
            <p:ph type="title"/>
          </p:nvPr>
        </p:nvSpPr>
        <p:spPr>
          <a:xfrm>
            <a:off x="630275" y="720415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Share Out (Grades 6-8)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38" name="Google Shape;438;p77"/>
          <p:cNvSpPr txBox="1"/>
          <p:nvPr/>
        </p:nvSpPr>
        <p:spPr>
          <a:xfrm>
            <a:off x="630275" y="1493525"/>
            <a:ext cx="7688100" cy="31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What SMPs have you already incorporated into your instruction? What does this look like in terms of teacher and student actions?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In watching Mr. Dimas’s instruction and continuing to reflect on your own practice, what might you try next?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39" name="Google Shape;439;p77"/>
          <p:cNvSpPr/>
          <p:nvPr/>
        </p:nvSpPr>
        <p:spPr>
          <a:xfrm>
            <a:off x="6283868" y="52136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6" name="Picture 5" descr="Kentucky Department of Education (KDE) logo">
            <a:extLst>
              <a:ext uri="{FF2B5EF4-FFF2-40B4-BE49-F238E27FC236}">
                <a16:creationId xmlns:a16="http://schemas.microsoft.com/office/drawing/2014/main" id="{4AFD58AD-0499-4CA0-82C6-84F03D952F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Leading Educators">
      <a:dk1>
        <a:srgbClr val="000000"/>
      </a:dk1>
      <a:lt1>
        <a:srgbClr val="FFFFFF"/>
      </a:lt1>
      <a:dk2>
        <a:srgbClr val="225A76"/>
      </a:dk2>
      <a:lt2>
        <a:srgbClr val="EEECE1"/>
      </a:lt2>
      <a:accent1>
        <a:srgbClr val="AEC26B"/>
      </a:accent1>
      <a:accent2>
        <a:srgbClr val="225A76"/>
      </a:accent2>
      <a:accent3>
        <a:srgbClr val="EE3424"/>
      </a:accent3>
      <a:accent4>
        <a:srgbClr val="FDB415"/>
      </a:accent4>
      <a:accent5>
        <a:srgbClr val="4F504F"/>
      </a:accent5>
      <a:accent6>
        <a:srgbClr val="2F766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Leading Educators">
      <a:dk1>
        <a:srgbClr val="000000"/>
      </a:dk1>
      <a:lt1>
        <a:srgbClr val="FFFFFF"/>
      </a:lt1>
      <a:dk2>
        <a:srgbClr val="225A76"/>
      </a:dk2>
      <a:lt2>
        <a:srgbClr val="EEECE1"/>
      </a:lt2>
      <a:accent1>
        <a:srgbClr val="AEC26B"/>
      </a:accent1>
      <a:accent2>
        <a:srgbClr val="225A76"/>
      </a:accent2>
      <a:accent3>
        <a:srgbClr val="EE3424"/>
      </a:accent3>
      <a:accent4>
        <a:srgbClr val="FDB415"/>
      </a:accent4>
      <a:accent5>
        <a:srgbClr val="4F504F"/>
      </a:accent5>
      <a:accent6>
        <a:srgbClr val="2F766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KDE Document" ma:contentTypeID="0x0101001BEB557DBE01834EAB47A683706DCD5B001CB4B9AB93836842A61C86EAD5F20BA7" ma:contentTypeVersion="28" ma:contentTypeDescription="" ma:contentTypeScope="" ma:versionID="76f2a65d80353e131b19c3852c421bb6">
  <xsd:schema xmlns:xsd="http://www.w3.org/2001/XMLSchema" xmlns:xs="http://www.w3.org/2001/XMLSchema" xmlns:p="http://schemas.microsoft.com/office/2006/metadata/properties" xmlns:ns1="http://schemas.microsoft.com/sharepoint/v3" xmlns:ns2="3a62de7d-ba57-4f43-9dae-9623ba637be0" targetNamespace="http://schemas.microsoft.com/office/2006/metadata/properties" ma:root="true" ma:fieldsID="4cc91b328d6411d390e133fd87f787b7" ns1:_="" ns2:_="">
    <xsd:import namespace="http://schemas.microsoft.com/sharepoint/v3"/>
    <xsd:import namespace="3a62de7d-ba57-4f43-9dae-9623ba637be0"/>
    <xsd:element name="properties">
      <xsd:complexType>
        <xsd:sequence>
          <xsd:element name="documentManagement">
            <xsd:complexType>
              <xsd:all>
                <xsd:element ref="ns2:Accessibility_x0020_Office" minOccurs="0"/>
                <xsd:element ref="ns2:Accessibility_x0020_Audience" minOccurs="0"/>
                <xsd:element ref="ns2:Accessibility_x0020_Audit_x0020_Date" minOccurs="0"/>
                <xsd:element ref="ns2:Accessibility_x0020_Audit_x0020_Status" minOccurs="0"/>
                <xsd:element ref="ns2:Accessibility_x0020_Target_x0020_Date" minOccurs="0"/>
                <xsd:element ref="ns2:Accessibility_x0020_Status" minOccurs="0"/>
                <xsd:element ref="ns2:Application_x0020_Status" minOccurs="0"/>
                <xsd:element ref="ns2:Application_x0020_Type" minOccurs="0"/>
                <xsd:element ref="ns1:RoutingRuleDescription" minOccurs="0"/>
                <xsd:element ref="ns2:Audience1" minOccurs="0"/>
                <xsd:element ref="ns2:Publication_x0020_Date"/>
                <xsd:element ref="ns1:PublishingStartDate" minOccurs="0"/>
                <xsd:element ref="ns1:PublishingExpirationDate" minOccurs="0"/>
                <xsd:element ref="ns2:Application_x0020_Date" minOccurs="0"/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Content_x0020_Review_x0020_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RoutingRuleDescription" ma:index="10" nillable="true" ma:displayName="Description" ma:internalName="RoutingRuleDescription" ma:readOnly="false">
      <xsd:simpleType>
        <xsd:restriction base="dms:Text">
          <xsd:maxLength value="255"/>
        </xsd:restriction>
      </xsd:simpleType>
    </xsd:element>
    <xsd:element name="PublishingStartDate" ma:index="13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14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62de7d-ba57-4f43-9dae-9623ba637be0" elementFormDefault="qualified">
    <xsd:import namespace="http://schemas.microsoft.com/office/2006/documentManagement/types"/>
    <xsd:import namespace="http://schemas.microsoft.com/office/infopath/2007/PartnerControls"/>
    <xsd:element name="Accessibility_x0020_Office" ma:index="2" nillable="true" ma:displayName="Accessibility Office" ma:format="Dropdown" ma:internalName="Accessibility_x0020_Office">
      <xsd:simpleType>
        <xsd:restriction base="dms:Choice">
          <xsd:enumeration value="Commissioner's Office"/>
          <xsd:enumeration value="OAA - Office of Assessment and Accountability"/>
          <xsd:enumeration value="OCIS - Office of Continuous Improvement and Support"/>
          <xsd:enumeration value="OCTE - Career and Technical Education"/>
          <xsd:enumeration value="OELE- Office of Educator Licensure and Effectiveness"/>
          <xsd:enumeration value="OET - Office of Education Technology"/>
          <xsd:enumeration value="OFO - Office of Finance and Operations"/>
          <xsd:enumeration value="OLS - Office of Legal Services"/>
          <xsd:enumeration value="OSEEL - Office of Special Education and Early Learning"/>
          <xsd:enumeration value="OTL - Office of Teaching and Learning"/>
        </xsd:restriction>
      </xsd:simpleType>
    </xsd:element>
    <xsd:element name="Accessibility_x0020_Audience" ma:index="3" nillable="true" ma:displayName="Accessibility Audience" ma:format="Dropdown" ma:internalName="Accessibility_x0020_Audience">
      <xsd:simpleType>
        <xsd:restriction base="dms:Choice">
          <xsd:enumeration value="Public"/>
          <xsd:enumeration value="District"/>
        </xsd:restriction>
      </xsd:simpleType>
    </xsd:element>
    <xsd:element name="Accessibility_x0020_Audit_x0020_Date" ma:index="4" nillable="true" ma:displayName="Accessibility Audit Date" ma:format="DateOnly" ma:internalName="Accessibility_x0020_Audit_x0020_Date">
      <xsd:simpleType>
        <xsd:restriction base="dms:DateTime"/>
      </xsd:simpleType>
    </xsd:element>
    <xsd:element name="Accessibility_x0020_Audit_x0020_Status" ma:index="5" nillable="true" ma:displayName="Accessibility Audit Status" ma:format="Dropdown" ma:internalName="Accessibility_x0020_Audit_x0020_Status">
      <xsd:simpleType>
        <xsd:restriction base="dms:Choice">
          <xsd:enumeration value="OK"/>
          <xsd:enumeration value="Minor"/>
          <xsd:enumeration value="Major"/>
        </xsd:restriction>
      </xsd:simpleType>
    </xsd:element>
    <xsd:element name="Accessibility_x0020_Target_x0020_Date" ma:index="6" nillable="true" ma:displayName="Accessibility Target Date" ma:format="DateOnly" ma:internalName="Accessibility_x0020_Target_x0020_Date">
      <xsd:simpleType>
        <xsd:restriction base="dms:DateTime"/>
      </xsd:simpleType>
    </xsd:element>
    <xsd:element name="Accessibility_x0020_Status" ma:index="7" nillable="true" ma:displayName="Accessibility Status" ma:format="Dropdown" ma:internalName="Accessibility_x0020_Status1" ma:readOnly="false">
      <xsd:simpleType>
        <xsd:restriction base="dms:Choice">
          <xsd:enumeration value="Remove"/>
          <xsd:enumeration value="Remediate"/>
          <xsd:enumeration value="Update"/>
          <xsd:enumeration value="Accessible"/>
          <xsd:enumeration value="Undue Burden"/>
          <xsd:enumeration value="Not KDE Owned"/>
        </xsd:restriction>
      </xsd:simpleType>
    </xsd:element>
    <xsd:element name="Application_x0020_Status" ma:index="8" nillable="true" ma:displayName="Application Status" ma:format="Dropdown" ma:internalName="Application_x0020_Status">
      <xsd:simpleType>
        <xsd:restriction base="dms:Choice">
          <xsd:enumeration value="Approved"/>
          <xsd:enumeration value="Denied"/>
        </xsd:restriction>
      </xsd:simpleType>
    </xsd:element>
    <xsd:element name="Application_x0020_Type" ma:index="9" nillable="true" ma:displayName="Application Type" ma:format="Dropdown" ma:internalName="Application_x0020_Type">
      <xsd:simpleType>
        <xsd:restriction base="dms:Choice">
          <xsd:enumeration value="Original"/>
          <xsd:enumeration value="Amendment"/>
          <xsd:enumeration value="Year 3 Budget"/>
          <xsd:enumeration value="Addendum"/>
          <xsd:enumeration value="Budget Update"/>
        </xsd:restriction>
      </xsd:simpleType>
    </xsd:element>
    <xsd:element name="Audience1" ma:index="11" nillable="true" ma:displayName="Audience" ma:list="{9f2d68f0-dc6b-4e06-b19d-b8792e70efe6}" ma:internalName="Audience1" ma:showField="Title" ma:web="3a62de7d-ba57-4f43-9dae-9623ba637be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cation_x0020_Date" ma:index="12" ma:displayName="Publication Date" ma:default="[today]" ma:format="DateOnly" ma:internalName="Publication_x0020_Date" ma:readOnly="false">
      <xsd:simpleType>
        <xsd:restriction base="dms:DateTime"/>
      </xsd:simpleType>
    </xsd:element>
    <xsd:element name="Application_x0020_Date" ma:index="15" nillable="true" ma:displayName="Application Date" ma:format="DateOnly" ma:internalName="Application_x0020_Date">
      <xsd:simpleType>
        <xsd:restriction base="dms:DateTime"/>
      </xsd:simpleType>
    </xsd:element>
    <xsd:element name="_dlc_DocId" ma:index="21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2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tent_x0020_Review_x0020_Status" ma:index="26" nillable="true" ma:displayName="Content Review Status" ma:description="- Verified: Periodically checked and confirmed to still be accurate and relevant.&#10;- Revise: Identified issues require updates or factual corrections.&#10;- Obsolete: No longer relevant; delete or move to internal archive." ma:format="RadioButtons" ma:internalName="Content_x0020_Review_x0020_Status">
      <xsd:simpleType>
        <xsd:restriction base="dms:Choice">
          <xsd:enumeration value="Verified"/>
          <xsd:enumeration value="Revise"/>
          <xsd:enumeration value="Obsolete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4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cessibility_x0020_Office xmlns="3a62de7d-ba57-4f43-9dae-9623ba637be0">OTL - Office of Teaching and Learning</Accessibility_x0020_Office>
    <Accessibility_x0020_Audit_x0020_Status xmlns="3a62de7d-ba57-4f43-9dae-9623ba637be0" xsi:nil="true"/>
    <Accessibility_x0020_Audience xmlns="3a62de7d-ba57-4f43-9dae-9623ba637be0" xsi:nil="true"/>
    <Accessibility_x0020_Status xmlns="3a62de7d-ba57-4f43-9dae-9623ba637be0">Accessible</Accessibility_x0020_Status>
    <Application_x0020_Type xmlns="3a62de7d-ba57-4f43-9dae-9623ba637be0" xsi:nil="true"/>
    <Application_x0020_Date xmlns="3a62de7d-ba57-4f43-9dae-9623ba637be0" xsi:nil="true"/>
    <Accessibility_x0020_Target_x0020_Date xmlns="3a62de7d-ba57-4f43-9dae-9623ba637be0" xsi:nil="true"/>
    <Application_x0020_Status xmlns="3a62de7d-ba57-4f43-9dae-9623ba637be0" xsi:nil="true"/>
    <Accessibility_x0020_Audit_x0020_Date xmlns="3a62de7d-ba57-4f43-9dae-9623ba637be0" xsi:nil="true"/>
    <RoutingRuleDescription xmlns="http://schemas.microsoft.com/sharepoint/v3" xsi:nil="true"/>
    <PublishingExpirationDate xmlns="http://schemas.microsoft.com/sharepoint/v3" xsi:nil="true"/>
    <PublishingStartDate xmlns="http://schemas.microsoft.com/sharepoint/v3" xsi:nil="true"/>
    <Publication_x0020_Date xmlns="3a62de7d-ba57-4f43-9dae-9623ba637be0">2020-08-14T04:00:00+00:00</Publication_x0020_Date>
    <Audience1 xmlns="3a62de7d-ba57-4f43-9dae-9623ba637be0"/>
    <_dlc_DocId xmlns="3a62de7d-ba57-4f43-9dae-9623ba637be0">KYED-536-945</_dlc_DocId>
    <_dlc_DocIdUrl xmlns="3a62de7d-ba57-4f43-9dae-9623ba637be0">
      <Url>https://www.education.ky.gov/curriculum/standards/kyacadstand/_layouts/15/DocIdRedir.aspx?ID=KYED-536-945</Url>
      <Description>KYED-536-945</Description>
    </_dlc_DocIdUrl>
    <Content_x0020_Review_x0020_Status xmlns="3a62de7d-ba57-4f43-9dae-9623ba637be0" xsi:nil="true"/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B79E9677-0D44-480E-BF73-A242282321DE}"/>
</file>

<file path=customXml/itemProps2.xml><?xml version="1.0" encoding="utf-8"?>
<ds:datastoreItem xmlns:ds="http://schemas.openxmlformats.org/officeDocument/2006/customXml" ds:itemID="{48A0C01B-4E46-4444-B52F-E26770B9556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C5F22B0-89B9-4357-9C65-1E2326702109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4.xml><?xml version="1.0" encoding="utf-8"?>
<ds:datastoreItem xmlns:ds="http://schemas.openxmlformats.org/officeDocument/2006/customXml" ds:itemID="{4DD4A9F9-83CE-42FB-B5AB-6ACE9D5E1353}"/>
</file>

<file path=docProps/app.xml><?xml version="1.0" encoding="utf-8"?>
<Properties xmlns="http://schemas.openxmlformats.org/officeDocument/2006/extended-properties" xmlns:vt="http://schemas.openxmlformats.org/officeDocument/2006/docPropsVTypes">
  <TotalTime>1743</TotalTime>
  <Words>628</Words>
  <Application>Microsoft Office PowerPoint</Application>
  <PresentationFormat>On-screen Show (16:10)</PresentationFormat>
  <Paragraphs>118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Poppins</vt:lpstr>
      <vt:lpstr>Arial</vt:lpstr>
      <vt:lpstr>Bitter</vt:lpstr>
      <vt:lpstr>Poppins SemiBold</vt:lpstr>
      <vt:lpstr>Calibri</vt:lpstr>
      <vt:lpstr>Rockwell</vt:lpstr>
      <vt:lpstr>Poppins ExtraBold</vt:lpstr>
      <vt:lpstr>Office Theme</vt:lpstr>
      <vt:lpstr>Office Theme</vt:lpstr>
      <vt:lpstr>Simple Light</vt:lpstr>
      <vt:lpstr>Simple Light</vt:lpstr>
      <vt:lpstr>Grades 6-8 BCML Session 1</vt:lpstr>
      <vt:lpstr>Building a Culture of Math Learning</vt:lpstr>
      <vt:lpstr>Norms</vt:lpstr>
      <vt:lpstr>Objectives</vt:lpstr>
      <vt:lpstr>The Standards for Mathematical Practice (SMP)</vt:lpstr>
      <vt:lpstr>Jigsaw</vt:lpstr>
      <vt:lpstr>SMPs in Action (Grades 6 - 8)</vt:lpstr>
      <vt:lpstr>Share Out (Grades 6-8)</vt:lpstr>
      <vt:lpstr>Share Out (Grades 6-8)</vt:lpstr>
      <vt:lpstr>Criteria for Success</vt:lpstr>
      <vt:lpstr>Reflection and Looking Ahead</vt:lpstr>
      <vt:lpstr>Closing Whip Around</vt:lpstr>
      <vt:lpstr>What’s Next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Doyle, Maggie - Division of Academic Program Standards</cp:lastModifiedBy>
  <cp:revision>1</cp:revision>
  <dcterms:modified xsi:type="dcterms:W3CDTF">2020-08-13T15:17:05Z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0x0101001BEB557DBE01834EAB47A683706DCD5B001CB4B9AB93836842A61C86EAD5F20BA7</vt:lpwstr>
  </property>
  <property fmtid="{D5CDD505-2E9C-101B-9397-08002B2CF9AE}" pid="3" name="_dlc_DocIdItemGuid">
    <vt:lpwstr>d5243c47-e59a-4661-b9fb-46700f4a39b6</vt:lpwstr>
  </property>
</Properties>
</file>