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4"/>
    <p:sldMasterId id="2147483713" r:id="rId5"/>
    <p:sldMasterId id="2147483714" r:id="rId6"/>
    <p:sldMasterId id="2147483715" r:id="rId7"/>
  </p:sldMasterIdLst>
  <p:notesMasterIdLst>
    <p:notesMasterId r:id="rId21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5715000" type="screen16x10"/>
  <p:notesSz cx="6858000" cy="9144000"/>
  <p:embeddedFontLst>
    <p:embeddedFont>
      <p:font typeface="Bitter" panose="020B0604020202020204" charset="0"/>
      <p:regular r:id="rId22"/>
      <p:bold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  <p:embeddedFont>
      <p:font typeface="Poppins ExtraBold" panose="020B0604020202020204" charset="0"/>
      <p:bold r:id="rId33"/>
      <p:boldItalic r:id="rId34"/>
    </p:embeddedFont>
    <p:embeddedFont>
      <p:font typeface="Poppins SemiBold" panose="020B0604020202020204" charset="0"/>
      <p:regular r:id="rId35"/>
      <p:bold r:id="rId36"/>
      <p:italic r:id="rId37"/>
      <p:boldItalic r:id="rId38"/>
    </p:embeddedFont>
    <p:embeddedFont>
      <p:font typeface="Rockwell" panose="02060603020205020403" pitchFamily="18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29C9A2-90D5-428F-A800-B3C4D7660E55}">
  <a:tblStyle styleId="{F729C9A2-90D5-428F-A800-B3C4D7660E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25628" autoAdjust="0"/>
  </p:normalViewPr>
  <p:slideViewPr>
    <p:cSldViewPr snapToGrid="0">
      <p:cViewPr varScale="1">
        <p:scale>
          <a:sx n="26" d="100"/>
          <a:sy n="26" d="100"/>
        </p:scale>
        <p:origin x="2501" y="24"/>
      </p:cViewPr>
      <p:guideLst/>
    </p:cSldViewPr>
  </p:slideViewPr>
  <p:outlineViewPr>
    <p:cViewPr>
      <p:scale>
        <a:sx n="33" d="100"/>
        <a:sy n="33" d="100"/>
      </p:scale>
      <p:origin x="0" y="-67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Relationship Id="rId48" Type="http://schemas.openxmlformats.org/officeDocument/2006/relationships/customXml" Target="../customXml/item4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font" Target="fonts/font2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Maggie - Division of Academic Program Standards" userId="ec05bd37-6ff4-4486-b69e-28175b6d77b4" providerId="ADAL" clId="{E3107D80-4F30-4729-B9D2-B42348022F5B}"/>
    <pc:docChg chg="custSel modSld">
      <pc:chgData name="Doyle, Maggie - Division of Academic Program Standards" userId="ec05bd37-6ff4-4486-b69e-28175b6d77b4" providerId="ADAL" clId="{E3107D80-4F30-4729-B9D2-B42348022F5B}" dt="2020-07-27T17:05:03.353" v="1235" actId="1076"/>
      <pc:docMkLst>
        <pc:docMk/>
      </pc:docMkLst>
      <pc:sldChg chg="addSp modSp">
        <pc:chgData name="Doyle, Maggie - Division of Academic Program Standards" userId="ec05bd37-6ff4-4486-b69e-28175b6d77b4" providerId="ADAL" clId="{E3107D80-4F30-4729-B9D2-B42348022F5B}" dt="2020-07-27T17:03:11.396" v="1201" actId="1076"/>
        <pc:sldMkLst>
          <pc:docMk/>
          <pc:sldMk cId="0" sldId="256"/>
        </pc:sldMkLst>
        <pc:spChg chg="add mod">
          <ac:chgData name="Doyle, Maggie - Division of Academic Program Standards" userId="ec05bd37-6ff4-4486-b69e-28175b6d77b4" providerId="ADAL" clId="{E3107D80-4F30-4729-B9D2-B42348022F5B}" dt="2020-07-18T02:29:56.839" v="1036" actId="14430"/>
          <ac:spMkLst>
            <pc:docMk/>
            <pc:sldMk cId="0" sldId="256"/>
            <ac:spMk id="2" creationId="{E4074111-BE41-47DB-B5B7-444E26BEE159}"/>
          </ac:spMkLst>
        </pc:spChg>
        <pc:spChg chg="mod">
          <ac:chgData name="Doyle, Maggie - Division of Academic Program Standards" userId="ec05bd37-6ff4-4486-b69e-28175b6d77b4" providerId="ADAL" clId="{E3107D80-4F30-4729-B9D2-B42348022F5B}" dt="2020-07-18T02:21:54.701" v="52" actId="962"/>
          <ac:spMkLst>
            <pc:docMk/>
            <pc:sldMk cId="0" sldId="256"/>
            <ac:spMk id="363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E3107D80-4F30-4729-B9D2-B42348022F5B}" dt="2020-07-27T17:03:11.396" v="1201" actId="1076"/>
          <ac:picMkLst>
            <pc:docMk/>
            <pc:sldMk cId="0" sldId="256"/>
            <ac:picMk id="4" creationId="{DEB57BC7-12BD-49C0-A407-63684AB03C60}"/>
          </ac:picMkLst>
        </pc:picChg>
        <pc:picChg chg="mod">
          <ac:chgData name="Doyle, Maggie - Division of Academic Program Standards" userId="ec05bd37-6ff4-4486-b69e-28175b6d77b4" providerId="ADAL" clId="{E3107D80-4F30-4729-B9D2-B42348022F5B}" dt="2020-07-18T02:22:15.795" v="53" actId="962"/>
          <ac:picMkLst>
            <pc:docMk/>
            <pc:sldMk cId="0" sldId="256"/>
            <ac:picMk id="362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3107D80-4F30-4729-B9D2-B42348022F5B}" dt="2020-07-18T02:22:22.909" v="54" actId="962"/>
          <ac:picMkLst>
            <pc:docMk/>
            <pc:sldMk cId="0" sldId="256"/>
            <ac:picMk id="364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3107D80-4F30-4729-B9D2-B42348022F5B}" dt="2020-07-18T02:21:43.170" v="51" actId="962"/>
          <ac:picMkLst>
            <pc:docMk/>
            <pc:sldMk cId="0" sldId="256"/>
            <ac:picMk id="366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E3107D80-4F30-4729-B9D2-B42348022F5B}" dt="2020-07-27T17:03:29.262" v="1206" actId="14100"/>
        <pc:sldMkLst>
          <pc:docMk/>
          <pc:sldMk cId="0" sldId="257"/>
        </pc:sldMkLst>
        <pc:spChg chg="mod">
          <ac:chgData name="Doyle, Maggie - Division of Academic Program Standards" userId="ec05bd37-6ff4-4486-b69e-28175b6d77b4" providerId="ADAL" clId="{E3107D80-4F30-4729-B9D2-B42348022F5B}" dt="2020-07-18T02:23:45.243" v="428" actId="20577"/>
          <ac:spMkLst>
            <pc:docMk/>
            <pc:sldMk cId="0" sldId="257"/>
            <ac:spMk id="372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3107D80-4F30-4729-B9D2-B42348022F5B}" dt="2020-07-18T02:23:37.580" v="426" actId="962"/>
          <ac:spMkLst>
            <pc:docMk/>
            <pc:sldMk cId="0" sldId="257"/>
            <ac:spMk id="37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3107D80-4F30-4729-B9D2-B42348022F5B}" dt="2020-07-18T02:24:24.731" v="758" actId="962"/>
          <ac:spMkLst>
            <pc:docMk/>
            <pc:sldMk cId="0" sldId="257"/>
            <ac:spMk id="376" creationId="{00000000-0000-0000-0000-000000000000}"/>
          </ac:spMkLst>
        </pc:spChg>
        <pc:graphicFrameChg chg="modGraphic">
          <ac:chgData name="Doyle, Maggie - Division of Academic Program Standards" userId="ec05bd37-6ff4-4486-b69e-28175b6d77b4" providerId="ADAL" clId="{E3107D80-4F30-4729-B9D2-B42348022F5B}" dt="2020-07-18T02:29:01.037" v="926" actId="13238"/>
          <ac:graphicFrameMkLst>
            <pc:docMk/>
            <pc:sldMk cId="0" sldId="257"/>
            <ac:graphicFrameMk id="374" creationId="{00000000-0000-0000-0000-000000000000}"/>
          </ac:graphicFrameMkLst>
        </pc:graphicFrameChg>
        <pc:picChg chg="add mod">
          <ac:chgData name="Doyle, Maggie - Division of Academic Program Standards" userId="ec05bd37-6ff4-4486-b69e-28175b6d77b4" providerId="ADAL" clId="{E3107D80-4F30-4729-B9D2-B42348022F5B}" dt="2020-07-27T17:03:29.262" v="1206" actId="14100"/>
          <ac:picMkLst>
            <pc:docMk/>
            <pc:sldMk cId="0" sldId="257"/>
            <ac:picMk id="8" creationId="{40F74D17-725C-4B6C-8BFC-28958C78077D}"/>
          </ac:picMkLst>
        </pc:picChg>
      </pc:sldChg>
      <pc:sldChg chg="addSp modSp">
        <pc:chgData name="Doyle, Maggie - Division of Academic Program Standards" userId="ec05bd37-6ff4-4486-b69e-28175b6d77b4" providerId="ADAL" clId="{E3107D80-4F30-4729-B9D2-B42348022F5B}" dt="2020-07-27T17:03:41.385" v="1209" actId="14100"/>
        <pc:sldMkLst>
          <pc:docMk/>
          <pc:sldMk cId="0" sldId="258"/>
        </pc:sldMkLst>
        <pc:spChg chg="add mod">
          <ac:chgData name="Doyle, Maggie - Division of Academic Program Standards" userId="ec05bd37-6ff4-4486-b69e-28175b6d77b4" providerId="ADAL" clId="{E3107D80-4F30-4729-B9D2-B42348022F5B}" dt="2020-07-18T02:30:05.896" v="1042" actId="14430"/>
          <ac:spMkLst>
            <pc:docMk/>
            <pc:sldMk cId="0" sldId="258"/>
            <ac:spMk id="2" creationId="{0E11D65A-9DEF-4EF2-A613-3E62F5F98206}"/>
          </ac:spMkLst>
        </pc:spChg>
        <pc:spChg chg="mod">
          <ac:chgData name="Doyle, Maggie - Division of Academic Program Standards" userId="ec05bd37-6ff4-4486-b69e-28175b6d77b4" providerId="ADAL" clId="{E3107D80-4F30-4729-B9D2-B42348022F5B}" dt="2020-07-18T02:24:48.906" v="764" actId="962"/>
          <ac:spMkLst>
            <pc:docMk/>
            <pc:sldMk cId="0" sldId="258"/>
            <ac:spMk id="383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E3107D80-4F30-4729-B9D2-B42348022F5B}" dt="2020-07-27T17:03:41.385" v="1209" actId="14100"/>
          <ac:picMkLst>
            <pc:docMk/>
            <pc:sldMk cId="0" sldId="258"/>
            <ac:picMk id="9" creationId="{647EF470-3ED2-4197-B88E-16B1E217256C}"/>
          </ac:picMkLst>
        </pc:picChg>
        <pc:picChg chg="mod">
          <ac:chgData name="Doyle, Maggie - Division of Academic Program Standards" userId="ec05bd37-6ff4-4486-b69e-28175b6d77b4" providerId="ADAL" clId="{E3107D80-4F30-4729-B9D2-B42348022F5B}" dt="2020-07-18T02:24:44.317" v="763" actId="962"/>
          <ac:picMkLst>
            <pc:docMk/>
            <pc:sldMk cId="0" sldId="258"/>
            <ac:picMk id="382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3107D80-4F30-4729-B9D2-B42348022F5B}" dt="2020-07-18T02:24:52.634" v="765" actId="962"/>
          <ac:picMkLst>
            <pc:docMk/>
            <pc:sldMk cId="0" sldId="258"/>
            <ac:picMk id="385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3107D80-4F30-4729-B9D2-B42348022F5B}" dt="2020-07-18T02:24:55.901" v="766" actId="962"/>
          <ac:picMkLst>
            <pc:docMk/>
            <pc:sldMk cId="0" sldId="258"/>
            <ac:picMk id="386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E3107D80-4F30-4729-B9D2-B42348022F5B}" dt="2020-07-27T17:03:58.152" v="1219" actId="20577"/>
        <pc:sldMkLst>
          <pc:docMk/>
          <pc:sldMk cId="0" sldId="259"/>
        </pc:sldMkLst>
        <pc:spChg chg="mod">
          <ac:chgData name="Doyle, Maggie - Division of Academic Program Standards" userId="ec05bd37-6ff4-4486-b69e-28175b6d77b4" providerId="ADAL" clId="{E3107D80-4F30-4729-B9D2-B42348022F5B}" dt="2020-07-27T17:03:58.152" v="1219" actId="20577"/>
          <ac:spMkLst>
            <pc:docMk/>
            <pc:sldMk cId="0" sldId="259"/>
            <ac:spMk id="392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3107D80-4F30-4729-B9D2-B42348022F5B}" dt="2020-07-27T17:03:45.388" v="1210"/>
          <ac:picMkLst>
            <pc:docMk/>
            <pc:sldMk cId="0" sldId="259"/>
            <ac:picMk id="7" creationId="{BB96C121-72F7-4EF2-A7AA-A24EF3AB5AAE}"/>
          </ac:picMkLst>
        </pc:picChg>
      </pc:sldChg>
      <pc:sldChg chg="addSp">
        <pc:chgData name="Doyle, Maggie - Division of Academic Program Standards" userId="ec05bd37-6ff4-4486-b69e-28175b6d77b4" providerId="ADAL" clId="{E3107D80-4F30-4729-B9D2-B42348022F5B}" dt="2020-07-27T17:04:03.613" v="1220"/>
        <pc:sldMkLst>
          <pc:docMk/>
          <pc:sldMk cId="0" sldId="260"/>
        </pc:sldMkLst>
        <pc:picChg chg="add">
          <ac:chgData name="Doyle, Maggie - Division of Academic Program Standards" userId="ec05bd37-6ff4-4486-b69e-28175b6d77b4" providerId="ADAL" clId="{E3107D80-4F30-4729-B9D2-B42348022F5B}" dt="2020-07-27T17:04:03.613" v="1220"/>
          <ac:picMkLst>
            <pc:docMk/>
            <pc:sldMk cId="0" sldId="260"/>
            <ac:picMk id="7" creationId="{F2FA0A04-02B6-4414-B02B-CA67477EB092}"/>
          </ac:picMkLst>
        </pc:picChg>
      </pc:sldChg>
      <pc:sldChg chg="addSp">
        <pc:chgData name="Doyle, Maggie - Division of Academic Program Standards" userId="ec05bd37-6ff4-4486-b69e-28175b6d77b4" providerId="ADAL" clId="{E3107D80-4F30-4729-B9D2-B42348022F5B}" dt="2020-07-27T17:04:09.379" v="1221"/>
        <pc:sldMkLst>
          <pc:docMk/>
          <pc:sldMk cId="0" sldId="261"/>
        </pc:sldMkLst>
        <pc:picChg chg="add">
          <ac:chgData name="Doyle, Maggie - Division of Academic Program Standards" userId="ec05bd37-6ff4-4486-b69e-28175b6d77b4" providerId="ADAL" clId="{E3107D80-4F30-4729-B9D2-B42348022F5B}" dt="2020-07-27T17:04:09.379" v="1221"/>
          <ac:picMkLst>
            <pc:docMk/>
            <pc:sldMk cId="0" sldId="261"/>
            <ac:picMk id="7" creationId="{E41E578F-6027-4B9C-A8D3-2F6A6C5E1F63}"/>
          </ac:picMkLst>
        </pc:picChg>
      </pc:sldChg>
      <pc:sldChg chg="addSp">
        <pc:chgData name="Doyle, Maggie - Division of Academic Program Standards" userId="ec05bd37-6ff4-4486-b69e-28175b6d77b4" providerId="ADAL" clId="{E3107D80-4F30-4729-B9D2-B42348022F5B}" dt="2020-07-27T17:04:13.956" v="1222"/>
        <pc:sldMkLst>
          <pc:docMk/>
          <pc:sldMk cId="0" sldId="262"/>
        </pc:sldMkLst>
        <pc:picChg chg="add">
          <ac:chgData name="Doyle, Maggie - Division of Academic Program Standards" userId="ec05bd37-6ff4-4486-b69e-28175b6d77b4" providerId="ADAL" clId="{E3107D80-4F30-4729-B9D2-B42348022F5B}" dt="2020-07-27T17:04:13.956" v="1222"/>
          <ac:picMkLst>
            <pc:docMk/>
            <pc:sldMk cId="0" sldId="262"/>
            <ac:picMk id="7" creationId="{537FA780-5ACD-4542-8846-91820761B104}"/>
          </ac:picMkLst>
        </pc:picChg>
      </pc:sldChg>
      <pc:sldChg chg="addSp">
        <pc:chgData name="Doyle, Maggie - Division of Academic Program Standards" userId="ec05bd37-6ff4-4486-b69e-28175b6d77b4" providerId="ADAL" clId="{E3107D80-4F30-4729-B9D2-B42348022F5B}" dt="2020-07-27T17:04:15.881" v="1223"/>
        <pc:sldMkLst>
          <pc:docMk/>
          <pc:sldMk cId="0" sldId="263"/>
        </pc:sldMkLst>
        <pc:picChg chg="add">
          <ac:chgData name="Doyle, Maggie - Division of Academic Program Standards" userId="ec05bd37-6ff4-4486-b69e-28175b6d77b4" providerId="ADAL" clId="{E3107D80-4F30-4729-B9D2-B42348022F5B}" dt="2020-07-27T17:04:15.881" v="1223"/>
          <ac:picMkLst>
            <pc:docMk/>
            <pc:sldMk cId="0" sldId="263"/>
            <ac:picMk id="6" creationId="{56F30C19-0186-4026-84A7-5DB5B0D78DEF}"/>
          </ac:picMkLst>
        </pc:picChg>
      </pc:sldChg>
      <pc:sldChg chg="addSp">
        <pc:chgData name="Doyle, Maggie - Division of Academic Program Standards" userId="ec05bd37-6ff4-4486-b69e-28175b6d77b4" providerId="ADAL" clId="{E3107D80-4F30-4729-B9D2-B42348022F5B}" dt="2020-07-27T17:04:20.678" v="1224"/>
        <pc:sldMkLst>
          <pc:docMk/>
          <pc:sldMk cId="0" sldId="264"/>
        </pc:sldMkLst>
        <pc:picChg chg="add">
          <ac:chgData name="Doyle, Maggie - Division of Academic Program Standards" userId="ec05bd37-6ff4-4486-b69e-28175b6d77b4" providerId="ADAL" clId="{E3107D80-4F30-4729-B9D2-B42348022F5B}" dt="2020-07-27T17:04:20.678" v="1224"/>
          <ac:picMkLst>
            <pc:docMk/>
            <pc:sldMk cId="0" sldId="264"/>
            <ac:picMk id="6" creationId="{4AFD58AD-0499-4CA0-82C6-84F03D952FB7}"/>
          </ac:picMkLst>
        </pc:picChg>
      </pc:sldChg>
      <pc:sldChg chg="addSp delSp modSp">
        <pc:chgData name="Doyle, Maggie - Division of Academic Program Standards" userId="ec05bd37-6ff4-4486-b69e-28175b6d77b4" providerId="ADAL" clId="{E3107D80-4F30-4729-B9D2-B42348022F5B}" dt="2020-07-27T17:04:33.050" v="1228" actId="14100"/>
        <pc:sldMkLst>
          <pc:docMk/>
          <pc:sldMk cId="0" sldId="265"/>
        </pc:sldMkLst>
        <pc:spChg chg="add mod">
          <ac:chgData name="Doyle, Maggie - Division of Academic Program Standards" userId="ec05bd37-6ff4-4486-b69e-28175b6d77b4" providerId="ADAL" clId="{E3107D80-4F30-4729-B9D2-B42348022F5B}" dt="2020-07-18T02:30:21.970" v="1063" actId="14430"/>
          <ac:spMkLst>
            <pc:docMk/>
            <pc:sldMk cId="0" sldId="265"/>
            <ac:spMk id="2" creationId="{427F37E2-8E19-48B2-BB6E-FC9EE94C2BF0}"/>
          </ac:spMkLst>
        </pc:spChg>
        <pc:spChg chg="mod">
          <ac:chgData name="Doyle, Maggie - Division of Academic Program Standards" userId="ec05bd37-6ff4-4486-b69e-28175b6d77b4" providerId="ADAL" clId="{E3107D80-4F30-4729-B9D2-B42348022F5B}" dt="2020-07-18T02:27:07.131" v="768" actId="962"/>
          <ac:spMkLst>
            <pc:docMk/>
            <pc:sldMk cId="0" sldId="265"/>
            <ac:spMk id="446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E3107D80-4F30-4729-B9D2-B42348022F5B}" dt="2020-07-18T02:27:18.813" v="769" actId="478"/>
          <ac:spMkLst>
            <pc:docMk/>
            <pc:sldMk cId="0" sldId="265"/>
            <ac:spMk id="447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E3107D80-4F30-4729-B9D2-B42348022F5B}" dt="2020-07-27T17:04:33.050" v="1228" actId="14100"/>
          <ac:picMkLst>
            <pc:docMk/>
            <pc:sldMk cId="0" sldId="265"/>
            <ac:picMk id="10" creationId="{8F06C4B2-58F1-404A-AD3A-4A63DA3E1F61}"/>
          </ac:picMkLst>
        </pc:picChg>
        <pc:picChg chg="mod">
          <ac:chgData name="Doyle, Maggie - Division of Academic Program Standards" userId="ec05bd37-6ff4-4486-b69e-28175b6d77b4" providerId="ADAL" clId="{E3107D80-4F30-4729-B9D2-B42348022F5B}" dt="2020-07-18T02:27:02.440" v="767" actId="962"/>
          <ac:picMkLst>
            <pc:docMk/>
            <pc:sldMk cId="0" sldId="265"/>
            <ac:picMk id="445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3107D80-4F30-4729-B9D2-B42348022F5B}" dt="2020-07-18T02:27:28.326" v="813" actId="962"/>
          <ac:picMkLst>
            <pc:docMk/>
            <pc:sldMk cId="0" sldId="265"/>
            <ac:picMk id="448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E3107D80-4F30-4729-B9D2-B42348022F5B}" dt="2020-07-27T17:04:38.222" v="1229"/>
        <pc:sldMkLst>
          <pc:docMk/>
          <pc:sldMk cId="0" sldId="266"/>
        </pc:sldMkLst>
        <pc:picChg chg="add">
          <ac:chgData name="Doyle, Maggie - Division of Academic Program Standards" userId="ec05bd37-6ff4-4486-b69e-28175b6d77b4" providerId="ADAL" clId="{E3107D80-4F30-4729-B9D2-B42348022F5B}" dt="2020-07-27T17:04:38.222" v="1229"/>
          <ac:picMkLst>
            <pc:docMk/>
            <pc:sldMk cId="0" sldId="266"/>
            <ac:picMk id="6" creationId="{C836582B-FBDC-4465-A617-7B0862EB92C9}"/>
          </ac:picMkLst>
        </pc:picChg>
      </pc:sldChg>
      <pc:sldChg chg="addSp modSp">
        <pc:chgData name="Doyle, Maggie - Division of Academic Program Standards" userId="ec05bd37-6ff4-4486-b69e-28175b6d77b4" providerId="ADAL" clId="{E3107D80-4F30-4729-B9D2-B42348022F5B}" dt="2020-07-27T17:04:50.115" v="1232" actId="1076"/>
        <pc:sldMkLst>
          <pc:docMk/>
          <pc:sldMk cId="0" sldId="267"/>
        </pc:sldMkLst>
        <pc:spChg chg="add mod">
          <ac:chgData name="Doyle, Maggie - Division of Academic Program Standards" userId="ec05bd37-6ff4-4486-b69e-28175b6d77b4" providerId="ADAL" clId="{E3107D80-4F30-4729-B9D2-B42348022F5B}" dt="2020-07-18T02:30:36.351" v="1083" actId="14430"/>
          <ac:spMkLst>
            <pc:docMk/>
            <pc:sldMk cId="0" sldId="267"/>
            <ac:spMk id="2" creationId="{4ED8F368-29A3-4C89-8146-277DF0FD5C22}"/>
          </ac:spMkLst>
        </pc:spChg>
        <pc:spChg chg="mod">
          <ac:chgData name="Doyle, Maggie - Division of Academic Program Standards" userId="ec05bd37-6ff4-4486-b69e-28175b6d77b4" providerId="ADAL" clId="{E3107D80-4F30-4729-B9D2-B42348022F5B}" dt="2020-07-18T02:27:38.810" v="815" actId="962"/>
          <ac:spMkLst>
            <pc:docMk/>
            <pc:sldMk cId="0" sldId="267"/>
            <ac:spMk id="46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3107D80-4F30-4729-B9D2-B42348022F5B}" dt="2020-07-27T17:04:50.115" v="1232" actId="1076"/>
          <ac:spMkLst>
            <pc:docMk/>
            <pc:sldMk cId="0" sldId="267"/>
            <ac:spMk id="469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3107D80-4F30-4729-B9D2-B42348022F5B}" dt="2020-07-27T17:04:46.080" v="1231" actId="1076"/>
          <ac:spMkLst>
            <pc:docMk/>
            <pc:sldMk cId="0" sldId="267"/>
            <ac:spMk id="470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3107D80-4F30-4729-B9D2-B42348022F5B}" dt="2020-07-27T17:04:41.054" v="1230"/>
          <ac:picMkLst>
            <pc:docMk/>
            <pc:sldMk cId="0" sldId="267"/>
            <ac:picMk id="9" creationId="{CFD1FC63-707B-4736-971C-1C8BB7F3973F}"/>
          </ac:picMkLst>
        </pc:picChg>
        <pc:picChg chg="mod">
          <ac:chgData name="Doyle, Maggie - Division of Academic Program Standards" userId="ec05bd37-6ff4-4486-b69e-28175b6d77b4" providerId="ADAL" clId="{E3107D80-4F30-4729-B9D2-B42348022F5B}" dt="2020-07-18T02:27:34.171" v="814" actId="962"/>
          <ac:picMkLst>
            <pc:docMk/>
            <pc:sldMk cId="0" sldId="267"/>
            <ac:picMk id="466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3107D80-4F30-4729-B9D2-B42348022F5B}" dt="2020-07-18T02:27:57.063" v="877" actId="962"/>
          <ac:picMkLst>
            <pc:docMk/>
            <pc:sldMk cId="0" sldId="267"/>
            <ac:picMk id="468" creationId="{00000000-0000-0000-0000-000000000000}"/>
          </ac:picMkLst>
        </pc:picChg>
      </pc:sldChg>
      <pc:sldChg chg="addSp delSp modSp">
        <pc:chgData name="Doyle, Maggie - Division of Academic Program Standards" userId="ec05bd37-6ff4-4486-b69e-28175b6d77b4" providerId="ADAL" clId="{E3107D80-4F30-4729-B9D2-B42348022F5B}" dt="2020-07-27T17:05:03.353" v="1235" actId="1076"/>
        <pc:sldMkLst>
          <pc:docMk/>
          <pc:sldMk cId="0" sldId="268"/>
        </pc:sldMkLst>
        <pc:spChg chg="add mod">
          <ac:chgData name="Doyle, Maggie - Division of Academic Program Standards" userId="ec05bd37-6ff4-4486-b69e-28175b6d77b4" providerId="ADAL" clId="{E3107D80-4F30-4729-B9D2-B42348022F5B}" dt="2020-07-18T02:30:51.164" v="1096" actId="14430"/>
          <ac:spMkLst>
            <pc:docMk/>
            <pc:sldMk cId="0" sldId="268"/>
            <ac:spMk id="2" creationId="{6A5886AC-84AC-45B2-80FF-17380A639C05}"/>
          </ac:spMkLst>
        </pc:spChg>
        <pc:spChg chg="del">
          <ac:chgData name="Doyle, Maggie - Division of Academic Program Standards" userId="ec05bd37-6ff4-4486-b69e-28175b6d77b4" providerId="ADAL" clId="{E3107D80-4F30-4729-B9D2-B42348022F5B}" dt="2020-07-18T02:28:10.500" v="878" actId="478"/>
          <ac:spMkLst>
            <pc:docMk/>
            <pc:sldMk cId="0" sldId="268"/>
            <ac:spMk id="478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3107D80-4F30-4729-B9D2-B42348022F5B}" dt="2020-07-18T02:28:21.991" v="879" actId="962"/>
          <ac:spMkLst>
            <pc:docMk/>
            <pc:sldMk cId="0" sldId="268"/>
            <ac:spMk id="479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3107D80-4F30-4729-B9D2-B42348022F5B}" dt="2020-07-27T17:05:00.618" v="1234" actId="20577"/>
          <ac:spMkLst>
            <pc:docMk/>
            <pc:sldMk cId="0" sldId="268"/>
            <ac:spMk id="480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3107D80-4F30-4729-B9D2-B42348022F5B}" dt="2020-07-27T17:04:54.206" v="1233"/>
          <ac:picMkLst>
            <pc:docMk/>
            <pc:sldMk cId="0" sldId="268"/>
            <ac:picMk id="10" creationId="{148F8048-D7A8-4DB7-A2B9-D0F27CC26BC6}"/>
          </ac:picMkLst>
        </pc:picChg>
        <pc:picChg chg="mod">
          <ac:chgData name="Doyle, Maggie - Division of Academic Program Standards" userId="ec05bd37-6ff4-4486-b69e-28175b6d77b4" providerId="ADAL" clId="{E3107D80-4F30-4729-B9D2-B42348022F5B}" dt="2020-07-18T02:28:34.401" v="924" actId="962"/>
          <ac:picMkLst>
            <pc:docMk/>
            <pc:sldMk cId="0" sldId="268"/>
            <ac:picMk id="481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3107D80-4F30-4729-B9D2-B42348022F5B}" dt="2020-07-27T17:05:03.353" v="1235" actId="1076"/>
          <ac:picMkLst>
            <pc:docMk/>
            <pc:sldMk cId="0" sldId="268"/>
            <ac:picMk id="482" creationId="{00000000-0000-0000-0000-000000000000}"/>
          </ac:picMkLst>
        </pc:picChg>
      </pc:sldChg>
    </pc:docChg>
  </pc:docChgLst>
  <pc:docChgLst>
    <pc:chgData name="Doyle, Maggie - Division of Academic Program Standards" userId="ec05bd37-6ff4-4486-b69e-28175b6d77b4" providerId="ADAL" clId="{84824849-D99A-4486-8C49-CBBAAF6A4053}"/>
    <pc:docChg chg="modSld">
      <pc:chgData name="Doyle, Maggie - Division of Academic Program Standards" userId="ec05bd37-6ff4-4486-b69e-28175b6d77b4" providerId="ADAL" clId="{84824849-D99A-4486-8C49-CBBAAF6A4053}" dt="2020-08-13T15:16:53.955" v="12" actId="6549"/>
      <pc:docMkLst>
        <pc:docMk/>
      </pc:docMkLst>
      <pc:sldChg chg="modNotesTx">
        <pc:chgData name="Doyle, Maggie - Division of Academic Program Standards" userId="ec05bd37-6ff4-4486-b69e-28175b6d77b4" providerId="ADAL" clId="{84824849-D99A-4486-8C49-CBBAAF6A4053}" dt="2020-08-13T15:16:53.955" v="12" actId="6549"/>
        <pc:sldMkLst>
          <pc:docMk/>
          <pc:sldMk cId="0" sldId="256"/>
        </pc:sldMkLst>
      </pc:sldChg>
      <pc:sldChg chg="modNotesTx">
        <pc:chgData name="Doyle, Maggie - Division of Academic Program Standards" userId="ec05bd37-6ff4-4486-b69e-28175b6d77b4" providerId="ADAL" clId="{84824849-D99A-4486-8C49-CBBAAF6A4053}" dt="2020-08-12T20:23:15.162" v="0" actId="6549"/>
        <pc:sldMkLst>
          <pc:docMk/>
          <pc:sldMk cId="0" sldId="257"/>
        </pc:sldMkLst>
      </pc:sldChg>
      <pc:sldChg chg="modNotesTx">
        <pc:chgData name="Doyle, Maggie - Division of Academic Program Standards" userId="ec05bd37-6ff4-4486-b69e-28175b6d77b4" providerId="ADAL" clId="{84824849-D99A-4486-8C49-CBBAAF6A4053}" dt="2020-08-12T21:35:52.698" v="1" actId="6549"/>
        <pc:sldMkLst>
          <pc:docMk/>
          <pc:sldMk cId="0" sldId="258"/>
        </pc:sldMkLst>
      </pc:sldChg>
      <pc:sldChg chg="modNotesTx">
        <pc:chgData name="Doyle, Maggie - Division of Academic Program Standards" userId="ec05bd37-6ff4-4486-b69e-28175b6d77b4" providerId="ADAL" clId="{84824849-D99A-4486-8C49-CBBAAF6A4053}" dt="2020-08-12T21:35:56.582" v="2" actId="6549"/>
        <pc:sldMkLst>
          <pc:docMk/>
          <pc:sldMk cId="0" sldId="259"/>
        </pc:sldMkLst>
      </pc:sldChg>
      <pc:sldChg chg="modNotesTx">
        <pc:chgData name="Doyle, Maggie - Division of Academic Program Standards" userId="ec05bd37-6ff4-4486-b69e-28175b6d77b4" providerId="ADAL" clId="{84824849-D99A-4486-8C49-CBBAAF6A4053}" dt="2020-08-13T14:13:32.906" v="3" actId="6549"/>
        <pc:sldMkLst>
          <pc:docMk/>
          <pc:sldMk cId="0" sldId="260"/>
        </pc:sldMkLst>
      </pc:sldChg>
      <pc:sldChg chg="modNotesTx">
        <pc:chgData name="Doyle, Maggie - Division of Academic Program Standards" userId="ec05bd37-6ff4-4486-b69e-28175b6d77b4" providerId="ADAL" clId="{84824849-D99A-4486-8C49-CBBAAF6A4053}" dt="2020-08-13T14:13:40.972" v="4" actId="6549"/>
        <pc:sldMkLst>
          <pc:docMk/>
          <pc:sldMk cId="0" sldId="261"/>
        </pc:sldMkLst>
      </pc:sldChg>
      <pc:sldChg chg="modNotesTx">
        <pc:chgData name="Doyle, Maggie - Division of Academic Program Standards" userId="ec05bd37-6ff4-4486-b69e-28175b6d77b4" providerId="ADAL" clId="{84824849-D99A-4486-8C49-CBBAAF6A4053}" dt="2020-08-13T14:13:45.586" v="5" actId="6549"/>
        <pc:sldMkLst>
          <pc:docMk/>
          <pc:sldMk cId="0" sldId="262"/>
        </pc:sldMkLst>
      </pc:sldChg>
      <pc:sldChg chg="modNotesTx">
        <pc:chgData name="Doyle, Maggie - Division of Academic Program Standards" userId="ec05bd37-6ff4-4486-b69e-28175b6d77b4" providerId="ADAL" clId="{84824849-D99A-4486-8C49-CBBAAF6A4053}" dt="2020-08-13T14:13:50.193" v="6" actId="6549"/>
        <pc:sldMkLst>
          <pc:docMk/>
          <pc:sldMk cId="0" sldId="263"/>
        </pc:sldMkLst>
      </pc:sldChg>
      <pc:sldChg chg="modNotesTx">
        <pc:chgData name="Doyle, Maggie - Division of Academic Program Standards" userId="ec05bd37-6ff4-4486-b69e-28175b6d77b4" providerId="ADAL" clId="{84824849-D99A-4486-8C49-CBBAAF6A4053}" dt="2020-08-13T14:13:54.107" v="7" actId="6549"/>
        <pc:sldMkLst>
          <pc:docMk/>
          <pc:sldMk cId="0" sldId="264"/>
        </pc:sldMkLst>
      </pc:sldChg>
      <pc:sldChg chg="modNotesTx">
        <pc:chgData name="Doyle, Maggie - Division of Academic Program Standards" userId="ec05bd37-6ff4-4486-b69e-28175b6d77b4" providerId="ADAL" clId="{84824849-D99A-4486-8C49-CBBAAF6A4053}" dt="2020-08-13T14:14:00.796" v="8" actId="6549"/>
        <pc:sldMkLst>
          <pc:docMk/>
          <pc:sldMk cId="0" sldId="265"/>
        </pc:sldMkLst>
      </pc:sldChg>
      <pc:sldChg chg="modNotesTx">
        <pc:chgData name="Doyle, Maggie - Division of Academic Program Standards" userId="ec05bd37-6ff4-4486-b69e-28175b6d77b4" providerId="ADAL" clId="{84824849-D99A-4486-8C49-CBBAAF6A4053}" dt="2020-08-13T14:14:05.074" v="9" actId="6549"/>
        <pc:sldMkLst>
          <pc:docMk/>
          <pc:sldMk cId="0" sldId="266"/>
        </pc:sldMkLst>
      </pc:sldChg>
      <pc:sldChg chg="modNotesTx">
        <pc:chgData name="Doyle, Maggie - Division of Academic Program Standards" userId="ec05bd37-6ff4-4486-b69e-28175b6d77b4" providerId="ADAL" clId="{84824849-D99A-4486-8C49-CBBAAF6A4053}" dt="2020-08-13T14:14:08.676" v="10" actId="6549"/>
        <pc:sldMkLst>
          <pc:docMk/>
          <pc:sldMk cId="0" sldId="267"/>
        </pc:sldMkLst>
      </pc:sldChg>
      <pc:sldChg chg="modNotesTx">
        <pc:chgData name="Doyle, Maggie - Division of Academic Program Standards" userId="ec05bd37-6ff4-4486-b69e-28175b6d77b4" providerId="ADAL" clId="{84824849-D99A-4486-8C49-CBBAAF6A4053}" dt="2020-08-13T14:14:13.005" v="11" actId="6549"/>
        <pc:sldMkLst>
          <pc:docMk/>
          <pc:sldMk cId="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586982c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7586982c0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 u="sng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360" name="Google Shape;360;g7586982c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80c621f75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g580c621f75_0_4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3" name="Google Shape;443;g580c621f75_0_4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ec95782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ec95782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5d0e298df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5d0e298dfa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4" name="Google Shape;464;g5d0e298dfa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5df58296c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g5df58296c7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</p:txBody>
      </p:sp>
      <p:sp>
        <p:nvSpPr>
          <p:cNvPr id="475" name="Google Shape;475;g5df58296c7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df58296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5df58296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fdbd095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5fdbd0959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0" name="Google Shape;380;g5fdbd0959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b80eaabf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b80eaabf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6fdb5425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6fdb5425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cf991a5e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cf991a5e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d0e298df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d0e298df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d0e298df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5d0e298df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584805d6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7584805d6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1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1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1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3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 rot="5400000">
            <a:off x="5107800" y="1739921"/>
            <a:ext cx="48432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9" name="Google Shape;209;p36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6" name="Google Shape;216;p38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21" name="Google Shape;221;p39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40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25" name="Google Shape;225;p40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40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0" name="Google Shape;230;p41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41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p4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41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41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41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7" name="Google Shape;2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4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4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7" name="Google Shape;257;p46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8" name="Google Shape;258;p4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9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2296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0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82296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1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1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1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1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2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2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2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3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3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287" name="Google Shape;287;p53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4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4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292" name="Google Shape;292;p54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5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95" name="Google Shape;295;p55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6" name="Google Shape;296;p55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7" name="Google Shape;297;p55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6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0" name="Google Shape;300;p56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1" name="Google Shape;301;p56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7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4" name="Google Shape;304;p57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8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307" name="Google Shape;30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229598" cy="807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9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0" name="Google Shape;310;p59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1" name="Google Shape;311;p59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0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4" name="Google Shape;314;p60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5" name="Google Shape;315;p60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316" name="Google Shape;316;p60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1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9" name="Google Shape;319;p61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320" name="Google Shape;320;p61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61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2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4" name="Google Shape;324;p62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5" name="Google Shape;325;p62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62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7" name="Google Shape;327;p62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8" name="Google Shape;328;p6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9" name="Google Shape;329;p62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62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62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2" name="Google Shape;33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197510" cy="14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3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63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63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63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6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6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6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6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66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6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7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2" name="Google Shape;352;p67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3" name="Google Shape;353;p6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8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56" name="Google Shape;356;p6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mathematics.org/classroom-videos/public-lessons/7th-8th-grade-math-comparing-linear-functions/problem-2-part-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79" r="10" b="3279"/>
          <a:stretch/>
        </p:blipFill>
        <p:spPr>
          <a:xfrm>
            <a:off x="-131225" y="0"/>
            <a:ext cx="927522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1225" y="0"/>
            <a:ext cx="92751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4" name="Google Shape;364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039425"/>
            <a:ext cx="1722474" cy="217121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9"/>
          <p:cNvSpPr/>
          <p:nvPr/>
        </p:nvSpPr>
        <p:spPr>
          <a:xfrm>
            <a:off x="2475000" y="864850"/>
            <a:ext cx="660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37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1:</a:t>
            </a:r>
            <a:r>
              <a:rPr lang="en-US" sz="2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Introduction to Standards for Mathematical Practice (SMPs)</a:t>
            </a:r>
            <a:endParaRPr sz="2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1:</a:t>
            </a:r>
            <a:r>
              <a:rPr lang="en-US" sz="2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Shared Learning</a:t>
            </a:r>
            <a:endParaRPr sz="2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66" name="Google Shape;366;p69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074111-BE41-47DB-B5B7-444E26BEE15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Grades</a:t>
            </a:r>
            <a:r>
              <a:rPr lang="en-US" baseline="0" dirty="0"/>
              <a:t> 6-8 BCML Session 1</a:t>
            </a:r>
            <a:endParaRPr lang="en-US" dirty="0"/>
          </a:p>
        </p:txBody>
      </p:sp>
      <p:pic>
        <p:nvPicPr>
          <p:cNvPr id="4" name="Picture 3" descr="Kentucky Department of Education (KDE) logo">
            <a:extLst>
              <a:ext uri="{FF2B5EF4-FFF2-40B4-BE49-F238E27FC236}">
                <a16:creationId xmlns:a16="http://schemas.microsoft.com/office/drawing/2014/main" id="{DEB57BC7-12BD-49C0-A407-63684AB03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8" name="Google Shape;448;p78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8"/>
          <p:cNvSpPr txBox="1"/>
          <p:nvPr/>
        </p:nvSpPr>
        <p:spPr>
          <a:xfrm>
            <a:off x="342075" y="1210200"/>
            <a:ext cx="8001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Criteria for Success</a:t>
            </a:r>
            <a:endParaRPr sz="30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0" name="Google Shape;450;p78"/>
          <p:cNvSpPr txBox="1"/>
          <p:nvPr/>
        </p:nvSpPr>
        <p:spPr>
          <a:xfrm>
            <a:off x="401850" y="1763150"/>
            <a:ext cx="8340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Read the teacher and student look-fors found on your handout.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do these teacher and student look-fors connect to the focus for our learning this cycle? </a:t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Are there any look-fors you would add to the list? </a:t>
            </a: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78"/>
          <p:cNvSpPr/>
          <p:nvPr/>
        </p:nvSpPr>
        <p:spPr>
          <a:xfrm>
            <a:off x="6349750" y="52136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2" name="Google Shape;452;p7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7F37E2-8E19-48B2-BB6E-FC9EE94C2BF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Criteria for Success</a:t>
            </a:r>
          </a:p>
        </p:txBody>
      </p:sp>
      <p:pic>
        <p:nvPicPr>
          <p:cNvPr id="10" name="Picture 9" descr="Kentucky Department of Education (KDE) logo">
            <a:extLst>
              <a:ext uri="{FF2B5EF4-FFF2-40B4-BE49-F238E27FC236}">
                <a16:creationId xmlns:a16="http://schemas.microsoft.com/office/drawing/2014/main" id="{8F06C4B2-58F1-404A-AD3A-4A63DA3E1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81381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8" name="Google Shape;458;p79"/>
          <p:cNvSpPr txBox="1">
            <a:spLocks noGrp="1"/>
          </p:cNvSpPr>
          <p:nvPr>
            <p:ph type="title"/>
          </p:nvPr>
        </p:nvSpPr>
        <p:spPr>
          <a:xfrm>
            <a:off x="577925" y="11574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sng" dirty="0">
                <a:latin typeface="Poppins"/>
                <a:ea typeface="Poppins"/>
                <a:cs typeface="Poppins"/>
                <a:sym typeface="Poppins"/>
              </a:rPr>
              <a:t>Reflection and Looking Ahead</a:t>
            </a:r>
            <a:endParaRPr sz="3000" b="1" i="1" u="sng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79"/>
          <p:cNvSpPr txBox="1"/>
          <p:nvPr/>
        </p:nvSpPr>
        <p:spPr>
          <a:xfrm>
            <a:off x="923175" y="1848975"/>
            <a:ext cx="75189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Complete the reflection on today’s session learnings, including a possible application of this learning to upcoming planning and instruction.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0" name="Google Shape;460;p79"/>
          <p:cNvSpPr/>
          <p:nvPr/>
        </p:nvSpPr>
        <p:spPr>
          <a:xfrm>
            <a:off x="6326150" y="52136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C836582B-FBDC-4465-A617-7B0862EB9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79" r="10" b="3279"/>
          <a:stretch/>
        </p:blipFill>
        <p:spPr>
          <a:xfrm>
            <a:off x="-131225" y="0"/>
            <a:ext cx="927522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1162" y="0"/>
            <a:ext cx="92751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68" name="Google Shape;468;p80" descr="Leading Educators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80"/>
          <p:cNvSpPr/>
          <p:nvPr/>
        </p:nvSpPr>
        <p:spPr>
          <a:xfrm>
            <a:off x="377250" y="1526875"/>
            <a:ext cx="83895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Closing Whip Around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0" name="Google Shape;470;p80"/>
          <p:cNvSpPr txBox="1"/>
          <p:nvPr/>
        </p:nvSpPr>
        <p:spPr>
          <a:xfrm>
            <a:off x="444900" y="2244143"/>
            <a:ext cx="8254200" cy="18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might explicitly teaching the SMPs support mathematical understanding for all students, </a:t>
            </a:r>
            <a:r>
              <a:rPr lang="en-US" sz="26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especially those who face the most significant obstacles to success</a:t>
            </a:r>
            <a:r>
              <a:rPr lang="en-US" sz="26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8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D8F368-29A3-4C89-8146-277DF0FD5C2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Closing Whip Around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CFD1FC63-707B-4736-971C-1C8BB7F39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1"/>
          <p:cNvSpPr txBox="1"/>
          <p:nvPr/>
        </p:nvSpPr>
        <p:spPr>
          <a:xfrm>
            <a:off x="7016911" y="5413797"/>
            <a:ext cx="20370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13</a:t>
            </a:fld>
            <a:endParaRPr sz="11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9" name="Google Shape;479;p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800" y="622168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81"/>
          <p:cNvSpPr txBox="1"/>
          <p:nvPr/>
        </p:nvSpPr>
        <p:spPr>
          <a:xfrm>
            <a:off x="779350" y="716200"/>
            <a:ext cx="51858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2: Planning and Practice</a:t>
            </a: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81" name="Google Shape;481;p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4608" y="-52483"/>
            <a:ext cx="1562243" cy="69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488" r="7668"/>
          <a:stretch/>
        </p:blipFill>
        <p:spPr>
          <a:xfrm>
            <a:off x="829525" y="2690299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81"/>
          <p:cNvSpPr txBox="1"/>
          <p:nvPr/>
        </p:nvSpPr>
        <p:spPr>
          <a:xfrm>
            <a:off x="5377175" y="823700"/>
            <a:ext cx="29373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Apply shared learning to planning and practice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Give and receive feedback from colleagues in order to revise plans and refine practices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8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5886AC-84AC-45B2-80FF-17380A639C0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pic>
        <p:nvPicPr>
          <p:cNvPr id="10" name="Picture 9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0"/>
          <p:cNvSpPr txBox="1">
            <a:spLocks noGrp="1"/>
          </p:cNvSpPr>
          <p:nvPr>
            <p:ph type="title"/>
          </p:nvPr>
        </p:nvSpPr>
        <p:spPr>
          <a:xfrm>
            <a:off x="904725" y="690533"/>
            <a:ext cx="7681500" cy="67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a Culture of Math Learning</a:t>
            </a:r>
            <a:endParaRPr dirty="0"/>
          </a:p>
        </p:txBody>
      </p:sp>
      <p:sp>
        <p:nvSpPr>
          <p:cNvPr id="372" name="Google Shape;372;p70"/>
          <p:cNvSpPr txBox="1">
            <a:spLocks noGrp="1"/>
          </p:cNvSpPr>
          <p:nvPr>
            <p:ph type="subTitle" idx="2"/>
          </p:nvPr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The Standards for Mathematical Practice support a culture of math learning where students feel empowered to take academic risks, persevere in problem solving, make meaning of mathematics, explain their thinking and reflect on their own learning.</a:t>
            </a:r>
            <a:endParaRPr sz="1400" dirty="0"/>
          </a:p>
        </p:txBody>
      </p:sp>
      <p:sp>
        <p:nvSpPr>
          <p:cNvPr id="373" name="Google Shape;373;p7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74" name="Google Shape;374;p70"/>
          <p:cNvGraphicFramePr/>
          <p:nvPr>
            <p:extLst>
              <p:ext uri="{D42A27DB-BD31-4B8C-83A1-F6EECF244321}">
                <p14:modId xmlns:p14="http://schemas.microsoft.com/office/powerpoint/2010/main" val="191667091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{F729C9A2-90D5-428F-A800-B3C4D7660E55}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5" name="Google Shape;375;p70" descr="This star indicates where the participant is in the learning progression by highlighting &quot;Introduction to the Standards for Mathematical Practice (SMPs)&quot;."/>
          <p:cNvSpPr/>
          <p:nvPr/>
        </p:nvSpPr>
        <p:spPr>
          <a:xfrm>
            <a:off x="810525" y="31151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70" descr="This box indicates where the participant is in the cycle of learning. Week 1: Shared Learning"/>
          <p:cNvSpPr/>
          <p:nvPr/>
        </p:nvSpPr>
        <p:spPr>
          <a:xfrm>
            <a:off x="743500" y="3994675"/>
            <a:ext cx="1631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40F74D17-725C-4B6C-8BFC-28958C780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4" name="Google Shape;384;p71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5" name="Google Shape;385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71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11D65A-9DEF-4EF2-A613-3E62F5F9820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647EF470-3ED2-4197-B88E-16B1E2172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2"/>
          <p:cNvSpPr txBox="1">
            <a:spLocks noGrp="1"/>
          </p:cNvSpPr>
          <p:nvPr>
            <p:ph type="body" idx="1"/>
          </p:nvPr>
        </p:nvSpPr>
        <p:spPr>
          <a:xfrm>
            <a:off x="750775" y="1405125"/>
            <a:ext cx="4167600" cy="32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AutoNum type="arabicPeriod"/>
            </a:pPr>
            <a:r>
              <a:rPr lang="en-US" sz="2200" dirty="0">
                <a:solidFill>
                  <a:srgbClr val="666666"/>
                </a:solidFill>
              </a:rPr>
              <a:t>Internalize the </a:t>
            </a:r>
            <a:r>
              <a:rPr lang="en-US" sz="2200" b="1" dirty="0">
                <a:solidFill>
                  <a:srgbClr val="666666"/>
                </a:solidFill>
              </a:rPr>
              <a:t>Standards for Mathematical Practice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AutoNum type="arabicPeriod"/>
            </a:pPr>
            <a:endParaRPr lang="en-US" sz="2200" b="1" dirty="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AutoNum type="arabicPeriod"/>
            </a:pPr>
            <a:r>
              <a:rPr lang="en-US" sz="2200" dirty="0">
                <a:solidFill>
                  <a:srgbClr val="666666"/>
                </a:solidFill>
              </a:rPr>
              <a:t>Analyze how the SMPs support mathematical understanding and productive struggle</a:t>
            </a:r>
            <a:endParaRPr sz="2200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200" b="1" dirty="0">
              <a:solidFill>
                <a:srgbClr val="666666"/>
              </a:solidFill>
            </a:endParaRPr>
          </a:p>
        </p:txBody>
      </p:sp>
      <p:sp>
        <p:nvSpPr>
          <p:cNvPr id="393" name="Google Shape;393;p72"/>
          <p:cNvSpPr txBox="1">
            <a:spLocks noGrp="1"/>
          </p:cNvSpPr>
          <p:nvPr>
            <p:ph type="body" idx="1"/>
          </p:nvPr>
        </p:nvSpPr>
        <p:spPr>
          <a:xfrm>
            <a:off x="5226075" y="1405125"/>
            <a:ext cx="3252900" cy="277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oppins SemiBold"/>
              <a:buChar char="●"/>
            </a:pPr>
            <a:r>
              <a:rPr lang="en-US" sz="1600" b="1">
                <a:solidFill>
                  <a:srgbClr val="666666"/>
                </a:solidFill>
              </a:rPr>
              <a:t>Break down the language</a:t>
            </a:r>
            <a:r>
              <a:rPr lang="en-US" sz="1600">
                <a:solidFill>
                  <a:srgbClr val="666666"/>
                </a:solidFill>
              </a:rPr>
              <a:t> of the Standards for Mathematical Practice</a:t>
            </a:r>
            <a:endParaRPr sz="16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oppins SemiBold"/>
              <a:buChar char="●"/>
            </a:pPr>
            <a:r>
              <a:rPr lang="en-US" sz="1600" b="1">
                <a:solidFill>
                  <a:srgbClr val="666666"/>
                </a:solidFill>
              </a:rPr>
              <a:t>Observe a lesson</a:t>
            </a:r>
            <a:r>
              <a:rPr lang="en-US" sz="1600">
                <a:solidFill>
                  <a:srgbClr val="666666"/>
                </a:solidFill>
              </a:rPr>
              <a:t> where a teacher explicitly incorporates the SMPs and </a:t>
            </a:r>
            <a:r>
              <a:rPr lang="en-US" sz="1600" b="1">
                <a:solidFill>
                  <a:srgbClr val="666666"/>
                </a:solidFill>
              </a:rPr>
              <a:t>analyze the impact on student learning</a:t>
            </a:r>
            <a:endParaRPr sz="1600" b="1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666666"/>
                </a:solidFill>
              </a:rPr>
              <a:t>Reflect on </a:t>
            </a:r>
            <a:r>
              <a:rPr lang="en-US" sz="1600" b="1">
                <a:solidFill>
                  <a:srgbClr val="666666"/>
                </a:solidFill>
              </a:rPr>
              <a:t>Criteria for Success </a:t>
            </a:r>
            <a:r>
              <a:rPr lang="en-US" sz="1600">
                <a:solidFill>
                  <a:srgbClr val="666666"/>
                </a:solidFill>
              </a:rPr>
              <a:t>and</a:t>
            </a:r>
            <a:r>
              <a:rPr lang="en-US" sz="1600" b="1">
                <a:solidFill>
                  <a:srgbClr val="666666"/>
                </a:solidFill>
              </a:rPr>
              <a:t> set goals</a:t>
            </a:r>
            <a:endParaRPr sz="1600" b="1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666666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666666"/>
                </a:solidFill>
              </a:rPr>
              <a:t>Closing and next steps</a:t>
            </a:r>
            <a:endParaRPr sz="160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94" name="Google Shape;394;p72"/>
          <p:cNvSpPr txBox="1">
            <a:spLocks noGrp="1"/>
          </p:cNvSpPr>
          <p:nvPr>
            <p:ph type="title"/>
          </p:nvPr>
        </p:nvSpPr>
        <p:spPr>
          <a:xfrm>
            <a:off x="1008800" y="6528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 dirty="0"/>
          </a:p>
        </p:txBody>
      </p:sp>
      <p:sp>
        <p:nvSpPr>
          <p:cNvPr id="395" name="Google Shape;395;p72"/>
          <p:cNvSpPr txBox="1">
            <a:spLocks noGrp="1"/>
          </p:cNvSpPr>
          <p:nvPr>
            <p:ph type="subTitle" idx="2"/>
          </p:nvPr>
        </p:nvSpPr>
        <p:spPr>
          <a:xfrm>
            <a:off x="6047025" y="6528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" name="Google Shape;396;p7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BB96C121-72F7-4EF2-A7AA-A24EF3AB5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73"/>
          <p:cNvSpPr txBox="1">
            <a:spLocks noGrp="1"/>
          </p:cNvSpPr>
          <p:nvPr>
            <p:ph type="title"/>
          </p:nvPr>
        </p:nvSpPr>
        <p:spPr>
          <a:xfrm>
            <a:off x="639900" y="9728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The Standards for Mathematical Practice (SMP)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73"/>
          <p:cNvSpPr txBox="1"/>
          <p:nvPr/>
        </p:nvSpPr>
        <p:spPr>
          <a:xfrm>
            <a:off x="916025" y="1828800"/>
            <a:ext cx="7598400" cy="3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Read aloud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the bold print of the standards.</a:t>
            </a:r>
            <a:b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endParaRPr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Using the </a:t>
            </a:r>
            <a:r>
              <a:rPr lang="en-US" sz="2400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KAS for Mathematics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“Engaging the SMPs: Look-fors &amp; Question stems” resource on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                       ,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jot down key takeaways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for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your assigned SMP in the left-hand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column of </a:t>
            </a:r>
            <a:r>
              <a:rPr lang="en-US" sz="24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…………….....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  ……  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73"/>
          <p:cNvSpPr/>
          <p:nvPr/>
        </p:nvSpPr>
        <p:spPr>
          <a:xfrm>
            <a:off x="1536993" y="336245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5" name="Google Shape;405;p73"/>
          <p:cNvSpPr/>
          <p:nvPr/>
        </p:nvSpPr>
        <p:spPr>
          <a:xfrm>
            <a:off x="4600193" y="41219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F2FA0A04-02B6-4414-B02B-CA67477EB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74"/>
          <p:cNvSpPr txBox="1">
            <a:spLocks noGrp="1"/>
          </p:cNvSpPr>
          <p:nvPr>
            <p:ph type="title"/>
          </p:nvPr>
        </p:nvSpPr>
        <p:spPr>
          <a:xfrm>
            <a:off x="916025" y="72044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Jigsaw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74"/>
          <p:cNvSpPr txBox="1"/>
          <p:nvPr/>
        </p:nvSpPr>
        <p:spPr>
          <a:xfrm>
            <a:off x="916025" y="1493548"/>
            <a:ext cx="7598400" cy="16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Share out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your key takeaways.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does incorporating this SMP look like for teachers? For students?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74"/>
          <p:cNvSpPr txBox="1"/>
          <p:nvPr/>
        </p:nvSpPr>
        <p:spPr>
          <a:xfrm>
            <a:off x="916025" y="2940525"/>
            <a:ext cx="74166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Where do we see connections between/among the SMP? How might SMPs build or amplify related student skills and habits?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focusing on SMPs support equitable learning experiences for all students?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74"/>
          <p:cNvSpPr/>
          <p:nvPr/>
        </p:nvSpPr>
        <p:spPr>
          <a:xfrm>
            <a:off x="5725193" y="156975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E41E578F-6027-4B9C-A8D3-2F6A6C5E1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5"/>
          <p:cNvSpPr txBox="1"/>
          <p:nvPr/>
        </p:nvSpPr>
        <p:spPr>
          <a:xfrm>
            <a:off x="1016225" y="3294763"/>
            <a:ext cx="70923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steps did Mr. Dimas take to incorporate these SMPs into his instruction?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0" name="Google Shape;420;p7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75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SMPs in Action (Grades 6 - 8)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75"/>
          <p:cNvSpPr txBox="1"/>
          <p:nvPr/>
        </p:nvSpPr>
        <p:spPr>
          <a:xfrm>
            <a:off x="916025" y="1493525"/>
            <a:ext cx="7292700" cy="15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Inside Mathematics Video:</a:t>
            </a:r>
            <a:endParaRPr sz="2400" b="1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Cecilio Dimas, Grade 7 &amp; 8 Math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Lesson 2a - Movie Subscription Services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75"/>
          <p:cNvSpPr/>
          <p:nvPr/>
        </p:nvSpPr>
        <p:spPr>
          <a:xfrm>
            <a:off x="64382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537FA780-5ACD-4542-8846-91820761B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76"/>
          <p:cNvSpPr txBox="1">
            <a:spLocks noGrp="1"/>
          </p:cNvSpPr>
          <p:nvPr>
            <p:ph type="title"/>
          </p:nvPr>
        </p:nvSpPr>
        <p:spPr>
          <a:xfrm>
            <a:off x="91602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Share Out (Grades 6-8)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76"/>
          <p:cNvSpPr txBox="1"/>
          <p:nvPr/>
        </p:nvSpPr>
        <p:spPr>
          <a:xfrm>
            <a:off x="916025" y="1493525"/>
            <a:ext cx="7292700" cy="26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 instructional steps did Mr. Dimas take to incorporate SMPs into this lesson? What impact did this have on student learning?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steps were taken to explicitly connect the lesson objectives to the SMPs?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76"/>
          <p:cNvSpPr/>
          <p:nvPr/>
        </p:nvSpPr>
        <p:spPr>
          <a:xfrm>
            <a:off x="61418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56F30C19-0186-4026-84A7-5DB5B0D78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77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Share Out (Grades 6-8)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77"/>
          <p:cNvSpPr txBox="1"/>
          <p:nvPr/>
        </p:nvSpPr>
        <p:spPr>
          <a:xfrm>
            <a:off x="630275" y="1493525"/>
            <a:ext cx="76881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SMPs have you already incorporated into your instruction? What does this look like in terms of teacher and student actions?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 watching Mr. Dimas’s instruction and continuing to reflect on your own practice, what might you try next?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77"/>
          <p:cNvSpPr/>
          <p:nvPr/>
        </p:nvSpPr>
        <p:spPr>
          <a:xfrm>
            <a:off x="62838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4AFD58AD-0499-4CA0-82C6-84F03D95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2020-08-14T04:00:00+00:00</Publication_x0020_Date>
    <Audience1 xmlns="3a62de7d-ba57-4f43-9dae-9623ba637be0"/>
    <_dlc_DocId xmlns="3a62de7d-ba57-4f43-9dae-9623ba637be0">KYED-536-945</_dlc_DocId>
    <_dlc_DocIdUrl xmlns="3a62de7d-ba57-4f43-9dae-9623ba637be0">
      <Url>https://www.education.ky.gov/curriculum/standards/kyacadstand/_layouts/15/DocIdRedir.aspx?ID=KYED-536-945</Url>
      <Description>KYED-536-945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60D66F9-59C5-419B-B51A-AAC4FE6EDB99}"/>
</file>

<file path=customXml/itemProps2.xml><?xml version="1.0" encoding="utf-8"?>
<ds:datastoreItem xmlns:ds="http://schemas.openxmlformats.org/officeDocument/2006/customXml" ds:itemID="{48A0C01B-4E46-4444-B52F-E26770B955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5F22B0-89B9-4357-9C65-1E23267021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4DD4A9F9-83CE-42FB-B5AB-6ACE9D5E1353}"/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628</Words>
  <Application>Microsoft Office PowerPoint</Application>
  <PresentationFormat>On-screen Show (16:10)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Poppins</vt:lpstr>
      <vt:lpstr>Arial</vt:lpstr>
      <vt:lpstr>Bitter</vt:lpstr>
      <vt:lpstr>Poppins SemiBold</vt:lpstr>
      <vt:lpstr>Calibri</vt:lpstr>
      <vt:lpstr>Rockwell</vt:lpstr>
      <vt:lpstr>Poppins ExtraBold</vt:lpstr>
      <vt:lpstr>Office Theme</vt:lpstr>
      <vt:lpstr>Office Theme</vt:lpstr>
      <vt:lpstr>Simple Light</vt:lpstr>
      <vt:lpstr>Simple Light</vt:lpstr>
      <vt:lpstr>Grades 6-8 BCML Session 1</vt:lpstr>
      <vt:lpstr>Building a Culture of Math Learning</vt:lpstr>
      <vt:lpstr>Norms</vt:lpstr>
      <vt:lpstr>Objectives</vt:lpstr>
      <vt:lpstr>The Standards for Mathematical Practice (SMP)</vt:lpstr>
      <vt:lpstr>Jigsaw</vt:lpstr>
      <vt:lpstr>SMPs in Action (Grades 6 - 8)</vt:lpstr>
      <vt:lpstr>Share Out (Grades 6-8)</vt:lpstr>
      <vt:lpstr>Share Out (Grades 6-8)</vt:lpstr>
      <vt:lpstr>Criteria for Success</vt:lpstr>
      <vt:lpstr>Reflection and Looking Ahead</vt:lpstr>
      <vt:lpstr>Closing Whip Around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1</cp:revision>
  <dcterms:modified xsi:type="dcterms:W3CDTF">2020-08-13T15:17:05Z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d5243c47-e59a-4661-b9fb-46700f4a39b6</vt:lpwstr>
  </property>
</Properties>
</file>