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4"/>
    <p:sldMasterId id="2147483713" r:id="rId5"/>
    <p:sldMasterId id="2147483714" r:id="rId6"/>
    <p:sldMasterId id="2147483715" r:id="rId7"/>
  </p:sldMasterIdLst>
  <p:notesMasterIdLst>
    <p:notesMasterId r:id="rId24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5715000" type="screen16x10"/>
  <p:notesSz cx="6858000" cy="9144000"/>
  <p:embeddedFontLst>
    <p:embeddedFont>
      <p:font typeface="Bitter" panose="020B0604020202020204" charset="0"/>
      <p:regular r:id="rId25"/>
      <p:bold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Poppins" panose="020B0604020202020204" charset="0"/>
      <p:regular r:id="rId32"/>
      <p:bold r:id="rId33"/>
      <p:italic r:id="rId34"/>
      <p:boldItalic r:id="rId35"/>
    </p:embeddedFont>
    <p:embeddedFont>
      <p:font typeface="Poppins ExtraBold" panose="020B0604020202020204" charset="0"/>
      <p:bold r:id="rId36"/>
      <p:boldItalic r:id="rId37"/>
    </p:embeddedFont>
    <p:embeddedFont>
      <p:font typeface="Poppins SemiBold" panose="020B0604020202020204" charset="0"/>
      <p:regular r:id="rId38"/>
      <p:bold r:id="rId39"/>
      <p:italic r:id="rId40"/>
      <p:boldItalic r:id="rId41"/>
    </p:embeddedFont>
    <p:embeddedFont>
      <p:font typeface="Rockwell" panose="02060603020205020403" pitchFamily="18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F6553F-9D3A-4A27-94BD-AF68F55E1286}">
  <a:tblStyle styleId="{6CF6553F-9D3A-4A27-94BD-AF68F55E12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36181" autoAdjust="0"/>
  </p:normalViewPr>
  <p:slideViewPr>
    <p:cSldViewPr snapToGrid="0">
      <p:cViewPr varScale="1">
        <p:scale>
          <a:sx n="37" d="100"/>
          <a:sy n="37" d="100"/>
        </p:scale>
        <p:origin x="2770" y="34"/>
      </p:cViewPr>
      <p:guideLst/>
    </p:cSldViewPr>
  </p:slideViewPr>
  <p:outlineViewPr>
    <p:cViewPr>
      <p:scale>
        <a:sx n="33" d="100"/>
        <a:sy n="33" d="100"/>
      </p:scale>
      <p:origin x="0" y="-15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4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font" Target="fonts/font5.fntdata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yle, Maggie - Division of Academic Program Standards" userId="ec05bd37-6ff4-4486-b69e-28175b6d77b4" providerId="ADAL" clId="{2299CAA5-510D-4A73-AA87-B9C9AD7094C8}"/>
    <pc:docChg chg="modSld">
      <pc:chgData name="Doyle, Maggie - Division of Academic Program Standards" userId="ec05bd37-6ff4-4486-b69e-28175b6d77b4" providerId="ADAL" clId="{2299CAA5-510D-4A73-AA87-B9C9AD7094C8}" dt="2020-08-12T16:41:57.663" v="17" actId="6549"/>
      <pc:docMkLst>
        <pc:docMk/>
      </pc:docMkLst>
      <pc:sldChg chg="modNotesTx">
        <pc:chgData name="Doyle, Maggie - Division of Academic Program Standards" userId="ec05bd37-6ff4-4486-b69e-28175b6d77b4" providerId="ADAL" clId="{2299CAA5-510D-4A73-AA87-B9C9AD7094C8}" dt="2020-08-12T16:40:30.417" v="0" actId="6549"/>
        <pc:sldMkLst>
          <pc:docMk/>
          <pc:sldMk cId="0" sldId="256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0:36.131" v="1" actId="6549"/>
        <pc:sldMkLst>
          <pc:docMk/>
          <pc:sldMk cId="0" sldId="257"/>
        </pc:sldMkLst>
      </pc:sldChg>
      <pc:sldChg chg="modSp modNotesTx">
        <pc:chgData name="Doyle, Maggie - Division of Academic Program Standards" userId="ec05bd37-6ff4-4486-b69e-28175b6d77b4" providerId="ADAL" clId="{2299CAA5-510D-4A73-AA87-B9C9AD7094C8}" dt="2020-08-12T16:40:55.348" v="4" actId="113"/>
        <pc:sldMkLst>
          <pc:docMk/>
          <pc:sldMk cId="0" sldId="258"/>
        </pc:sldMkLst>
        <pc:spChg chg="mod">
          <ac:chgData name="Doyle, Maggie - Division of Academic Program Standards" userId="ec05bd37-6ff4-4486-b69e-28175b6d77b4" providerId="ADAL" clId="{2299CAA5-510D-4A73-AA87-B9C9AD7094C8}" dt="2020-08-12T16:40:55.348" v="4" actId="113"/>
          <ac:spMkLst>
            <pc:docMk/>
            <pc:sldMk cId="0" sldId="258"/>
            <ac:spMk id="384" creationId="{00000000-0000-0000-0000-000000000000}"/>
          </ac:spMkLst>
        </pc:spChg>
      </pc:sldChg>
      <pc:sldChg chg="modNotesTx">
        <pc:chgData name="Doyle, Maggie - Division of Academic Program Standards" userId="ec05bd37-6ff4-4486-b69e-28175b6d77b4" providerId="ADAL" clId="{2299CAA5-510D-4A73-AA87-B9C9AD7094C8}" dt="2020-08-12T16:40:43.886" v="3" actId="6549"/>
        <pc:sldMkLst>
          <pc:docMk/>
          <pc:sldMk cId="0" sldId="259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03.985" v="5" actId="6549"/>
        <pc:sldMkLst>
          <pc:docMk/>
          <pc:sldMk cId="0" sldId="260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13.864" v="6" actId="6549"/>
        <pc:sldMkLst>
          <pc:docMk/>
          <pc:sldMk cId="0" sldId="261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17.717" v="7" actId="6549"/>
        <pc:sldMkLst>
          <pc:docMk/>
          <pc:sldMk cId="0" sldId="262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21.023" v="8" actId="6549"/>
        <pc:sldMkLst>
          <pc:docMk/>
          <pc:sldMk cId="0" sldId="263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24.117" v="9" actId="6549"/>
        <pc:sldMkLst>
          <pc:docMk/>
          <pc:sldMk cId="0" sldId="264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29.769" v="10" actId="6549"/>
        <pc:sldMkLst>
          <pc:docMk/>
          <pc:sldMk cId="0" sldId="265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33.225" v="11" actId="6549"/>
        <pc:sldMkLst>
          <pc:docMk/>
          <pc:sldMk cId="0" sldId="266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36.328" v="12" actId="6549"/>
        <pc:sldMkLst>
          <pc:docMk/>
          <pc:sldMk cId="0" sldId="267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43.643" v="14" actId="6549"/>
        <pc:sldMkLst>
          <pc:docMk/>
          <pc:sldMk cId="0" sldId="268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50.167" v="15" actId="6549"/>
        <pc:sldMkLst>
          <pc:docMk/>
          <pc:sldMk cId="0" sldId="269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52.877" v="16" actId="6549"/>
        <pc:sldMkLst>
          <pc:docMk/>
          <pc:sldMk cId="0" sldId="270"/>
        </pc:sldMkLst>
      </pc:sldChg>
      <pc:sldChg chg="modNotesTx">
        <pc:chgData name="Doyle, Maggie - Division of Academic Program Standards" userId="ec05bd37-6ff4-4486-b69e-28175b6d77b4" providerId="ADAL" clId="{2299CAA5-510D-4A73-AA87-B9C9AD7094C8}" dt="2020-08-12T16:41:57.663" v="17" actId="6549"/>
        <pc:sldMkLst>
          <pc:docMk/>
          <pc:sldMk cId="0" sldId="271"/>
        </pc:sldMkLst>
      </pc:sldChg>
    </pc:docChg>
  </pc:docChgLst>
  <pc:docChgLst>
    <pc:chgData name="Doyle, Maggie - Division of Academic Program Standards" userId="ec05bd37-6ff4-4486-b69e-28175b6d77b4" providerId="ADAL" clId="{90940B35-1CCE-4343-BDED-04731CBA7E9A}"/>
    <pc:docChg chg="undo custSel modSld">
      <pc:chgData name="Doyle, Maggie - Division of Academic Program Standards" userId="ec05bd37-6ff4-4486-b69e-28175b6d77b4" providerId="ADAL" clId="{90940B35-1CCE-4343-BDED-04731CBA7E9A}" dt="2020-07-27T16:50:24.542" v="1272" actId="1076"/>
      <pc:docMkLst>
        <pc:docMk/>
      </pc:docMkLst>
      <pc:sldChg chg="addSp modSp">
        <pc:chgData name="Doyle, Maggie - Division of Academic Program Standards" userId="ec05bd37-6ff4-4486-b69e-28175b6d77b4" providerId="ADAL" clId="{90940B35-1CCE-4343-BDED-04731CBA7E9A}" dt="2020-07-27T16:46:53.996" v="1230" actId="962"/>
        <pc:sldMkLst>
          <pc:docMk/>
          <pc:sldMk cId="0" sldId="256"/>
        </pc:sldMkLst>
        <pc:spChg chg="add mod">
          <ac:chgData name="Doyle, Maggie - Division of Academic Program Standards" userId="ec05bd37-6ff4-4486-b69e-28175b6d77b4" providerId="ADAL" clId="{90940B35-1CCE-4343-BDED-04731CBA7E9A}" dt="2020-07-22T16:30:37.869" v="864" actId="14430"/>
          <ac:spMkLst>
            <pc:docMk/>
            <pc:sldMk cId="0" sldId="256"/>
            <ac:spMk id="2" creationId="{3308D0ED-256E-41E3-968B-D9B0BFD6A276}"/>
          </ac:spMkLst>
        </pc:spChg>
        <pc:spChg chg="mod">
          <ac:chgData name="Doyle, Maggie - Division of Academic Program Standards" userId="ec05bd37-6ff4-4486-b69e-28175b6d77b4" providerId="ADAL" clId="{90940B35-1CCE-4343-BDED-04731CBA7E9A}" dt="2020-07-22T15:56:21.781" v="1" actId="962"/>
          <ac:spMkLst>
            <pc:docMk/>
            <pc:sldMk cId="0" sldId="256"/>
            <ac:spMk id="363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90940B35-1CCE-4343-BDED-04731CBA7E9A}" dt="2020-07-27T16:46:53.996" v="1230" actId="962"/>
          <ac:picMkLst>
            <pc:docMk/>
            <pc:sldMk cId="0" sldId="256"/>
            <ac:picMk id="8" creationId="{E9F257DD-4AE8-454D-9746-00805385C5F6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2T15:56:18.831" v="0" actId="962"/>
          <ac:picMkLst>
            <pc:docMk/>
            <pc:sldMk cId="0" sldId="256"/>
            <ac:picMk id="362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2T15:56:24.847" v="2" actId="962"/>
          <ac:picMkLst>
            <pc:docMk/>
            <pc:sldMk cId="0" sldId="256"/>
            <ac:picMk id="364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2T15:56:36.810" v="46" actId="962"/>
          <ac:picMkLst>
            <pc:docMk/>
            <pc:sldMk cId="0" sldId="256"/>
            <ac:picMk id="366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90940B35-1CCE-4343-BDED-04731CBA7E9A}" dt="2020-07-27T16:47:35.515" v="1240" actId="1076"/>
        <pc:sldMkLst>
          <pc:docMk/>
          <pc:sldMk cId="0" sldId="257"/>
        </pc:sldMkLst>
        <pc:spChg chg="mod">
          <ac:chgData name="Doyle, Maggie - Division of Academic Program Standards" userId="ec05bd37-6ff4-4486-b69e-28175b6d77b4" providerId="ADAL" clId="{90940B35-1CCE-4343-BDED-04731CBA7E9A}" dt="2020-07-22T15:59:47.345" v="657" actId="962"/>
          <ac:spMkLst>
            <pc:docMk/>
            <pc:sldMk cId="0" sldId="257"/>
            <ac:spMk id="375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90940B35-1CCE-4343-BDED-04731CBA7E9A}" dt="2020-07-22T15:57:26.018" v="355" actId="962"/>
          <ac:spMkLst>
            <pc:docMk/>
            <pc:sldMk cId="0" sldId="257"/>
            <ac:spMk id="376" creationId="{00000000-0000-0000-0000-000000000000}"/>
          </ac:spMkLst>
        </pc:spChg>
        <pc:graphicFrameChg chg="modGraphic">
          <ac:chgData name="Doyle, Maggie - Division of Academic Program Standards" userId="ec05bd37-6ff4-4486-b69e-28175b6d77b4" providerId="ADAL" clId="{90940B35-1CCE-4343-BDED-04731CBA7E9A}" dt="2020-07-22T16:30:15.955" v="845" actId="13238"/>
          <ac:graphicFrameMkLst>
            <pc:docMk/>
            <pc:sldMk cId="0" sldId="257"/>
            <ac:graphicFrameMk id="374" creationId="{00000000-0000-0000-0000-000000000000}"/>
          </ac:graphicFrameMkLst>
        </pc:graphicFrameChg>
        <pc:picChg chg="add mod">
          <ac:chgData name="Doyle, Maggie - Division of Academic Program Standards" userId="ec05bd37-6ff4-4486-b69e-28175b6d77b4" providerId="ADAL" clId="{90940B35-1CCE-4343-BDED-04731CBA7E9A}" dt="2020-07-27T16:47:35.515" v="1240" actId="1076"/>
          <ac:picMkLst>
            <pc:docMk/>
            <pc:sldMk cId="0" sldId="257"/>
            <ac:picMk id="8" creationId="{6F21BDBF-FD32-4C69-88ED-87892563DFDC}"/>
          </ac:picMkLst>
        </pc:picChg>
      </pc:sldChg>
      <pc:sldChg chg="addSp delSp modSp">
        <pc:chgData name="Doyle, Maggie - Division of Academic Program Standards" userId="ec05bd37-6ff4-4486-b69e-28175b6d77b4" providerId="ADAL" clId="{90940B35-1CCE-4343-BDED-04731CBA7E9A}" dt="2020-07-27T16:48:28.567" v="1252" actId="478"/>
        <pc:sldMkLst>
          <pc:docMk/>
          <pc:sldMk cId="0" sldId="258"/>
        </pc:sldMkLst>
        <pc:spChg chg="add mod">
          <ac:chgData name="Doyle, Maggie - Division of Academic Program Standards" userId="ec05bd37-6ff4-4486-b69e-28175b6d77b4" providerId="ADAL" clId="{90940B35-1CCE-4343-BDED-04731CBA7E9A}" dt="2020-07-22T16:30:45.047" v="870" actId="14430"/>
          <ac:spMkLst>
            <pc:docMk/>
            <pc:sldMk cId="0" sldId="258"/>
            <ac:spMk id="2" creationId="{FDF45085-ECE4-4A42-9B7B-DD8E42E5D448}"/>
          </ac:spMkLst>
        </pc:spChg>
        <pc:spChg chg="mod">
          <ac:chgData name="Doyle, Maggie - Division of Academic Program Standards" userId="ec05bd37-6ff4-4486-b69e-28175b6d77b4" providerId="ADAL" clId="{90940B35-1CCE-4343-BDED-04731CBA7E9A}" dt="2020-07-22T15:59:55.702" v="659" actId="962"/>
          <ac:spMkLst>
            <pc:docMk/>
            <pc:sldMk cId="0" sldId="258"/>
            <ac:spMk id="383" creationId="{00000000-0000-0000-0000-000000000000}"/>
          </ac:spMkLst>
        </pc:spChg>
        <pc:picChg chg="add del mod">
          <ac:chgData name="Doyle, Maggie - Division of Academic Program Standards" userId="ec05bd37-6ff4-4486-b69e-28175b6d77b4" providerId="ADAL" clId="{90940B35-1CCE-4343-BDED-04731CBA7E9A}" dt="2020-07-27T16:48:26.057" v="1251" actId="478"/>
          <ac:picMkLst>
            <pc:docMk/>
            <pc:sldMk cId="0" sldId="258"/>
            <ac:picMk id="9" creationId="{C2826E58-E779-4A7B-8814-A2BCD748FFB8}"/>
          </ac:picMkLst>
        </pc:picChg>
        <pc:picChg chg="add del">
          <ac:chgData name="Doyle, Maggie - Division of Academic Program Standards" userId="ec05bd37-6ff4-4486-b69e-28175b6d77b4" providerId="ADAL" clId="{90940B35-1CCE-4343-BDED-04731CBA7E9A}" dt="2020-07-27T16:48:28.567" v="1252" actId="478"/>
          <ac:picMkLst>
            <pc:docMk/>
            <pc:sldMk cId="0" sldId="258"/>
            <ac:picMk id="10" creationId="{6C58CEF9-ED14-4A43-AD97-02513937FD54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2T15:59:53.246" v="658" actId="962"/>
          <ac:picMkLst>
            <pc:docMk/>
            <pc:sldMk cId="0" sldId="258"/>
            <ac:picMk id="382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2T15:59:58.601" v="660" actId="962"/>
          <ac:picMkLst>
            <pc:docMk/>
            <pc:sldMk cId="0" sldId="258"/>
            <ac:picMk id="385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2T16:26:51.917" v="704" actId="962"/>
          <ac:picMkLst>
            <pc:docMk/>
            <pc:sldMk cId="0" sldId="258"/>
            <ac:picMk id="386" creationId="{00000000-0000-0000-0000-000000000000}"/>
          </ac:picMkLst>
        </pc:picChg>
      </pc:sldChg>
      <pc:sldChg chg="addSp delSp modSp">
        <pc:chgData name="Doyle, Maggie - Division of Academic Program Standards" userId="ec05bd37-6ff4-4486-b69e-28175b6d77b4" providerId="ADAL" clId="{90940B35-1CCE-4343-BDED-04731CBA7E9A}" dt="2020-07-27T16:48:34.313" v="1254" actId="478"/>
        <pc:sldMkLst>
          <pc:docMk/>
          <pc:sldMk cId="0" sldId="259"/>
        </pc:sldMkLst>
        <pc:spChg chg="mod">
          <ac:chgData name="Doyle, Maggie - Division of Academic Program Standards" userId="ec05bd37-6ff4-4486-b69e-28175b6d77b4" providerId="ADAL" clId="{90940B35-1CCE-4343-BDED-04731CBA7E9A}" dt="2020-07-22T16:31:50.809" v="941" actId="20577"/>
          <ac:spMkLst>
            <pc:docMk/>
            <pc:sldMk cId="0" sldId="259"/>
            <ac:spMk id="392" creationId="{00000000-0000-0000-0000-000000000000}"/>
          </ac:spMkLst>
        </pc:spChg>
        <pc:picChg chg="add del">
          <ac:chgData name="Doyle, Maggie - Division of Academic Program Standards" userId="ec05bd37-6ff4-4486-b69e-28175b6d77b4" providerId="ADAL" clId="{90940B35-1CCE-4343-BDED-04731CBA7E9A}" dt="2020-07-27T16:48:34.313" v="1254" actId="478"/>
          <ac:picMkLst>
            <pc:docMk/>
            <pc:sldMk cId="0" sldId="259"/>
            <ac:picMk id="7" creationId="{5170A985-EBC4-4678-A936-854EBF2B86D5}"/>
          </ac:picMkLst>
        </pc:picChg>
        <pc:picChg chg="add">
          <ac:chgData name="Doyle, Maggie - Division of Academic Program Standards" userId="ec05bd37-6ff4-4486-b69e-28175b6d77b4" providerId="ADAL" clId="{90940B35-1CCE-4343-BDED-04731CBA7E9A}" dt="2020-07-27T16:48:31.868" v="1253"/>
          <ac:picMkLst>
            <pc:docMk/>
            <pc:sldMk cId="0" sldId="259"/>
            <ac:picMk id="8" creationId="{C1795E79-16A4-4584-BEAF-35432B5A086B}"/>
          </ac:picMkLst>
        </pc:picChg>
      </pc:sldChg>
      <pc:sldChg chg="addSp modSp">
        <pc:chgData name="Doyle, Maggie - Division of Academic Program Standards" userId="ec05bd37-6ff4-4486-b69e-28175b6d77b4" providerId="ADAL" clId="{90940B35-1CCE-4343-BDED-04731CBA7E9A}" dt="2020-07-27T16:48:13.624" v="1247" actId="14100"/>
        <pc:sldMkLst>
          <pc:docMk/>
          <pc:sldMk cId="0" sldId="260"/>
        </pc:sldMkLst>
        <pc:picChg chg="add mod">
          <ac:chgData name="Doyle, Maggie - Division of Academic Program Standards" userId="ec05bd37-6ff4-4486-b69e-28175b6d77b4" providerId="ADAL" clId="{90940B35-1CCE-4343-BDED-04731CBA7E9A}" dt="2020-07-27T16:48:13.624" v="1247" actId="14100"/>
          <ac:picMkLst>
            <pc:docMk/>
            <pc:sldMk cId="0" sldId="260"/>
            <ac:picMk id="7" creationId="{293F4D0A-6D21-4C82-BD4E-D1048EE4E964}"/>
          </ac:picMkLst>
        </pc:picChg>
      </pc:sldChg>
      <pc:sldChg chg="addSp modSp">
        <pc:chgData name="Doyle, Maggie - Division of Academic Program Standards" userId="ec05bd37-6ff4-4486-b69e-28175b6d77b4" providerId="ADAL" clId="{90940B35-1CCE-4343-BDED-04731CBA7E9A}" dt="2020-07-27T16:48:51.265" v="1257" actId="1076"/>
        <pc:sldMkLst>
          <pc:docMk/>
          <pc:sldMk cId="0" sldId="261"/>
        </pc:sldMkLst>
        <pc:picChg chg="add mod">
          <ac:chgData name="Doyle, Maggie - Division of Academic Program Standards" userId="ec05bd37-6ff4-4486-b69e-28175b6d77b4" providerId="ADAL" clId="{90940B35-1CCE-4343-BDED-04731CBA7E9A}" dt="2020-07-27T16:48:51.265" v="1257" actId="1076"/>
          <ac:picMkLst>
            <pc:docMk/>
            <pc:sldMk cId="0" sldId="261"/>
            <ac:picMk id="7" creationId="{025FC121-58E0-4FC9-A519-4174579543E4}"/>
          </ac:picMkLst>
        </pc:picChg>
      </pc:sldChg>
      <pc:sldChg chg="addSp">
        <pc:chgData name="Doyle, Maggie - Division of Academic Program Standards" userId="ec05bd37-6ff4-4486-b69e-28175b6d77b4" providerId="ADAL" clId="{90940B35-1CCE-4343-BDED-04731CBA7E9A}" dt="2020-07-27T16:49:00.502" v="1258"/>
        <pc:sldMkLst>
          <pc:docMk/>
          <pc:sldMk cId="0" sldId="262"/>
        </pc:sldMkLst>
        <pc:picChg chg="add">
          <ac:chgData name="Doyle, Maggie - Division of Academic Program Standards" userId="ec05bd37-6ff4-4486-b69e-28175b6d77b4" providerId="ADAL" clId="{90940B35-1CCE-4343-BDED-04731CBA7E9A}" dt="2020-07-27T16:49:00.502" v="1258"/>
          <ac:picMkLst>
            <pc:docMk/>
            <pc:sldMk cId="0" sldId="262"/>
            <ac:picMk id="7" creationId="{78ED4222-1268-4F8A-972D-7A5088885AB8}"/>
          </ac:picMkLst>
        </pc:picChg>
      </pc:sldChg>
      <pc:sldChg chg="addSp">
        <pc:chgData name="Doyle, Maggie - Division of Academic Program Standards" userId="ec05bd37-6ff4-4486-b69e-28175b6d77b4" providerId="ADAL" clId="{90940B35-1CCE-4343-BDED-04731CBA7E9A}" dt="2020-07-27T16:49:06.924" v="1259"/>
        <pc:sldMkLst>
          <pc:docMk/>
          <pc:sldMk cId="0" sldId="263"/>
        </pc:sldMkLst>
        <pc:picChg chg="add">
          <ac:chgData name="Doyle, Maggie - Division of Academic Program Standards" userId="ec05bd37-6ff4-4486-b69e-28175b6d77b4" providerId="ADAL" clId="{90940B35-1CCE-4343-BDED-04731CBA7E9A}" dt="2020-07-27T16:49:06.924" v="1259"/>
          <ac:picMkLst>
            <pc:docMk/>
            <pc:sldMk cId="0" sldId="263"/>
            <ac:picMk id="6" creationId="{4AF8828C-0C03-4B85-9866-2C3AC9271D8C}"/>
          </ac:picMkLst>
        </pc:picChg>
      </pc:sldChg>
      <pc:sldChg chg="addSp">
        <pc:chgData name="Doyle, Maggie - Division of Academic Program Standards" userId="ec05bd37-6ff4-4486-b69e-28175b6d77b4" providerId="ADAL" clId="{90940B35-1CCE-4343-BDED-04731CBA7E9A}" dt="2020-07-27T16:49:10.223" v="1260"/>
        <pc:sldMkLst>
          <pc:docMk/>
          <pc:sldMk cId="0" sldId="264"/>
        </pc:sldMkLst>
        <pc:picChg chg="add">
          <ac:chgData name="Doyle, Maggie - Division of Academic Program Standards" userId="ec05bd37-6ff4-4486-b69e-28175b6d77b4" providerId="ADAL" clId="{90940B35-1CCE-4343-BDED-04731CBA7E9A}" dt="2020-07-27T16:49:10.223" v="1260"/>
          <ac:picMkLst>
            <pc:docMk/>
            <pc:sldMk cId="0" sldId="264"/>
            <ac:picMk id="6" creationId="{8D0596AE-0F48-4BF5-9736-114B4C603AF6}"/>
          </ac:picMkLst>
        </pc:picChg>
      </pc:sldChg>
      <pc:sldChg chg="addSp">
        <pc:chgData name="Doyle, Maggie - Division of Academic Program Standards" userId="ec05bd37-6ff4-4486-b69e-28175b6d77b4" providerId="ADAL" clId="{90940B35-1CCE-4343-BDED-04731CBA7E9A}" dt="2020-07-27T16:49:13.658" v="1261"/>
        <pc:sldMkLst>
          <pc:docMk/>
          <pc:sldMk cId="0" sldId="265"/>
        </pc:sldMkLst>
        <pc:picChg chg="add">
          <ac:chgData name="Doyle, Maggie - Division of Academic Program Standards" userId="ec05bd37-6ff4-4486-b69e-28175b6d77b4" providerId="ADAL" clId="{90940B35-1CCE-4343-BDED-04731CBA7E9A}" dt="2020-07-27T16:49:13.658" v="1261"/>
          <ac:picMkLst>
            <pc:docMk/>
            <pc:sldMk cId="0" sldId="265"/>
            <ac:picMk id="7" creationId="{CC177ED5-AF5A-4C8B-BCEC-DA476203F895}"/>
          </ac:picMkLst>
        </pc:picChg>
      </pc:sldChg>
      <pc:sldChg chg="addSp">
        <pc:chgData name="Doyle, Maggie - Division of Academic Program Standards" userId="ec05bd37-6ff4-4486-b69e-28175b6d77b4" providerId="ADAL" clId="{90940B35-1CCE-4343-BDED-04731CBA7E9A}" dt="2020-07-27T16:49:17.028" v="1262"/>
        <pc:sldMkLst>
          <pc:docMk/>
          <pc:sldMk cId="0" sldId="266"/>
        </pc:sldMkLst>
        <pc:picChg chg="add">
          <ac:chgData name="Doyle, Maggie - Division of Academic Program Standards" userId="ec05bd37-6ff4-4486-b69e-28175b6d77b4" providerId="ADAL" clId="{90940B35-1CCE-4343-BDED-04731CBA7E9A}" dt="2020-07-27T16:49:17.028" v="1262"/>
          <ac:picMkLst>
            <pc:docMk/>
            <pc:sldMk cId="0" sldId="266"/>
            <ac:picMk id="6" creationId="{03D6C83F-C7EC-4177-BAE8-BDA0048FA91C}"/>
          </ac:picMkLst>
        </pc:picChg>
      </pc:sldChg>
      <pc:sldChg chg="addSp">
        <pc:chgData name="Doyle, Maggie - Division of Academic Program Standards" userId="ec05bd37-6ff4-4486-b69e-28175b6d77b4" providerId="ADAL" clId="{90940B35-1CCE-4343-BDED-04731CBA7E9A}" dt="2020-07-27T16:49:21.052" v="1263"/>
        <pc:sldMkLst>
          <pc:docMk/>
          <pc:sldMk cId="0" sldId="267"/>
        </pc:sldMkLst>
        <pc:picChg chg="add">
          <ac:chgData name="Doyle, Maggie - Division of Academic Program Standards" userId="ec05bd37-6ff4-4486-b69e-28175b6d77b4" providerId="ADAL" clId="{90940B35-1CCE-4343-BDED-04731CBA7E9A}" dt="2020-07-27T16:49:21.052" v="1263"/>
          <ac:picMkLst>
            <pc:docMk/>
            <pc:sldMk cId="0" sldId="267"/>
            <ac:picMk id="6" creationId="{97279CFC-A434-4AA6-BAAF-62079B62F5EE}"/>
          </ac:picMkLst>
        </pc:picChg>
      </pc:sldChg>
      <pc:sldChg chg="addSp delSp modSp">
        <pc:chgData name="Doyle, Maggie - Division of Academic Program Standards" userId="ec05bd37-6ff4-4486-b69e-28175b6d77b4" providerId="ADAL" clId="{90940B35-1CCE-4343-BDED-04731CBA7E9A}" dt="2020-07-27T16:49:30.848" v="1264"/>
        <pc:sldMkLst>
          <pc:docMk/>
          <pc:sldMk cId="0" sldId="268"/>
        </pc:sldMkLst>
        <pc:spChg chg="add mod">
          <ac:chgData name="Doyle, Maggie - Division of Academic Program Standards" userId="ec05bd37-6ff4-4486-b69e-28175b6d77b4" providerId="ADAL" clId="{90940B35-1CCE-4343-BDED-04731CBA7E9A}" dt="2020-07-22T16:30:59.182" v="895" actId="14430"/>
          <ac:spMkLst>
            <pc:docMk/>
            <pc:sldMk cId="0" sldId="268"/>
            <ac:spMk id="2" creationId="{D967AC4A-12CF-48A4-8125-3534A0425E18}"/>
          </ac:spMkLst>
        </pc:spChg>
        <pc:spChg chg="mod">
          <ac:chgData name="Doyle, Maggie - Division of Academic Program Standards" userId="ec05bd37-6ff4-4486-b69e-28175b6d77b4" providerId="ADAL" clId="{90940B35-1CCE-4343-BDED-04731CBA7E9A}" dt="2020-07-22T16:27:43.564" v="706" actId="962"/>
          <ac:spMkLst>
            <pc:docMk/>
            <pc:sldMk cId="0" sldId="268"/>
            <ac:spMk id="471" creationId="{00000000-0000-0000-0000-000000000000}"/>
          </ac:spMkLst>
        </pc:spChg>
        <pc:spChg chg="del">
          <ac:chgData name="Doyle, Maggie - Division of Academic Program Standards" userId="ec05bd37-6ff4-4486-b69e-28175b6d77b4" providerId="ADAL" clId="{90940B35-1CCE-4343-BDED-04731CBA7E9A}" dt="2020-07-22T16:27:47.023" v="707" actId="478"/>
          <ac:spMkLst>
            <pc:docMk/>
            <pc:sldMk cId="0" sldId="268"/>
            <ac:spMk id="472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90940B35-1CCE-4343-BDED-04731CBA7E9A}" dt="2020-07-27T16:49:30.848" v="1264"/>
          <ac:picMkLst>
            <pc:docMk/>
            <pc:sldMk cId="0" sldId="268"/>
            <ac:picMk id="10" creationId="{E2EBA38F-9C56-4E1D-AAE8-25451CEB1CC3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2T16:27:03.976" v="705" actId="962"/>
          <ac:picMkLst>
            <pc:docMk/>
            <pc:sldMk cId="0" sldId="268"/>
            <ac:picMk id="470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2T16:27:52.997" v="751" actId="962"/>
          <ac:picMkLst>
            <pc:docMk/>
            <pc:sldMk cId="0" sldId="268"/>
            <ac:picMk id="473" creationId="{00000000-0000-0000-0000-000000000000}"/>
          </ac:picMkLst>
        </pc:picChg>
      </pc:sldChg>
      <pc:sldChg chg="addSp">
        <pc:chgData name="Doyle, Maggie - Division of Academic Program Standards" userId="ec05bd37-6ff4-4486-b69e-28175b6d77b4" providerId="ADAL" clId="{90940B35-1CCE-4343-BDED-04731CBA7E9A}" dt="2020-07-27T16:49:40.103" v="1265"/>
        <pc:sldMkLst>
          <pc:docMk/>
          <pc:sldMk cId="0" sldId="269"/>
        </pc:sldMkLst>
        <pc:picChg chg="add">
          <ac:chgData name="Doyle, Maggie - Division of Academic Program Standards" userId="ec05bd37-6ff4-4486-b69e-28175b6d77b4" providerId="ADAL" clId="{90940B35-1CCE-4343-BDED-04731CBA7E9A}" dt="2020-07-27T16:49:40.103" v="1265"/>
          <ac:picMkLst>
            <pc:docMk/>
            <pc:sldMk cId="0" sldId="269"/>
            <ac:picMk id="6" creationId="{46166E39-A436-4876-B080-2A48F44BF284}"/>
          </ac:picMkLst>
        </pc:picChg>
      </pc:sldChg>
      <pc:sldChg chg="addSp modSp">
        <pc:chgData name="Doyle, Maggie - Division of Academic Program Standards" userId="ec05bd37-6ff4-4486-b69e-28175b6d77b4" providerId="ADAL" clId="{90940B35-1CCE-4343-BDED-04731CBA7E9A}" dt="2020-07-27T16:50:01.634" v="1268" actId="1076"/>
        <pc:sldMkLst>
          <pc:docMk/>
          <pc:sldMk cId="0" sldId="270"/>
        </pc:sldMkLst>
        <pc:spChg chg="add mod">
          <ac:chgData name="Doyle, Maggie - Division of Academic Program Standards" userId="ec05bd37-6ff4-4486-b69e-28175b6d77b4" providerId="ADAL" clId="{90940B35-1CCE-4343-BDED-04731CBA7E9A}" dt="2020-07-22T16:31:11.429" v="915" actId="14430"/>
          <ac:spMkLst>
            <pc:docMk/>
            <pc:sldMk cId="0" sldId="270"/>
            <ac:spMk id="2" creationId="{1F63ACAA-4071-4D46-BBD6-F3683E3145BC}"/>
          </ac:spMkLst>
        </pc:spChg>
        <pc:spChg chg="mod">
          <ac:chgData name="Doyle, Maggie - Division of Academic Program Standards" userId="ec05bd37-6ff4-4486-b69e-28175b6d77b4" providerId="ADAL" clId="{90940B35-1CCE-4343-BDED-04731CBA7E9A}" dt="2020-07-22T16:29:42.079" v="753" actId="962"/>
          <ac:spMkLst>
            <pc:docMk/>
            <pc:sldMk cId="0" sldId="270"/>
            <ac:spMk id="492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90940B35-1CCE-4343-BDED-04731CBA7E9A}" dt="2020-07-27T16:50:01.634" v="1268" actId="1076"/>
          <ac:spMkLst>
            <pc:docMk/>
            <pc:sldMk cId="0" sldId="270"/>
            <ac:spMk id="494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90940B35-1CCE-4343-BDED-04731CBA7E9A}" dt="2020-07-27T16:49:55.216" v="1267" actId="1076"/>
          <ac:spMkLst>
            <pc:docMk/>
            <pc:sldMk cId="0" sldId="270"/>
            <ac:spMk id="495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90940B35-1CCE-4343-BDED-04731CBA7E9A}" dt="2020-07-27T16:49:46.918" v="1266"/>
          <ac:picMkLst>
            <pc:docMk/>
            <pc:sldMk cId="0" sldId="270"/>
            <ac:picMk id="9" creationId="{E3F368A1-3C02-4EE3-A2FC-99DE729F0976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2T16:28:05.167" v="752" actId="962"/>
          <ac:picMkLst>
            <pc:docMk/>
            <pc:sldMk cId="0" sldId="270"/>
            <ac:picMk id="491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2T16:29:50.832" v="797" actId="962"/>
          <ac:picMkLst>
            <pc:docMk/>
            <pc:sldMk cId="0" sldId="270"/>
            <ac:picMk id="493" creationId="{00000000-0000-0000-0000-000000000000}"/>
          </ac:picMkLst>
        </pc:picChg>
      </pc:sldChg>
      <pc:sldChg chg="addSp delSp modSp">
        <pc:chgData name="Doyle, Maggie - Division of Academic Program Standards" userId="ec05bd37-6ff4-4486-b69e-28175b6d77b4" providerId="ADAL" clId="{90940B35-1CCE-4343-BDED-04731CBA7E9A}" dt="2020-07-27T16:50:24.542" v="1272" actId="1076"/>
        <pc:sldMkLst>
          <pc:docMk/>
          <pc:sldMk cId="0" sldId="271"/>
        </pc:sldMkLst>
        <pc:spChg chg="add mod">
          <ac:chgData name="Doyle, Maggie - Division of Academic Program Standards" userId="ec05bd37-6ff4-4486-b69e-28175b6d77b4" providerId="ADAL" clId="{90940B35-1CCE-4343-BDED-04731CBA7E9A}" dt="2020-07-22T16:31:23.326" v="936" actId="14430"/>
          <ac:spMkLst>
            <pc:docMk/>
            <pc:sldMk cId="0" sldId="271"/>
            <ac:spMk id="2" creationId="{24201CA7-DF83-4FAC-A20F-91E4ECD1850F}"/>
          </ac:spMkLst>
        </pc:spChg>
        <pc:spChg chg="del">
          <ac:chgData name="Doyle, Maggie - Division of Academic Program Standards" userId="ec05bd37-6ff4-4486-b69e-28175b6d77b4" providerId="ADAL" clId="{90940B35-1CCE-4343-BDED-04731CBA7E9A}" dt="2020-07-22T16:29:54.677" v="798" actId="478"/>
          <ac:spMkLst>
            <pc:docMk/>
            <pc:sldMk cId="0" sldId="271"/>
            <ac:spMk id="503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90940B35-1CCE-4343-BDED-04731CBA7E9A}" dt="2020-07-27T16:50:16.535" v="1270" actId="1076"/>
          <ac:spMkLst>
            <pc:docMk/>
            <pc:sldMk cId="0" sldId="271"/>
            <ac:spMk id="504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90940B35-1CCE-4343-BDED-04731CBA7E9A}" dt="2020-07-27T16:50:20.725" v="1271" actId="20577"/>
          <ac:spMkLst>
            <pc:docMk/>
            <pc:sldMk cId="0" sldId="271"/>
            <ac:spMk id="505" creationId="{00000000-0000-0000-0000-000000000000}"/>
          </ac:spMkLst>
        </pc:spChg>
        <pc:picChg chg="add">
          <ac:chgData name="Doyle, Maggie - Division of Academic Program Standards" userId="ec05bd37-6ff4-4486-b69e-28175b6d77b4" providerId="ADAL" clId="{90940B35-1CCE-4343-BDED-04731CBA7E9A}" dt="2020-07-27T16:50:10.463" v="1269"/>
          <ac:picMkLst>
            <pc:docMk/>
            <pc:sldMk cId="0" sldId="271"/>
            <ac:picMk id="10" creationId="{0FB148C7-447D-4612-AB93-485AE6B40D31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2T16:30:03.428" v="843" actId="962"/>
          <ac:picMkLst>
            <pc:docMk/>
            <pc:sldMk cId="0" sldId="271"/>
            <ac:picMk id="506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90940B35-1CCE-4343-BDED-04731CBA7E9A}" dt="2020-07-27T16:50:24.542" v="1272" actId="1076"/>
          <ac:picMkLst>
            <pc:docMk/>
            <pc:sldMk cId="0" sldId="271"/>
            <ac:picMk id="50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120" y="1143000"/>
            <a:ext cx="493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586982c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7586982c0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1" u="sng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360" name="Google Shape;360;g7586982c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5d0e298df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5d0e298df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5d0e298df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5d0e298df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7584805d6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7584805d6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724c3048d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g724c3048d7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8" name="Google Shape;468;g724c3048d7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5ec95782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5ec95782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5d0e298df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g5d0e298dfa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9" name="Google Shape;489;g5d0e298dfa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5df58296c7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9" name="Google Shape;499;g5df58296c7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dirty="0"/>
          </a:p>
        </p:txBody>
      </p:sp>
      <p:sp>
        <p:nvSpPr>
          <p:cNvPr id="500" name="Google Shape;500;g5df58296c7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df58296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5df58296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fdbd095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5fdbd0959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0" name="Google Shape;380;g5fdbd0959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b80eaabf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5b80eaabf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6fd9a266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6fd9a266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5cf991a5e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5cf991a5e8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d0e298d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5d0e298d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5d0e298df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5d0e298df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7584805d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7584805d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107950" y="1740071"/>
            <a:ext cx="48432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1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1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1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4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3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 rot="5400000">
            <a:off x="5107800" y="1739921"/>
            <a:ext cx="48432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3">
  <p:cSld name="CUSTOM_1_1">
    <p:bg>
      <p:bgPr>
        <a:solidFill>
          <a:srgbClr val="FFFFF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subTitle" idx="2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subTitle" idx="3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4">
  <p:cSld name="CUSTOM_1_1_1">
    <p:bg>
      <p:bgPr>
        <a:solidFill>
          <a:srgbClr val="004B75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subTitle" idx="1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subTitle" idx="2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 2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2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92" name="Google Shape;192;p32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Half Page ">
  <p:cSld name="SECTION_TITLE_AND_DESCRIPTION_4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>
            <a:spLocks noGrp="1"/>
          </p:cNvSpPr>
          <p:nvPr>
            <p:ph type="body" idx="1"/>
          </p:nvPr>
        </p:nvSpPr>
        <p:spPr>
          <a:xfrm>
            <a:off x="4598200" y="2321750"/>
            <a:ext cx="36435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xfrm>
            <a:off x="45981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title" idx="2"/>
          </p:nvPr>
        </p:nvSpPr>
        <p:spPr>
          <a:xfrm>
            <a:off x="4598200" y="1979013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CUSTOM_2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9" name="Google Shape;209;p36"/>
          <p:cNvSpPr/>
          <p:nvPr/>
        </p:nvSpPr>
        <p:spPr>
          <a:xfrm>
            <a:off x="3603300" y="1656100"/>
            <a:ext cx="1937400" cy="113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Place Video Here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Make Video box much larger than this one 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anchor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212" name="Google Shape;2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89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4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>
            <a:spLocks noGrp="1"/>
          </p:cNvSpPr>
          <p:nvPr>
            <p:ph type="title"/>
          </p:nvPr>
        </p:nvSpPr>
        <p:spPr>
          <a:xfrm>
            <a:off x="1143000" y="579500"/>
            <a:ext cx="6827100" cy="36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5" name="Google Shape;215;p38"/>
          <p:cNvSpPr txBox="1">
            <a:spLocks noGrp="1"/>
          </p:cNvSpPr>
          <p:nvPr>
            <p:ph type="subTitle" idx="1"/>
          </p:nvPr>
        </p:nvSpPr>
        <p:spPr>
          <a:xfrm>
            <a:off x="2703900" y="4409150"/>
            <a:ext cx="37053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6" name="Google Shape;216;p38"/>
          <p:cNvSpPr/>
          <p:nvPr/>
        </p:nvSpPr>
        <p:spPr>
          <a:xfrm>
            <a:off x="1540100" y="4252050"/>
            <a:ext cx="633900" cy="6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1">
  <p:cSld name="SECTION_TITLE_AND_DESCRIPTION_3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>
            <a:spLocks noGrp="1"/>
          </p:cNvSpPr>
          <p:nvPr>
            <p:ph type="body" idx="1"/>
          </p:nvPr>
        </p:nvSpPr>
        <p:spPr>
          <a:xfrm>
            <a:off x="5513625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title"/>
          </p:nvPr>
        </p:nvSpPr>
        <p:spPr>
          <a:xfrm>
            <a:off x="1143000" y="1152000"/>
            <a:ext cx="32529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subTitle" idx="2"/>
          </p:nvPr>
        </p:nvSpPr>
        <p:spPr>
          <a:xfrm>
            <a:off x="551365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221" name="Google Shape;221;p39"/>
          <p:cNvCxnSpPr/>
          <p:nvPr/>
        </p:nvCxnSpPr>
        <p:spPr>
          <a:xfrm>
            <a:off x="5139500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2">
  <p:cSld name="SECTION_TITLE_AND_DESCRIPTION_3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>
            <a:spLocks noGrp="1"/>
          </p:cNvSpPr>
          <p:nvPr>
            <p:ph type="body" idx="1"/>
          </p:nvPr>
        </p:nvSpPr>
        <p:spPr>
          <a:xfrm>
            <a:off x="1143000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40"/>
          <p:cNvSpPr txBox="1">
            <a:spLocks noGrp="1"/>
          </p:cNvSpPr>
          <p:nvPr>
            <p:ph type="subTitle" idx="2"/>
          </p:nvPr>
        </p:nvSpPr>
        <p:spPr>
          <a:xfrm>
            <a:off x="114300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225" name="Google Shape;225;p40"/>
          <p:cNvCxnSpPr/>
          <p:nvPr/>
        </p:nvCxnSpPr>
        <p:spPr>
          <a:xfrm>
            <a:off x="3851225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6" name="Google Shape;226;p40"/>
          <p:cNvSpPr txBox="1">
            <a:spLocks noGrp="1"/>
          </p:cNvSpPr>
          <p:nvPr>
            <p:ph type="title"/>
          </p:nvPr>
        </p:nvSpPr>
        <p:spPr>
          <a:xfrm>
            <a:off x="4416775" y="1152000"/>
            <a:ext cx="35682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&amp; Footer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>
            <a:spLocks noGrp="1"/>
          </p:cNvSpPr>
          <p:nvPr>
            <p:ph type="title"/>
          </p:nvPr>
        </p:nvSpPr>
        <p:spPr>
          <a:xfrm>
            <a:off x="11429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9" name="Google Shape;229;p41"/>
          <p:cNvSpPr txBox="1">
            <a:spLocks noGrp="1"/>
          </p:cNvSpPr>
          <p:nvPr>
            <p:ph type="title" idx="2"/>
          </p:nvPr>
        </p:nvSpPr>
        <p:spPr>
          <a:xfrm>
            <a:off x="1143000" y="1826625"/>
            <a:ext cx="3109800" cy="359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0" name="Google Shape;230;p41"/>
          <p:cNvSpPr txBox="1">
            <a:spLocks noGrp="1"/>
          </p:cNvSpPr>
          <p:nvPr>
            <p:ph type="body" idx="1"/>
          </p:nvPr>
        </p:nvSpPr>
        <p:spPr>
          <a:xfrm>
            <a:off x="1143000" y="2321750"/>
            <a:ext cx="4303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subTitle" idx="3"/>
          </p:nvPr>
        </p:nvSpPr>
        <p:spPr>
          <a:xfrm>
            <a:off x="5995600" y="2321750"/>
            <a:ext cx="22461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2" name="Google Shape;232;p41"/>
          <p:cNvSpPr txBox="1"/>
          <p:nvPr/>
        </p:nvSpPr>
        <p:spPr>
          <a:xfrm>
            <a:off x="1525" y="5241950"/>
            <a:ext cx="5956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CAPTIONS AND CREDITS</a:t>
            </a:r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3" name="Google Shape;233;p4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41"/>
          <p:cNvSpPr txBox="1"/>
          <p:nvPr/>
        </p:nvSpPr>
        <p:spPr>
          <a:xfrm>
            <a:off x="11266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41"/>
          <p:cNvSpPr txBox="1"/>
          <p:nvPr/>
        </p:nvSpPr>
        <p:spPr>
          <a:xfrm>
            <a:off x="24802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p41"/>
          <p:cNvSpPr txBox="1"/>
          <p:nvPr/>
        </p:nvSpPr>
        <p:spPr>
          <a:xfrm>
            <a:off x="38338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397ED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397E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7" name="Google Shape;23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50" y="227788"/>
            <a:ext cx="219456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Full Pag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42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 SemiBold"/>
              <a:buNone/>
              <a:defRPr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42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4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4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4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4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5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4" name="Google Shape;254;p4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6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7" name="Google Shape;257;p46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8" name="Google Shape;258;p4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9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9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2296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50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3">
  <p:cSld name="CUSTOM_1_1">
    <p:bg>
      <p:bgPr>
        <a:solidFill>
          <a:srgbClr val="FFFFFF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82296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51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1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1"/>
          <p:cNvSpPr txBox="1">
            <a:spLocks noGrp="1"/>
          </p:cNvSpPr>
          <p:nvPr>
            <p:ph type="subTitle" idx="2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1"/>
          <p:cNvSpPr txBox="1">
            <a:spLocks noGrp="1"/>
          </p:cNvSpPr>
          <p:nvPr>
            <p:ph type="subTitle" idx="3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4">
  <p:cSld name="CUSTOM_1_1_1">
    <p:bg>
      <p:bgPr>
        <a:solidFill>
          <a:srgbClr val="004B75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2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2"/>
          <p:cNvSpPr txBox="1">
            <a:spLocks noGrp="1"/>
          </p:cNvSpPr>
          <p:nvPr>
            <p:ph type="subTitle" idx="1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52"/>
          <p:cNvSpPr txBox="1">
            <a:spLocks noGrp="1"/>
          </p:cNvSpPr>
          <p:nvPr>
            <p:ph type="subTitle" idx="2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 2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3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3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287" name="Google Shape;287;p53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4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54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292" name="Google Shape;292;p54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5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95" name="Google Shape;295;p55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6" name="Google Shape;296;p55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7" name="Google Shape;297;p55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Half Page ">
  <p:cSld name="SECTION_TITLE_AND_DESCRIPTION_4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6"/>
          <p:cNvSpPr txBox="1">
            <a:spLocks noGrp="1"/>
          </p:cNvSpPr>
          <p:nvPr>
            <p:ph type="body" idx="1"/>
          </p:nvPr>
        </p:nvSpPr>
        <p:spPr>
          <a:xfrm>
            <a:off x="4598200" y="2321750"/>
            <a:ext cx="36435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0" name="Google Shape;300;p56"/>
          <p:cNvSpPr txBox="1">
            <a:spLocks noGrp="1"/>
          </p:cNvSpPr>
          <p:nvPr>
            <p:ph type="title"/>
          </p:nvPr>
        </p:nvSpPr>
        <p:spPr>
          <a:xfrm>
            <a:off x="45981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1" name="Google Shape;301;p56"/>
          <p:cNvSpPr txBox="1">
            <a:spLocks noGrp="1"/>
          </p:cNvSpPr>
          <p:nvPr>
            <p:ph type="title" idx="2"/>
          </p:nvPr>
        </p:nvSpPr>
        <p:spPr>
          <a:xfrm>
            <a:off x="4598200" y="1979013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CUSTOM_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7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4" name="Google Shape;304;p57"/>
          <p:cNvSpPr/>
          <p:nvPr/>
        </p:nvSpPr>
        <p:spPr>
          <a:xfrm>
            <a:off x="3603300" y="1656100"/>
            <a:ext cx="1937400" cy="113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Place Video Here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Make Video box much larger than this one 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anchor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8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307" name="Google Shape;30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229598" cy="807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4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9"/>
          <p:cNvSpPr txBox="1">
            <a:spLocks noGrp="1"/>
          </p:cNvSpPr>
          <p:nvPr>
            <p:ph type="title"/>
          </p:nvPr>
        </p:nvSpPr>
        <p:spPr>
          <a:xfrm>
            <a:off x="1143000" y="579500"/>
            <a:ext cx="6827100" cy="36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0" name="Google Shape;310;p59"/>
          <p:cNvSpPr txBox="1">
            <a:spLocks noGrp="1"/>
          </p:cNvSpPr>
          <p:nvPr>
            <p:ph type="subTitle" idx="1"/>
          </p:nvPr>
        </p:nvSpPr>
        <p:spPr>
          <a:xfrm>
            <a:off x="2703900" y="4409150"/>
            <a:ext cx="37053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1" name="Google Shape;311;p59"/>
          <p:cNvSpPr/>
          <p:nvPr/>
        </p:nvSpPr>
        <p:spPr>
          <a:xfrm>
            <a:off x="1540100" y="4252050"/>
            <a:ext cx="633900" cy="6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1">
  <p:cSld name="SECTION_TITLE_AND_DESCRIPTION_3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0"/>
          <p:cNvSpPr txBox="1">
            <a:spLocks noGrp="1"/>
          </p:cNvSpPr>
          <p:nvPr>
            <p:ph type="body" idx="1"/>
          </p:nvPr>
        </p:nvSpPr>
        <p:spPr>
          <a:xfrm>
            <a:off x="5513625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4" name="Google Shape;314;p60"/>
          <p:cNvSpPr txBox="1">
            <a:spLocks noGrp="1"/>
          </p:cNvSpPr>
          <p:nvPr>
            <p:ph type="title"/>
          </p:nvPr>
        </p:nvSpPr>
        <p:spPr>
          <a:xfrm>
            <a:off x="1143000" y="1152000"/>
            <a:ext cx="32529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5" name="Google Shape;315;p60"/>
          <p:cNvSpPr txBox="1">
            <a:spLocks noGrp="1"/>
          </p:cNvSpPr>
          <p:nvPr>
            <p:ph type="subTitle" idx="2"/>
          </p:nvPr>
        </p:nvSpPr>
        <p:spPr>
          <a:xfrm>
            <a:off x="551365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316" name="Google Shape;316;p60"/>
          <p:cNvCxnSpPr/>
          <p:nvPr/>
        </p:nvCxnSpPr>
        <p:spPr>
          <a:xfrm>
            <a:off x="5139500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2">
  <p:cSld name="SECTION_TITLE_AND_DESCRIPTION_3_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1"/>
          <p:cNvSpPr txBox="1">
            <a:spLocks noGrp="1"/>
          </p:cNvSpPr>
          <p:nvPr>
            <p:ph type="body" idx="1"/>
          </p:nvPr>
        </p:nvSpPr>
        <p:spPr>
          <a:xfrm>
            <a:off x="1143000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9" name="Google Shape;319;p61"/>
          <p:cNvSpPr txBox="1">
            <a:spLocks noGrp="1"/>
          </p:cNvSpPr>
          <p:nvPr>
            <p:ph type="subTitle" idx="2"/>
          </p:nvPr>
        </p:nvSpPr>
        <p:spPr>
          <a:xfrm>
            <a:off x="114300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320" name="Google Shape;320;p61"/>
          <p:cNvCxnSpPr/>
          <p:nvPr/>
        </p:nvCxnSpPr>
        <p:spPr>
          <a:xfrm>
            <a:off x="3851225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" name="Google Shape;321;p61"/>
          <p:cNvSpPr txBox="1">
            <a:spLocks noGrp="1"/>
          </p:cNvSpPr>
          <p:nvPr>
            <p:ph type="title"/>
          </p:nvPr>
        </p:nvSpPr>
        <p:spPr>
          <a:xfrm>
            <a:off x="4416775" y="1152000"/>
            <a:ext cx="35682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&amp; Footer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2"/>
          <p:cNvSpPr txBox="1">
            <a:spLocks noGrp="1"/>
          </p:cNvSpPr>
          <p:nvPr>
            <p:ph type="title"/>
          </p:nvPr>
        </p:nvSpPr>
        <p:spPr>
          <a:xfrm>
            <a:off x="11429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4" name="Google Shape;324;p62"/>
          <p:cNvSpPr txBox="1">
            <a:spLocks noGrp="1"/>
          </p:cNvSpPr>
          <p:nvPr>
            <p:ph type="title" idx="2"/>
          </p:nvPr>
        </p:nvSpPr>
        <p:spPr>
          <a:xfrm>
            <a:off x="1143000" y="1826625"/>
            <a:ext cx="3109800" cy="359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5" name="Google Shape;325;p62"/>
          <p:cNvSpPr txBox="1">
            <a:spLocks noGrp="1"/>
          </p:cNvSpPr>
          <p:nvPr>
            <p:ph type="body" idx="1"/>
          </p:nvPr>
        </p:nvSpPr>
        <p:spPr>
          <a:xfrm>
            <a:off x="1143000" y="2321750"/>
            <a:ext cx="4303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26" name="Google Shape;326;p62"/>
          <p:cNvSpPr txBox="1">
            <a:spLocks noGrp="1"/>
          </p:cNvSpPr>
          <p:nvPr>
            <p:ph type="subTitle" idx="3"/>
          </p:nvPr>
        </p:nvSpPr>
        <p:spPr>
          <a:xfrm>
            <a:off x="5995600" y="2321750"/>
            <a:ext cx="22461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7" name="Google Shape;327;p62"/>
          <p:cNvSpPr txBox="1"/>
          <p:nvPr/>
        </p:nvSpPr>
        <p:spPr>
          <a:xfrm>
            <a:off x="1525" y="5241950"/>
            <a:ext cx="5956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CAPTIONS AND CREDITS</a:t>
            </a:r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8" name="Google Shape;328;p6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9" name="Google Shape;329;p62"/>
          <p:cNvSpPr txBox="1"/>
          <p:nvPr/>
        </p:nvSpPr>
        <p:spPr>
          <a:xfrm>
            <a:off x="11266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62"/>
          <p:cNvSpPr txBox="1"/>
          <p:nvPr/>
        </p:nvSpPr>
        <p:spPr>
          <a:xfrm>
            <a:off x="24802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62"/>
          <p:cNvSpPr txBox="1"/>
          <p:nvPr/>
        </p:nvSpPr>
        <p:spPr>
          <a:xfrm>
            <a:off x="38338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397ED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397E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2" name="Google Shape;33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50" y="227788"/>
            <a:ext cx="197510" cy="14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Full Pag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3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63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63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 SemiBold"/>
              <a:buNone/>
              <a:defRPr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63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4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4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6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Google Shape;341;p6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6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6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66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6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7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2" name="Google Shape;352;p67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3" name="Google Shape;353;p6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8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56" name="Google Shape;356;p6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4400"/>
              <a:buFont typeface="Poppins SemiBold"/>
              <a:buNone/>
              <a:defRPr sz="44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935325" y="2600950"/>
            <a:ext cx="53697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4400"/>
              <a:buFont typeface="Poppins SemiBold"/>
              <a:buNone/>
              <a:defRPr sz="44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48"/>
          <p:cNvSpPr txBox="1">
            <a:spLocks noGrp="1"/>
          </p:cNvSpPr>
          <p:nvPr>
            <p:ph type="body" idx="1"/>
          </p:nvPr>
        </p:nvSpPr>
        <p:spPr>
          <a:xfrm>
            <a:off x="935325" y="2600950"/>
            <a:ext cx="53697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demathematics.org/classroom-videos/formative-re-engaging-lessons/3rd-grade-math-interpreting-multiplication-and-division/lesson-part-1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demathematics.org/classroom-videos/public-lessons/2nd-grade-math-word-problem-clues/lesson-part-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79" r="10" b="3279"/>
          <a:stretch/>
        </p:blipFill>
        <p:spPr>
          <a:xfrm>
            <a:off x="-131225" y="0"/>
            <a:ext cx="9275225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1225" y="0"/>
            <a:ext cx="92751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4" name="Google Shape;364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803" t="15331" r="22260" b="15421"/>
          <a:stretch/>
        </p:blipFill>
        <p:spPr>
          <a:xfrm>
            <a:off x="60450" y="3039425"/>
            <a:ext cx="1722474" cy="217121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69"/>
          <p:cNvSpPr/>
          <p:nvPr/>
        </p:nvSpPr>
        <p:spPr>
          <a:xfrm>
            <a:off x="2475000" y="864850"/>
            <a:ext cx="6603300" cy="43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</a:t>
            </a: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Topic 1:</a:t>
            </a:r>
            <a:r>
              <a:rPr lang="en-US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Introduction to Standards for Mathematical Practice (SMPs)</a:t>
            </a: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Session 1:</a:t>
            </a:r>
            <a:r>
              <a:rPr lang="en-US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Shared Learning</a:t>
            </a: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66" name="Google Shape;366;p69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08D0ED-256E-41E3-968B-D9B0BFD6A27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K-5 BCML Session 1</a:t>
            </a:r>
          </a:p>
        </p:txBody>
      </p:sp>
      <p:pic>
        <p:nvPicPr>
          <p:cNvPr id="8" name="Picture 7" descr="Kentucky Department of Education (KDE) logo">
            <a:extLst>
              <a:ext uri="{FF2B5EF4-FFF2-40B4-BE49-F238E27FC236}">
                <a16:creationId xmlns:a16="http://schemas.microsoft.com/office/drawing/2014/main" id="{E9F257DD-4AE8-454D-9746-00805385C5F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8"/>
          <p:cNvSpPr txBox="1"/>
          <p:nvPr/>
        </p:nvSpPr>
        <p:spPr>
          <a:xfrm>
            <a:off x="1016225" y="3066163"/>
            <a:ext cx="70923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planning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steps did Ms. Buljan take to incorporate these SMPs into her instruction?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5" name="Google Shape;445;p7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10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6" name="Google Shape;446;p78"/>
          <p:cNvSpPr txBox="1">
            <a:spLocks noGrp="1"/>
          </p:cNvSpPr>
          <p:nvPr>
            <p:ph type="title"/>
          </p:nvPr>
        </p:nvSpPr>
        <p:spPr>
          <a:xfrm>
            <a:off x="630275" y="720415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SMPs in Action (Grades 3 - 5)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7" name="Google Shape;447;p78"/>
          <p:cNvSpPr txBox="1"/>
          <p:nvPr/>
        </p:nvSpPr>
        <p:spPr>
          <a:xfrm>
            <a:off x="916025" y="1493525"/>
            <a:ext cx="72927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Inside Mathematics Video:</a:t>
            </a:r>
            <a:endParaRPr sz="2400" b="1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Mia Buljan, Grade 3 Math </a:t>
            </a:r>
            <a:endParaRPr sz="24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Lesson 1a - Interpreting Multiplication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8" name="Google Shape;448;p78"/>
          <p:cNvSpPr/>
          <p:nvPr/>
        </p:nvSpPr>
        <p:spPr>
          <a:xfrm>
            <a:off x="643826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CC177ED5-AF5A-4C8B-BCEC-DA476203F8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11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4" name="Google Shape;454;p79"/>
          <p:cNvSpPr txBox="1">
            <a:spLocks noGrp="1"/>
          </p:cNvSpPr>
          <p:nvPr>
            <p:ph type="title"/>
          </p:nvPr>
        </p:nvSpPr>
        <p:spPr>
          <a:xfrm>
            <a:off x="916025" y="720415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Share Out (Grades 3 -5)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5" name="Google Shape;455;p79"/>
          <p:cNvSpPr txBox="1"/>
          <p:nvPr/>
        </p:nvSpPr>
        <p:spPr>
          <a:xfrm>
            <a:off x="916025" y="1493525"/>
            <a:ext cx="7292700" cy="26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 instructional steps did Ms. Buljan take to incorporate SMPs into this lesson? What impact did this have on student learning?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planning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steps were taken to explicitly connect the lesson objectives to the SMPs?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6" name="Google Shape;456;p79"/>
          <p:cNvSpPr/>
          <p:nvPr/>
        </p:nvSpPr>
        <p:spPr>
          <a:xfrm>
            <a:off x="614186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03D6C83F-C7EC-4177-BAE8-BDA0048FA91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8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2" name="Google Shape;462;p80"/>
          <p:cNvSpPr txBox="1">
            <a:spLocks noGrp="1"/>
          </p:cNvSpPr>
          <p:nvPr>
            <p:ph type="title"/>
          </p:nvPr>
        </p:nvSpPr>
        <p:spPr>
          <a:xfrm>
            <a:off x="630275" y="720415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Share Out (Grades 3-5)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3" name="Google Shape;463;p80"/>
          <p:cNvSpPr txBox="1"/>
          <p:nvPr/>
        </p:nvSpPr>
        <p:spPr>
          <a:xfrm>
            <a:off x="630275" y="1493525"/>
            <a:ext cx="7688100" cy="31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SMPs have you already incorporated into your instruction? What does this look like in terms of teacher and student actions?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 watching Ms. Buljan’s instruction and continuing to reflect on your own practice, what might you try next?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4" name="Google Shape;464;p80"/>
          <p:cNvSpPr/>
          <p:nvPr/>
        </p:nvSpPr>
        <p:spPr>
          <a:xfrm>
            <a:off x="628386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97279CFC-A434-4AA6-BAAF-62079B62F5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75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3" name="Google Shape;473;p81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81"/>
          <p:cNvSpPr txBox="1"/>
          <p:nvPr/>
        </p:nvSpPr>
        <p:spPr>
          <a:xfrm>
            <a:off x="342075" y="1210200"/>
            <a:ext cx="80010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Criteria for Success</a:t>
            </a:r>
            <a:endParaRPr sz="30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5" name="Google Shape;475;p81"/>
          <p:cNvSpPr txBox="1"/>
          <p:nvPr/>
        </p:nvSpPr>
        <p:spPr>
          <a:xfrm>
            <a:off x="401850" y="1763150"/>
            <a:ext cx="8340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Read the teacher and student look-fors found on your handout.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do these teacher and student look-fors connect to the focus for our learning this cycle? </a:t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Are there any look-fors you would add to the list? </a:t>
            </a: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6" name="Google Shape;476;p81"/>
          <p:cNvSpPr/>
          <p:nvPr/>
        </p:nvSpPr>
        <p:spPr>
          <a:xfrm>
            <a:off x="6349750" y="52136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7" name="Google Shape;477;p8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67AC4A-12CF-48A4-8125-3534A0425E1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Criteria</a:t>
            </a:r>
            <a:r>
              <a:rPr lang="en-US" baseline="0" dirty="0"/>
              <a:t> for Success</a:t>
            </a:r>
            <a:endParaRPr lang="en-US" dirty="0"/>
          </a:p>
        </p:txBody>
      </p:sp>
      <p:pic>
        <p:nvPicPr>
          <p:cNvPr id="10" name="Picture 9" descr="Kentucky Department of Education (KDE) logo">
            <a:extLst>
              <a:ext uri="{FF2B5EF4-FFF2-40B4-BE49-F238E27FC236}">
                <a16:creationId xmlns:a16="http://schemas.microsoft.com/office/drawing/2014/main" id="{E2EBA38F-9C56-4E1D-AAE8-25451CEB1C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8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3" name="Google Shape;483;p82"/>
          <p:cNvSpPr txBox="1">
            <a:spLocks noGrp="1"/>
          </p:cNvSpPr>
          <p:nvPr>
            <p:ph type="title"/>
          </p:nvPr>
        </p:nvSpPr>
        <p:spPr>
          <a:xfrm>
            <a:off x="577925" y="115747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u="sng" dirty="0">
                <a:latin typeface="Poppins"/>
                <a:ea typeface="Poppins"/>
                <a:cs typeface="Poppins"/>
                <a:sym typeface="Poppins"/>
              </a:rPr>
              <a:t>Reflection and Looking Ahead</a:t>
            </a:r>
            <a:endParaRPr sz="3000" b="1" i="1" u="sng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4" name="Google Shape;484;p82"/>
          <p:cNvSpPr txBox="1"/>
          <p:nvPr/>
        </p:nvSpPr>
        <p:spPr>
          <a:xfrm>
            <a:off x="923175" y="1848975"/>
            <a:ext cx="75189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Complete the reflection on today’s session learnings, including a possible application of this learning to upcoming planning and instruction.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5" name="Google Shape;485;p82"/>
          <p:cNvSpPr/>
          <p:nvPr/>
        </p:nvSpPr>
        <p:spPr>
          <a:xfrm>
            <a:off x="6326150" y="52136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46166E39-A436-4876-B080-2A48F44BF2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79" r="10" b="3279"/>
          <a:stretch/>
        </p:blipFill>
        <p:spPr>
          <a:xfrm>
            <a:off x="-131225" y="0"/>
            <a:ext cx="9275225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1162" y="0"/>
            <a:ext cx="92751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93" name="Google Shape;493;p83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83"/>
          <p:cNvSpPr/>
          <p:nvPr/>
        </p:nvSpPr>
        <p:spPr>
          <a:xfrm>
            <a:off x="444900" y="1520217"/>
            <a:ext cx="83895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Closing Whip Around</a:t>
            </a:r>
            <a:endParaRPr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95" name="Google Shape;495;p83"/>
          <p:cNvSpPr txBox="1"/>
          <p:nvPr/>
        </p:nvSpPr>
        <p:spPr>
          <a:xfrm>
            <a:off x="444900" y="2229418"/>
            <a:ext cx="8254200" cy="18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might explicitly teaching the SMPs support mathematical understanding for all students, </a:t>
            </a:r>
            <a:r>
              <a:rPr lang="en-US" sz="26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especially those who face the most significant obstacles to success</a:t>
            </a:r>
            <a:r>
              <a:rPr lang="en-US" sz="26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8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63ACAA-4071-4D46-BBD6-F3683E3145B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Closing Whip Around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E3F368A1-3C02-4EE3-A2FC-99DE729F09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84"/>
          <p:cNvSpPr txBox="1"/>
          <p:nvPr/>
        </p:nvSpPr>
        <p:spPr>
          <a:xfrm>
            <a:off x="7016911" y="5413797"/>
            <a:ext cx="20370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16</a:t>
            </a:fld>
            <a:endParaRPr sz="11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04" name="Google Shape;504;p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4451" y="679122"/>
            <a:ext cx="7922400" cy="4545900"/>
          </a:xfrm>
          <a:prstGeom prst="rect">
            <a:avLst/>
          </a:prstGeom>
          <a:solidFill>
            <a:srgbClr val="E8E8E3"/>
          </a:solidFill>
          <a:ln>
            <a:noFill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84"/>
          <p:cNvSpPr txBox="1"/>
          <p:nvPr/>
        </p:nvSpPr>
        <p:spPr>
          <a:xfrm>
            <a:off x="779350" y="716200"/>
            <a:ext cx="5185800" cy="1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73150" rIns="73150" bIns="7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What's Next?</a:t>
            </a: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Session 2: Planning and Practice</a:t>
            </a: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06" name="Google Shape;506;p84" descr="Leading Educators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4608" y="-52483"/>
            <a:ext cx="1562243" cy="69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8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488" r="7668"/>
          <a:stretch/>
        </p:blipFill>
        <p:spPr>
          <a:xfrm>
            <a:off x="829525" y="2690299"/>
            <a:ext cx="4260197" cy="23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84"/>
          <p:cNvSpPr txBox="1"/>
          <p:nvPr/>
        </p:nvSpPr>
        <p:spPr>
          <a:xfrm>
            <a:off x="5377175" y="823700"/>
            <a:ext cx="2937300" cy="3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Apply shared learning to planning and practice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Give and receive feedback from colleagues in order to revise plans and refine practices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8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201CA7-DF83-4FAC-A20F-91E4ECD1850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pic>
        <p:nvPicPr>
          <p:cNvPr id="10" name="Picture 9" descr="Kentucky Department of Education (KDE) logo">
            <a:extLst>
              <a:ext uri="{FF2B5EF4-FFF2-40B4-BE49-F238E27FC236}">
                <a16:creationId xmlns:a16="http://schemas.microsoft.com/office/drawing/2014/main" id="{0FB148C7-447D-4612-AB93-485AE6B40D3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0"/>
          <p:cNvSpPr txBox="1">
            <a:spLocks noGrp="1"/>
          </p:cNvSpPr>
          <p:nvPr>
            <p:ph type="title"/>
          </p:nvPr>
        </p:nvSpPr>
        <p:spPr>
          <a:xfrm>
            <a:off x="904725" y="690533"/>
            <a:ext cx="7681500" cy="678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a Culture of Math Learning</a:t>
            </a:r>
            <a:endParaRPr dirty="0"/>
          </a:p>
        </p:txBody>
      </p:sp>
      <p:sp>
        <p:nvSpPr>
          <p:cNvPr id="372" name="Google Shape;372;p70"/>
          <p:cNvSpPr txBox="1">
            <a:spLocks noGrp="1"/>
          </p:cNvSpPr>
          <p:nvPr>
            <p:ph type="subTitle" idx="2"/>
          </p:nvPr>
        </p:nvSpPr>
        <p:spPr>
          <a:xfrm>
            <a:off x="689250" y="1098102"/>
            <a:ext cx="7765500" cy="10125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004B7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The Standards for Mathematical Practice support a culture of math learning where students feel empowered to take academic risks, persevere in problem solving, make meaning of mathematics,  explain their thinking, and reflect on their own learning.</a:t>
            </a:r>
            <a:endParaRPr sz="1400"/>
          </a:p>
        </p:txBody>
      </p:sp>
      <p:sp>
        <p:nvSpPr>
          <p:cNvPr id="373" name="Google Shape;373;p7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74" name="Google Shape;374;p70"/>
          <p:cNvGraphicFramePr/>
          <p:nvPr>
            <p:extLst>
              <p:ext uri="{D42A27DB-BD31-4B8C-83A1-F6EECF244321}">
                <p14:modId xmlns:p14="http://schemas.microsoft.com/office/powerpoint/2010/main" val="1190747053"/>
              </p:ext>
            </p:extLst>
          </p:nvPr>
        </p:nvGraphicFramePr>
        <p:xfrm>
          <a:off x="685625" y="2271200"/>
          <a:ext cx="7824400" cy="2631525"/>
        </p:xfrm>
        <a:graphic>
          <a:graphicData uri="http://schemas.openxmlformats.org/drawingml/2006/table">
            <a:tbl>
              <a:tblPr firstRow="1">
                <a:noFill/>
                <a:tableStyleId>{6CF6553F-9D3A-4A27-94BD-AF68F55E1286}</a:tableStyleId>
              </a:tblPr>
              <a:tblGrid>
                <a:gridCol w="19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5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12-week Content Cycle</a:t>
                      </a:r>
                      <a:endParaRPr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5A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Introduction to the Standards for Mathematical Practice</a:t>
                      </a:r>
                      <a:endParaRPr sz="110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(SMPs)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1: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Make sense of problems and persevere in solving them.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4: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Model with mathematics.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3: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Construct viable arguments and critique the reasoning of others.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5" name="Google Shape;375;p70" descr="This star indicates the participant is in the Introduction to the Standards for Mathematical Practice (SMPs) section of the content cycle. "/>
          <p:cNvSpPr/>
          <p:nvPr/>
        </p:nvSpPr>
        <p:spPr>
          <a:xfrm>
            <a:off x="810525" y="3115117"/>
            <a:ext cx="175800" cy="17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5758"/>
          </a:solidFill>
          <a:ln w="28575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70" descr="This box indicates that within the Introduction to the SMPs section, the participant is in Week 1: Shared Learning. "/>
          <p:cNvSpPr/>
          <p:nvPr/>
        </p:nvSpPr>
        <p:spPr>
          <a:xfrm>
            <a:off x="685625" y="4080034"/>
            <a:ext cx="1631100" cy="227100"/>
          </a:xfrm>
          <a:prstGeom prst="rect">
            <a:avLst/>
          </a:prstGeom>
          <a:noFill/>
          <a:ln w="38100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Kentucky Department of Education (KDE) logo">
            <a:extLst>
              <a:ext uri="{FF2B5EF4-FFF2-40B4-BE49-F238E27FC236}">
                <a16:creationId xmlns:a16="http://schemas.microsoft.com/office/drawing/2014/main" id="{6F21BDBF-FD32-4C69-88ED-87892563DFD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5" y="94942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763" t="10034" r="14156" b="-13265"/>
          <a:stretch/>
        </p:blipFill>
        <p:spPr>
          <a:xfrm>
            <a:off x="225" y="0"/>
            <a:ext cx="9144000" cy="6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4" name="Google Shape;384;p71"/>
          <p:cNvSpPr/>
          <p:nvPr/>
        </p:nvSpPr>
        <p:spPr>
          <a:xfrm>
            <a:off x="365760" y="1371600"/>
            <a:ext cx="8919300" cy="16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Our Norms</a:t>
            </a:r>
            <a:endParaRPr sz="44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Char char="●"/>
            </a:pPr>
            <a:r>
              <a:rPr lang="en-US" sz="30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Add your school or team norms here</a:t>
            </a:r>
            <a:endParaRPr sz="30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5" name="Google Shape;385;p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4464"/>
          <a:stretch/>
        </p:blipFill>
        <p:spPr>
          <a:xfrm>
            <a:off x="7394550" y="1001225"/>
            <a:ext cx="1749448" cy="44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71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71"/>
          <p:cNvSpPr txBox="1"/>
          <p:nvPr/>
        </p:nvSpPr>
        <p:spPr>
          <a:xfrm>
            <a:off x="7065454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F45085-ECE4-4A42-9B7B-DD8E42E5D448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Norms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C2826E58-E779-4A7B-8814-A2BCD748FF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2"/>
          <p:cNvSpPr txBox="1">
            <a:spLocks noGrp="1"/>
          </p:cNvSpPr>
          <p:nvPr>
            <p:ph type="body" idx="1"/>
          </p:nvPr>
        </p:nvSpPr>
        <p:spPr>
          <a:xfrm>
            <a:off x="750775" y="1405125"/>
            <a:ext cx="4167600" cy="32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AutoNum type="arabicPeriod"/>
            </a:pPr>
            <a:r>
              <a:rPr lang="en-US" sz="2200" dirty="0">
                <a:solidFill>
                  <a:srgbClr val="666666"/>
                </a:solidFill>
              </a:rPr>
              <a:t>Internalize the </a:t>
            </a:r>
            <a:r>
              <a:rPr lang="en-US" sz="2200" b="1" dirty="0">
                <a:solidFill>
                  <a:srgbClr val="666666"/>
                </a:solidFill>
              </a:rPr>
              <a:t>Standards for Mathematical Practice</a:t>
            </a: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AutoNum type="arabicPeriod"/>
            </a:pPr>
            <a:endParaRPr lang="en-US" sz="2200" b="1" dirty="0">
              <a:solidFill>
                <a:srgbClr val="666666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AutoNum type="arabicPeriod"/>
            </a:pPr>
            <a:r>
              <a:rPr lang="en-US" sz="2200" dirty="0">
                <a:solidFill>
                  <a:srgbClr val="666666"/>
                </a:solidFill>
              </a:rPr>
              <a:t>Analyze how the SMPs support mathematical understanding and productive struggle</a:t>
            </a:r>
            <a:endParaRPr sz="2200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200" b="1" dirty="0">
              <a:solidFill>
                <a:srgbClr val="666666"/>
              </a:solidFill>
            </a:endParaRPr>
          </a:p>
        </p:txBody>
      </p:sp>
      <p:sp>
        <p:nvSpPr>
          <p:cNvPr id="393" name="Google Shape;393;p72"/>
          <p:cNvSpPr txBox="1">
            <a:spLocks noGrp="1"/>
          </p:cNvSpPr>
          <p:nvPr>
            <p:ph type="body" idx="1"/>
          </p:nvPr>
        </p:nvSpPr>
        <p:spPr>
          <a:xfrm>
            <a:off x="5226075" y="1405125"/>
            <a:ext cx="3252900" cy="277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Poppins SemiBold"/>
              <a:buChar char="●"/>
            </a:pPr>
            <a:r>
              <a:rPr lang="en-US" sz="1600" b="1">
                <a:solidFill>
                  <a:srgbClr val="666666"/>
                </a:solidFill>
              </a:rPr>
              <a:t>Break down the language</a:t>
            </a:r>
            <a:r>
              <a:rPr lang="en-US" sz="1600">
                <a:solidFill>
                  <a:srgbClr val="666666"/>
                </a:solidFill>
              </a:rPr>
              <a:t> of the Standards for Mathematical Practice</a:t>
            </a:r>
            <a:endParaRPr sz="1600"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Poppins SemiBold"/>
              <a:buChar char="●"/>
            </a:pPr>
            <a:r>
              <a:rPr lang="en-US" sz="1600" b="1">
                <a:solidFill>
                  <a:srgbClr val="666666"/>
                </a:solidFill>
              </a:rPr>
              <a:t>Observe a lesson</a:t>
            </a:r>
            <a:r>
              <a:rPr lang="en-US" sz="1600">
                <a:solidFill>
                  <a:srgbClr val="666666"/>
                </a:solidFill>
              </a:rPr>
              <a:t> where a teacher explicitly incorporates the SMPs and </a:t>
            </a:r>
            <a:r>
              <a:rPr lang="en-US" sz="1600" b="1">
                <a:solidFill>
                  <a:srgbClr val="666666"/>
                </a:solidFill>
              </a:rPr>
              <a:t>analyze the impact on student learning</a:t>
            </a:r>
            <a:endParaRPr sz="1600" b="1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666666"/>
                </a:solidFill>
              </a:rPr>
              <a:t>Reflect on </a:t>
            </a:r>
            <a:r>
              <a:rPr lang="en-US" sz="1600" b="1">
                <a:solidFill>
                  <a:srgbClr val="666666"/>
                </a:solidFill>
              </a:rPr>
              <a:t>Criteria for Success </a:t>
            </a:r>
            <a:r>
              <a:rPr lang="en-US" sz="1600">
                <a:solidFill>
                  <a:srgbClr val="666666"/>
                </a:solidFill>
              </a:rPr>
              <a:t>and</a:t>
            </a:r>
            <a:r>
              <a:rPr lang="en-US" sz="1600" b="1">
                <a:solidFill>
                  <a:srgbClr val="666666"/>
                </a:solidFill>
              </a:rPr>
              <a:t> set goals</a:t>
            </a:r>
            <a:endParaRPr sz="1600" b="1"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666666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666666"/>
                </a:solidFill>
              </a:rPr>
              <a:t>Closing and next steps</a:t>
            </a:r>
            <a:endParaRPr sz="1600">
              <a:solidFill>
                <a:srgbClr val="6666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94" name="Google Shape;394;p72"/>
          <p:cNvSpPr txBox="1">
            <a:spLocks noGrp="1"/>
          </p:cNvSpPr>
          <p:nvPr>
            <p:ph type="title"/>
          </p:nvPr>
        </p:nvSpPr>
        <p:spPr>
          <a:xfrm>
            <a:off x="1008800" y="652825"/>
            <a:ext cx="3252900" cy="77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Objectives</a:t>
            </a:r>
            <a:endParaRPr sz="3000" dirty="0"/>
          </a:p>
        </p:txBody>
      </p:sp>
      <p:sp>
        <p:nvSpPr>
          <p:cNvPr id="395" name="Google Shape;395;p72"/>
          <p:cNvSpPr txBox="1">
            <a:spLocks noGrp="1"/>
          </p:cNvSpPr>
          <p:nvPr>
            <p:ph type="subTitle" idx="2"/>
          </p:nvPr>
        </p:nvSpPr>
        <p:spPr>
          <a:xfrm>
            <a:off x="6047025" y="6528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Agenda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6" name="Google Shape;396;p7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" name="Picture 7" descr="Kentucky Department of Education (KDE) logo">
            <a:extLst>
              <a:ext uri="{FF2B5EF4-FFF2-40B4-BE49-F238E27FC236}">
                <a16:creationId xmlns:a16="http://schemas.microsoft.com/office/drawing/2014/main" id="{C1795E79-16A4-4584-BEAF-35432B5A08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" name="Google Shape;402;p73"/>
          <p:cNvSpPr txBox="1">
            <a:spLocks noGrp="1"/>
          </p:cNvSpPr>
          <p:nvPr>
            <p:ph type="title"/>
          </p:nvPr>
        </p:nvSpPr>
        <p:spPr>
          <a:xfrm>
            <a:off x="639900" y="97287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The Standards for Mathematical Practice (SMP)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73"/>
          <p:cNvSpPr txBox="1"/>
          <p:nvPr/>
        </p:nvSpPr>
        <p:spPr>
          <a:xfrm>
            <a:off x="916025" y="1828800"/>
            <a:ext cx="7598400" cy="3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Read aloud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the bold print of the standards.</a:t>
            </a:r>
            <a:b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</a:br>
            <a:endParaRPr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Using the </a:t>
            </a:r>
            <a:r>
              <a:rPr lang="en-US" sz="2400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KAS for Mathematics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“Engaging the SMPs: Look-fors &amp; Question stems” resource on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                       ,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jot down key takeaways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for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your assigned SMP in the left-hand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column of </a:t>
            </a:r>
            <a:r>
              <a:rPr lang="en-US" sz="2400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…………….....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  ……  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4" name="Google Shape;404;p73"/>
          <p:cNvSpPr/>
          <p:nvPr/>
        </p:nvSpPr>
        <p:spPr>
          <a:xfrm>
            <a:off x="1536993" y="336245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05" name="Google Shape;405;p73"/>
          <p:cNvSpPr/>
          <p:nvPr/>
        </p:nvSpPr>
        <p:spPr>
          <a:xfrm>
            <a:off x="4600193" y="41219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293F4D0A-6D21-4C82-BD4E-D1048EE4E9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1" name="Google Shape;411;p74"/>
          <p:cNvSpPr txBox="1">
            <a:spLocks noGrp="1"/>
          </p:cNvSpPr>
          <p:nvPr>
            <p:ph type="title"/>
          </p:nvPr>
        </p:nvSpPr>
        <p:spPr>
          <a:xfrm>
            <a:off x="916025" y="72044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Jigsaw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2" name="Google Shape;412;p74"/>
          <p:cNvSpPr txBox="1"/>
          <p:nvPr/>
        </p:nvSpPr>
        <p:spPr>
          <a:xfrm>
            <a:off x="916025" y="1493548"/>
            <a:ext cx="7598400" cy="16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Share out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your key takeaways.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does incorporating this SMP look like for teachers? For students?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3" name="Google Shape;413;p74"/>
          <p:cNvSpPr txBox="1"/>
          <p:nvPr/>
        </p:nvSpPr>
        <p:spPr>
          <a:xfrm>
            <a:off x="916025" y="2940525"/>
            <a:ext cx="7416600" cy="18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Where do we see connections between/among the SMP? How might SMPs build or amplify related student skills and habits?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might focusing on SMPs support equitable learning experiences for all students?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4" name="Google Shape;414;p74"/>
          <p:cNvSpPr/>
          <p:nvPr/>
        </p:nvSpPr>
        <p:spPr>
          <a:xfrm>
            <a:off x="5725193" y="156975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025FC121-58E0-4FC9-A519-4174579543E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5"/>
          <p:cNvSpPr txBox="1"/>
          <p:nvPr/>
        </p:nvSpPr>
        <p:spPr>
          <a:xfrm>
            <a:off x="1068425" y="3017450"/>
            <a:ext cx="70923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planning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steps did Ms. Lewis take to incorporate these SMPs into her instruction?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0" name="Google Shape;420;p7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1" name="Google Shape;421;p75"/>
          <p:cNvSpPr txBox="1">
            <a:spLocks noGrp="1"/>
          </p:cNvSpPr>
          <p:nvPr>
            <p:ph type="title"/>
          </p:nvPr>
        </p:nvSpPr>
        <p:spPr>
          <a:xfrm>
            <a:off x="630275" y="77344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SMPs in Action (Grades K - 2)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2" name="Google Shape;422;p75"/>
          <p:cNvSpPr txBox="1"/>
          <p:nvPr/>
        </p:nvSpPr>
        <p:spPr>
          <a:xfrm>
            <a:off x="916025" y="1493525"/>
            <a:ext cx="7292700" cy="11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Inside Mathematics Video:</a:t>
            </a:r>
            <a:r>
              <a:rPr lang="en-US" sz="2400">
                <a:solidFill>
                  <a:srgbClr val="2D68C4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/>
              </a:rPr>
              <a:t> </a:t>
            </a:r>
            <a:endParaRPr>
              <a:solidFill>
                <a:srgbClr val="2D68C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/>
              </a:rPr>
              <a:t>Tracy Lewis, Grade 2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Lesson 2 - Regrouping in Addition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3" name="Google Shape;423;p75"/>
          <p:cNvSpPr/>
          <p:nvPr/>
        </p:nvSpPr>
        <p:spPr>
          <a:xfrm>
            <a:off x="636101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78ED4222-1268-4F8A-972D-7A5088885A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p76"/>
          <p:cNvSpPr txBox="1">
            <a:spLocks noGrp="1"/>
          </p:cNvSpPr>
          <p:nvPr>
            <p:ph type="title"/>
          </p:nvPr>
        </p:nvSpPr>
        <p:spPr>
          <a:xfrm>
            <a:off x="630275" y="720415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Share Out (Grades K-2)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76"/>
          <p:cNvSpPr txBox="1"/>
          <p:nvPr/>
        </p:nvSpPr>
        <p:spPr>
          <a:xfrm>
            <a:off x="630275" y="1493525"/>
            <a:ext cx="7688100" cy="25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 instructional steps did Ms. Lewis take to incorporate SMPs into this lesson? What impact did this have on student learning?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planning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steps were taken to explicitly connect the lesson objectives to the SMPs?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1" name="Google Shape;431;p76"/>
          <p:cNvSpPr/>
          <p:nvPr/>
        </p:nvSpPr>
        <p:spPr>
          <a:xfrm>
            <a:off x="628386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4AF8828C-0C03-4B85-9866-2C3AC9271D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7" name="Google Shape;437;p77"/>
          <p:cNvSpPr txBox="1">
            <a:spLocks noGrp="1"/>
          </p:cNvSpPr>
          <p:nvPr>
            <p:ph type="title"/>
          </p:nvPr>
        </p:nvSpPr>
        <p:spPr>
          <a:xfrm>
            <a:off x="630275" y="720415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Share Out (Grades K-2)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77"/>
          <p:cNvSpPr txBox="1"/>
          <p:nvPr/>
        </p:nvSpPr>
        <p:spPr>
          <a:xfrm>
            <a:off x="630275" y="1493525"/>
            <a:ext cx="7688100" cy="31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SMPs have you already incorporated into your instruction? What does this look like in terms of teacher and student actions?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 watching Ms. Lewis’s instruction and continuing to reflect on your own practice, what might you try next?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9" name="Google Shape;439;p77"/>
          <p:cNvSpPr/>
          <p:nvPr/>
        </p:nvSpPr>
        <p:spPr>
          <a:xfrm>
            <a:off x="628386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8D0596AE-0F48-4BF5-9736-114B4C603AF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0" y="16665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2020-08-12T04:00:00+00:00</Publication_x0020_Date>
    <Audience1 xmlns="3a62de7d-ba57-4f43-9dae-9623ba637be0"/>
    <_dlc_DocId xmlns="3a62de7d-ba57-4f43-9dae-9623ba637be0">KYED-536-942</_dlc_DocId>
    <_dlc_DocIdUrl xmlns="3a62de7d-ba57-4f43-9dae-9623ba637be0">
      <Url>https://www.education.ky.gov/curriculum/standards/kyacadstand/_layouts/15/DocIdRedir.aspx?ID=KYED-536-942</Url>
      <Description>KYED-536-942</Description>
    </_dlc_DocIdUrl>
    <Content_x0020_Review_x0020_Status xmlns="3a62de7d-ba57-4f43-9dae-9623ba637be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76f2a65d80353e131b19c3852c421bb6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4cc91b328d6411d390e133fd87f787b7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Content_x0020_Review_x0020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_x0020_Review_x0020_Status" ma:index="26" nillable="true" ma:displayName="Content Review Status" ma:description="- Verified: Periodically checked and confirmed to still be accurate and relevant.&#10;- Revise: Identified issues require updates or factual corrections.&#10;- Obsolete: No longer relevant; delete or move to internal archive." ma:format="RadioButtons" ma:internalName="Content_x0020_Review_x0020_Status">
      <xsd:simpleType>
        <xsd:restriction base="dms:Choice">
          <xsd:enumeration value="Verified"/>
          <xsd:enumeration value="Revise"/>
          <xsd:enumeration value="Obsole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4C21E86-9D97-4F31-A283-B54CDE95207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B283018-6EEF-4662-8B3C-93021D3933DC}"/>
</file>

<file path=customXml/itemProps3.xml><?xml version="1.0" encoding="utf-8"?>
<ds:datastoreItem xmlns:ds="http://schemas.openxmlformats.org/officeDocument/2006/customXml" ds:itemID="{0DE1C6B4-4565-45CF-89E3-B73A59AAAEE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E47C8F4-8A2F-4995-91FA-3FCCF1D6644F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771</Words>
  <Application>Microsoft Office PowerPoint</Application>
  <PresentationFormat>On-screen Show (16:10)</PresentationFormat>
  <Paragraphs>138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Poppins</vt:lpstr>
      <vt:lpstr>Arial</vt:lpstr>
      <vt:lpstr>Poppins ExtraBold</vt:lpstr>
      <vt:lpstr>Rockwell</vt:lpstr>
      <vt:lpstr>Calibri</vt:lpstr>
      <vt:lpstr>Poppins SemiBold</vt:lpstr>
      <vt:lpstr>Bitter</vt:lpstr>
      <vt:lpstr>Office Theme</vt:lpstr>
      <vt:lpstr>Office Theme</vt:lpstr>
      <vt:lpstr>Simple Light</vt:lpstr>
      <vt:lpstr>Simple Light</vt:lpstr>
      <vt:lpstr>K-5 BCML Session 1</vt:lpstr>
      <vt:lpstr>Building a Culture of Math Learning</vt:lpstr>
      <vt:lpstr>Norms</vt:lpstr>
      <vt:lpstr>Objectives</vt:lpstr>
      <vt:lpstr>The Standards for Mathematical Practice (SMP)</vt:lpstr>
      <vt:lpstr>Jigsaw</vt:lpstr>
      <vt:lpstr>SMPs in Action (Grades K - 2)</vt:lpstr>
      <vt:lpstr>Share Out (Grades K-2)</vt:lpstr>
      <vt:lpstr>Share Out (Grades K-2)</vt:lpstr>
      <vt:lpstr>SMPs in Action (Grades 3 - 5)</vt:lpstr>
      <vt:lpstr>Share Out (Grades 3 -5)</vt:lpstr>
      <vt:lpstr>Share Out (Grades 3-5)</vt:lpstr>
      <vt:lpstr>Criteria for Success</vt:lpstr>
      <vt:lpstr>Reflection and Looking Ahead</vt:lpstr>
      <vt:lpstr>Closing Whip Around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Doyle, Maggie - Division of Academic Program Standards</cp:lastModifiedBy>
  <cp:revision>1</cp:revision>
  <dcterms:modified xsi:type="dcterms:W3CDTF">2020-08-12T16:42:01Z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92b4844e-dc82-46fe-b423-5d53ccd593bf</vt:lpwstr>
  </property>
</Properties>
</file>