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fntdata" ContentType="application/x-fontdata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3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4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712" r:id="rId4"/>
    <p:sldMasterId id="2147483713" r:id="rId5"/>
    <p:sldMasterId id="2147483714" r:id="rId6"/>
    <p:sldMasterId id="2147483715" r:id="rId7"/>
  </p:sldMasterIdLst>
  <p:notesMasterIdLst>
    <p:notesMasterId r:id="rId24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</p:sldIdLst>
  <p:sldSz cx="9144000" cy="5715000" type="screen16x10"/>
  <p:notesSz cx="6858000" cy="9144000"/>
  <p:embeddedFontLst>
    <p:embeddedFont>
      <p:font typeface="Bitter" panose="020B0604020202020204" charset="0"/>
      <p:regular r:id="rId25"/>
      <p:bold r:id="rId26"/>
      <p:italic r:id="rId27"/>
    </p:embeddedFont>
    <p:embeddedFont>
      <p:font typeface="Calibri" panose="020F0502020204030204" pitchFamily="34" charset="0"/>
      <p:regular r:id="rId28"/>
      <p:bold r:id="rId29"/>
      <p:italic r:id="rId30"/>
      <p:boldItalic r:id="rId31"/>
    </p:embeddedFont>
    <p:embeddedFont>
      <p:font typeface="Poppins" panose="020B0604020202020204" charset="0"/>
      <p:regular r:id="rId32"/>
      <p:bold r:id="rId33"/>
      <p:italic r:id="rId34"/>
      <p:boldItalic r:id="rId35"/>
    </p:embeddedFont>
    <p:embeddedFont>
      <p:font typeface="Poppins ExtraBold" panose="020B0604020202020204" charset="0"/>
      <p:bold r:id="rId36"/>
      <p:boldItalic r:id="rId37"/>
    </p:embeddedFont>
    <p:embeddedFont>
      <p:font typeface="Poppins SemiBold" panose="020B0604020202020204" charset="0"/>
      <p:regular r:id="rId38"/>
      <p:bold r:id="rId39"/>
      <p:italic r:id="rId40"/>
      <p:boldItalic r:id="rId41"/>
    </p:embeddedFont>
    <p:embeddedFont>
      <p:font typeface="Rockwell" panose="02060603020205020403" pitchFamily="18" charset="0"/>
      <p:regular r:id="rId42"/>
      <p:bold r:id="rId43"/>
      <p:italic r:id="rId44"/>
      <p:boldItalic r:id="rId4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CF6553F-9D3A-4A27-94BD-AF68F55E1286}">
  <a:tblStyle styleId="{6CF6553F-9D3A-4A27-94BD-AF68F55E128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1" autoAdjust="0"/>
    <p:restoredTop sz="36181" autoAdjust="0"/>
  </p:normalViewPr>
  <p:slideViewPr>
    <p:cSldViewPr snapToGrid="0">
      <p:cViewPr varScale="1">
        <p:scale>
          <a:sx n="37" d="100"/>
          <a:sy n="37" d="100"/>
        </p:scale>
        <p:origin x="2770" y="34"/>
      </p:cViewPr>
      <p:guideLst/>
    </p:cSldViewPr>
  </p:slideViewPr>
  <p:outlineViewPr>
    <p:cViewPr>
      <p:scale>
        <a:sx n="33" d="100"/>
        <a:sy n="33" d="100"/>
      </p:scale>
      <p:origin x="0" y="-157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font" Target="fonts/font2.fntdata"/><Relationship Id="rId39" Type="http://schemas.openxmlformats.org/officeDocument/2006/relationships/font" Target="fonts/font15.fntdata"/><Relationship Id="rId21" Type="http://schemas.openxmlformats.org/officeDocument/2006/relationships/slide" Target="slides/slide14.xml"/><Relationship Id="rId34" Type="http://schemas.openxmlformats.org/officeDocument/2006/relationships/font" Target="fonts/font10.fntdata"/><Relationship Id="rId42" Type="http://schemas.openxmlformats.org/officeDocument/2006/relationships/font" Target="fonts/font18.fntdata"/><Relationship Id="rId47" Type="http://schemas.openxmlformats.org/officeDocument/2006/relationships/viewProps" Target="viewProps.xml"/><Relationship Id="rId50" Type="http://schemas.microsoft.com/office/2016/11/relationships/changesInfo" Target="changesInfos/changesInfo1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9" Type="http://schemas.openxmlformats.org/officeDocument/2006/relationships/font" Target="fonts/font5.fntdata"/><Relationship Id="rId11" Type="http://schemas.openxmlformats.org/officeDocument/2006/relationships/slide" Target="slides/slide4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8.fntdata"/><Relationship Id="rId37" Type="http://schemas.openxmlformats.org/officeDocument/2006/relationships/font" Target="fonts/font13.fntdata"/><Relationship Id="rId40" Type="http://schemas.openxmlformats.org/officeDocument/2006/relationships/font" Target="fonts/font16.fntdata"/><Relationship Id="rId45" Type="http://schemas.openxmlformats.org/officeDocument/2006/relationships/font" Target="fonts/font21.fntdata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font" Target="fonts/font4.fntdata"/><Relationship Id="rId36" Type="http://schemas.openxmlformats.org/officeDocument/2006/relationships/font" Target="fonts/font12.fntdata"/><Relationship Id="rId49" Type="http://schemas.openxmlformats.org/officeDocument/2006/relationships/tableStyles" Target="tableStyle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font" Target="fonts/font7.fntdata"/><Relationship Id="rId44" Type="http://schemas.openxmlformats.org/officeDocument/2006/relationships/font" Target="fonts/font20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font" Target="fonts/font11.fntdata"/><Relationship Id="rId43" Type="http://schemas.openxmlformats.org/officeDocument/2006/relationships/font" Target="fonts/font19.fntdata"/><Relationship Id="rId48" Type="http://schemas.openxmlformats.org/officeDocument/2006/relationships/theme" Target="theme/theme1.xml"/><Relationship Id="rId8" Type="http://schemas.openxmlformats.org/officeDocument/2006/relationships/slide" Target="slides/slide1.xml"/><Relationship Id="rId51" Type="http://schemas.openxmlformats.org/officeDocument/2006/relationships/customXml" Target="../customXml/item4.xml"/><Relationship Id="rId3" Type="http://schemas.openxmlformats.org/officeDocument/2006/relationships/customXml" Target="../customXml/item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38" Type="http://schemas.openxmlformats.org/officeDocument/2006/relationships/font" Target="fonts/font14.fntdata"/><Relationship Id="rId46" Type="http://schemas.openxmlformats.org/officeDocument/2006/relationships/presProps" Target="presProps.xml"/><Relationship Id="rId20" Type="http://schemas.openxmlformats.org/officeDocument/2006/relationships/slide" Target="slides/slide13.xml"/><Relationship Id="rId41" Type="http://schemas.openxmlformats.org/officeDocument/2006/relationships/font" Target="fonts/font17.fntdata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oyle, Maggie - Division of Academic Program Standards" userId="ec05bd37-6ff4-4486-b69e-28175b6d77b4" providerId="ADAL" clId="{2299CAA5-510D-4A73-AA87-B9C9AD7094C8}"/>
    <pc:docChg chg="modSld">
      <pc:chgData name="Doyle, Maggie - Division of Academic Program Standards" userId="ec05bd37-6ff4-4486-b69e-28175b6d77b4" providerId="ADAL" clId="{2299CAA5-510D-4A73-AA87-B9C9AD7094C8}" dt="2020-08-12T16:41:57.663" v="17" actId="6549"/>
      <pc:docMkLst>
        <pc:docMk/>
      </pc:docMkLst>
      <pc:sldChg chg="modNotesTx">
        <pc:chgData name="Doyle, Maggie - Division of Academic Program Standards" userId="ec05bd37-6ff4-4486-b69e-28175b6d77b4" providerId="ADAL" clId="{2299CAA5-510D-4A73-AA87-B9C9AD7094C8}" dt="2020-08-12T16:40:30.417" v="0" actId="6549"/>
        <pc:sldMkLst>
          <pc:docMk/>
          <pc:sldMk cId="0" sldId="256"/>
        </pc:sldMkLst>
      </pc:sldChg>
      <pc:sldChg chg="modNotesTx">
        <pc:chgData name="Doyle, Maggie - Division of Academic Program Standards" userId="ec05bd37-6ff4-4486-b69e-28175b6d77b4" providerId="ADAL" clId="{2299CAA5-510D-4A73-AA87-B9C9AD7094C8}" dt="2020-08-12T16:40:36.131" v="1" actId="6549"/>
        <pc:sldMkLst>
          <pc:docMk/>
          <pc:sldMk cId="0" sldId="257"/>
        </pc:sldMkLst>
      </pc:sldChg>
      <pc:sldChg chg="modSp modNotesTx">
        <pc:chgData name="Doyle, Maggie - Division of Academic Program Standards" userId="ec05bd37-6ff4-4486-b69e-28175b6d77b4" providerId="ADAL" clId="{2299CAA5-510D-4A73-AA87-B9C9AD7094C8}" dt="2020-08-12T16:40:55.348" v="4" actId="113"/>
        <pc:sldMkLst>
          <pc:docMk/>
          <pc:sldMk cId="0" sldId="258"/>
        </pc:sldMkLst>
        <pc:spChg chg="mod">
          <ac:chgData name="Doyle, Maggie - Division of Academic Program Standards" userId="ec05bd37-6ff4-4486-b69e-28175b6d77b4" providerId="ADAL" clId="{2299CAA5-510D-4A73-AA87-B9C9AD7094C8}" dt="2020-08-12T16:40:55.348" v="4" actId="113"/>
          <ac:spMkLst>
            <pc:docMk/>
            <pc:sldMk cId="0" sldId="258"/>
            <ac:spMk id="384" creationId="{00000000-0000-0000-0000-000000000000}"/>
          </ac:spMkLst>
        </pc:spChg>
      </pc:sldChg>
      <pc:sldChg chg="modNotesTx">
        <pc:chgData name="Doyle, Maggie - Division of Academic Program Standards" userId="ec05bd37-6ff4-4486-b69e-28175b6d77b4" providerId="ADAL" clId="{2299CAA5-510D-4A73-AA87-B9C9AD7094C8}" dt="2020-08-12T16:40:43.886" v="3" actId="6549"/>
        <pc:sldMkLst>
          <pc:docMk/>
          <pc:sldMk cId="0" sldId="259"/>
        </pc:sldMkLst>
      </pc:sldChg>
      <pc:sldChg chg="modNotesTx">
        <pc:chgData name="Doyle, Maggie - Division of Academic Program Standards" userId="ec05bd37-6ff4-4486-b69e-28175b6d77b4" providerId="ADAL" clId="{2299CAA5-510D-4A73-AA87-B9C9AD7094C8}" dt="2020-08-12T16:41:03.985" v="5" actId="6549"/>
        <pc:sldMkLst>
          <pc:docMk/>
          <pc:sldMk cId="0" sldId="260"/>
        </pc:sldMkLst>
      </pc:sldChg>
      <pc:sldChg chg="modNotesTx">
        <pc:chgData name="Doyle, Maggie - Division of Academic Program Standards" userId="ec05bd37-6ff4-4486-b69e-28175b6d77b4" providerId="ADAL" clId="{2299CAA5-510D-4A73-AA87-B9C9AD7094C8}" dt="2020-08-12T16:41:13.864" v="6" actId="6549"/>
        <pc:sldMkLst>
          <pc:docMk/>
          <pc:sldMk cId="0" sldId="261"/>
        </pc:sldMkLst>
      </pc:sldChg>
      <pc:sldChg chg="modNotesTx">
        <pc:chgData name="Doyle, Maggie - Division of Academic Program Standards" userId="ec05bd37-6ff4-4486-b69e-28175b6d77b4" providerId="ADAL" clId="{2299CAA5-510D-4A73-AA87-B9C9AD7094C8}" dt="2020-08-12T16:41:17.717" v="7" actId="6549"/>
        <pc:sldMkLst>
          <pc:docMk/>
          <pc:sldMk cId="0" sldId="262"/>
        </pc:sldMkLst>
      </pc:sldChg>
      <pc:sldChg chg="modNotesTx">
        <pc:chgData name="Doyle, Maggie - Division of Academic Program Standards" userId="ec05bd37-6ff4-4486-b69e-28175b6d77b4" providerId="ADAL" clId="{2299CAA5-510D-4A73-AA87-B9C9AD7094C8}" dt="2020-08-12T16:41:21.023" v="8" actId="6549"/>
        <pc:sldMkLst>
          <pc:docMk/>
          <pc:sldMk cId="0" sldId="263"/>
        </pc:sldMkLst>
      </pc:sldChg>
      <pc:sldChg chg="modNotesTx">
        <pc:chgData name="Doyle, Maggie - Division of Academic Program Standards" userId="ec05bd37-6ff4-4486-b69e-28175b6d77b4" providerId="ADAL" clId="{2299CAA5-510D-4A73-AA87-B9C9AD7094C8}" dt="2020-08-12T16:41:24.117" v="9" actId="6549"/>
        <pc:sldMkLst>
          <pc:docMk/>
          <pc:sldMk cId="0" sldId="264"/>
        </pc:sldMkLst>
      </pc:sldChg>
      <pc:sldChg chg="modNotesTx">
        <pc:chgData name="Doyle, Maggie - Division of Academic Program Standards" userId="ec05bd37-6ff4-4486-b69e-28175b6d77b4" providerId="ADAL" clId="{2299CAA5-510D-4A73-AA87-B9C9AD7094C8}" dt="2020-08-12T16:41:29.769" v="10" actId="6549"/>
        <pc:sldMkLst>
          <pc:docMk/>
          <pc:sldMk cId="0" sldId="265"/>
        </pc:sldMkLst>
      </pc:sldChg>
      <pc:sldChg chg="modNotesTx">
        <pc:chgData name="Doyle, Maggie - Division of Academic Program Standards" userId="ec05bd37-6ff4-4486-b69e-28175b6d77b4" providerId="ADAL" clId="{2299CAA5-510D-4A73-AA87-B9C9AD7094C8}" dt="2020-08-12T16:41:33.225" v="11" actId="6549"/>
        <pc:sldMkLst>
          <pc:docMk/>
          <pc:sldMk cId="0" sldId="266"/>
        </pc:sldMkLst>
      </pc:sldChg>
      <pc:sldChg chg="modNotesTx">
        <pc:chgData name="Doyle, Maggie - Division of Academic Program Standards" userId="ec05bd37-6ff4-4486-b69e-28175b6d77b4" providerId="ADAL" clId="{2299CAA5-510D-4A73-AA87-B9C9AD7094C8}" dt="2020-08-12T16:41:36.328" v="12" actId="6549"/>
        <pc:sldMkLst>
          <pc:docMk/>
          <pc:sldMk cId="0" sldId="267"/>
        </pc:sldMkLst>
      </pc:sldChg>
      <pc:sldChg chg="modNotesTx">
        <pc:chgData name="Doyle, Maggie - Division of Academic Program Standards" userId="ec05bd37-6ff4-4486-b69e-28175b6d77b4" providerId="ADAL" clId="{2299CAA5-510D-4A73-AA87-B9C9AD7094C8}" dt="2020-08-12T16:41:43.643" v="14" actId="6549"/>
        <pc:sldMkLst>
          <pc:docMk/>
          <pc:sldMk cId="0" sldId="268"/>
        </pc:sldMkLst>
      </pc:sldChg>
      <pc:sldChg chg="modNotesTx">
        <pc:chgData name="Doyle, Maggie - Division of Academic Program Standards" userId="ec05bd37-6ff4-4486-b69e-28175b6d77b4" providerId="ADAL" clId="{2299CAA5-510D-4A73-AA87-B9C9AD7094C8}" dt="2020-08-12T16:41:50.167" v="15" actId="6549"/>
        <pc:sldMkLst>
          <pc:docMk/>
          <pc:sldMk cId="0" sldId="269"/>
        </pc:sldMkLst>
      </pc:sldChg>
      <pc:sldChg chg="modNotesTx">
        <pc:chgData name="Doyle, Maggie - Division of Academic Program Standards" userId="ec05bd37-6ff4-4486-b69e-28175b6d77b4" providerId="ADAL" clId="{2299CAA5-510D-4A73-AA87-B9C9AD7094C8}" dt="2020-08-12T16:41:52.877" v="16" actId="6549"/>
        <pc:sldMkLst>
          <pc:docMk/>
          <pc:sldMk cId="0" sldId="270"/>
        </pc:sldMkLst>
      </pc:sldChg>
      <pc:sldChg chg="modNotesTx">
        <pc:chgData name="Doyle, Maggie - Division of Academic Program Standards" userId="ec05bd37-6ff4-4486-b69e-28175b6d77b4" providerId="ADAL" clId="{2299CAA5-510D-4A73-AA87-B9C9AD7094C8}" dt="2020-08-12T16:41:57.663" v="17" actId="6549"/>
        <pc:sldMkLst>
          <pc:docMk/>
          <pc:sldMk cId="0" sldId="271"/>
        </pc:sldMkLst>
      </pc:sldChg>
    </pc:docChg>
  </pc:docChgLst>
  <pc:docChgLst>
    <pc:chgData name="Doyle, Maggie - Division of Academic Program Standards" userId="ec05bd37-6ff4-4486-b69e-28175b6d77b4" providerId="ADAL" clId="{90940B35-1CCE-4343-BDED-04731CBA7E9A}"/>
    <pc:docChg chg="undo custSel modSld">
      <pc:chgData name="Doyle, Maggie - Division of Academic Program Standards" userId="ec05bd37-6ff4-4486-b69e-28175b6d77b4" providerId="ADAL" clId="{90940B35-1CCE-4343-BDED-04731CBA7E9A}" dt="2020-07-27T16:50:24.542" v="1272" actId="1076"/>
      <pc:docMkLst>
        <pc:docMk/>
      </pc:docMkLst>
      <pc:sldChg chg="addSp modSp">
        <pc:chgData name="Doyle, Maggie - Division of Academic Program Standards" userId="ec05bd37-6ff4-4486-b69e-28175b6d77b4" providerId="ADAL" clId="{90940B35-1CCE-4343-BDED-04731CBA7E9A}" dt="2020-07-27T16:46:53.996" v="1230" actId="962"/>
        <pc:sldMkLst>
          <pc:docMk/>
          <pc:sldMk cId="0" sldId="256"/>
        </pc:sldMkLst>
        <pc:spChg chg="add mod">
          <ac:chgData name="Doyle, Maggie - Division of Academic Program Standards" userId="ec05bd37-6ff4-4486-b69e-28175b6d77b4" providerId="ADAL" clId="{90940B35-1CCE-4343-BDED-04731CBA7E9A}" dt="2020-07-22T16:30:37.869" v="864" actId="14430"/>
          <ac:spMkLst>
            <pc:docMk/>
            <pc:sldMk cId="0" sldId="256"/>
            <ac:spMk id="2" creationId="{3308D0ED-256E-41E3-968B-D9B0BFD6A276}"/>
          </ac:spMkLst>
        </pc:spChg>
        <pc:spChg chg="mod">
          <ac:chgData name="Doyle, Maggie - Division of Academic Program Standards" userId="ec05bd37-6ff4-4486-b69e-28175b6d77b4" providerId="ADAL" clId="{90940B35-1CCE-4343-BDED-04731CBA7E9A}" dt="2020-07-22T15:56:21.781" v="1" actId="962"/>
          <ac:spMkLst>
            <pc:docMk/>
            <pc:sldMk cId="0" sldId="256"/>
            <ac:spMk id="363" creationId="{00000000-0000-0000-0000-000000000000}"/>
          </ac:spMkLst>
        </pc:spChg>
        <pc:picChg chg="add mod">
          <ac:chgData name="Doyle, Maggie - Division of Academic Program Standards" userId="ec05bd37-6ff4-4486-b69e-28175b6d77b4" providerId="ADAL" clId="{90940B35-1CCE-4343-BDED-04731CBA7E9A}" dt="2020-07-27T16:46:53.996" v="1230" actId="962"/>
          <ac:picMkLst>
            <pc:docMk/>
            <pc:sldMk cId="0" sldId="256"/>
            <ac:picMk id="8" creationId="{E9F257DD-4AE8-454D-9746-00805385C5F6}"/>
          </ac:picMkLst>
        </pc:picChg>
        <pc:picChg chg="mod">
          <ac:chgData name="Doyle, Maggie - Division of Academic Program Standards" userId="ec05bd37-6ff4-4486-b69e-28175b6d77b4" providerId="ADAL" clId="{90940B35-1CCE-4343-BDED-04731CBA7E9A}" dt="2020-07-22T15:56:18.831" v="0" actId="962"/>
          <ac:picMkLst>
            <pc:docMk/>
            <pc:sldMk cId="0" sldId="256"/>
            <ac:picMk id="362" creationId="{00000000-0000-0000-0000-000000000000}"/>
          </ac:picMkLst>
        </pc:picChg>
        <pc:picChg chg="mod">
          <ac:chgData name="Doyle, Maggie - Division of Academic Program Standards" userId="ec05bd37-6ff4-4486-b69e-28175b6d77b4" providerId="ADAL" clId="{90940B35-1CCE-4343-BDED-04731CBA7E9A}" dt="2020-07-22T15:56:24.847" v="2" actId="962"/>
          <ac:picMkLst>
            <pc:docMk/>
            <pc:sldMk cId="0" sldId="256"/>
            <ac:picMk id="364" creationId="{00000000-0000-0000-0000-000000000000}"/>
          </ac:picMkLst>
        </pc:picChg>
        <pc:picChg chg="mod">
          <ac:chgData name="Doyle, Maggie - Division of Academic Program Standards" userId="ec05bd37-6ff4-4486-b69e-28175b6d77b4" providerId="ADAL" clId="{90940B35-1CCE-4343-BDED-04731CBA7E9A}" dt="2020-07-22T15:56:36.810" v="46" actId="962"/>
          <ac:picMkLst>
            <pc:docMk/>
            <pc:sldMk cId="0" sldId="256"/>
            <ac:picMk id="366" creationId="{00000000-0000-0000-0000-000000000000}"/>
          </ac:picMkLst>
        </pc:picChg>
      </pc:sldChg>
      <pc:sldChg chg="addSp modSp">
        <pc:chgData name="Doyle, Maggie - Division of Academic Program Standards" userId="ec05bd37-6ff4-4486-b69e-28175b6d77b4" providerId="ADAL" clId="{90940B35-1CCE-4343-BDED-04731CBA7E9A}" dt="2020-07-27T16:47:35.515" v="1240" actId="1076"/>
        <pc:sldMkLst>
          <pc:docMk/>
          <pc:sldMk cId="0" sldId="257"/>
        </pc:sldMkLst>
        <pc:spChg chg="mod">
          <ac:chgData name="Doyle, Maggie - Division of Academic Program Standards" userId="ec05bd37-6ff4-4486-b69e-28175b6d77b4" providerId="ADAL" clId="{90940B35-1CCE-4343-BDED-04731CBA7E9A}" dt="2020-07-22T15:59:47.345" v="657" actId="962"/>
          <ac:spMkLst>
            <pc:docMk/>
            <pc:sldMk cId="0" sldId="257"/>
            <ac:spMk id="375" creationId="{00000000-0000-0000-0000-000000000000}"/>
          </ac:spMkLst>
        </pc:spChg>
        <pc:spChg chg="mod">
          <ac:chgData name="Doyle, Maggie - Division of Academic Program Standards" userId="ec05bd37-6ff4-4486-b69e-28175b6d77b4" providerId="ADAL" clId="{90940B35-1CCE-4343-BDED-04731CBA7E9A}" dt="2020-07-22T15:57:26.018" v="355" actId="962"/>
          <ac:spMkLst>
            <pc:docMk/>
            <pc:sldMk cId="0" sldId="257"/>
            <ac:spMk id="376" creationId="{00000000-0000-0000-0000-000000000000}"/>
          </ac:spMkLst>
        </pc:spChg>
        <pc:graphicFrameChg chg="modGraphic">
          <ac:chgData name="Doyle, Maggie - Division of Academic Program Standards" userId="ec05bd37-6ff4-4486-b69e-28175b6d77b4" providerId="ADAL" clId="{90940B35-1CCE-4343-BDED-04731CBA7E9A}" dt="2020-07-22T16:30:15.955" v="845" actId="13238"/>
          <ac:graphicFrameMkLst>
            <pc:docMk/>
            <pc:sldMk cId="0" sldId="257"/>
            <ac:graphicFrameMk id="374" creationId="{00000000-0000-0000-0000-000000000000}"/>
          </ac:graphicFrameMkLst>
        </pc:graphicFrameChg>
        <pc:picChg chg="add mod">
          <ac:chgData name="Doyle, Maggie - Division of Academic Program Standards" userId="ec05bd37-6ff4-4486-b69e-28175b6d77b4" providerId="ADAL" clId="{90940B35-1CCE-4343-BDED-04731CBA7E9A}" dt="2020-07-27T16:47:35.515" v="1240" actId="1076"/>
          <ac:picMkLst>
            <pc:docMk/>
            <pc:sldMk cId="0" sldId="257"/>
            <ac:picMk id="8" creationId="{6F21BDBF-FD32-4C69-88ED-87892563DFDC}"/>
          </ac:picMkLst>
        </pc:picChg>
      </pc:sldChg>
      <pc:sldChg chg="addSp delSp modSp">
        <pc:chgData name="Doyle, Maggie - Division of Academic Program Standards" userId="ec05bd37-6ff4-4486-b69e-28175b6d77b4" providerId="ADAL" clId="{90940B35-1CCE-4343-BDED-04731CBA7E9A}" dt="2020-07-27T16:48:28.567" v="1252" actId="478"/>
        <pc:sldMkLst>
          <pc:docMk/>
          <pc:sldMk cId="0" sldId="258"/>
        </pc:sldMkLst>
        <pc:spChg chg="add mod">
          <ac:chgData name="Doyle, Maggie - Division of Academic Program Standards" userId="ec05bd37-6ff4-4486-b69e-28175b6d77b4" providerId="ADAL" clId="{90940B35-1CCE-4343-BDED-04731CBA7E9A}" dt="2020-07-22T16:30:45.047" v="870" actId="14430"/>
          <ac:spMkLst>
            <pc:docMk/>
            <pc:sldMk cId="0" sldId="258"/>
            <ac:spMk id="2" creationId="{FDF45085-ECE4-4A42-9B7B-DD8E42E5D448}"/>
          </ac:spMkLst>
        </pc:spChg>
        <pc:spChg chg="mod">
          <ac:chgData name="Doyle, Maggie - Division of Academic Program Standards" userId="ec05bd37-6ff4-4486-b69e-28175b6d77b4" providerId="ADAL" clId="{90940B35-1CCE-4343-BDED-04731CBA7E9A}" dt="2020-07-22T15:59:55.702" v="659" actId="962"/>
          <ac:spMkLst>
            <pc:docMk/>
            <pc:sldMk cId="0" sldId="258"/>
            <ac:spMk id="383" creationId="{00000000-0000-0000-0000-000000000000}"/>
          </ac:spMkLst>
        </pc:spChg>
        <pc:picChg chg="add del mod">
          <ac:chgData name="Doyle, Maggie - Division of Academic Program Standards" userId="ec05bd37-6ff4-4486-b69e-28175b6d77b4" providerId="ADAL" clId="{90940B35-1CCE-4343-BDED-04731CBA7E9A}" dt="2020-07-27T16:48:26.057" v="1251" actId="478"/>
          <ac:picMkLst>
            <pc:docMk/>
            <pc:sldMk cId="0" sldId="258"/>
            <ac:picMk id="9" creationId="{C2826E58-E779-4A7B-8814-A2BCD748FFB8}"/>
          </ac:picMkLst>
        </pc:picChg>
        <pc:picChg chg="add del">
          <ac:chgData name="Doyle, Maggie - Division of Academic Program Standards" userId="ec05bd37-6ff4-4486-b69e-28175b6d77b4" providerId="ADAL" clId="{90940B35-1CCE-4343-BDED-04731CBA7E9A}" dt="2020-07-27T16:48:28.567" v="1252" actId="478"/>
          <ac:picMkLst>
            <pc:docMk/>
            <pc:sldMk cId="0" sldId="258"/>
            <ac:picMk id="10" creationId="{6C58CEF9-ED14-4A43-AD97-02513937FD54}"/>
          </ac:picMkLst>
        </pc:picChg>
        <pc:picChg chg="mod">
          <ac:chgData name="Doyle, Maggie - Division of Academic Program Standards" userId="ec05bd37-6ff4-4486-b69e-28175b6d77b4" providerId="ADAL" clId="{90940B35-1CCE-4343-BDED-04731CBA7E9A}" dt="2020-07-22T15:59:53.246" v="658" actId="962"/>
          <ac:picMkLst>
            <pc:docMk/>
            <pc:sldMk cId="0" sldId="258"/>
            <ac:picMk id="382" creationId="{00000000-0000-0000-0000-000000000000}"/>
          </ac:picMkLst>
        </pc:picChg>
        <pc:picChg chg="mod">
          <ac:chgData name="Doyle, Maggie - Division of Academic Program Standards" userId="ec05bd37-6ff4-4486-b69e-28175b6d77b4" providerId="ADAL" clId="{90940B35-1CCE-4343-BDED-04731CBA7E9A}" dt="2020-07-22T15:59:58.601" v="660" actId="962"/>
          <ac:picMkLst>
            <pc:docMk/>
            <pc:sldMk cId="0" sldId="258"/>
            <ac:picMk id="385" creationId="{00000000-0000-0000-0000-000000000000}"/>
          </ac:picMkLst>
        </pc:picChg>
        <pc:picChg chg="mod">
          <ac:chgData name="Doyle, Maggie - Division of Academic Program Standards" userId="ec05bd37-6ff4-4486-b69e-28175b6d77b4" providerId="ADAL" clId="{90940B35-1CCE-4343-BDED-04731CBA7E9A}" dt="2020-07-22T16:26:51.917" v="704" actId="962"/>
          <ac:picMkLst>
            <pc:docMk/>
            <pc:sldMk cId="0" sldId="258"/>
            <ac:picMk id="386" creationId="{00000000-0000-0000-0000-000000000000}"/>
          </ac:picMkLst>
        </pc:picChg>
      </pc:sldChg>
      <pc:sldChg chg="addSp delSp modSp">
        <pc:chgData name="Doyle, Maggie - Division of Academic Program Standards" userId="ec05bd37-6ff4-4486-b69e-28175b6d77b4" providerId="ADAL" clId="{90940B35-1CCE-4343-BDED-04731CBA7E9A}" dt="2020-07-27T16:48:34.313" v="1254" actId="478"/>
        <pc:sldMkLst>
          <pc:docMk/>
          <pc:sldMk cId="0" sldId="259"/>
        </pc:sldMkLst>
        <pc:spChg chg="mod">
          <ac:chgData name="Doyle, Maggie - Division of Academic Program Standards" userId="ec05bd37-6ff4-4486-b69e-28175b6d77b4" providerId="ADAL" clId="{90940B35-1CCE-4343-BDED-04731CBA7E9A}" dt="2020-07-22T16:31:50.809" v="941" actId="20577"/>
          <ac:spMkLst>
            <pc:docMk/>
            <pc:sldMk cId="0" sldId="259"/>
            <ac:spMk id="392" creationId="{00000000-0000-0000-0000-000000000000}"/>
          </ac:spMkLst>
        </pc:spChg>
        <pc:picChg chg="add del">
          <ac:chgData name="Doyle, Maggie - Division of Academic Program Standards" userId="ec05bd37-6ff4-4486-b69e-28175b6d77b4" providerId="ADAL" clId="{90940B35-1CCE-4343-BDED-04731CBA7E9A}" dt="2020-07-27T16:48:34.313" v="1254" actId="478"/>
          <ac:picMkLst>
            <pc:docMk/>
            <pc:sldMk cId="0" sldId="259"/>
            <ac:picMk id="7" creationId="{5170A985-EBC4-4678-A936-854EBF2B86D5}"/>
          </ac:picMkLst>
        </pc:picChg>
        <pc:picChg chg="add">
          <ac:chgData name="Doyle, Maggie - Division of Academic Program Standards" userId="ec05bd37-6ff4-4486-b69e-28175b6d77b4" providerId="ADAL" clId="{90940B35-1CCE-4343-BDED-04731CBA7E9A}" dt="2020-07-27T16:48:31.868" v="1253"/>
          <ac:picMkLst>
            <pc:docMk/>
            <pc:sldMk cId="0" sldId="259"/>
            <ac:picMk id="8" creationId="{C1795E79-16A4-4584-BEAF-35432B5A086B}"/>
          </ac:picMkLst>
        </pc:picChg>
      </pc:sldChg>
      <pc:sldChg chg="addSp modSp">
        <pc:chgData name="Doyle, Maggie - Division of Academic Program Standards" userId="ec05bd37-6ff4-4486-b69e-28175b6d77b4" providerId="ADAL" clId="{90940B35-1CCE-4343-BDED-04731CBA7E9A}" dt="2020-07-27T16:48:13.624" v="1247" actId="14100"/>
        <pc:sldMkLst>
          <pc:docMk/>
          <pc:sldMk cId="0" sldId="260"/>
        </pc:sldMkLst>
        <pc:picChg chg="add mod">
          <ac:chgData name="Doyle, Maggie - Division of Academic Program Standards" userId="ec05bd37-6ff4-4486-b69e-28175b6d77b4" providerId="ADAL" clId="{90940B35-1CCE-4343-BDED-04731CBA7E9A}" dt="2020-07-27T16:48:13.624" v="1247" actId="14100"/>
          <ac:picMkLst>
            <pc:docMk/>
            <pc:sldMk cId="0" sldId="260"/>
            <ac:picMk id="7" creationId="{293F4D0A-6D21-4C82-BD4E-D1048EE4E964}"/>
          </ac:picMkLst>
        </pc:picChg>
      </pc:sldChg>
      <pc:sldChg chg="addSp modSp">
        <pc:chgData name="Doyle, Maggie - Division of Academic Program Standards" userId="ec05bd37-6ff4-4486-b69e-28175b6d77b4" providerId="ADAL" clId="{90940B35-1CCE-4343-BDED-04731CBA7E9A}" dt="2020-07-27T16:48:51.265" v="1257" actId="1076"/>
        <pc:sldMkLst>
          <pc:docMk/>
          <pc:sldMk cId="0" sldId="261"/>
        </pc:sldMkLst>
        <pc:picChg chg="add mod">
          <ac:chgData name="Doyle, Maggie - Division of Academic Program Standards" userId="ec05bd37-6ff4-4486-b69e-28175b6d77b4" providerId="ADAL" clId="{90940B35-1CCE-4343-BDED-04731CBA7E9A}" dt="2020-07-27T16:48:51.265" v="1257" actId="1076"/>
          <ac:picMkLst>
            <pc:docMk/>
            <pc:sldMk cId="0" sldId="261"/>
            <ac:picMk id="7" creationId="{025FC121-58E0-4FC9-A519-4174579543E4}"/>
          </ac:picMkLst>
        </pc:picChg>
      </pc:sldChg>
      <pc:sldChg chg="addSp">
        <pc:chgData name="Doyle, Maggie - Division of Academic Program Standards" userId="ec05bd37-6ff4-4486-b69e-28175b6d77b4" providerId="ADAL" clId="{90940B35-1CCE-4343-BDED-04731CBA7E9A}" dt="2020-07-27T16:49:00.502" v="1258"/>
        <pc:sldMkLst>
          <pc:docMk/>
          <pc:sldMk cId="0" sldId="262"/>
        </pc:sldMkLst>
        <pc:picChg chg="add">
          <ac:chgData name="Doyle, Maggie - Division of Academic Program Standards" userId="ec05bd37-6ff4-4486-b69e-28175b6d77b4" providerId="ADAL" clId="{90940B35-1CCE-4343-BDED-04731CBA7E9A}" dt="2020-07-27T16:49:00.502" v="1258"/>
          <ac:picMkLst>
            <pc:docMk/>
            <pc:sldMk cId="0" sldId="262"/>
            <ac:picMk id="7" creationId="{78ED4222-1268-4F8A-972D-7A5088885AB8}"/>
          </ac:picMkLst>
        </pc:picChg>
      </pc:sldChg>
      <pc:sldChg chg="addSp">
        <pc:chgData name="Doyle, Maggie - Division of Academic Program Standards" userId="ec05bd37-6ff4-4486-b69e-28175b6d77b4" providerId="ADAL" clId="{90940B35-1CCE-4343-BDED-04731CBA7E9A}" dt="2020-07-27T16:49:06.924" v="1259"/>
        <pc:sldMkLst>
          <pc:docMk/>
          <pc:sldMk cId="0" sldId="263"/>
        </pc:sldMkLst>
        <pc:picChg chg="add">
          <ac:chgData name="Doyle, Maggie - Division of Academic Program Standards" userId="ec05bd37-6ff4-4486-b69e-28175b6d77b4" providerId="ADAL" clId="{90940B35-1CCE-4343-BDED-04731CBA7E9A}" dt="2020-07-27T16:49:06.924" v="1259"/>
          <ac:picMkLst>
            <pc:docMk/>
            <pc:sldMk cId="0" sldId="263"/>
            <ac:picMk id="6" creationId="{4AF8828C-0C03-4B85-9866-2C3AC9271D8C}"/>
          </ac:picMkLst>
        </pc:picChg>
      </pc:sldChg>
      <pc:sldChg chg="addSp">
        <pc:chgData name="Doyle, Maggie - Division of Academic Program Standards" userId="ec05bd37-6ff4-4486-b69e-28175b6d77b4" providerId="ADAL" clId="{90940B35-1CCE-4343-BDED-04731CBA7E9A}" dt="2020-07-27T16:49:10.223" v="1260"/>
        <pc:sldMkLst>
          <pc:docMk/>
          <pc:sldMk cId="0" sldId="264"/>
        </pc:sldMkLst>
        <pc:picChg chg="add">
          <ac:chgData name="Doyle, Maggie - Division of Academic Program Standards" userId="ec05bd37-6ff4-4486-b69e-28175b6d77b4" providerId="ADAL" clId="{90940B35-1CCE-4343-BDED-04731CBA7E9A}" dt="2020-07-27T16:49:10.223" v="1260"/>
          <ac:picMkLst>
            <pc:docMk/>
            <pc:sldMk cId="0" sldId="264"/>
            <ac:picMk id="6" creationId="{8D0596AE-0F48-4BF5-9736-114B4C603AF6}"/>
          </ac:picMkLst>
        </pc:picChg>
      </pc:sldChg>
      <pc:sldChg chg="addSp">
        <pc:chgData name="Doyle, Maggie - Division of Academic Program Standards" userId="ec05bd37-6ff4-4486-b69e-28175b6d77b4" providerId="ADAL" clId="{90940B35-1CCE-4343-BDED-04731CBA7E9A}" dt="2020-07-27T16:49:13.658" v="1261"/>
        <pc:sldMkLst>
          <pc:docMk/>
          <pc:sldMk cId="0" sldId="265"/>
        </pc:sldMkLst>
        <pc:picChg chg="add">
          <ac:chgData name="Doyle, Maggie - Division of Academic Program Standards" userId="ec05bd37-6ff4-4486-b69e-28175b6d77b4" providerId="ADAL" clId="{90940B35-1CCE-4343-BDED-04731CBA7E9A}" dt="2020-07-27T16:49:13.658" v="1261"/>
          <ac:picMkLst>
            <pc:docMk/>
            <pc:sldMk cId="0" sldId="265"/>
            <ac:picMk id="7" creationId="{CC177ED5-AF5A-4C8B-BCEC-DA476203F895}"/>
          </ac:picMkLst>
        </pc:picChg>
      </pc:sldChg>
      <pc:sldChg chg="addSp">
        <pc:chgData name="Doyle, Maggie - Division of Academic Program Standards" userId="ec05bd37-6ff4-4486-b69e-28175b6d77b4" providerId="ADAL" clId="{90940B35-1CCE-4343-BDED-04731CBA7E9A}" dt="2020-07-27T16:49:17.028" v="1262"/>
        <pc:sldMkLst>
          <pc:docMk/>
          <pc:sldMk cId="0" sldId="266"/>
        </pc:sldMkLst>
        <pc:picChg chg="add">
          <ac:chgData name="Doyle, Maggie - Division of Academic Program Standards" userId="ec05bd37-6ff4-4486-b69e-28175b6d77b4" providerId="ADAL" clId="{90940B35-1CCE-4343-BDED-04731CBA7E9A}" dt="2020-07-27T16:49:17.028" v="1262"/>
          <ac:picMkLst>
            <pc:docMk/>
            <pc:sldMk cId="0" sldId="266"/>
            <ac:picMk id="6" creationId="{03D6C83F-C7EC-4177-BAE8-BDA0048FA91C}"/>
          </ac:picMkLst>
        </pc:picChg>
      </pc:sldChg>
      <pc:sldChg chg="addSp">
        <pc:chgData name="Doyle, Maggie - Division of Academic Program Standards" userId="ec05bd37-6ff4-4486-b69e-28175b6d77b4" providerId="ADAL" clId="{90940B35-1CCE-4343-BDED-04731CBA7E9A}" dt="2020-07-27T16:49:21.052" v="1263"/>
        <pc:sldMkLst>
          <pc:docMk/>
          <pc:sldMk cId="0" sldId="267"/>
        </pc:sldMkLst>
        <pc:picChg chg="add">
          <ac:chgData name="Doyle, Maggie - Division of Academic Program Standards" userId="ec05bd37-6ff4-4486-b69e-28175b6d77b4" providerId="ADAL" clId="{90940B35-1CCE-4343-BDED-04731CBA7E9A}" dt="2020-07-27T16:49:21.052" v="1263"/>
          <ac:picMkLst>
            <pc:docMk/>
            <pc:sldMk cId="0" sldId="267"/>
            <ac:picMk id="6" creationId="{97279CFC-A434-4AA6-BAAF-62079B62F5EE}"/>
          </ac:picMkLst>
        </pc:picChg>
      </pc:sldChg>
      <pc:sldChg chg="addSp delSp modSp">
        <pc:chgData name="Doyle, Maggie - Division of Academic Program Standards" userId="ec05bd37-6ff4-4486-b69e-28175b6d77b4" providerId="ADAL" clId="{90940B35-1CCE-4343-BDED-04731CBA7E9A}" dt="2020-07-27T16:49:30.848" v="1264"/>
        <pc:sldMkLst>
          <pc:docMk/>
          <pc:sldMk cId="0" sldId="268"/>
        </pc:sldMkLst>
        <pc:spChg chg="add mod">
          <ac:chgData name="Doyle, Maggie - Division of Academic Program Standards" userId="ec05bd37-6ff4-4486-b69e-28175b6d77b4" providerId="ADAL" clId="{90940B35-1CCE-4343-BDED-04731CBA7E9A}" dt="2020-07-22T16:30:59.182" v="895" actId="14430"/>
          <ac:spMkLst>
            <pc:docMk/>
            <pc:sldMk cId="0" sldId="268"/>
            <ac:spMk id="2" creationId="{D967AC4A-12CF-48A4-8125-3534A0425E18}"/>
          </ac:spMkLst>
        </pc:spChg>
        <pc:spChg chg="mod">
          <ac:chgData name="Doyle, Maggie - Division of Academic Program Standards" userId="ec05bd37-6ff4-4486-b69e-28175b6d77b4" providerId="ADAL" clId="{90940B35-1CCE-4343-BDED-04731CBA7E9A}" dt="2020-07-22T16:27:43.564" v="706" actId="962"/>
          <ac:spMkLst>
            <pc:docMk/>
            <pc:sldMk cId="0" sldId="268"/>
            <ac:spMk id="471" creationId="{00000000-0000-0000-0000-000000000000}"/>
          </ac:spMkLst>
        </pc:spChg>
        <pc:spChg chg="del">
          <ac:chgData name="Doyle, Maggie - Division of Academic Program Standards" userId="ec05bd37-6ff4-4486-b69e-28175b6d77b4" providerId="ADAL" clId="{90940B35-1CCE-4343-BDED-04731CBA7E9A}" dt="2020-07-22T16:27:47.023" v="707" actId="478"/>
          <ac:spMkLst>
            <pc:docMk/>
            <pc:sldMk cId="0" sldId="268"/>
            <ac:spMk id="472" creationId="{00000000-0000-0000-0000-000000000000}"/>
          </ac:spMkLst>
        </pc:spChg>
        <pc:picChg chg="add">
          <ac:chgData name="Doyle, Maggie - Division of Academic Program Standards" userId="ec05bd37-6ff4-4486-b69e-28175b6d77b4" providerId="ADAL" clId="{90940B35-1CCE-4343-BDED-04731CBA7E9A}" dt="2020-07-27T16:49:30.848" v="1264"/>
          <ac:picMkLst>
            <pc:docMk/>
            <pc:sldMk cId="0" sldId="268"/>
            <ac:picMk id="10" creationId="{E2EBA38F-9C56-4E1D-AAE8-25451CEB1CC3}"/>
          </ac:picMkLst>
        </pc:picChg>
        <pc:picChg chg="mod">
          <ac:chgData name="Doyle, Maggie - Division of Academic Program Standards" userId="ec05bd37-6ff4-4486-b69e-28175b6d77b4" providerId="ADAL" clId="{90940B35-1CCE-4343-BDED-04731CBA7E9A}" dt="2020-07-22T16:27:03.976" v="705" actId="962"/>
          <ac:picMkLst>
            <pc:docMk/>
            <pc:sldMk cId="0" sldId="268"/>
            <ac:picMk id="470" creationId="{00000000-0000-0000-0000-000000000000}"/>
          </ac:picMkLst>
        </pc:picChg>
        <pc:picChg chg="mod">
          <ac:chgData name="Doyle, Maggie - Division of Academic Program Standards" userId="ec05bd37-6ff4-4486-b69e-28175b6d77b4" providerId="ADAL" clId="{90940B35-1CCE-4343-BDED-04731CBA7E9A}" dt="2020-07-22T16:27:52.997" v="751" actId="962"/>
          <ac:picMkLst>
            <pc:docMk/>
            <pc:sldMk cId="0" sldId="268"/>
            <ac:picMk id="473" creationId="{00000000-0000-0000-0000-000000000000}"/>
          </ac:picMkLst>
        </pc:picChg>
      </pc:sldChg>
      <pc:sldChg chg="addSp">
        <pc:chgData name="Doyle, Maggie - Division of Academic Program Standards" userId="ec05bd37-6ff4-4486-b69e-28175b6d77b4" providerId="ADAL" clId="{90940B35-1CCE-4343-BDED-04731CBA7E9A}" dt="2020-07-27T16:49:40.103" v="1265"/>
        <pc:sldMkLst>
          <pc:docMk/>
          <pc:sldMk cId="0" sldId="269"/>
        </pc:sldMkLst>
        <pc:picChg chg="add">
          <ac:chgData name="Doyle, Maggie - Division of Academic Program Standards" userId="ec05bd37-6ff4-4486-b69e-28175b6d77b4" providerId="ADAL" clId="{90940B35-1CCE-4343-BDED-04731CBA7E9A}" dt="2020-07-27T16:49:40.103" v="1265"/>
          <ac:picMkLst>
            <pc:docMk/>
            <pc:sldMk cId="0" sldId="269"/>
            <ac:picMk id="6" creationId="{46166E39-A436-4876-B080-2A48F44BF284}"/>
          </ac:picMkLst>
        </pc:picChg>
      </pc:sldChg>
      <pc:sldChg chg="addSp modSp">
        <pc:chgData name="Doyle, Maggie - Division of Academic Program Standards" userId="ec05bd37-6ff4-4486-b69e-28175b6d77b4" providerId="ADAL" clId="{90940B35-1CCE-4343-BDED-04731CBA7E9A}" dt="2020-07-27T16:50:01.634" v="1268" actId="1076"/>
        <pc:sldMkLst>
          <pc:docMk/>
          <pc:sldMk cId="0" sldId="270"/>
        </pc:sldMkLst>
        <pc:spChg chg="add mod">
          <ac:chgData name="Doyle, Maggie - Division of Academic Program Standards" userId="ec05bd37-6ff4-4486-b69e-28175b6d77b4" providerId="ADAL" clId="{90940B35-1CCE-4343-BDED-04731CBA7E9A}" dt="2020-07-22T16:31:11.429" v="915" actId="14430"/>
          <ac:spMkLst>
            <pc:docMk/>
            <pc:sldMk cId="0" sldId="270"/>
            <ac:spMk id="2" creationId="{1F63ACAA-4071-4D46-BBD6-F3683E3145BC}"/>
          </ac:spMkLst>
        </pc:spChg>
        <pc:spChg chg="mod">
          <ac:chgData name="Doyle, Maggie - Division of Academic Program Standards" userId="ec05bd37-6ff4-4486-b69e-28175b6d77b4" providerId="ADAL" clId="{90940B35-1CCE-4343-BDED-04731CBA7E9A}" dt="2020-07-22T16:29:42.079" v="753" actId="962"/>
          <ac:spMkLst>
            <pc:docMk/>
            <pc:sldMk cId="0" sldId="270"/>
            <ac:spMk id="492" creationId="{00000000-0000-0000-0000-000000000000}"/>
          </ac:spMkLst>
        </pc:spChg>
        <pc:spChg chg="mod">
          <ac:chgData name="Doyle, Maggie - Division of Academic Program Standards" userId="ec05bd37-6ff4-4486-b69e-28175b6d77b4" providerId="ADAL" clId="{90940B35-1CCE-4343-BDED-04731CBA7E9A}" dt="2020-07-27T16:50:01.634" v="1268" actId="1076"/>
          <ac:spMkLst>
            <pc:docMk/>
            <pc:sldMk cId="0" sldId="270"/>
            <ac:spMk id="494" creationId="{00000000-0000-0000-0000-000000000000}"/>
          </ac:spMkLst>
        </pc:spChg>
        <pc:spChg chg="mod">
          <ac:chgData name="Doyle, Maggie - Division of Academic Program Standards" userId="ec05bd37-6ff4-4486-b69e-28175b6d77b4" providerId="ADAL" clId="{90940B35-1CCE-4343-BDED-04731CBA7E9A}" dt="2020-07-27T16:49:55.216" v="1267" actId="1076"/>
          <ac:spMkLst>
            <pc:docMk/>
            <pc:sldMk cId="0" sldId="270"/>
            <ac:spMk id="495" creationId="{00000000-0000-0000-0000-000000000000}"/>
          </ac:spMkLst>
        </pc:spChg>
        <pc:picChg chg="add">
          <ac:chgData name="Doyle, Maggie - Division of Academic Program Standards" userId="ec05bd37-6ff4-4486-b69e-28175b6d77b4" providerId="ADAL" clId="{90940B35-1CCE-4343-BDED-04731CBA7E9A}" dt="2020-07-27T16:49:46.918" v="1266"/>
          <ac:picMkLst>
            <pc:docMk/>
            <pc:sldMk cId="0" sldId="270"/>
            <ac:picMk id="9" creationId="{E3F368A1-3C02-4EE3-A2FC-99DE729F0976}"/>
          </ac:picMkLst>
        </pc:picChg>
        <pc:picChg chg="mod">
          <ac:chgData name="Doyle, Maggie - Division of Academic Program Standards" userId="ec05bd37-6ff4-4486-b69e-28175b6d77b4" providerId="ADAL" clId="{90940B35-1CCE-4343-BDED-04731CBA7E9A}" dt="2020-07-22T16:28:05.167" v="752" actId="962"/>
          <ac:picMkLst>
            <pc:docMk/>
            <pc:sldMk cId="0" sldId="270"/>
            <ac:picMk id="491" creationId="{00000000-0000-0000-0000-000000000000}"/>
          </ac:picMkLst>
        </pc:picChg>
        <pc:picChg chg="mod">
          <ac:chgData name="Doyle, Maggie - Division of Academic Program Standards" userId="ec05bd37-6ff4-4486-b69e-28175b6d77b4" providerId="ADAL" clId="{90940B35-1CCE-4343-BDED-04731CBA7E9A}" dt="2020-07-22T16:29:50.832" v="797" actId="962"/>
          <ac:picMkLst>
            <pc:docMk/>
            <pc:sldMk cId="0" sldId="270"/>
            <ac:picMk id="493" creationId="{00000000-0000-0000-0000-000000000000}"/>
          </ac:picMkLst>
        </pc:picChg>
      </pc:sldChg>
      <pc:sldChg chg="addSp delSp modSp">
        <pc:chgData name="Doyle, Maggie - Division of Academic Program Standards" userId="ec05bd37-6ff4-4486-b69e-28175b6d77b4" providerId="ADAL" clId="{90940B35-1CCE-4343-BDED-04731CBA7E9A}" dt="2020-07-27T16:50:24.542" v="1272" actId="1076"/>
        <pc:sldMkLst>
          <pc:docMk/>
          <pc:sldMk cId="0" sldId="271"/>
        </pc:sldMkLst>
        <pc:spChg chg="add mod">
          <ac:chgData name="Doyle, Maggie - Division of Academic Program Standards" userId="ec05bd37-6ff4-4486-b69e-28175b6d77b4" providerId="ADAL" clId="{90940B35-1CCE-4343-BDED-04731CBA7E9A}" dt="2020-07-22T16:31:23.326" v="936" actId="14430"/>
          <ac:spMkLst>
            <pc:docMk/>
            <pc:sldMk cId="0" sldId="271"/>
            <ac:spMk id="2" creationId="{24201CA7-DF83-4FAC-A20F-91E4ECD1850F}"/>
          </ac:spMkLst>
        </pc:spChg>
        <pc:spChg chg="del">
          <ac:chgData name="Doyle, Maggie - Division of Academic Program Standards" userId="ec05bd37-6ff4-4486-b69e-28175b6d77b4" providerId="ADAL" clId="{90940B35-1CCE-4343-BDED-04731CBA7E9A}" dt="2020-07-22T16:29:54.677" v="798" actId="478"/>
          <ac:spMkLst>
            <pc:docMk/>
            <pc:sldMk cId="0" sldId="271"/>
            <ac:spMk id="503" creationId="{00000000-0000-0000-0000-000000000000}"/>
          </ac:spMkLst>
        </pc:spChg>
        <pc:spChg chg="mod">
          <ac:chgData name="Doyle, Maggie - Division of Academic Program Standards" userId="ec05bd37-6ff4-4486-b69e-28175b6d77b4" providerId="ADAL" clId="{90940B35-1CCE-4343-BDED-04731CBA7E9A}" dt="2020-07-27T16:50:16.535" v="1270" actId="1076"/>
          <ac:spMkLst>
            <pc:docMk/>
            <pc:sldMk cId="0" sldId="271"/>
            <ac:spMk id="504" creationId="{00000000-0000-0000-0000-000000000000}"/>
          </ac:spMkLst>
        </pc:spChg>
        <pc:spChg chg="mod">
          <ac:chgData name="Doyle, Maggie - Division of Academic Program Standards" userId="ec05bd37-6ff4-4486-b69e-28175b6d77b4" providerId="ADAL" clId="{90940B35-1CCE-4343-BDED-04731CBA7E9A}" dt="2020-07-27T16:50:20.725" v="1271" actId="20577"/>
          <ac:spMkLst>
            <pc:docMk/>
            <pc:sldMk cId="0" sldId="271"/>
            <ac:spMk id="505" creationId="{00000000-0000-0000-0000-000000000000}"/>
          </ac:spMkLst>
        </pc:spChg>
        <pc:picChg chg="add">
          <ac:chgData name="Doyle, Maggie - Division of Academic Program Standards" userId="ec05bd37-6ff4-4486-b69e-28175b6d77b4" providerId="ADAL" clId="{90940B35-1CCE-4343-BDED-04731CBA7E9A}" dt="2020-07-27T16:50:10.463" v="1269"/>
          <ac:picMkLst>
            <pc:docMk/>
            <pc:sldMk cId="0" sldId="271"/>
            <ac:picMk id="10" creationId="{0FB148C7-447D-4612-AB93-485AE6B40D31}"/>
          </ac:picMkLst>
        </pc:picChg>
        <pc:picChg chg="mod">
          <ac:chgData name="Doyle, Maggie - Division of Academic Program Standards" userId="ec05bd37-6ff4-4486-b69e-28175b6d77b4" providerId="ADAL" clId="{90940B35-1CCE-4343-BDED-04731CBA7E9A}" dt="2020-07-22T16:30:03.428" v="843" actId="962"/>
          <ac:picMkLst>
            <pc:docMk/>
            <pc:sldMk cId="0" sldId="271"/>
            <ac:picMk id="506" creationId="{00000000-0000-0000-0000-000000000000}"/>
          </ac:picMkLst>
        </pc:picChg>
        <pc:picChg chg="mod">
          <ac:chgData name="Doyle, Maggie - Division of Academic Program Standards" userId="ec05bd37-6ff4-4486-b69e-28175b6d77b4" providerId="ADAL" clId="{90940B35-1CCE-4343-BDED-04731CBA7E9A}" dt="2020-07-27T16:50:24.542" v="1272" actId="1076"/>
          <ac:picMkLst>
            <pc:docMk/>
            <pc:sldMk cId="0" sldId="271"/>
            <ac:picMk id="507" creationId="{00000000-0000-0000-0000-00000000000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960120" y="1143000"/>
            <a:ext cx="49377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g7586982c0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60438" y="1143000"/>
            <a:ext cx="493712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9" name="Google Shape;359;g7586982c0b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 i="1" u="sng" dirty="0">
              <a:solidFill>
                <a:srgbClr val="000000"/>
              </a:solidFill>
              <a:highlight>
                <a:srgbClr val="FFFF00"/>
              </a:highlight>
            </a:endParaRPr>
          </a:p>
        </p:txBody>
      </p:sp>
      <p:sp>
        <p:nvSpPr>
          <p:cNvPr id="360" name="Google Shape;360;g7586982c0b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g5d0e298dfa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2" name="Google Shape;442;g5d0e298dfa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endParaRPr sz="1200" b="1" dirty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g5d0e298dfa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1" name="Google Shape;451;g5d0e298dfa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endParaRPr sz="1200" dirty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g7584805d6c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9" name="Google Shape;459;g7584805d6c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endParaRPr sz="1200" dirty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g724c3048d7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60438" y="1143000"/>
            <a:ext cx="493712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67" name="Google Shape;467;g724c3048d7_0_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68" name="Google Shape;468;g724c3048d7_0_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13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g5ec95782e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0" name="Google Shape;480;g5ec95782e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g5d0e298dfa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60438" y="1143000"/>
            <a:ext cx="493712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88" name="Google Shape;488;g5d0e298dfa_0_5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9" name="Google Shape;489;g5d0e298dfa_0_5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15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g5df58296c7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60438" y="1143000"/>
            <a:ext cx="493712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99" name="Google Shape;499;g5df58296c7_0_10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b="1" dirty="0"/>
          </a:p>
        </p:txBody>
      </p:sp>
      <p:sp>
        <p:nvSpPr>
          <p:cNvPr id="500" name="Google Shape;500;g5df58296c7_0_10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16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g5df58296c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9" name="Google Shape;369;g5df58296c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dirty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g5fdbd0959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60438" y="1143000"/>
            <a:ext cx="493712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9" name="Google Shape;379;g5fdbd09593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80" name="Google Shape;380;g5fdbd09593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g5b80eaabfb_0_3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0" name="Google Shape;390;g5b80eaabfb_0_3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g6fd9a266f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9" name="Google Shape;399;g6fd9a266f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endParaRPr sz="1200" dirty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g5cf991a5e8_1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8" name="Google Shape;408;g5cf991a5e8_1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endParaRPr sz="1200" dirty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g5d0e298df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7" name="Google Shape;417;g5d0e298df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endParaRPr sz="1200" dirty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g5d0e298dfa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6" name="Google Shape;426;g5d0e298dfa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endParaRPr sz="1200" dirty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g7584805d6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4" name="Google Shape;434;g7584805d6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endParaRPr sz="1200" dirty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>
            <a:spLocks noGrp="1"/>
          </p:cNvSpPr>
          <p:nvPr>
            <p:ph type="title"/>
          </p:nvPr>
        </p:nvSpPr>
        <p:spPr>
          <a:xfrm>
            <a:off x="628650" y="304272"/>
            <a:ext cx="7886700" cy="11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body" idx="1"/>
          </p:nvPr>
        </p:nvSpPr>
        <p:spPr>
          <a:xfrm rot="5400000">
            <a:off x="2758950" y="-608946"/>
            <a:ext cx="3626100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>
            <a:spLocks noGrp="1"/>
          </p:cNvSpPr>
          <p:nvPr>
            <p:ph type="title"/>
          </p:nvPr>
        </p:nvSpPr>
        <p:spPr>
          <a:xfrm rot="5400000">
            <a:off x="5107950" y="1740071"/>
            <a:ext cx="4843200" cy="19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body" idx="1"/>
          </p:nvPr>
        </p:nvSpPr>
        <p:spPr>
          <a:xfrm rot="5400000">
            <a:off x="1107375" y="-174529"/>
            <a:ext cx="4843200" cy="58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rge Object">
  <p:cSld name="Large Object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 txBox="1">
            <a:spLocks noGrp="1"/>
          </p:cNvSpPr>
          <p:nvPr>
            <p:ph type="body" idx="1"/>
          </p:nvPr>
        </p:nvSpPr>
        <p:spPr>
          <a:xfrm>
            <a:off x="434340" y="1026160"/>
            <a:ext cx="8275200" cy="42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6" name="Google Shape;86;p13"/>
          <p:cNvSpPr txBox="1">
            <a:spLocks noGrp="1"/>
          </p:cNvSpPr>
          <p:nvPr>
            <p:ph type="title"/>
          </p:nvPr>
        </p:nvSpPr>
        <p:spPr>
          <a:xfrm>
            <a:off x="312718" y="190500"/>
            <a:ext cx="8518500" cy="69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7" name="Google Shape;87;p13"/>
          <p:cNvSpPr txBox="1">
            <a:spLocks noGrp="1"/>
          </p:cNvSpPr>
          <p:nvPr>
            <p:ph type="body" idx="2"/>
          </p:nvPr>
        </p:nvSpPr>
        <p:spPr>
          <a:xfrm>
            <a:off x="312718" y="5360428"/>
            <a:ext cx="69342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5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6" name="Google Shape;96;p15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7" name="Google Shape;97;p15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45700" rIns="91450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6"/>
          <p:cNvSpPr txBox="1">
            <a:spLocks noGrp="1"/>
          </p:cNvSpPr>
          <p:nvPr>
            <p:ph type="ctrTitle"/>
          </p:nvPr>
        </p:nvSpPr>
        <p:spPr>
          <a:xfrm>
            <a:off x="685800" y="935302"/>
            <a:ext cx="7772100" cy="198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b" anchorCtr="0">
            <a:noAutofit/>
          </a:bodyPr>
          <a:lstStyle>
            <a:lvl1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60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00" name="Google Shape;100;p16"/>
          <p:cNvSpPr txBox="1">
            <a:spLocks noGrp="1"/>
          </p:cNvSpPr>
          <p:nvPr>
            <p:ph type="subTitle" idx="1"/>
          </p:nvPr>
        </p:nvSpPr>
        <p:spPr>
          <a:xfrm>
            <a:off x="1143000" y="3001698"/>
            <a:ext cx="6858000" cy="137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>
            <a:lvl1pPr marL="0" marR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1" name="Google Shape;101;p16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2" name="Google Shape;102;p16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3" name="Google Shape;103;p16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45700" rIns="91450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7"/>
          <p:cNvSpPr txBox="1">
            <a:spLocks noGrp="1"/>
          </p:cNvSpPr>
          <p:nvPr>
            <p:ph type="title"/>
          </p:nvPr>
        </p:nvSpPr>
        <p:spPr>
          <a:xfrm>
            <a:off x="628650" y="304272"/>
            <a:ext cx="7886700" cy="11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06" name="Google Shape;106;p17"/>
          <p:cNvSpPr txBox="1">
            <a:spLocks noGrp="1"/>
          </p:cNvSpPr>
          <p:nvPr>
            <p:ph type="body" idx="1"/>
          </p:nvPr>
        </p:nvSpPr>
        <p:spPr>
          <a:xfrm>
            <a:off x="628650" y="1521354"/>
            <a:ext cx="7886700" cy="3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7" name="Google Shape;107;p17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8" name="Google Shape;108;p17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9" name="Google Shape;109;p17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45700" rIns="91450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8"/>
          <p:cNvSpPr txBox="1">
            <a:spLocks noGrp="1"/>
          </p:cNvSpPr>
          <p:nvPr>
            <p:ph type="title"/>
          </p:nvPr>
        </p:nvSpPr>
        <p:spPr>
          <a:xfrm>
            <a:off x="623888" y="1424783"/>
            <a:ext cx="7886700" cy="23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b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60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2" name="Google Shape;112;p18"/>
          <p:cNvSpPr txBox="1">
            <a:spLocks noGrp="1"/>
          </p:cNvSpPr>
          <p:nvPr>
            <p:ph type="body" idx="1"/>
          </p:nvPr>
        </p:nvSpPr>
        <p:spPr>
          <a:xfrm>
            <a:off x="623888" y="3824553"/>
            <a:ext cx="7886700" cy="125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3" name="Google Shape;113;p18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4" name="Google Shape;114;p18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5" name="Google Shape;115;p18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45700" rIns="91450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9"/>
          <p:cNvSpPr txBox="1">
            <a:spLocks noGrp="1"/>
          </p:cNvSpPr>
          <p:nvPr>
            <p:ph type="title"/>
          </p:nvPr>
        </p:nvSpPr>
        <p:spPr>
          <a:xfrm>
            <a:off x="628650" y="304272"/>
            <a:ext cx="7886700" cy="11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8" name="Google Shape;118;p19"/>
          <p:cNvSpPr txBox="1">
            <a:spLocks noGrp="1"/>
          </p:cNvSpPr>
          <p:nvPr>
            <p:ph type="body" idx="1"/>
          </p:nvPr>
        </p:nvSpPr>
        <p:spPr>
          <a:xfrm>
            <a:off x="628650" y="1521354"/>
            <a:ext cx="3886200" cy="3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9" name="Google Shape;119;p19"/>
          <p:cNvSpPr txBox="1">
            <a:spLocks noGrp="1"/>
          </p:cNvSpPr>
          <p:nvPr>
            <p:ph type="body" idx="2"/>
          </p:nvPr>
        </p:nvSpPr>
        <p:spPr>
          <a:xfrm>
            <a:off x="4629150" y="1521354"/>
            <a:ext cx="3886200" cy="3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0" name="Google Shape;120;p19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1" name="Google Shape;121;p19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2" name="Google Shape;122;p19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45700" rIns="91450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0"/>
          <p:cNvSpPr txBox="1">
            <a:spLocks noGrp="1"/>
          </p:cNvSpPr>
          <p:nvPr>
            <p:ph type="title"/>
          </p:nvPr>
        </p:nvSpPr>
        <p:spPr>
          <a:xfrm>
            <a:off x="629841" y="304272"/>
            <a:ext cx="7886700" cy="11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25" name="Google Shape;125;p20"/>
          <p:cNvSpPr txBox="1">
            <a:spLocks noGrp="1"/>
          </p:cNvSpPr>
          <p:nvPr>
            <p:ph type="body" idx="1"/>
          </p:nvPr>
        </p:nvSpPr>
        <p:spPr>
          <a:xfrm>
            <a:off x="629842" y="1400969"/>
            <a:ext cx="3868200" cy="6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6" name="Google Shape;126;p20"/>
          <p:cNvSpPr txBox="1">
            <a:spLocks noGrp="1"/>
          </p:cNvSpPr>
          <p:nvPr>
            <p:ph type="body" idx="2"/>
          </p:nvPr>
        </p:nvSpPr>
        <p:spPr>
          <a:xfrm>
            <a:off x="629842" y="2087563"/>
            <a:ext cx="3868200" cy="307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7" name="Google Shape;127;p20"/>
          <p:cNvSpPr txBox="1">
            <a:spLocks noGrp="1"/>
          </p:cNvSpPr>
          <p:nvPr>
            <p:ph type="body" idx="3"/>
          </p:nvPr>
        </p:nvSpPr>
        <p:spPr>
          <a:xfrm>
            <a:off x="4629150" y="1400969"/>
            <a:ext cx="3887100" cy="6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8" name="Google Shape;128;p20"/>
          <p:cNvSpPr txBox="1">
            <a:spLocks noGrp="1"/>
          </p:cNvSpPr>
          <p:nvPr>
            <p:ph type="body" idx="4"/>
          </p:nvPr>
        </p:nvSpPr>
        <p:spPr>
          <a:xfrm>
            <a:off x="4629150" y="2087563"/>
            <a:ext cx="3887100" cy="307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9" name="Google Shape;129;p20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0" name="Google Shape;130;p20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1" name="Google Shape;131;p20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45700" rIns="91450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1"/>
          <p:cNvSpPr txBox="1">
            <a:spLocks noGrp="1"/>
          </p:cNvSpPr>
          <p:nvPr>
            <p:ph type="title"/>
          </p:nvPr>
        </p:nvSpPr>
        <p:spPr>
          <a:xfrm>
            <a:off x="628650" y="304272"/>
            <a:ext cx="7886700" cy="11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34" name="Google Shape;134;p21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5" name="Google Shape;135;p21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6" name="Google Shape;136;p21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45700" rIns="91450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 txBox="1">
            <a:spLocks noGrp="1"/>
          </p:cNvSpPr>
          <p:nvPr>
            <p:ph type="ctrTitle"/>
          </p:nvPr>
        </p:nvSpPr>
        <p:spPr>
          <a:xfrm>
            <a:off x="685800" y="935302"/>
            <a:ext cx="7772400" cy="198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60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subTitle" idx="1"/>
          </p:nvPr>
        </p:nvSpPr>
        <p:spPr>
          <a:xfrm>
            <a:off x="1143000" y="3001698"/>
            <a:ext cx="6858000" cy="137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2"/>
          <p:cNvSpPr txBox="1">
            <a:spLocks noGrp="1"/>
          </p:cNvSpPr>
          <p:nvPr>
            <p:ph type="title"/>
          </p:nvPr>
        </p:nvSpPr>
        <p:spPr>
          <a:xfrm>
            <a:off x="629841" y="381000"/>
            <a:ext cx="2949300" cy="13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b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3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39" name="Google Shape;139;p22"/>
          <p:cNvSpPr txBox="1">
            <a:spLocks noGrp="1"/>
          </p:cNvSpPr>
          <p:nvPr>
            <p:ph type="body" idx="1"/>
          </p:nvPr>
        </p:nvSpPr>
        <p:spPr>
          <a:xfrm>
            <a:off x="3887391" y="822855"/>
            <a:ext cx="4629300" cy="406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>
            <a:lvl1pPr marL="457200" marR="0" lvl="0" indent="-4381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/>
              <a:buChar char="•"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0" name="Google Shape;140;p22"/>
          <p:cNvSpPr txBox="1">
            <a:spLocks noGrp="1"/>
          </p:cNvSpPr>
          <p:nvPr>
            <p:ph type="body" idx="2"/>
          </p:nvPr>
        </p:nvSpPr>
        <p:spPr>
          <a:xfrm>
            <a:off x="629841" y="1714500"/>
            <a:ext cx="2949300" cy="317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1" name="Google Shape;141;p22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2" name="Google Shape;142;p22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3" name="Google Shape;143;p22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45700" rIns="91450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3"/>
          <p:cNvSpPr txBox="1">
            <a:spLocks noGrp="1"/>
          </p:cNvSpPr>
          <p:nvPr>
            <p:ph type="title"/>
          </p:nvPr>
        </p:nvSpPr>
        <p:spPr>
          <a:xfrm>
            <a:off x="629841" y="381000"/>
            <a:ext cx="2949300" cy="13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b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3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46" name="Google Shape;146;p23"/>
          <p:cNvSpPr>
            <a:spLocks noGrp="1"/>
          </p:cNvSpPr>
          <p:nvPr>
            <p:ph type="pic" idx="2"/>
          </p:nvPr>
        </p:nvSpPr>
        <p:spPr>
          <a:xfrm>
            <a:off x="3887391" y="822855"/>
            <a:ext cx="4629300" cy="406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7" name="Google Shape;147;p23"/>
          <p:cNvSpPr txBox="1">
            <a:spLocks noGrp="1"/>
          </p:cNvSpPr>
          <p:nvPr>
            <p:ph type="body" idx="1"/>
          </p:nvPr>
        </p:nvSpPr>
        <p:spPr>
          <a:xfrm>
            <a:off x="629841" y="1714500"/>
            <a:ext cx="2949300" cy="317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8" name="Google Shape;148;p23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9" name="Google Shape;149;p23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0" name="Google Shape;150;p23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45700" rIns="91450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4"/>
          <p:cNvSpPr txBox="1">
            <a:spLocks noGrp="1"/>
          </p:cNvSpPr>
          <p:nvPr>
            <p:ph type="title"/>
          </p:nvPr>
        </p:nvSpPr>
        <p:spPr>
          <a:xfrm>
            <a:off x="628650" y="304272"/>
            <a:ext cx="7886700" cy="11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53" name="Google Shape;153;p24"/>
          <p:cNvSpPr txBox="1">
            <a:spLocks noGrp="1"/>
          </p:cNvSpPr>
          <p:nvPr>
            <p:ph type="body" idx="1"/>
          </p:nvPr>
        </p:nvSpPr>
        <p:spPr>
          <a:xfrm rot="5400000">
            <a:off x="2758950" y="-608946"/>
            <a:ext cx="3626100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4" name="Google Shape;154;p24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5" name="Google Shape;155;p24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6" name="Google Shape;156;p24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45700" rIns="91450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5"/>
          <p:cNvSpPr txBox="1">
            <a:spLocks noGrp="1"/>
          </p:cNvSpPr>
          <p:nvPr>
            <p:ph type="title"/>
          </p:nvPr>
        </p:nvSpPr>
        <p:spPr>
          <a:xfrm rot="5400000">
            <a:off x="5107800" y="1739921"/>
            <a:ext cx="4843200" cy="197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59" name="Google Shape;159;p25"/>
          <p:cNvSpPr txBox="1">
            <a:spLocks noGrp="1"/>
          </p:cNvSpPr>
          <p:nvPr>
            <p:ph type="body" idx="1"/>
          </p:nvPr>
        </p:nvSpPr>
        <p:spPr>
          <a:xfrm rot="5400000">
            <a:off x="1107375" y="-174529"/>
            <a:ext cx="4843200" cy="58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0" name="Google Shape;160;p25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1" name="Google Shape;161;p25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2" name="Google Shape;162;p25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45700" rIns="91450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rge Object">
  <p:cSld name="Large Object"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6"/>
          <p:cNvSpPr txBox="1">
            <a:spLocks noGrp="1"/>
          </p:cNvSpPr>
          <p:nvPr>
            <p:ph type="body" idx="1"/>
          </p:nvPr>
        </p:nvSpPr>
        <p:spPr>
          <a:xfrm>
            <a:off x="434340" y="1026160"/>
            <a:ext cx="8275200" cy="42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5" name="Google Shape;165;p26"/>
          <p:cNvSpPr txBox="1">
            <a:spLocks noGrp="1"/>
          </p:cNvSpPr>
          <p:nvPr>
            <p:ph type="title"/>
          </p:nvPr>
        </p:nvSpPr>
        <p:spPr>
          <a:xfrm>
            <a:off x="312718" y="190500"/>
            <a:ext cx="8518500" cy="69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66" name="Google Shape;166;p26"/>
          <p:cNvSpPr txBox="1">
            <a:spLocks noGrp="1"/>
          </p:cNvSpPr>
          <p:nvPr>
            <p:ph type="body" idx="2"/>
          </p:nvPr>
        </p:nvSpPr>
        <p:spPr>
          <a:xfrm>
            <a:off x="312718" y="5360428"/>
            <a:ext cx="69342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Page 1">
  <p:cSld name="CUSTOM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8"/>
          <p:cNvSpPr txBox="1">
            <a:spLocks noGrp="1"/>
          </p:cNvSpPr>
          <p:nvPr>
            <p:ph type="title"/>
          </p:nvPr>
        </p:nvSpPr>
        <p:spPr>
          <a:xfrm>
            <a:off x="1210350" y="1331450"/>
            <a:ext cx="6723300" cy="2167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73" name="Google Shape;173;p28"/>
          <p:cNvSpPr txBox="1">
            <a:spLocks noGrp="1"/>
          </p:cNvSpPr>
          <p:nvPr>
            <p:ph type="subTitle" idx="1"/>
          </p:nvPr>
        </p:nvSpPr>
        <p:spPr>
          <a:xfrm>
            <a:off x="2486850" y="3818250"/>
            <a:ext cx="4170300" cy="836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40C1AC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Page 2">
  <p:cSld name="CUSTOM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Google Shape;175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3" cy="5715002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29"/>
          <p:cNvSpPr txBox="1">
            <a:spLocks noGrp="1"/>
          </p:cNvSpPr>
          <p:nvPr>
            <p:ph type="title"/>
          </p:nvPr>
        </p:nvSpPr>
        <p:spPr>
          <a:xfrm>
            <a:off x="1210350" y="1331450"/>
            <a:ext cx="6723300" cy="2167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77" name="Google Shape;177;p29"/>
          <p:cNvSpPr txBox="1">
            <a:spLocks noGrp="1"/>
          </p:cNvSpPr>
          <p:nvPr>
            <p:ph type="subTitle" idx="1"/>
          </p:nvPr>
        </p:nvSpPr>
        <p:spPr>
          <a:xfrm>
            <a:off x="2486850" y="3818250"/>
            <a:ext cx="4170300" cy="836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40C1AC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Page 3">
  <p:cSld name="CUSTOM_1_1">
    <p:bg>
      <p:bgPr>
        <a:solidFill>
          <a:srgbClr val="FFFFFF"/>
        </a:solidFill>
        <a:effectLst/>
      </p:bgPr>
    </p:bg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Google Shape;179;p3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3" cy="5715002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30"/>
          <p:cNvSpPr txBox="1">
            <a:spLocks noGrp="1"/>
          </p:cNvSpPr>
          <p:nvPr>
            <p:ph type="title"/>
          </p:nvPr>
        </p:nvSpPr>
        <p:spPr>
          <a:xfrm>
            <a:off x="1210350" y="1331450"/>
            <a:ext cx="6723300" cy="2167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81" name="Google Shape;181;p30"/>
          <p:cNvSpPr txBox="1">
            <a:spLocks noGrp="1"/>
          </p:cNvSpPr>
          <p:nvPr>
            <p:ph type="subTitle" idx="1"/>
          </p:nvPr>
        </p:nvSpPr>
        <p:spPr>
          <a:xfrm>
            <a:off x="2486850" y="3818250"/>
            <a:ext cx="4170300" cy="836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40C1AC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82" name="Google Shape;182;p30"/>
          <p:cNvSpPr txBox="1">
            <a:spLocks noGrp="1"/>
          </p:cNvSpPr>
          <p:nvPr>
            <p:ph type="subTitle" idx="2"/>
          </p:nvPr>
        </p:nvSpPr>
        <p:spPr>
          <a:xfrm>
            <a:off x="673950" y="4819575"/>
            <a:ext cx="3224100" cy="319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83" name="Google Shape;183;p30"/>
          <p:cNvSpPr txBox="1">
            <a:spLocks noGrp="1"/>
          </p:cNvSpPr>
          <p:nvPr>
            <p:ph type="subTitle" idx="3"/>
          </p:nvPr>
        </p:nvSpPr>
        <p:spPr>
          <a:xfrm>
            <a:off x="5245950" y="4819575"/>
            <a:ext cx="3224100" cy="396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Page 4">
  <p:cSld name="CUSTOM_1_1_1">
    <p:bg>
      <p:bgPr>
        <a:solidFill>
          <a:srgbClr val="004B75"/>
        </a:solidFill>
        <a:effectLst/>
      </p:bgPr>
    </p:bg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Google Shape;185;p3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p31"/>
          <p:cNvSpPr txBox="1">
            <a:spLocks noGrp="1"/>
          </p:cNvSpPr>
          <p:nvPr>
            <p:ph type="title"/>
          </p:nvPr>
        </p:nvSpPr>
        <p:spPr>
          <a:xfrm>
            <a:off x="1210350" y="1331450"/>
            <a:ext cx="6723300" cy="2167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87" name="Google Shape;187;p31"/>
          <p:cNvSpPr txBox="1">
            <a:spLocks noGrp="1"/>
          </p:cNvSpPr>
          <p:nvPr>
            <p:ph type="subTitle" idx="1"/>
          </p:nvPr>
        </p:nvSpPr>
        <p:spPr>
          <a:xfrm>
            <a:off x="673950" y="4819575"/>
            <a:ext cx="3224100" cy="319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88" name="Google Shape;188;p31"/>
          <p:cNvSpPr txBox="1">
            <a:spLocks noGrp="1"/>
          </p:cNvSpPr>
          <p:nvPr>
            <p:ph type="subTitle" idx="2"/>
          </p:nvPr>
        </p:nvSpPr>
        <p:spPr>
          <a:xfrm>
            <a:off x="5245950" y="4819575"/>
            <a:ext cx="3224100" cy="396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Page 2">
  <p:cSld name="CUSTOM_1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32"/>
          <p:cNvSpPr txBox="1">
            <a:spLocks noGrp="1"/>
          </p:cNvSpPr>
          <p:nvPr>
            <p:ph type="title"/>
          </p:nvPr>
        </p:nvSpPr>
        <p:spPr>
          <a:xfrm>
            <a:off x="1210350" y="803275"/>
            <a:ext cx="6723300" cy="2167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91" name="Google Shape;191;p32"/>
          <p:cNvSpPr txBox="1">
            <a:spLocks noGrp="1"/>
          </p:cNvSpPr>
          <p:nvPr>
            <p:ph type="subTitle" idx="1"/>
          </p:nvPr>
        </p:nvSpPr>
        <p:spPr>
          <a:xfrm>
            <a:off x="2635350" y="3092013"/>
            <a:ext cx="3873300" cy="319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2pPr>
            <a:lvl3pPr lvl="2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3pPr>
            <a:lvl4pPr lvl="3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4pPr>
            <a:lvl5pPr lvl="4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5pPr>
            <a:lvl6pPr lvl="5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6pPr>
            <a:lvl7pPr lvl="6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7pPr>
            <a:lvl8pPr lvl="7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8pPr>
            <a:lvl9pPr lvl="8" algn="ctr" rtl="0">
              <a:spcBef>
                <a:spcPts val="1600"/>
              </a:spcBef>
              <a:spcAft>
                <a:spcPts val="160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9pPr>
          </a:lstStyle>
          <a:p>
            <a:endParaRPr/>
          </a:p>
        </p:txBody>
      </p:sp>
      <p:sp>
        <p:nvSpPr>
          <p:cNvPr id="192" name="Google Shape;192;p32"/>
          <p:cNvSpPr txBox="1">
            <a:spLocks noGrp="1"/>
          </p:cNvSpPr>
          <p:nvPr>
            <p:ph type="body" idx="2"/>
          </p:nvPr>
        </p:nvSpPr>
        <p:spPr>
          <a:xfrm>
            <a:off x="2151150" y="3532150"/>
            <a:ext cx="4841700" cy="1199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1pPr>
            <a:lvl2pPr marL="914400" lvl="1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2pPr>
            <a:lvl3pPr marL="1371600" lvl="2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3pPr>
            <a:lvl4pPr marL="1828800" lvl="3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4pPr>
            <a:lvl5pPr marL="2286000" lvl="4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5pPr>
            <a:lvl6pPr marL="2743200" lvl="5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6pPr>
            <a:lvl7pPr marL="3200400" lvl="6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7pPr>
            <a:lvl8pPr marL="3657600" lvl="7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8pPr>
            <a:lvl9pPr marL="4114800" lvl="8" indent="-298450" algn="ctr" rtl="0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 txBox="1">
            <a:spLocks noGrp="1"/>
          </p:cNvSpPr>
          <p:nvPr>
            <p:ph type="title"/>
          </p:nvPr>
        </p:nvSpPr>
        <p:spPr>
          <a:xfrm>
            <a:off x="628650" y="304272"/>
            <a:ext cx="7886700" cy="11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body" idx="1"/>
          </p:nvPr>
        </p:nvSpPr>
        <p:spPr>
          <a:xfrm>
            <a:off x="628650" y="1521354"/>
            <a:ext cx="7886700" cy="3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Page">
  <p:cSld name="CUSTOM_1_1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" name="Google Shape;194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33"/>
          <p:cNvSpPr txBox="1">
            <a:spLocks noGrp="1"/>
          </p:cNvSpPr>
          <p:nvPr>
            <p:ph type="title"/>
          </p:nvPr>
        </p:nvSpPr>
        <p:spPr>
          <a:xfrm>
            <a:off x="1210350" y="803275"/>
            <a:ext cx="6723300" cy="2167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96" name="Google Shape;196;p33"/>
          <p:cNvSpPr txBox="1">
            <a:spLocks noGrp="1"/>
          </p:cNvSpPr>
          <p:nvPr>
            <p:ph type="subTitle" idx="1"/>
          </p:nvPr>
        </p:nvSpPr>
        <p:spPr>
          <a:xfrm>
            <a:off x="2635350" y="3092013"/>
            <a:ext cx="3873300" cy="319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2pPr>
            <a:lvl3pPr lvl="2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3pPr>
            <a:lvl4pPr lvl="3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4pPr>
            <a:lvl5pPr lvl="4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5pPr>
            <a:lvl6pPr lvl="5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6pPr>
            <a:lvl7pPr lvl="6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7pPr>
            <a:lvl8pPr lvl="7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8pPr>
            <a:lvl9pPr lvl="8" algn="ctr" rtl="0">
              <a:spcBef>
                <a:spcPts val="1600"/>
              </a:spcBef>
              <a:spcAft>
                <a:spcPts val="160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9pPr>
          </a:lstStyle>
          <a:p>
            <a:endParaRPr/>
          </a:p>
        </p:txBody>
      </p:sp>
      <p:sp>
        <p:nvSpPr>
          <p:cNvPr id="197" name="Google Shape;197;p33"/>
          <p:cNvSpPr txBox="1">
            <a:spLocks noGrp="1"/>
          </p:cNvSpPr>
          <p:nvPr>
            <p:ph type="body" idx="2"/>
          </p:nvPr>
        </p:nvSpPr>
        <p:spPr>
          <a:xfrm>
            <a:off x="2151150" y="3532150"/>
            <a:ext cx="4841700" cy="1199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1pPr>
            <a:lvl2pPr marL="914400" lvl="1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2pPr>
            <a:lvl3pPr marL="1371600" lvl="2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3pPr>
            <a:lvl4pPr marL="1828800" lvl="3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4pPr>
            <a:lvl5pPr marL="2286000" lvl="4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5pPr>
            <a:lvl6pPr marL="2743200" lvl="5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6pPr>
            <a:lvl7pPr marL="3200400" lvl="6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7pPr>
            <a:lvl8pPr marL="3657600" lvl="7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8pPr>
            <a:lvl9pPr marL="4114800" lvl="8" indent="-298450" algn="ctr" rtl="0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ight Full Page">
  <p:cSld name="SECTION_TITLE_AND_DESCRIPTION"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34"/>
          <p:cNvSpPr txBox="1">
            <a:spLocks noGrp="1"/>
          </p:cNvSpPr>
          <p:nvPr>
            <p:ph type="body" idx="1"/>
          </p:nvPr>
        </p:nvSpPr>
        <p:spPr>
          <a:xfrm>
            <a:off x="1143000" y="1998125"/>
            <a:ext cx="5043300" cy="253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200" name="Google Shape;200;p34"/>
          <p:cNvSpPr txBox="1">
            <a:spLocks noGrp="1"/>
          </p:cNvSpPr>
          <p:nvPr>
            <p:ph type="title"/>
          </p:nvPr>
        </p:nvSpPr>
        <p:spPr>
          <a:xfrm>
            <a:off x="1143000" y="804525"/>
            <a:ext cx="3109800" cy="6780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201" name="Google Shape;201;p34"/>
          <p:cNvSpPr txBox="1">
            <a:spLocks noGrp="1"/>
          </p:cNvSpPr>
          <p:nvPr>
            <p:ph type="subTitle" idx="2"/>
          </p:nvPr>
        </p:nvSpPr>
        <p:spPr>
          <a:xfrm>
            <a:off x="6540025" y="1998125"/>
            <a:ext cx="1701600" cy="2409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D68C4"/>
              </a:buClr>
              <a:buSzPts val="1100"/>
              <a:buFont typeface="Poppins SemiBold"/>
              <a:buNone/>
              <a:defRPr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02" name="Google Shape;202;p34"/>
          <p:cNvSpPr txBox="1">
            <a:spLocks noGrp="1"/>
          </p:cNvSpPr>
          <p:nvPr>
            <p:ph type="title" idx="3"/>
          </p:nvPr>
        </p:nvSpPr>
        <p:spPr>
          <a:xfrm>
            <a:off x="1143000" y="1655388"/>
            <a:ext cx="3109800" cy="1821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0C1AC"/>
              </a:buClr>
              <a:buSzPts val="800"/>
              <a:buFont typeface="Bitter"/>
              <a:buNone/>
              <a:defRPr sz="800">
                <a:solidFill>
                  <a:srgbClr val="40C1AC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ight Half Page ">
  <p:cSld name="SECTION_TITLE_AND_DESCRIPTION_4"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35"/>
          <p:cNvSpPr txBox="1">
            <a:spLocks noGrp="1"/>
          </p:cNvSpPr>
          <p:nvPr>
            <p:ph type="body" idx="1"/>
          </p:nvPr>
        </p:nvSpPr>
        <p:spPr>
          <a:xfrm>
            <a:off x="4598200" y="2321750"/>
            <a:ext cx="3643500" cy="253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205" name="Google Shape;205;p35"/>
          <p:cNvSpPr txBox="1">
            <a:spLocks noGrp="1"/>
          </p:cNvSpPr>
          <p:nvPr>
            <p:ph type="title"/>
          </p:nvPr>
        </p:nvSpPr>
        <p:spPr>
          <a:xfrm>
            <a:off x="4598197" y="804525"/>
            <a:ext cx="3109800" cy="10221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206" name="Google Shape;206;p35"/>
          <p:cNvSpPr txBox="1">
            <a:spLocks noGrp="1"/>
          </p:cNvSpPr>
          <p:nvPr>
            <p:ph type="title" idx="2"/>
          </p:nvPr>
        </p:nvSpPr>
        <p:spPr>
          <a:xfrm>
            <a:off x="4598200" y="1979013"/>
            <a:ext cx="3109800" cy="1821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0C1AC"/>
              </a:buClr>
              <a:buSzPts val="800"/>
              <a:buFont typeface="Bitter"/>
              <a:buNone/>
              <a:defRPr sz="800">
                <a:solidFill>
                  <a:srgbClr val="40C1AC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deo">
  <p:cSld name="CUSTOM_2"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36"/>
          <p:cNvSpPr txBox="1">
            <a:spLocks noGrp="1"/>
          </p:cNvSpPr>
          <p:nvPr>
            <p:ph type="subTitle" idx="1"/>
          </p:nvPr>
        </p:nvSpPr>
        <p:spPr>
          <a:xfrm>
            <a:off x="1425450" y="4163925"/>
            <a:ext cx="6293100" cy="864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D68C4"/>
              </a:buClr>
              <a:buSzPts val="1100"/>
              <a:buFont typeface="Poppins SemiBold"/>
              <a:buNone/>
              <a:defRPr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09" name="Google Shape;209;p36"/>
          <p:cNvSpPr/>
          <p:nvPr/>
        </p:nvSpPr>
        <p:spPr>
          <a:xfrm>
            <a:off x="3603300" y="1656100"/>
            <a:ext cx="1937400" cy="1133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2D68C4"/>
                </a:solidFill>
                <a:latin typeface="Poppins"/>
                <a:ea typeface="Poppins"/>
                <a:cs typeface="Poppins"/>
                <a:sym typeface="Poppins"/>
              </a:rPr>
              <a:t>Place Video Here</a:t>
            </a:r>
            <a:endParaRPr sz="1000">
              <a:solidFill>
                <a:srgbClr val="2D68C4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2D68C4"/>
                </a:solidFill>
                <a:latin typeface="Poppins"/>
                <a:ea typeface="Poppins"/>
                <a:cs typeface="Poppins"/>
                <a:sym typeface="Poppins"/>
              </a:rPr>
              <a:t>Make Video box much larger than this one </a:t>
            </a:r>
            <a:endParaRPr sz="1000">
              <a:solidFill>
                <a:srgbClr val="2D68C4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sual anchor">
  <p:cSld name="CUSTOM_2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37"/>
          <p:cNvSpPr txBox="1">
            <a:spLocks noGrp="1"/>
          </p:cNvSpPr>
          <p:nvPr>
            <p:ph type="subTitle" idx="1"/>
          </p:nvPr>
        </p:nvSpPr>
        <p:spPr>
          <a:xfrm>
            <a:off x="1425450" y="4163925"/>
            <a:ext cx="6293100" cy="864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D68C4"/>
              </a:buClr>
              <a:buSzPts val="1100"/>
              <a:buFont typeface="Poppins SemiBold"/>
              <a:buNone/>
              <a:defRPr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pic>
        <p:nvPicPr>
          <p:cNvPr id="212" name="Google Shape;212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7" cy="89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SECTION_TITLE_AND_DESCRIPTION_4_1"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38"/>
          <p:cNvSpPr txBox="1">
            <a:spLocks noGrp="1"/>
          </p:cNvSpPr>
          <p:nvPr>
            <p:ph type="title"/>
          </p:nvPr>
        </p:nvSpPr>
        <p:spPr>
          <a:xfrm>
            <a:off x="1143000" y="579500"/>
            <a:ext cx="6827100" cy="3672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sz="2200" b="1"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215" name="Google Shape;215;p38"/>
          <p:cNvSpPr txBox="1">
            <a:spLocks noGrp="1"/>
          </p:cNvSpPr>
          <p:nvPr>
            <p:ph type="subTitle" idx="1"/>
          </p:nvPr>
        </p:nvSpPr>
        <p:spPr>
          <a:xfrm>
            <a:off x="2703900" y="4409150"/>
            <a:ext cx="3705300" cy="515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D68C4"/>
              </a:buClr>
              <a:buSzPts val="1100"/>
              <a:buFont typeface="Poppins SemiBold"/>
              <a:buNone/>
              <a:defRPr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16" name="Google Shape;216;p38"/>
          <p:cNvSpPr/>
          <p:nvPr/>
        </p:nvSpPr>
        <p:spPr>
          <a:xfrm>
            <a:off x="1540100" y="4252050"/>
            <a:ext cx="633900" cy="6339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ighlight 1">
  <p:cSld name="SECTION_TITLE_AND_DESCRIPTION_3"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39"/>
          <p:cNvSpPr txBox="1">
            <a:spLocks noGrp="1"/>
          </p:cNvSpPr>
          <p:nvPr>
            <p:ph type="body" idx="1"/>
          </p:nvPr>
        </p:nvSpPr>
        <p:spPr>
          <a:xfrm>
            <a:off x="5513625" y="2365750"/>
            <a:ext cx="2497800" cy="253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219" name="Google Shape;219;p39"/>
          <p:cNvSpPr txBox="1">
            <a:spLocks noGrp="1"/>
          </p:cNvSpPr>
          <p:nvPr>
            <p:ph type="title"/>
          </p:nvPr>
        </p:nvSpPr>
        <p:spPr>
          <a:xfrm>
            <a:off x="1143000" y="1152000"/>
            <a:ext cx="3252900" cy="3411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Font typeface="Poppins ExtraBold"/>
              <a:buNone/>
              <a:defRPr sz="4800"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220" name="Google Shape;220;p39"/>
          <p:cNvSpPr txBox="1">
            <a:spLocks noGrp="1"/>
          </p:cNvSpPr>
          <p:nvPr>
            <p:ph type="subTitle" idx="2"/>
          </p:nvPr>
        </p:nvSpPr>
        <p:spPr>
          <a:xfrm>
            <a:off x="5513650" y="1457025"/>
            <a:ext cx="2497800" cy="864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D68C4"/>
              </a:buClr>
              <a:buSzPts val="1100"/>
              <a:buFont typeface="Poppins SemiBold"/>
              <a:buNone/>
              <a:defRPr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cxnSp>
        <p:nvCxnSpPr>
          <p:cNvPr id="221" name="Google Shape;221;p39"/>
          <p:cNvCxnSpPr/>
          <p:nvPr/>
        </p:nvCxnSpPr>
        <p:spPr>
          <a:xfrm>
            <a:off x="5139500" y="1152000"/>
            <a:ext cx="0" cy="341100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ighlight 2">
  <p:cSld name="SECTION_TITLE_AND_DESCRIPTION_3_1"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40"/>
          <p:cNvSpPr txBox="1">
            <a:spLocks noGrp="1"/>
          </p:cNvSpPr>
          <p:nvPr>
            <p:ph type="body" idx="1"/>
          </p:nvPr>
        </p:nvSpPr>
        <p:spPr>
          <a:xfrm>
            <a:off x="1143000" y="2365750"/>
            <a:ext cx="2497800" cy="253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224" name="Google Shape;224;p40"/>
          <p:cNvSpPr txBox="1">
            <a:spLocks noGrp="1"/>
          </p:cNvSpPr>
          <p:nvPr>
            <p:ph type="subTitle" idx="2"/>
          </p:nvPr>
        </p:nvSpPr>
        <p:spPr>
          <a:xfrm>
            <a:off x="1143000" y="1457025"/>
            <a:ext cx="2497800" cy="864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D68C4"/>
              </a:buClr>
              <a:buSzPts val="1100"/>
              <a:buFont typeface="Poppins SemiBold"/>
              <a:buNone/>
              <a:defRPr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cxnSp>
        <p:nvCxnSpPr>
          <p:cNvPr id="225" name="Google Shape;225;p40"/>
          <p:cNvCxnSpPr/>
          <p:nvPr/>
        </p:nvCxnSpPr>
        <p:spPr>
          <a:xfrm>
            <a:off x="3851225" y="1152000"/>
            <a:ext cx="0" cy="341100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26" name="Google Shape;226;p40"/>
          <p:cNvSpPr txBox="1">
            <a:spLocks noGrp="1"/>
          </p:cNvSpPr>
          <p:nvPr>
            <p:ph type="title"/>
          </p:nvPr>
        </p:nvSpPr>
        <p:spPr>
          <a:xfrm>
            <a:off x="4416775" y="1152000"/>
            <a:ext cx="3568200" cy="3411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Font typeface="Poppins ExtraBold"/>
              <a:buNone/>
              <a:defRPr sz="4800"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ader &amp; Footer">
  <p:cSld name="SECTION_TITLE_AND_DESCRIPTION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41"/>
          <p:cNvSpPr txBox="1">
            <a:spLocks noGrp="1"/>
          </p:cNvSpPr>
          <p:nvPr>
            <p:ph type="title"/>
          </p:nvPr>
        </p:nvSpPr>
        <p:spPr>
          <a:xfrm>
            <a:off x="1142997" y="804525"/>
            <a:ext cx="3109800" cy="10221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229" name="Google Shape;229;p41"/>
          <p:cNvSpPr txBox="1">
            <a:spLocks noGrp="1"/>
          </p:cNvSpPr>
          <p:nvPr>
            <p:ph type="title" idx="2"/>
          </p:nvPr>
        </p:nvSpPr>
        <p:spPr>
          <a:xfrm>
            <a:off x="1143000" y="1826625"/>
            <a:ext cx="3109800" cy="3597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0C1AC"/>
              </a:buClr>
              <a:buSzPts val="800"/>
              <a:buFont typeface="Bitter"/>
              <a:buNone/>
              <a:defRPr sz="800">
                <a:solidFill>
                  <a:srgbClr val="40C1AC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230" name="Google Shape;230;p41"/>
          <p:cNvSpPr txBox="1">
            <a:spLocks noGrp="1"/>
          </p:cNvSpPr>
          <p:nvPr>
            <p:ph type="body" idx="1"/>
          </p:nvPr>
        </p:nvSpPr>
        <p:spPr>
          <a:xfrm>
            <a:off x="1143000" y="2321750"/>
            <a:ext cx="4303800" cy="253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231" name="Google Shape;231;p41"/>
          <p:cNvSpPr txBox="1">
            <a:spLocks noGrp="1"/>
          </p:cNvSpPr>
          <p:nvPr>
            <p:ph type="subTitle" idx="3"/>
          </p:nvPr>
        </p:nvSpPr>
        <p:spPr>
          <a:xfrm>
            <a:off x="5995600" y="2321750"/>
            <a:ext cx="2246100" cy="2409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D68C4"/>
              </a:buClr>
              <a:buSzPts val="1100"/>
              <a:buFont typeface="Poppins SemiBold"/>
              <a:buNone/>
              <a:defRPr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32" name="Google Shape;232;p41"/>
          <p:cNvSpPr txBox="1"/>
          <p:nvPr/>
        </p:nvSpPr>
        <p:spPr>
          <a:xfrm>
            <a:off x="1525" y="5241950"/>
            <a:ext cx="5956500" cy="28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rPr>
              <a:t>CAPTIONS AND CREDITS</a:t>
            </a:r>
            <a:endParaRPr sz="700">
              <a:solidFill>
                <a:srgbClr val="7F808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33" name="Google Shape;233;p41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7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rPr>
              <a:t>‹#›</a:t>
            </a:fld>
            <a:endParaRPr sz="700">
              <a:solidFill>
                <a:srgbClr val="7F808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34" name="Google Shape;234;p41"/>
          <p:cNvSpPr txBox="1"/>
          <p:nvPr/>
        </p:nvSpPr>
        <p:spPr>
          <a:xfrm>
            <a:off x="1126625" y="0"/>
            <a:ext cx="1353600" cy="56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7430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 b="1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rPr>
              <a:t>SECTION TITLE</a:t>
            </a:r>
            <a:endParaRPr sz="700" b="1">
              <a:solidFill>
                <a:srgbClr val="7F808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35" name="Google Shape;235;p41"/>
          <p:cNvSpPr txBox="1"/>
          <p:nvPr/>
        </p:nvSpPr>
        <p:spPr>
          <a:xfrm>
            <a:off x="2480225" y="0"/>
            <a:ext cx="1353600" cy="56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7430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 b="1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rPr>
              <a:t>SECTION TITLE</a:t>
            </a:r>
            <a:endParaRPr sz="700" b="1">
              <a:solidFill>
                <a:srgbClr val="7F808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36" name="Google Shape;236;p41"/>
          <p:cNvSpPr txBox="1"/>
          <p:nvPr/>
        </p:nvSpPr>
        <p:spPr>
          <a:xfrm>
            <a:off x="3833825" y="0"/>
            <a:ext cx="1353600" cy="56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7430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 b="1">
                <a:solidFill>
                  <a:srgbClr val="397ED0"/>
                </a:solidFill>
                <a:latin typeface="Poppins"/>
                <a:ea typeface="Poppins"/>
                <a:cs typeface="Poppins"/>
                <a:sym typeface="Poppins"/>
              </a:rPr>
              <a:t>SECTION TITLE</a:t>
            </a:r>
            <a:endParaRPr sz="700" b="1">
              <a:solidFill>
                <a:srgbClr val="397ED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237" name="Google Shape;237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0050" y="227788"/>
            <a:ext cx="219456" cy="1645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ark Full Page">
  <p:cSld name="SECTION_TITLE_AND_DESCRIPTION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42"/>
          <p:cNvSpPr txBox="1">
            <a:spLocks noGrp="1"/>
          </p:cNvSpPr>
          <p:nvPr>
            <p:ph type="body" idx="1"/>
          </p:nvPr>
        </p:nvSpPr>
        <p:spPr>
          <a:xfrm>
            <a:off x="1143000" y="1998125"/>
            <a:ext cx="5043300" cy="253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1pPr>
            <a:lvl2pPr marL="914400" lvl="1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2pPr>
            <a:lvl3pPr marL="1371600" lvl="2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3pPr>
            <a:lvl4pPr marL="1828800" lvl="3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4pPr>
            <a:lvl5pPr marL="2286000" lvl="4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5pPr>
            <a:lvl6pPr marL="2743200" lvl="5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6pPr>
            <a:lvl7pPr marL="3200400" lvl="6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7pPr>
            <a:lvl8pPr marL="3657600" lvl="7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8pPr>
            <a:lvl9pPr marL="4114800" lvl="8" indent="-298450" rtl="0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240" name="Google Shape;240;p42"/>
          <p:cNvSpPr txBox="1">
            <a:spLocks noGrp="1"/>
          </p:cNvSpPr>
          <p:nvPr>
            <p:ph type="title"/>
          </p:nvPr>
        </p:nvSpPr>
        <p:spPr>
          <a:xfrm>
            <a:off x="1143000" y="804525"/>
            <a:ext cx="3109800" cy="6780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20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241" name="Google Shape;241;p42"/>
          <p:cNvSpPr txBox="1">
            <a:spLocks noGrp="1"/>
          </p:cNvSpPr>
          <p:nvPr>
            <p:ph type="subTitle" idx="2"/>
          </p:nvPr>
        </p:nvSpPr>
        <p:spPr>
          <a:xfrm>
            <a:off x="6540025" y="1998125"/>
            <a:ext cx="1701600" cy="2409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Poppins SemiBold"/>
              <a:buNone/>
              <a:defRPr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242" name="Google Shape;242;p42"/>
          <p:cNvSpPr txBox="1">
            <a:spLocks noGrp="1"/>
          </p:cNvSpPr>
          <p:nvPr>
            <p:ph type="title" idx="3"/>
          </p:nvPr>
        </p:nvSpPr>
        <p:spPr>
          <a:xfrm>
            <a:off x="1143000" y="1655388"/>
            <a:ext cx="3109800" cy="1821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0C1AC"/>
              </a:buClr>
              <a:buSzPts val="800"/>
              <a:buFont typeface="Bitter"/>
              <a:buNone/>
              <a:defRPr sz="800">
                <a:solidFill>
                  <a:srgbClr val="40C1AC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 txBox="1">
            <a:spLocks noGrp="1"/>
          </p:cNvSpPr>
          <p:nvPr>
            <p:ph type="title"/>
          </p:nvPr>
        </p:nvSpPr>
        <p:spPr>
          <a:xfrm>
            <a:off x="623888" y="1424783"/>
            <a:ext cx="7886700" cy="23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60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body" idx="1"/>
          </p:nvPr>
        </p:nvSpPr>
        <p:spPr>
          <a:xfrm>
            <a:off x="623888" y="3824553"/>
            <a:ext cx="7886700" cy="125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43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5" name="Google Shape;245;p43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6" name="Google Shape;246;p43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1">
  <p:cSld name="BLANK_1"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44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9" name="Google Shape;249;p44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50" name="Google Shape;250;p44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45"/>
          <p:cNvSpPr txBox="1">
            <a:spLocks noGrp="1"/>
          </p:cNvSpPr>
          <p:nvPr>
            <p:ph type="title"/>
          </p:nvPr>
        </p:nvSpPr>
        <p:spPr>
          <a:xfrm>
            <a:off x="311700" y="494472"/>
            <a:ext cx="8520600" cy="636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53" name="Google Shape;253;p45"/>
          <p:cNvSpPr txBox="1">
            <a:spLocks noGrp="1"/>
          </p:cNvSpPr>
          <p:nvPr>
            <p:ph type="body" idx="1"/>
          </p:nvPr>
        </p:nvSpPr>
        <p:spPr>
          <a:xfrm>
            <a:off x="311700" y="1280528"/>
            <a:ext cx="8520600" cy="3795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rtl="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254" name="Google Shape;254;p45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46"/>
          <p:cNvSpPr txBox="1">
            <a:spLocks noGrp="1"/>
          </p:cNvSpPr>
          <p:nvPr>
            <p:ph type="ctrTitle"/>
          </p:nvPr>
        </p:nvSpPr>
        <p:spPr>
          <a:xfrm>
            <a:off x="311708" y="827306"/>
            <a:ext cx="8520600" cy="2280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257" name="Google Shape;257;p46"/>
          <p:cNvSpPr txBox="1">
            <a:spLocks noGrp="1"/>
          </p:cNvSpPr>
          <p:nvPr>
            <p:ph type="subTitle" idx="1"/>
          </p:nvPr>
        </p:nvSpPr>
        <p:spPr>
          <a:xfrm>
            <a:off x="311700" y="3149028"/>
            <a:ext cx="8520600" cy="880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258" name="Google Shape;258;p46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1">
  <p:cSld name="CUSTOM_3"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47"/>
          <p:cNvSpPr txBox="1">
            <a:spLocks noGrp="1"/>
          </p:cNvSpPr>
          <p:nvPr>
            <p:ph type="title"/>
          </p:nvPr>
        </p:nvSpPr>
        <p:spPr>
          <a:xfrm>
            <a:off x="935325" y="967625"/>
            <a:ext cx="5149800" cy="1519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latin typeface="Poppins"/>
                <a:ea typeface="Poppins"/>
                <a:cs typeface="Poppins"/>
                <a:sym typeface="Poppi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latin typeface="Poppins"/>
                <a:ea typeface="Poppins"/>
                <a:cs typeface="Poppins"/>
                <a:sym typeface="Poppi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latin typeface="Poppins"/>
                <a:ea typeface="Poppins"/>
                <a:cs typeface="Poppins"/>
                <a:sym typeface="Poppi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latin typeface="Poppins"/>
                <a:ea typeface="Poppins"/>
                <a:cs typeface="Poppins"/>
                <a:sym typeface="Poppi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latin typeface="Poppins"/>
                <a:ea typeface="Poppins"/>
                <a:cs typeface="Poppins"/>
                <a:sym typeface="Poppi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latin typeface="Poppins"/>
                <a:ea typeface="Poppins"/>
                <a:cs typeface="Poppins"/>
                <a:sym typeface="Poppi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latin typeface="Poppins"/>
                <a:ea typeface="Poppins"/>
                <a:cs typeface="Poppins"/>
                <a:sym typeface="Poppi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261" name="Google Shape;261;p47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Clr>
                <a:srgbClr val="000000"/>
              </a:buClr>
              <a:buSzPts val="1100"/>
              <a:buFont typeface="Arial"/>
              <a:buNone/>
              <a:defRPr/>
            </a:lvl1pPr>
            <a:lvl2pPr lvl="1" rtl="0">
              <a:buClr>
                <a:srgbClr val="000000"/>
              </a:buClr>
              <a:buSzPts val="1100"/>
              <a:buFont typeface="Arial"/>
              <a:buNone/>
              <a:defRPr/>
            </a:lvl2pPr>
            <a:lvl3pPr lvl="2" rtl="0">
              <a:buClr>
                <a:srgbClr val="000000"/>
              </a:buClr>
              <a:buSzPts val="1100"/>
              <a:buFont typeface="Arial"/>
              <a:buNone/>
              <a:defRPr/>
            </a:lvl3pPr>
            <a:lvl4pPr lvl="3" rtl="0">
              <a:buClr>
                <a:srgbClr val="000000"/>
              </a:buClr>
              <a:buSzPts val="1100"/>
              <a:buFont typeface="Arial"/>
              <a:buNone/>
              <a:defRPr/>
            </a:lvl4pPr>
            <a:lvl5pPr lvl="4" rtl="0">
              <a:buClr>
                <a:srgbClr val="000000"/>
              </a:buClr>
              <a:buSzPts val="1100"/>
              <a:buFont typeface="Arial"/>
              <a:buNone/>
              <a:defRPr/>
            </a:lvl5pPr>
            <a:lvl6pPr lvl="5" rtl="0">
              <a:buClr>
                <a:srgbClr val="000000"/>
              </a:buClr>
              <a:buSzPts val="1100"/>
              <a:buFont typeface="Arial"/>
              <a:buNone/>
              <a:defRPr/>
            </a:lvl6pPr>
            <a:lvl7pPr lvl="6" rtl="0">
              <a:buClr>
                <a:srgbClr val="000000"/>
              </a:buClr>
              <a:buSzPts val="1100"/>
              <a:buFont typeface="Arial"/>
              <a:buNone/>
              <a:defRPr/>
            </a:lvl7pPr>
            <a:lvl8pPr lvl="7" rtl="0">
              <a:buClr>
                <a:srgbClr val="000000"/>
              </a:buClr>
              <a:buSzPts val="1100"/>
              <a:buFont typeface="Arial"/>
              <a:buNone/>
              <a:defRPr/>
            </a:lvl8pPr>
            <a:lvl9pPr lvl="8" rtl="0">
              <a:buClr>
                <a:srgbClr val="000000"/>
              </a:buClr>
              <a:buSzPts val="1100"/>
              <a:buFont typeface="Arial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Page 1">
  <p:cSld name="CUSTOM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49"/>
          <p:cNvSpPr txBox="1">
            <a:spLocks noGrp="1"/>
          </p:cNvSpPr>
          <p:nvPr>
            <p:ph type="title"/>
          </p:nvPr>
        </p:nvSpPr>
        <p:spPr>
          <a:xfrm>
            <a:off x="1210350" y="1331450"/>
            <a:ext cx="6723300" cy="2167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68" name="Google Shape;268;p49"/>
          <p:cNvSpPr txBox="1">
            <a:spLocks noGrp="1"/>
          </p:cNvSpPr>
          <p:nvPr>
            <p:ph type="subTitle" idx="1"/>
          </p:nvPr>
        </p:nvSpPr>
        <p:spPr>
          <a:xfrm>
            <a:off x="2486850" y="3818250"/>
            <a:ext cx="4170300" cy="836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40C1AC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Page 2">
  <p:cSld name="CUSTOM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0" name="Google Shape;270;p5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8229601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71" name="Google Shape;271;p50"/>
          <p:cNvSpPr txBox="1">
            <a:spLocks noGrp="1"/>
          </p:cNvSpPr>
          <p:nvPr>
            <p:ph type="title"/>
          </p:nvPr>
        </p:nvSpPr>
        <p:spPr>
          <a:xfrm>
            <a:off x="1210350" y="1331450"/>
            <a:ext cx="6723300" cy="2167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72" name="Google Shape;272;p50"/>
          <p:cNvSpPr txBox="1">
            <a:spLocks noGrp="1"/>
          </p:cNvSpPr>
          <p:nvPr>
            <p:ph type="subTitle" idx="1"/>
          </p:nvPr>
        </p:nvSpPr>
        <p:spPr>
          <a:xfrm>
            <a:off x="2486850" y="3818250"/>
            <a:ext cx="4170300" cy="836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40C1AC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Page 3">
  <p:cSld name="CUSTOM_1_1">
    <p:bg>
      <p:bgPr>
        <a:solidFill>
          <a:srgbClr val="FFFFFF"/>
        </a:solidFill>
        <a:effectLst/>
      </p:bgPr>
    </p:bg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4" name="Google Shape;274;p5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8229601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75" name="Google Shape;275;p51"/>
          <p:cNvSpPr txBox="1">
            <a:spLocks noGrp="1"/>
          </p:cNvSpPr>
          <p:nvPr>
            <p:ph type="title"/>
          </p:nvPr>
        </p:nvSpPr>
        <p:spPr>
          <a:xfrm>
            <a:off x="1210350" y="1331450"/>
            <a:ext cx="6723300" cy="2167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76" name="Google Shape;276;p51"/>
          <p:cNvSpPr txBox="1">
            <a:spLocks noGrp="1"/>
          </p:cNvSpPr>
          <p:nvPr>
            <p:ph type="subTitle" idx="1"/>
          </p:nvPr>
        </p:nvSpPr>
        <p:spPr>
          <a:xfrm>
            <a:off x="2486850" y="3818250"/>
            <a:ext cx="4170300" cy="836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40C1AC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77" name="Google Shape;277;p51"/>
          <p:cNvSpPr txBox="1">
            <a:spLocks noGrp="1"/>
          </p:cNvSpPr>
          <p:nvPr>
            <p:ph type="subTitle" idx="2"/>
          </p:nvPr>
        </p:nvSpPr>
        <p:spPr>
          <a:xfrm>
            <a:off x="673950" y="4819575"/>
            <a:ext cx="3224100" cy="319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78" name="Google Shape;278;p51"/>
          <p:cNvSpPr txBox="1">
            <a:spLocks noGrp="1"/>
          </p:cNvSpPr>
          <p:nvPr>
            <p:ph type="subTitle" idx="3"/>
          </p:nvPr>
        </p:nvSpPr>
        <p:spPr>
          <a:xfrm>
            <a:off x="5245950" y="4819575"/>
            <a:ext cx="3224100" cy="396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Page 4">
  <p:cSld name="CUSTOM_1_1_1">
    <p:bg>
      <p:bgPr>
        <a:solidFill>
          <a:srgbClr val="004B75"/>
        </a:solidFill>
        <a:effectLst/>
      </p:bgPr>
    </p:bg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0" name="Google Shape;280;p5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82296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81" name="Google Shape;281;p52"/>
          <p:cNvSpPr txBox="1">
            <a:spLocks noGrp="1"/>
          </p:cNvSpPr>
          <p:nvPr>
            <p:ph type="title"/>
          </p:nvPr>
        </p:nvSpPr>
        <p:spPr>
          <a:xfrm>
            <a:off x="1210350" y="1331450"/>
            <a:ext cx="6723300" cy="2167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82" name="Google Shape;282;p52"/>
          <p:cNvSpPr txBox="1">
            <a:spLocks noGrp="1"/>
          </p:cNvSpPr>
          <p:nvPr>
            <p:ph type="subTitle" idx="1"/>
          </p:nvPr>
        </p:nvSpPr>
        <p:spPr>
          <a:xfrm>
            <a:off x="673950" y="4819575"/>
            <a:ext cx="3224100" cy="319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83" name="Google Shape;283;p52"/>
          <p:cNvSpPr txBox="1">
            <a:spLocks noGrp="1"/>
          </p:cNvSpPr>
          <p:nvPr>
            <p:ph type="subTitle" idx="2"/>
          </p:nvPr>
        </p:nvSpPr>
        <p:spPr>
          <a:xfrm>
            <a:off x="5245950" y="4819575"/>
            <a:ext cx="3224100" cy="396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Page 2">
  <p:cSld name="CUSTOM_1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53"/>
          <p:cNvSpPr txBox="1">
            <a:spLocks noGrp="1"/>
          </p:cNvSpPr>
          <p:nvPr>
            <p:ph type="title"/>
          </p:nvPr>
        </p:nvSpPr>
        <p:spPr>
          <a:xfrm>
            <a:off x="1210350" y="803275"/>
            <a:ext cx="6723300" cy="2167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86" name="Google Shape;286;p53"/>
          <p:cNvSpPr txBox="1">
            <a:spLocks noGrp="1"/>
          </p:cNvSpPr>
          <p:nvPr>
            <p:ph type="subTitle" idx="1"/>
          </p:nvPr>
        </p:nvSpPr>
        <p:spPr>
          <a:xfrm>
            <a:off x="2635350" y="3092013"/>
            <a:ext cx="3873300" cy="319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2pPr>
            <a:lvl3pPr lvl="2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3pPr>
            <a:lvl4pPr lvl="3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4pPr>
            <a:lvl5pPr lvl="4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5pPr>
            <a:lvl6pPr lvl="5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6pPr>
            <a:lvl7pPr lvl="6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7pPr>
            <a:lvl8pPr lvl="7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8pPr>
            <a:lvl9pPr lvl="8" algn="ctr" rtl="0">
              <a:spcBef>
                <a:spcPts val="1600"/>
              </a:spcBef>
              <a:spcAft>
                <a:spcPts val="160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9pPr>
          </a:lstStyle>
          <a:p>
            <a:endParaRPr/>
          </a:p>
        </p:txBody>
      </p:sp>
      <p:sp>
        <p:nvSpPr>
          <p:cNvPr id="287" name="Google Shape;287;p53"/>
          <p:cNvSpPr txBox="1">
            <a:spLocks noGrp="1"/>
          </p:cNvSpPr>
          <p:nvPr>
            <p:ph type="body" idx="2"/>
          </p:nvPr>
        </p:nvSpPr>
        <p:spPr>
          <a:xfrm>
            <a:off x="2151150" y="3532150"/>
            <a:ext cx="4841700" cy="1199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1pPr>
            <a:lvl2pPr marL="914400" lvl="1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2pPr>
            <a:lvl3pPr marL="1371600" lvl="2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3pPr>
            <a:lvl4pPr marL="1828800" lvl="3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4pPr>
            <a:lvl5pPr marL="2286000" lvl="4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5pPr>
            <a:lvl6pPr marL="2743200" lvl="5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6pPr>
            <a:lvl7pPr marL="3200400" lvl="6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7pPr>
            <a:lvl8pPr marL="3657600" lvl="7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8pPr>
            <a:lvl9pPr marL="4114800" lvl="8" indent="-298450" algn="ctr" rtl="0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6"/>
          <p:cNvSpPr txBox="1">
            <a:spLocks noGrp="1"/>
          </p:cNvSpPr>
          <p:nvPr>
            <p:ph type="title"/>
          </p:nvPr>
        </p:nvSpPr>
        <p:spPr>
          <a:xfrm>
            <a:off x="628650" y="304272"/>
            <a:ext cx="7886700" cy="11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1"/>
          </p:nvPr>
        </p:nvSpPr>
        <p:spPr>
          <a:xfrm>
            <a:off x="628650" y="1521354"/>
            <a:ext cx="3886200" cy="3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2"/>
          </p:nvPr>
        </p:nvSpPr>
        <p:spPr>
          <a:xfrm>
            <a:off x="4629150" y="1521354"/>
            <a:ext cx="3886200" cy="3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Page">
  <p:cSld name="CUSTOM_1_1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9" name="Google Shape;289;p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82296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90" name="Google Shape;290;p54"/>
          <p:cNvSpPr txBox="1">
            <a:spLocks noGrp="1"/>
          </p:cNvSpPr>
          <p:nvPr>
            <p:ph type="title"/>
          </p:nvPr>
        </p:nvSpPr>
        <p:spPr>
          <a:xfrm>
            <a:off x="1210350" y="803275"/>
            <a:ext cx="6723300" cy="2167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91" name="Google Shape;291;p54"/>
          <p:cNvSpPr txBox="1">
            <a:spLocks noGrp="1"/>
          </p:cNvSpPr>
          <p:nvPr>
            <p:ph type="subTitle" idx="1"/>
          </p:nvPr>
        </p:nvSpPr>
        <p:spPr>
          <a:xfrm>
            <a:off x="2635350" y="3092013"/>
            <a:ext cx="3873300" cy="319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2pPr>
            <a:lvl3pPr lvl="2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3pPr>
            <a:lvl4pPr lvl="3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4pPr>
            <a:lvl5pPr lvl="4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5pPr>
            <a:lvl6pPr lvl="5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6pPr>
            <a:lvl7pPr lvl="6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7pPr>
            <a:lvl8pPr lvl="7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8pPr>
            <a:lvl9pPr lvl="8" algn="ctr" rtl="0">
              <a:spcBef>
                <a:spcPts val="1600"/>
              </a:spcBef>
              <a:spcAft>
                <a:spcPts val="160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9pPr>
          </a:lstStyle>
          <a:p>
            <a:endParaRPr/>
          </a:p>
        </p:txBody>
      </p:sp>
      <p:sp>
        <p:nvSpPr>
          <p:cNvPr id="292" name="Google Shape;292;p54"/>
          <p:cNvSpPr txBox="1">
            <a:spLocks noGrp="1"/>
          </p:cNvSpPr>
          <p:nvPr>
            <p:ph type="body" idx="2"/>
          </p:nvPr>
        </p:nvSpPr>
        <p:spPr>
          <a:xfrm>
            <a:off x="2151150" y="3532150"/>
            <a:ext cx="4841700" cy="1199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1pPr>
            <a:lvl2pPr marL="914400" lvl="1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2pPr>
            <a:lvl3pPr marL="1371600" lvl="2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3pPr>
            <a:lvl4pPr marL="1828800" lvl="3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4pPr>
            <a:lvl5pPr marL="2286000" lvl="4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5pPr>
            <a:lvl6pPr marL="2743200" lvl="5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6pPr>
            <a:lvl7pPr marL="3200400" lvl="6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7pPr>
            <a:lvl8pPr marL="3657600" lvl="7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8pPr>
            <a:lvl9pPr marL="4114800" lvl="8" indent="-298450" algn="ctr" rtl="0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ight Full Page">
  <p:cSld name="SECTION_TITLE_AND_DESCRIPTION"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55"/>
          <p:cNvSpPr txBox="1">
            <a:spLocks noGrp="1"/>
          </p:cNvSpPr>
          <p:nvPr>
            <p:ph type="body" idx="1"/>
          </p:nvPr>
        </p:nvSpPr>
        <p:spPr>
          <a:xfrm>
            <a:off x="1143000" y="1998125"/>
            <a:ext cx="5043300" cy="253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295" name="Google Shape;295;p55"/>
          <p:cNvSpPr txBox="1">
            <a:spLocks noGrp="1"/>
          </p:cNvSpPr>
          <p:nvPr>
            <p:ph type="title"/>
          </p:nvPr>
        </p:nvSpPr>
        <p:spPr>
          <a:xfrm>
            <a:off x="1143000" y="804525"/>
            <a:ext cx="3109800" cy="6780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296" name="Google Shape;296;p55"/>
          <p:cNvSpPr txBox="1">
            <a:spLocks noGrp="1"/>
          </p:cNvSpPr>
          <p:nvPr>
            <p:ph type="subTitle" idx="2"/>
          </p:nvPr>
        </p:nvSpPr>
        <p:spPr>
          <a:xfrm>
            <a:off x="6540025" y="1998125"/>
            <a:ext cx="1701600" cy="2409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D68C4"/>
              </a:buClr>
              <a:buSzPts val="1100"/>
              <a:buFont typeface="Poppins SemiBold"/>
              <a:buNone/>
              <a:defRPr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97" name="Google Shape;297;p55"/>
          <p:cNvSpPr txBox="1">
            <a:spLocks noGrp="1"/>
          </p:cNvSpPr>
          <p:nvPr>
            <p:ph type="title" idx="3"/>
          </p:nvPr>
        </p:nvSpPr>
        <p:spPr>
          <a:xfrm>
            <a:off x="1143000" y="1655388"/>
            <a:ext cx="3109800" cy="1821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0C1AC"/>
              </a:buClr>
              <a:buSzPts val="800"/>
              <a:buFont typeface="Bitter"/>
              <a:buNone/>
              <a:defRPr sz="800">
                <a:solidFill>
                  <a:srgbClr val="40C1AC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ight Half Page ">
  <p:cSld name="SECTION_TITLE_AND_DESCRIPTION_4"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56"/>
          <p:cNvSpPr txBox="1">
            <a:spLocks noGrp="1"/>
          </p:cNvSpPr>
          <p:nvPr>
            <p:ph type="body" idx="1"/>
          </p:nvPr>
        </p:nvSpPr>
        <p:spPr>
          <a:xfrm>
            <a:off x="4598200" y="2321750"/>
            <a:ext cx="3643500" cy="253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00" name="Google Shape;300;p56"/>
          <p:cNvSpPr txBox="1">
            <a:spLocks noGrp="1"/>
          </p:cNvSpPr>
          <p:nvPr>
            <p:ph type="title"/>
          </p:nvPr>
        </p:nvSpPr>
        <p:spPr>
          <a:xfrm>
            <a:off x="4598197" y="804525"/>
            <a:ext cx="3109800" cy="10221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01" name="Google Shape;301;p56"/>
          <p:cNvSpPr txBox="1">
            <a:spLocks noGrp="1"/>
          </p:cNvSpPr>
          <p:nvPr>
            <p:ph type="title" idx="2"/>
          </p:nvPr>
        </p:nvSpPr>
        <p:spPr>
          <a:xfrm>
            <a:off x="4598200" y="1979013"/>
            <a:ext cx="3109800" cy="1821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0C1AC"/>
              </a:buClr>
              <a:buSzPts val="800"/>
              <a:buFont typeface="Bitter"/>
              <a:buNone/>
              <a:defRPr sz="800">
                <a:solidFill>
                  <a:srgbClr val="40C1AC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deo">
  <p:cSld name="CUSTOM_2"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57"/>
          <p:cNvSpPr txBox="1">
            <a:spLocks noGrp="1"/>
          </p:cNvSpPr>
          <p:nvPr>
            <p:ph type="subTitle" idx="1"/>
          </p:nvPr>
        </p:nvSpPr>
        <p:spPr>
          <a:xfrm>
            <a:off x="1425450" y="4163925"/>
            <a:ext cx="6293100" cy="864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D68C4"/>
              </a:buClr>
              <a:buSzPts val="1100"/>
              <a:buFont typeface="Poppins SemiBold"/>
              <a:buNone/>
              <a:defRPr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04" name="Google Shape;304;p57"/>
          <p:cNvSpPr/>
          <p:nvPr/>
        </p:nvSpPr>
        <p:spPr>
          <a:xfrm>
            <a:off x="3603300" y="1656100"/>
            <a:ext cx="1937400" cy="1133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2D68C4"/>
                </a:solidFill>
                <a:latin typeface="Poppins"/>
                <a:ea typeface="Poppins"/>
                <a:cs typeface="Poppins"/>
                <a:sym typeface="Poppins"/>
              </a:rPr>
              <a:t>Place Video Here</a:t>
            </a:r>
            <a:endParaRPr sz="1000">
              <a:solidFill>
                <a:srgbClr val="2D68C4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2D68C4"/>
                </a:solidFill>
                <a:latin typeface="Poppins"/>
                <a:ea typeface="Poppins"/>
                <a:cs typeface="Poppins"/>
                <a:sym typeface="Poppins"/>
              </a:rPr>
              <a:t>Make Video box much larger than this one </a:t>
            </a:r>
            <a:endParaRPr sz="1000">
              <a:solidFill>
                <a:srgbClr val="2D68C4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sual anchor">
  <p:cSld name="CUSTOM_2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58"/>
          <p:cNvSpPr txBox="1">
            <a:spLocks noGrp="1"/>
          </p:cNvSpPr>
          <p:nvPr>
            <p:ph type="subTitle" idx="1"/>
          </p:nvPr>
        </p:nvSpPr>
        <p:spPr>
          <a:xfrm>
            <a:off x="1425450" y="4163925"/>
            <a:ext cx="6293100" cy="864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D68C4"/>
              </a:buClr>
              <a:buSzPts val="1100"/>
              <a:buFont typeface="Poppins SemiBold"/>
              <a:buNone/>
              <a:defRPr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pic>
        <p:nvPicPr>
          <p:cNvPr id="307" name="Google Shape;307;p5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8229598" cy="8073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SECTION_TITLE_AND_DESCRIPTION_4_1"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59"/>
          <p:cNvSpPr txBox="1">
            <a:spLocks noGrp="1"/>
          </p:cNvSpPr>
          <p:nvPr>
            <p:ph type="title"/>
          </p:nvPr>
        </p:nvSpPr>
        <p:spPr>
          <a:xfrm>
            <a:off x="1143000" y="579500"/>
            <a:ext cx="6827100" cy="3672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sz="2200" b="1"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10" name="Google Shape;310;p59"/>
          <p:cNvSpPr txBox="1">
            <a:spLocks noGrp="1"/>
          </p:cNvSpPr>
          <p:nvPr>
            <p:ph type="subTitle" idx="1"/>
          </p:nvPr>
        </p:nvSpPr>
        <p:spPr>
          <a:xfrm>
            <a:off x="2703900" y="4409150"/>
            <a:ext cx="3705300" cy="515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D68C4"/>
              </a:buClr>
              <a:buSzPts val="1100"/>
              <a:buFont typeface="Poppins SemiBold"/>
              <a:buNone/>
              <a:defRPr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11" name="Google Shape;311;p59"/>
          <p:cNvSpPr/>
          <p:nvPr/>
        </p:nvSpPr>
        <p:spPr>
          <a:xfrm>
            <a:off x="1540100" y="4252050"/>
            <a:ext cx="633900" cy="6339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ighlight 1">
  <p:cSld name="SECTION_TITLE_AND_DESCRIPTION_3"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60"/>
          <p:cNvSpPr txBox="1">
            <a:spLocks noGrp="1"/>
          </p:cNvSpPr>
          <p:nvPr>
            <p:ph type="body" idx="1"/>
          </p:nvPr>
        </p:nvSpPr>
        <p:spPr>
          <a:xfrm>
            <a:off x="5513625" y="2365750"/>
            <a:ext cx="2497800" cy="253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14" name="Google Shape;314;p60"/>
          <p:cNvSpPr txBox="1">
            <a:spLocks noGrp="1"/>
          </p:cNvSpPr>
          <p:nvPr>
            <p:ph type="title"/>
          </p:nvPr>
        </p:nvSpPr>
        <p:spPr>
          <a:xfrm>
            <a:off x="1143000" y="1152000"/>
            <a:ext cx="3252900" cy="3411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Font typeface="Poppins ExtraBold"/>
              <a:buNone/>
              <a:defRPr sz="4800"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15" name="Google Shape;315;p60"/>
          <p:cNvSpPr txBox="1">
            <a:spLocks noGrp="1"/>
          </p:cNvSpPr>
          <p:nvPr>
            <p:ph type="subTitle" idx="2"/>
          </p:nvPr>
        </p:nvSpPr>
        <p:spPr>
          <a:xfrm>
            <a:off x="5513650" y="1457025"/>
            <a:ext cx="2497800" cy="864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D68C4"/>
              </a:buClr>
              <a:buSzPts val="1100"/>
              <a:buFont typeface="Poppins SemiBold"/>
              <a:buNone/>
              <a:defRPr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cxnSp>
        <p:nvCxnSpPr>
          <p:cNvPr id="316" name="Google Shape;316;p60"/>
          <p:cNvCxnSpPr/>
          <p:nvPr/>
        </p:nvCxnSpPr>
        <p:spPr>
          <a:xfrm>
            <a:off x="5139500" y="1152000"/>
            <a:ext cx="0" cy="341100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ighlight 2">
  <p:cSld name="SECTION_TITLE_AND_DESCRIPTION_3_1"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61"/>
          <p:cNvSpPr txBox="1">
            <a:spLocks noGrp="1"/>
          </p:cNvSpPr>
          <p:nvPr>
            <p:ph type="body" idx="1"/>
          </p:nvPr>
        </p:nvSpPr>
        <p:spPr>
          <a:xfrm>
            <a:off x="1143000" y="2365750"/>
            <a:ext cx="2497800" cy="253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19" name="Google Shape;319;p61"/>
          <p:cNvSpPr txBox="1">
            <a:spLocks noGrp="1"/>
          </p:cNvSpPr>
          <p:nvPr>
            <p:ph type="subTitle" idx="2"/>
          </p:nvPr>
        </p:nvSpPr>
        <p:spPr>
          <a:xfrm>
            <a:off x="1143000" y="1457025"/>
            <a:ext cx="2497800" cy="864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D68C4"/>
              </a:buClr>
              <a:buSzPts val="1100"/>
              <a:buFont typeface="Poppins SemiBold"/>
              <a:buNone/>
              <a:defRPr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cxnSp>
        <p:nvCxnSpPr>
          <p:cNvPr id="320" name="Google Shape;320;p61"/>
          <p:cNvCxnSpPr/>
          <p:nvPr/>
        </p:nvCxnSpPr>
        <p:spPr>
          <a:xfrm>
            <a:off x="3851225" y="1152000"/>
            <a:ext cx="0" cy="341100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21" name="Google Shape;321;p61"/>
          <p:cNvSpPr txBox="1">
            <a:spLocks noGrp="1"/>
          </p:cNvSpPr>
          <p:nvPr>
            <p:ph type="title"/>
          </p:nvPr>
        </p:nvSpPr>
        <p:spPr>
          <a:xfrm>
            <a:off x="4416775" y="1152000"/>
            <a:ext cx="3568200" cy="3411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Font typeface="Poppins ExtraBold"/>
              <a:buNone/>
              <a:defRPr sz="4800"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ader &amp; Footer">
  <p:cSld name="SECTION_TITLE_AND_DESCRIPTION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62"/>
          <p:cNvSpPr txBox="1">
            <a:spLocks noGrp="1"/>
          </p:cNvSpPr>
          <p:nvPr>
            <p:ph type="title"/>
          </p:nvPr>
        </p:nvSpPr>
        <p:spPr>
          <a:xfrm>
            <a:off x="1142997" y="804525"/>
            <a:ext cx="3109800" cy="10221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24" name="Google Shape;324;p62"/>
          <p:cNvSpPr txBox="1">
            <a:spLocks noGrp="1"/>
          </p:cNvSpPr>
          <p:nvPr>
            <p:ph type="title" idx="2"/>
          </p:nvPr>
        </p:nvSpPr>
        <p:spPr>
          <a:xfrm>
            <a:off x="1143000" y="1826625"/>
            <a:ext cx="3109800" cy="3597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0C1AC"/>
              </a:buClr>
              <a:buSzPts val="800"/>
              <a:buFont typeface="Bitter"/>
              <a:buNone/>
              <a:defRPr sz="800">
                <a:solidFill>
                  <a:srgbClr val="40C1AC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25" name="Google Shape;325;p62"/>
          <p:cNvSpPr txBox="1">
            <a:spLocks noGrp="1"/>
          </p:cNvSpPr>
          <p:nvPr>
            <p:ph type="body" idx="1"/>
          </p:nvPr>
        </p:nvSpPr>
        <p:spPr>
          <a:xfrm>
            <a:off x="1143000" y="2321750"/>
            <a:ext cx="4303800" cy="253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26" name="Google Shape;326;p62"/>
          <p:cNvSpPr txBox="1">
            <a:spLocks noGrp="1"/>
          </p:cNvSpPr>
          <p:nvPr>
            <p:ph type="subTitle" idx="3"/>
          </p:nvPr>
        </p:nvSpPr>
        <p:spPr>
          <a:xfrm>
            <a:off x="5995600" y="2321750"/>
            <a:ext cx="2246100" cy="2409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D68C4"/>
              </a:buClr>
              <a:buSzPts val="1100"/>
              <a:buFont typeface="Poppins SemiBold"/>
              <a:buNone/>
              <a:defRPr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27" name="Google Shape;327;p62"/>
          <p:cNvSpPr txBox="1"/>
          <p:nvPr/>
        </p:nvSpPr>
        <p:spPr>
          <a:xfrm>
            <a:off x="1525" y="5241950"/>
            <a:ext cx="5956500" cy="28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rPr>
              <a:t>CAPTIONS AND CREDITS</a:t>
            </a:r>
            <a:endParaRPr sz="700">
              <a:solidFill>
                <a:srgbClr val="7F808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28" name="Google Shape;328;p62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7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rPr>
              <a:t>‹#›</a:t>
            </a:fld>
            <a:endParaRPr sz="700">
              <a:solidFill>
                <a:srgbClr val="7F808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29" name="Google Shape;329;p62"/>
          <p:cNvSpPr txBox="1"/>
          <p:nvPr/>
        </p:nvSpPr>
        <p:spPr>
          <a:xfrm>
            <a:off x="1126625" y="0"/>
            <a:ext cx="1353600" cy="56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7430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 b="1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rPr>
              <a:t>SECTION TITLE</a:t>
            </a:r>
            <a:endParaRPr sz="700" b="1">
              <a:solidFill>
                <a:srgbClr val="7F808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30" name="Google Shape;330;p62"/>
          <p:cNvSpPr txBox="1"/>
          <p:nvPr/>
        </p:nvSpPr>
        <p:spPr>
          <a:xfrm>
            <a:off x="2480225" y="0"/>
            <a:ext cx="1353600" cy="56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7430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 b="1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rPr>
              <a:t>SECTION TITLE</a:t>
            </a:r>
            <a:endParaRPr sz="700" b="1">
              <a:solidFill>
                <a:srgbClr val="7F808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31" name="Google Shape;331;p62"/>
          <p:cNvSpPr txBox="1"/>
          <p:nvPr/>
        </p:nvSpPr>
        <p:spPr>
          <a:xfrm>
            <a:off x="3833825" y="0"/>
            <a:ext cx="1353600" cy="56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7430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 b="1">
                <a:solidFill>
                  <a:srgbClr val="397ED0"/>
                </a:solidFill>
                <a:latin typeface="Poppins"/>
                <a:ea typeface="Poppins"/>
                <a:cs typeface="Poppins"/>
                <a:sym typeface="Poppins"/>
              </a:rPr>
              <a:t>SECTION TITLE</a:t>
            </a:r>
            <a:endParaRPr sz="700" b="1">
              <a:solidFill>
                <a:srgbClr val="397ED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332" name="Google Shape;332;p6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0050" y="227788"/>
            <a:ext cx="197510" cy="1481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ark Full Page">
  <p:cSld name="SECTION_TITLE_AND_DESCRIPTION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63"/>
          <p:cNvSpPr txBox="1">
            <a:spLocks noGrp="1"/>
          </p:cNvSpPr>
          <p:nvPr>
            <p:ph type="body" idx="1"/>
          </p:nvPr>
        </p:nvSpPr>
        <p:spPr>
          <a:xfrm>
            <a:off x="1143000" y="1998125"/>
            <a:ext cx="5043300" cy="253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1pPr>
            <a:lvl2pPr marL="914400" lvl="1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2pPr>
            <a:lvl3pPr marL="1371600" lvl="2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3pPr>
            <a:lvl4pPr marL="1828800" lvl="3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4pPr>
            <a:lvl5pPr marL="2286000" lvl="4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5pPr>
            <a:lvl6pPr marL="2743200" lvl="5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6pPr>
            <a:lvl7pPr marL="3200400" lvl="6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7pPr>
            <a:lvl8pPr marL="3657600" lvl="7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8pPr>
            <a:lvl9pPr marL="4114800" lvl="8" indent="-298450" rtl="0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335" name="Google Shape;335;p63"/>
          <p:cNvSpPr txBox="1">
            <a:spLocks noGrp="1"/>
          </p:cNvSpPr>
          <p:nvPr>
            <p:ph type="title"/>
          </p:nvPr>
        </p:nvSpPr>
        <p:spPr>
          <a:xfrm>
            <a:off x="1143000" y="804525"/>
            <a:ext cx="3109800" cy="6780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20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336" name="Google Shape;336;p63"/>
          <p:cNvSpPr txBox="1">
            <a:spLocks noGrp="1"/>
          </p:cNvSpPr>
          <p:nvPr>
            <p:ph type="subTitle" idx="2"/>
          </p:nvPr>
        </p:nvSpPr>
        <p:spPr>
          <a:xfrm>
            <a:off x="6540025" y="1998125"/>
            <a:ext cx="1701600" cy="2409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Poppins SemiBold"/>
              <a:buNone/>
              <a:defRPr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337" name="Google Shape;337;p63"/>
          <p:cNvSpPr txBox="1">
            <a:spLocks noGrp="1"/>
          </p:cNvSpPr>
          <p:nvPr>
            <p:ph type="title" idx="3"/>
          </p:nvPr>
        </p:nvSpPr>
        <p:spPr>
          <a:xfrm>
            <a:off x="1143000" y="1655388"/>
            <a:ext cx="3109800" cy="1821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0C1AC"/>
              </a:buClr>
              <a:buSzPts val="800"/>
              <a:buFont typeface="Bitter"/>
              <a:buNone/>
              <a:defRPr sz="800">
                <a:solidFill>
                  <a:srgbClr val="40C1AC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7"/>
          <p:cNvSpPr txBox="1">
            <a:spLocks noGrp="1"/>
          </p:cNvSpPr>
          <p:nvPr>
            <p:ph type="title"/>
          </p:nvPr>
        </p:nvSpPr>
        <p:spPr>
          <a:xfrm>
            <a:off x="629841" y="304272"/>
            <a:ext cx="7886700" cy="11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body" idx="1"/>
          </p:nvPr>
        </p:nvSpPr>
        <p:spPr>
          <a:xfrm>
            <a:off x="629842" y="1400969"/>
            <a:ext cx="3868200" cy="6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body" idx="2"/>
          </p:nvPr>
        </p:nvSpPr>
        <p:spPr>
          <a:xfrm>
            <a:off x="629842" y="2087563"/>
            <a:ext cx="3868200" cy="307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body" idx="3"/>
          </p:nvPr>
        </p:nvSpPr>
        <p:spPr>
          <a:xfrm>
            <a:off x="4629150" y="1400969"/>
            <a:ext cx="3887400" cy="6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body" idx="4"/>
          </p:nvPr>
        </p:nvSpPr>
        <p:spPr>
          <a:xfrm>
            <a:off x="4629150" y="2087563"/>
            <a:ext cx="3887400" cy="307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0" name="Google Shape;50;p7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64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40" name="Google Shape;340;p64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41" name="Google Shape;341;p64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1">
  <p:cSld name="BLANK_1"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65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44" name="Google Shape;344;p65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45" name="Google Shape;345;p65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66"/>
          <p:cNvSpPr txBox="1">
            <a:spLocks noGrp="1"/>
          </p:cNvSpPr>
          <p:nvPr>
            <p:ph type="title"/>
          </p:nvPr>
        </p:nvSpPr>
        <p:spPr>
          <a:xfrm>
            <a:off x="311700" y="494472"/>
            <a:ext cx="8520600" cy="636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48" name="Google Shape;348;p66"/>
          <p:cNvSpPr txBox="1">
            <a:spLocks noGrp="1"/>
          </p:cNvSpPr>
          <p:nvPr>
            <p:ph type="body" idx="1"/>
          </p:nvPr>
        </p:nvSpPr>
        <p:spPr>
          <a:xfrm>
            <a:off x="311700" y="1280528"/>
            <a:ext cx="8520600" cy="3795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rtl="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49" name="Google Shape;349;p66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67"/>
          <p:cNvSpPr txBox="1">
            <a:spLocks noGrp="1"/>
          </p:cNvSpPr>
          <p:nvPr>
            <p:ph type="ctrTitle"/>
          </p:nvPr>
        </p:nvSpPr>
        <p:spPr>
          <a:xfrm>
            <a:off x="311708" y="827306"/>
            <a:ext cx="8520600" cy="2280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352" name="Google Shape;352;p67"/>
          <p:cNvSpPr txBox="1">
            <a:spLocks noGrp="1"/>
          </p:cNvSpPr>
          <p:nvPr>
            <p:ph type="subTitle" idx="1"/>
          </p:nvPr>
        </p:nvSpPr>
        <p:spPr>
          <a:xfrm>
            <a:off x="311700" y="3149028"/>
            <a:ext cx="8520600" cy="880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353" name="Google Shape;353;p67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1">
  <p:cSld name="CUSTOM_3"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68"/>
          <p:cNvSpPr txBox="1">
            <a:spLocks noGrp="1"/>
          </p:cNvSpPr>
          <p:nvPr>
            <p:ph type="title"/>
          </p:nvPr>
        </p:nvSpPr>
        <p:spPr>
          <a:xfrm>
            <a:off x="935325" y="967625"/>
            <a:ext cx="5149800" cy="1519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latin typeface="Poppins"/>
                <a:ea typeface="Poppins"/>
                <a:cs typeface="Poppins"/>
                <a:sym typeface="Poppi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latin typeface="Poppins"/>
                <a:ea typeface="Poppins"/>
                <a:cs typeface="Poppins"/>
                <a:sym typeface="Poppi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latin typeface="Poppins"/>
                <a:ea typeface="Poppins"/>
                <a:cs typeface="Poppins"/>
                <a:sym typeface="Poppi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latin typeface="Poppins"/>
                <a:ea typeface="Poppins"/>
                <a:cs typeface="Poppins"/>
                <a:sym typeface="Poppi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latin typeface="Poppins"/>
                <a:ea typeface="Poppins"/>
                <a:cs typeface="Poppins"/>
                <a:sym typeface="Poppi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latin typeface="Poppins"/>
                <a:ea typeface="Poppins"/>
                <a:cs typeface="Poppins"/>
                <a:sym typeface="Poppi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latin typeface="Poppins"/>
                <a:ea typeface="Poppins"/>
                <a:cs typeface="Poppins"/>
                <a:sym typeface="Poppi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356" name="Google Shape;356;p68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Clr>
                <a:srgbClr val="000000"/>
              </a:buClr>
              <a:buSzPts val="1100"/>
              <a:buFont typeface="Arial"/>
              <a:buNone/>
              <a:defRPr/>
            </a:lvl1pPr>
            <a:lvl2pPr lvl="1" rtl="0">
              <a:buClr>
                <a:srgbClr val="000000"/>
              </a:buClr>
              <a:buSzPts val="1100"/>
              <a:buFont typeface="Arial"/>
              <a:buNone/>
              <a:defRPr/>
            </a:lvl2pPr>
            <a:lvl3pPr lvl="2" rtl="0">
              <a:buClr>
                <a:srgbClr val="000000"/>
              </a:buClr>
              <a:buSzPts val="1100"/>
              <a:buFont typeface="Arial"/>
              <a:buNone/>
              <a:defRPr/>
            </a:lvl3pPr>
            <a:lvl4pPr lvl="3" rtl="0">
              <a:buClr>
                <a:srgbClr val="000000"/>
              </a:buClr>
              <a:buSzPts val="1100"/>
              <a:buFont typeface="Arial"/>
              <a:buNone/>
              <a:defRPr/>
            </a:lvl4pPr>
            <a:lvl5pPr lvl="4" rtl="0">
              <a:buClr>
                <a:srgbClr val="000000"/>
              </a:buClr>
              <a:buSzPts val="1100"/>
              <a:buFont typeface="Arial"/>
              <a:buNone/>
              <a:defRPr/>
            </a:lvl5pPr>
            <a:lvl6pPr lvl="5" rtl="0">
              <a:buClr>
                <a:srgbClr val="000000"/>
              </a:buClr>
              <a:buSzPts val="1100"/>
              <a:buFont typeface="Arial"/>
              <a:buNone/>
              <a:defRPr/>
            </a:lvl6pPr>
            <a:lvl7pPr lvl="6" rtl="0">
              <a:buClr>
                <a:srgbClr val="000000"/>
              </a:buClr>
              <a:buSzPts val="1100"/>
              <a:buFont typeface="Arial"/>
              <a:buNone/>
              <a:defRPr/>
            </a:lvl7pPr>
            <a:lvl8pPr lvl="7" rtl="0">
              <a:buClr>
                <a:srgbClr val="000000"/>
              </a:buClr>
              <a:buSzPts val="1100"/>
              <a:buFont typeface="Arial"/>
              <a:buNone/>
              <a:defRPr/>
            </a:lvl8pPr>
            <a:lvl9pPr lvl="8" rtl="0">
              <a:buClr>
                <a:srgbClr val="000000"/>
              </a:buClr>
              <a:buSzPts val="1100"/>
              <a:buFont typeface="Arial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8"/>
          <p:cNvSpPr txBox="1">
            <a:spLocks noGrp="1"/>
          </p:cNvSpPr>
          <p:nvPr>
            <p:ph type="title"/>
          </p:nvPr>
        </p:nvSpPr>
        <p:spPr>
          <a:xfrm>
            <a:off x="628650" y="304272"/>
            <a:ext cx="7886700" cy="11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5" name="Google Shape;55;p8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>
            <a:spLocks noGrp="1"/>
          </p:cNvSpPr>
          <p:nvPr>
            <p:ph type="title"/>
          </p:nvPr>
        </p:nvSpPr>
        <p:spPr>
          <a:xfrm>
            <a:off x="629841" y="381000"/>
            <a:ext cx="2949300" cy="13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32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body" idx="1"/>
          </p:nvPr>
        </p:nvSpPr>
        <p:spPr>
          <a:xfrm>
            <a:off x="3887391" y="822855"/>
            <a:ext cx="4629300" cy="406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31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2"/>
          </p:nvPr>
        </p:nvSpPr>
        <p:spPr>
          <a:xfrm>
            <a:off x="629841" y="1714500"/>
            <a:ext cx="2949300" cy="31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>
            <a:spLocks noGrp="1"/>
          </p:cNvSpPr>
          <p:nvPr>
            <p:ph type="title"/>
          </p:nvPr>
        </p:nvSpPr>
        <p:spPr>
          <a:xfrm>
            <a:off x="629841" y="381000"/>
            <a:ext cx="2949300" cy="13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32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7" name="Google Shape;67;p10"/>
          <p:cNvSpPr>
            <a:spLocks noGrp="1"/>
          </p:cNvSpPr>
          <p:nvPr>
            <p:ph type="pic" idx="2"/>
          </p:nvPr>
        </p:nvSpPr>
        <p:spPr>
          <a:xfrm>
            <a:off x="3887391" y="822855"/>
            <a:ext cx="4629300" cy="406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Google Shape;68;p10"/>
          <p:cNvSpPr txBox="1">
            <a:spLocks noGrp="1"/>
          </p:cNvSpPr>
          <p:nvPr>
            <p:ph type="body" idx="1"/>
          </p:nvPr>
        </p:nvSpPr>
        <p:spPr>
          <a:xfrm>
            <a:off x="629841" y="1714500"/>
            <a:ext cx="2949300" cy="31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1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27.xml"/><Relationship Id="rId21" Type="http://schemas.openxmlformats.org/officeDocument/2006/relationships/theme" Target="../theme/theme3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17" Type="http://schemas.openxmlformats.org/officeDocument/2006/relationships/slideLayout" Target="../slideLayouts/slideLayout41.xml"/><Relationship Id="rId2" Type="http://schemas.openxmlformats.org/officeDocument/2006/relationships/slideLayout" Target="../slideLayouts/slideLayout26.xml"/><Relationship Id="rId16" Type="http://schemas.openxmlformats.org/officeDocument/2006/relationships/slideLayout" Target="../slideLayouts/slideLayout40.xml"/><Relationship Id="rId20" Type="http://schemas.openxmlformats.org/officeDocument/2006/relationships/slideLayout" Target="../slideLayouts/slideLayout44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34.xml"/><Relationship Id="rId19" Type="http://schemas.openxmlformats.org/officeDocument/2006/relationships/slideLayout" Target="../slideLayouts/slideLayout43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8.xml"/><Relationship Id="rId22" Type="http://schemas.openxmlformats.org/officeDocument/2006/relationships/image" Target="../media/image1.jp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3" Type="http://schemas.openxmlformats.org/officeDocument/2006/relationships/slideLayout" Target="../slideLayouts/slideLayout47.xml"/><Relationship Id="rId21" Type="http://schemas.openxmlformats.org/officeDocument/2006/relationships/theme" Target="../theme/theme4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628650" y="304272"/>
            <a:ext cx="7886700" cy="11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628650" y="1521354"/>
            <a:ext cx="7886700" cy="3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4"/>
          <p:cNvSpPr txBox="1">
            <a:spLocks noGrp="1"/>
          </p:cNvSpPr>
          <p:nvPr>
            <p:ph type="title"/>
          </p:nvPr>
        </p:nvSpPr>
        <p:spPr>
          <a:xfrm>
            <a:off x="628650" y="304272"/>
            <a:ext cx="7886700" cy="11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90" name="Google Shape;90;p14"/>
          <p:cNvSpPr txBox="1">
            <a:spLocks noGrp="1"/>
          </p:cNvSpPr>
          <p:nvPr>
            <p:ph type="body" idx="1"/>
          </p:nvPr>
        </p:nvSpPr>
        <p:spPr>
          <a:xfrm>
            <a:off x="628650" y="1521354"/>
            <a:ext cx="7886700" cy="3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1" name="Google Shape;91;p14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2" name="Google Shape;92;p14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3" name="Google Shape;93;p14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45700" rIns="91450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>
          <a:blip r:embed="rId22">
            <a:alphaModFix/>
          </a:blip>
          <a:stretch>
            <a:fillRect/>
          </a:stretch>
        </a:blipFill>
        <a:effectLst/>
      </p:bgPr>
    </p:bg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7"/>
          <p:cNvSpPr txBox="1">
            <a:spLocks noGrp="1"/>
          </p:cNvSpPr>
          <p:nvPr>
            <p:ph type="title"/>
          </p:nvPr>
        </p:nvSpPr>
        <p:spPr>
          <a:xfrm>
            <a:off x="935325" y="967625"/>
            <a:ext cx="5149800" cy="15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2D68C4"/>
              </a:buClr>
              <a:buSzPts val="4400"/>
              <a:buFont typeface="Poppins SemiBold"/>
              <a:buNone/>
              <a:defRPr sz="4400"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69" name="Google Shape;169;p27"/>
          <p:cNvSpPr txBox="1">
            <a:spLocks noGrp="1"/>
          </p:cNvSpPr>
          <p:nvPr>
            <p:ph type="body" idx="1"/>
          </p:nvPr>
        </p:nvSpPr>
        <p:spPr>
          <a:xfrm>
            <a:off x="935325" y="2600950"/>
            <a:ext cx="5369700" cy="22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7F8080"/>
              </a:buClr>
              <a:buSzPts val="1100"/>
              <a:buFont typeface="Poppins"/>
              <a:buChar char="●"/>
              <a:defRPr sz="11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lvl="1" indent="-2984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7F8080"/>
              </a:buClr>
              <a:buSzPts val="1100"/>
              <a:buFont typeface="Poppins"/>
              <a:buChar char="○"/>
              <a:defRPr sz="11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lvl="2" indent="-2984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7F8080"/>
              </a:buClr>
              <a:buSzPts val="1100"/>
              <a:buFont typeface="Poppins"/>
              <a:buChar char="■"/>
              <a:defRPr sz="11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lvl="3" indent="-2984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7F8080"/>
              </a:buClr>
              <a:buSzPts val="1100"/>
              <a:buFont typeface="Poppins"/>
              <a:buChar char="●"/>
              <a:defRPr sz="11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lvl="4" indent="-2984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7F8080"/>
              </a:buClr>
              <a:buSzPts val="1100"/>
              <a:buFont typeface="Poppins"/>
              <a:buChar char="○"/>
              <a:defRPr sz="11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lvl="5" indent="-2984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7F8080"/>
              </a:buClr>
              <a:buSzPts val="1100"/>
              <a:buFont typeface="Poppins"/>
              <a:buChar char="■"/>
              <a:defRPr sz="11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lvl="6" indent="-2984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7F8080"/>
              </a:buClr>
              <a:buSzPts val="1100"/>
              <a:buFont typeface="Poppins"/>
              <a:buChar char="●"/>
              <a:defRPr sz="11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lvl="7" indent="-2984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7F8080"/>
              </a:buClr>
              <a:buSzPts val="1100"/>
              <a:buFont typeface="Poppins"/>
              <a:buChar char="○"/>
              <a:defRPr sz="11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lvl="8" indent="-29845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7F8080"/>
              </a:buClr>
              <a:buSzPts val="1100"/>
              <a:buFont typeface="Poppins"/>
              <a:buChar char="■"/>
              <a:defRPr sz="11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170" name="Google Shape;170;p27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  <p:sldLayoutId id="2147483687" r:id="rId16"/>
    <p:sldLayoutId id="2147483688" r:id="rId17"/>
    <p:sldLayoutId id="2147483689" r:id="rId18"/>
    <p:sldLayoutId id="2147483690" r:id="rId19"/>
    <p:sldLayoutId id="2147483691" r:id="rId2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>
          <a:blip r:embed="rId22">
            <a:alphaModFix/>
          </a:blip>
          <a:stretch>
            <a:fillRect/>
          </a:stretch>
        </a:blipFill>
        <a:effectLst/>
      </p:bgPr>
    </p:bg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48"/>
          <p:cNvSpPr txBox="1">
            <a:spLocks noGrp="1"/>
          </p:cNvSpPr>
          <p:nvPr>
            <p:ph type="title"/>
          </p:nvPr>
        </p:nvSpPr>
        <p:spPr>
          <a:xfrm>
            <a:off x="935325" y="967625"/>
            <a:ext cx="5149800" cy="15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2D68C4"/>
              </a:buClr>
              <a:buSzPts val="4400"/>
              <a:buFont typeface="Poppins SemiBold"/>
              <a:buNone/>
              <a:defRPr sz="4400"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64" name="Google Shape;264;p48"/>
          <p:cNvSpPr txBox="1">
            <a:spLocks noGrp="1"/>
          </p:cNvSpPr>
          <p:nvPr>
            <p:ph type="body" idx="1"/>
          </p:nvPr>
        </p:nvSpPr>
        <p:spPr>
          <a:xfrm>
            <a:off x="935325" y="2600950"/>
            <a:ext cx="5369700" cy="22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7F8080"/>
              </a:buClr>
              <a:buSzPts val="1100"/>
              <a:buFont typeface="Poppins"/>
              <a:buChar char="●"/>
              <a:defRPr sz="11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lvl="1" indent="-2984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7F8080"/>
              </a:buClr>
              <a:buSzPts val="1100"/>
              <a:buFont typeface="Poppins"/>
              <a:buChar char="○"/>
              <a:defRPr sz="11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lvl="2" indent="-2984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7F8080"/>
              </a:buClr>
              <a:buSzPts val="1100"/>
              <a:buFont typeface="Poppins"/>
              <a:buChar char="■"/>
              <a:defRPr sz="11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lvl="3" indent="-2984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7F8080"/>
              </a:buClr>
              <a:buSzPts val="1100"/>
              <a:buFont typeface="Poppins"/>
              <a:buChar char="●"/>
              <a:defRPr sz="11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lvl="4" indent="-2984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7F8080"/>
              </a:buClr>
              <a:buSzPts val="1100"/>
              <a:buFont typeface="Poppins"/>
              <a:buChar char="○"/>
              <a:defRPr sz="11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lvl="5" indent="-2984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7F8080"/>
              </a:buClr>
              <a:buSzPts val="1100"/>
              <a:buFont typeface="Poppins"/>
              <a:buChar char="■"/>
              <a:defRPr sz="11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lvl="6" indent="-2984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7F8080"/>
              </a:buClr>
              <a:buSzPts val="1100"/>
              <a:buFont typeface="Poppins"/>
              <a:buChar char="●"/>
              <a:defRPr sz="11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lvl="7" indent="-2984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7F8080"/>
              </a:buClr>
              <a:buSzPts val="1100"/>
              <a:buFont typeface="Poppins"/>
              <a:buChar char="○"/>
              <a:defRPr sz="11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lvl="8" indent="-29845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7F8080"/>
              </a:buClr>
              <a:buSzPts val="1100"/>
              <a:buFont typeface="Poppins"/>
              <a:buChar char="■"/>
              <a:defRPr sz="11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265" name="Google Shape;265;p48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703" r:id="rId12"/>
    <p:sldLayoutId id="2147483704" r:id="rId13"/>
    <p:sldLayoutId id="2147483705" r:id="rId14"/>
    <p:sldLayoutId id="2147483706" r:id="rId15"/>
    <p:sldLayoutId id="2147483707" r:id="rId16"/>
    <p:sldLayoutId id="2147483708" r:id="rId17"/>
    <p:sldLayoutId id="2147483709" r:id="rId18"/>
    <p:sldLayoutId id="2147483710" r:id="rId19"/>
    <p:sldLayoutId id="2147483711" r:id="rId2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nsidemathematics.org/classroom-videos/formative-re-engaging-lessons/3rd-grade-math-interpreting-multiplication-and-division/lesson-part-1a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nsidemathematics.org/classroom-videos/public-lessons/2nd-grade-math-word-problem-clues/lesson-part-2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2" name="Google Shape;362;p6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3279" r="10" b="3279"/>
          <a:stretch/>
        </p:blipFill>
        <p:spPr>
          <a:xfrm>
            <a:off x="-131225" y="0"/>
            <a:ext cx="9275225" cy="5714999"/>
          </a:xfrm>
          <a:prstGeom prst="rect">
            <a:avLst/>
          </a:prstGeom>
          <a:noFill/>
          <a:ln>
            <a:noFill/>
          </a:ln>
        </p:spPr>
      </p:pic>
      <p:sp>
        <p:nvSpPr>
          <p:cNvPr id="363" name="Google Shape;363;p6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31225" y="0"/>
            <a:ext cx="9275100" cy="5715000"/>
          </a:xfrm>
          <a:prstGeom prst="rect">
            <a:avLst/>
          </a:prstGeom>
          <a:solidFill>
            <a:srgbClr val="004B75">
              <a:alpha val="66540"/>
            </a:srgbClr>
          </a:solidFill>
          <a:ln w="9525" cap="flat" cmpd="sng">
            <a:solidFill>
              <a:srgbClr val="225A7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3150" tIns="73150" rIns="73150" bIns="731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64" name="Google Shape;364;p6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22803" t="15331" r="22260" b="15421"/>
          <a:stretch/>
        </p:blipFill>
        <p:spPr>
          <a:xfrm>
            <a:off x="60450" y="3039425"/>
            <a:ext cx="1722474" cy="2171215"/>
          </a:xfrm>
          <a:prstGeom prst="rect">
            <a:avLst/>
          </a:prstGeom>
          <a:noFill/>
          <a:ln>
            <a:noFill/>
          </a:ln>
        </p:spPr>
      </p:pic>
      <p:sp>
        <p:nvSpPr>
          <p:cNvPr id="365" name="Google Shape;365;p69"/>
          <p:cNvSpPr/>
          <p:nvPr/>
        </p:nvSpPr>
        <p:spPr>
          <a:xfrm>
            <a:off x="2475000" y="864850"/>
            <a:ext cx="6603300" cy="434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3150" tIns="36550" rIns="73150" bIns="365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700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Building a Culture of Math Learning</a:t>
            </a:r>
            <a:endParaRPr sz="3700">
              <a:solidFill>
                <a:schemeClr val="lt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700">
              <a:solidFill>
                <a:schemeClr val="lt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u="sng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Topic 1:</a:t>
            </a:r>
            <a:r>
              <a:rPr lang="en-US" sz="2400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 Introduction to Standards for Mathematical Practice (SMPs)</a:t>
            </a:r>
            <a:endParaRPr sz="2400">
              <a:solidFill>
                <a:schemeClr val="lt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700">
              <a:solidFill>
                <a:schemeClr val="lt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u="sng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Session 1:</a:t>
            </a:r>
            <a:r>
              <a:rPr lang="en-US" sz="2400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 Shared Learning</a:t>
            </a:r>
            <a:endParaRPr sz="2400">
              <a:solidFill>
                <a:schemeClr val="lt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pic>
        <p:nvPicPr>
          <p:cNvPr id="366" name="Google Shape;366;p69" descr="Leading Educators logo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223760" y="181381"/>
            <a:ext cx="1722470" cy="76303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3308D0ED-256E-41E3-968B-D9B0BFD6A276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dirty="0"/>
              <a:t>K-5 BCML Session 1</a:t>
            </a:r>
          </a:p>
        </p:txBody>
      </p:sp>
      <p:pic>
        <p:nvPicPr>
          <p:cNvPr id="8" name="Picture 7" descr="Kentucky Department of Education (KDE) logo">
            <a:extLst>
              <a:ext uri="{FF2B5EF4-FFF2-40B4-BE49-F238E27FC236}">
                <a16:creationId xmlns:a16="http://schemas.microsoft.com/office/drawing/2014/main" id="{E9F257DD-4AE8-454D-9746-00805385C5F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770" y="166656"/>
            <a:ext cx="1097280" cy="109728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78"/>
          <p:cNvSpPr txBox="1"/>
          <p:nvPr/>
        </p:nvSpPr>
        <p:spPr>
          <a:xfrm>
            <a:off x="1016225" y="3066163"/>
            <a:ext cx="7092300" cy="130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What </a:t>
            </a:r>
            <a:r>
              <a:rPr lang="en-US" sz="2400" b="1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planning </a:t>
            </a:r>
            <a:r>
              <a:rPr lang="en-US" sz="24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steps did Ms. Buljan take to incorporate these SMPs into her instruction? </a:t>
            </a: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45" name="Google Shape;445;p78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10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46" name="Google Shape;446;p78"/>
          <p:cNvSpPr txBox="1">
            <a:spLocks noGrp="1"/>
          </p:cNvSpPr>
          <p:nvPr>
            <p:ph type="title"/>
          </p:nvPr>
        </p:nvSpPr>
        <p:spPr>
          <a:xfrm>
            <a:off x="630275" y="720415"/>
            <a:ext cx="7864200" cy="7731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>
                <a:latin typeface="Poppins"/>
                <a:ea typeface="Poppins"/>
                <a:cs typeface="Poppins"/>
                <a:sym typeface="Poppins"/>
              </a:rPr>
              <a:t>SMPs in Action (Grades 3 - 5)</a:t>
            </a:r>
            <a:endParaRPr sz="3000" b="1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47" name="Google Shape;447;p78"/>
          <p:cNvSpPr txBox="1"/>
          <p:nvPr/>
        </p:nvSpPr>
        <p:spPr>
          <a:xfrm>
            <a:off x="916025" y="1493525"/>
            <a:ext cx="7292700" cy="135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u="sng">
                <a:solidFill>
                  <a:srgbClr val="2D68C4"/>
                </a:solidFill>
                <a:latin typeface="Poppins"/>
                <a:ea typeface="Poppins"/>
                <a:cs typeface="Poppins"/>
                <a:sym typeface="Poppins"/>
                <a:hlinkClick r:id="rId3"/>
              </a:rPr>
              <a:t>Inside Mathematics Video:</a:t>
            </a:r>
            <a:endParaRPr sz="2400" b="1">
              <a:solidFill>
                <a:srgbClr val="2D68C4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Mia Buljan, Grade 3 Math </a:t>
            </a:r>
            <a:endParaRPr sz="2400" b="1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Lesson 1a - Interpreting Multiplication</a:t>
            </a: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1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48" name="Google Shape;448;p78"/>
          <p:cNvSpPr/>
          <p:nvPr/>
        </p:nvSpPr>
        <p:spPr>
          <a:xfrm>
            <a:off x="6438268" y="5213607"/>
            <a:ext cx="1847700" cy="372900"/>
          </a:xfrm>
          <a:prstGeom prst="roundRect">
            <a:avLst>
              <a:gd name="adj" fmla="val 50000"/>
            </a:avLst>
          </a:prstGeom>
          <a:solidFill>
            <a:srgbClr val="FF57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Handout 1                                                                                  </a:t>
            </a:r>
            <a:endParaRPr sz="18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pic>
        <p:nvPicPr>
          <p:cNvPr id="7" name="Picture 6" descr="Kentucky Department of Education (KDE) logo">
            <a:extLst>
              <a:ext uri="{FF2B5EF4-FFF2-40B4-BE49-F238E27FC236}">
                <a16:creationId xmlns:a16="http://schemas.microsoft.com/office/drawing/2014/main" id="{CC177ED5-AF5A-4C8B-BCEC-DA476203F89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770" y="166656"/>
            <a:ext cx="914400" cy="914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p79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11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54" name="Google Shape;454;p79"/>
          <p:cNvSpPr txBox="1">
            <a:spLocks noGrp="1"/>
          </p:cNvSpPr>
          <p:nvPr>
            <p:ph type="title"/>
          </p:nvPr>
        </p:nvSpPr>
        <p:spPr>
          <a:xfrm>
            <a:off x="916025" y="720415"/>
            <a:ext cx="7864200" cy="7731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>
                <a:latin typeface="Poppins"/>
                <a:ea typeface="Poppins"/>
                <a:cs typeface="Poppins"/>
                <a:sym typeface="Poppins"/>
              </a:rPr>
              <a:t>Share Out (Grades 3 -5)</a:t>
            </a:r>
            <a:endParaRPr sz="3000" b="1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55" name="Google Shape;455;p79"/>
          <p:cNvSpPr txBox="1"/>
          <p:nvPr/>
        </p:nvSpPr>
        <p:spPr>
          <a:xfrm>
            <a:off x="916025" y="1493525"/>
            <a:ext cx="7292700" cy="264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What  instructional steps did Ms. Buljan take to incorporate SMPs into this lesson? What impact did this have on student learning?</a:t>
            </a: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What </a:t>
            </a:r>
            <a:r>
              <a:rPr lang="en-US" sz="2400" b="1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planning </a:t>
            </a:r>
            <a:r>
              <a:rPr lang="en-US" sz="24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steps were taken to explicitly connect the lesson objectives to the SMPs?</a:t>
            </a: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56" name="Google Shape;456;p79"/>
          <p:cNvSpPr/>
          <p:nvPr/>
        </p:nvSpPr>
        <p:spPr>
          <a:xfrm>
            <a:off x="6141868" y="5213607"/>
            <a:ext cx="1847700" cy="372900"/>
          </a:xfrm>
          <a:prstGeom prst="roundRect">
            <a:avLst>
              <a:gd name="adj" fmla="val 50000"/>
            </a:avLst>
          </a:prstGeom>
          <a:solidFill>
            <a:srgbClr val="FF57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Handout 1                                                                                  </a:t>
            </a:r>
            <a:endParaRPr sz="18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pic>
        <p:nvPicPr>
          <p:cNvPr id="6" name="Picture 5" descr="Kentucky Department of Education (KDE) logo">
            <a:extLst>
              <a:ext uri="{FF2B5EF4-FFF2-40B4-BE49-F238E27FC236}">
                <a16:creationId xmlns:a16="http://schemas.microsoft.com/office/drawing/2014/main" id="{03D6C83F-C7EC-4177-BAE8-BDA0048FA91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770" y="166656"/>
            <a:ext cx="914400" cy="9144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p80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12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62" name="Google Shape;462;p80"/>
          <p:cNvSpPr txBox="1">
            <a:spLocks noGrp="1"/>
          </p:cNvSpPr>
          <p:nvPr>
            <p:ph type="title"/>
          </p:nvPr>
        </p:nvSpPr>
        <p:spPr>
          <a:xfrm>
            <a:off x="630275" y="720415"/>
            <a:ext cx="7864200" cy="7731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>
                <a:latin typeface="Poppins"/>
                <a:ea typeface="Poppins"/>
                <a:cs typeface="Poppins"/>
                <a:sym typeface="Poppins"/>
              </a:rPr>
              <a:t>Share Out (Grades 3-5)</a:t>
            </a:r>
            <a:endParaRPr sz="3000" b="1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63" name="Google Shape;463;p80"/>
          <p:cNvSpPr txBox="1"/>
          <p:nvPr/>
        </p:nvSpPr>
        <p:spPr>
          <a:xfrm>
            <a:off x="630275" y="1493525"/>
            <a:ext cx="7688100" cy="311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What SMPs have you already incorporated into your instruction? What does this look like in terms of teacher and student actions?</a:t>
            </a: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In watching Ms. Buljan’s instruction and continuing to reflect on your own practice, what might you try next?</a:t>
            </a: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64" name="Google Shape;464;p80"/>
          <p:cNvSpPr/>
          <p:nvPr/>
        </p:nvSpPr>
        <p:spPr>
          <a:xfrm>
            <a:off x="6283868" y="5213607"/>
            <a:ext cx="1847700" cy="372900"/>
          </a:xfrm>
          <a:prstGeom prst="roundRect">
            <a:avLst>
              <a:gd name="adj" fmla="val 50000"/>
            </a:avLst>
          </a:prstGeom>
          <a:solidFill>
            <a:srgbClr val="FF57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Handout 1                                                                                  </a:t>
            </a:r>
            <a:endParaRPr sz="18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pic>
        <p:nvPicPr>
          <p:cNvPr id="6" name="Picture 5" descr="Kentucky Department of Education (KDE) logo">
            <a:extLst>
              <a:ext uri="{FF2B5EF4-FFF2-40B4-BE49-F238E27FC236}">
                <a16:creationId xmlns:a16="http://schemas.microsoft.com/office/drawing/2014/main" id="{97279CFC-A434-4AA6-BAAF-62079B62F5E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770" y="166656"/>
            <a:ext cx="914400" cy="9144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0" name="Google Shape;470;p8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r="21148"/>
          <a:stretch/>
        </p:blipFill>
        <p:spPr>
          <a:xfrm>
            <a:off x="0" y="-21225"/>
            <a:ext cx="9144000" cy="5798500"/>
          </a:xfrm>
          <a:prstGeom prst="rect">
            <a:avLst/>
          </a:prstGeom>
          <a:noFill/>
          <a:ln>
            <a:noFill/>
          </a:ln>
        </p:spPr>
      </p:pic>
      <p:sp>
        <p:nvSpPr>
          <p:cNvPr id="471" name="Google Shape;471;p8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13075"/>
            <a:ext cx="9144000" cy="5798400"/>
          </a:xfrm>
          <a:prstGeom prst="rect">
            <a:avLst/>
          </a:prstGeom>
          <a:solidFill>
            <a:srgbClr val="004B75">
              <a:alpha val="66540"/>
            </a:srgb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50" tIns="91450" rIns="91450" bIns="914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73" name="Google Shape;473;p81" descr="Leading Educators Logo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23760" y="181381"/>
            <a:ext cx="1722470" cy="763030"/>
          </a:xfrm>
          <a:prstGeom prst="rect">
            <a:avLst/>
          </a:prstGeom>
          <a:noFill/>
          <a:ln>
            <a:noFill/>
          </a:ln>
        </p:spPr>
      </p:pic>
      <p:sp>
        <p:nvSpPr>
          <p:cNvPr id="474" name="Google Shape;474;p81"/>
          <p:cNvSpPr txBox="1"/>
          <p:nvPr/>
        </p:nvSpPr>
        <p:spPr>
          <a:xfrm>
            <a:off x="342075" y="1210200"/>
            <a:ext cx="8001000" cy="79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Criteria for Success</a:t>
            </a:r>
            <a:endParaRPr sz="30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475" name="Google Shape;475;p81"/>
          <p:cNvSpPr txBox="1"/>
          <p:nvPr/>
        </p:nvSpPr>
        <p:spPr>
          <a:xfrm>
            <a:off x="401850" y="1763150"/>
            <a:ext cx="83403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Read the teacher and student look-fors found on your handout.</a:t>
            </a:r>
            <a:endParaRPr sz="1800" b="1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How do these teacher and student look-fors connect to the focus for our learning this cycle? </a:t>
            </a:r>
            <a:endParaRPr sz="18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Are there any look-fors you would add to the list? </a:t>
            </a:r>
            <a:endParaRPr sz="2000" b="1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76" name="Google Shape;476;p81"/>
          <p:cNvSpPr/>
          <p:nvPr/>
        </p:nvSpPr>
        <p:spPr>
          <a:xfrm>
            <a:off x="6349750" y="5213600"/>
            <a:ext cx="1847700" cy="372900"/>
          </a:xfrm>
          <a:prstGeom prst="roundRect">
            <a:avLst>
              <a:gd name="adj" fmla="val 50000"/>
            </a:avLst>
          </a:prstGeom>
          <a:solidFill>
            <a:srgbClr val="FF57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Handout 1                                                                                 </a:t>
            </a:r>
            <a:endParaRPr sz="18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477" name="Google Shape;477;p81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13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967AC4A-12CF-48A4-8125-3534A0425E18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dirty="0"/>
              <a:t>Criteria</a:t>
            </a:r>
            <a:r>
              <a:rPr lang="en-US" baseline="0" dirty="0"/>
              <a:t> for Success</a:t>
            </a:r>
            <a:endParaRPr lang="en-US" dirty="0"/>
          </a:p>
        </p:txBody>
      </p:sp>
      <p:pic>
        <p:nvPicPr>
          <p:cNvPr id="10" name="Picture 9" descr="Kentucky Department of Education (KDE) logo">
            <a:extLst>
              <a:ext uri="{FF2B5EF4-FFF2-40B4-BE49-F238E27FC236}">
                <a16:creationId xmlns:a16="http://schemas.microsoft.com/office/drawing/2014/main" id="{E2EBA38F-9C56-4E1D-AAE8-25451CEB1CC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770" y="166656"/>
            <a:ext cx="914400" cy="9144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p82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14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83" name="Google Shape;483;p82"/>
          <p:cNvSpPr txBox="1">
            <a:spLocks noGrp="1"/>
          </p:cNvSpPr>
          <p:nvPr>
            <p:ph type="title"/>
          </p:nvPr>
        </p:nvSpPr>
        <p:spPr>
          <a:xfrm>
            <a:off x="577925" y="1157470"/>
            <a:ext cx="7864200" cy="7731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1" u="sng" dirty="0">
                <a:latin typeface="Poppins"/>
                <a:ea typeface="Poppins"/>
                <a:cs typeface="Poppins"/>
                <a:sym typeface="Poppins"/>
              </a:rPr>
              <a:t>Reflection and Looking Ahead</a:t>
            </a:r>
            <a:endParaRPr sz="3000" b="1" i="1" u="sng" dirty="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84" name="Google Shape;484;p82"/>
          <p:cNvSpPr txBox="1"/>
          <p:nvPr/>
        </p:nvSpPr>
        <p:spPr>
          <a:xfrm>
            <a:off x="923175" y="1848975"/>
            <a:ext cx="7518900" cy="18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Complete the reflection on today’s session learnings, including a possible application of this learning to upcoming planning and instruction.</a:t>
            </a: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85" name="Google Shape;485;p82"/>
          <p:cNvSpPr/>
          <p:nvPr/>
        </p:nvSpPr>
        <p:spPr>
          <a:xfrm>
            <a:off x="6326150" y="5213600"/>
            <a:ext cx="1847700" cy="372900"/>
          </a:xfrm>
          <a:prstGeom prst="roundRect">
            <a:avLst>
              <a:gd name="adj" fmla="val 50000"/>
            </a:avLst>
          </a:prstGeom>
          <a:solidFill>
            <a:srgbClr val="FF57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Handout 1                                                                                 </a:t>
            </a:r>
            <a:endParaRPr sz="18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pic>
        <p:nvPicPr>
          <p:cNvPr id="6" name="Picture 5" descr="Kentucky Department of Education (KDE) logo">
            <a:extLst>
              <a:ext uri="{FF2B5EF4-FFF2-40B4-BE49-F238E27FC236}">
                <a16:creationId xmlns:a16="http://schemas.microsoft.com/office/drawing/2014/main" id="{46166E39-A436-4876-B080-2A48F44BF28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770" y="166656"/>
            <a:ext cx="914400" cy="9144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" name="Google Shape;491;p8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3279" r="10" b="3279"/>
          <a:stretch/>
        </p:blipFill>
        <p:spPr>
          <a:xfrm>
            <a:off x="-131225" y="0"/>
            <a:ext cx="9275225" cy="5714999"/>
          </a:xfrm>
          <a:prstGeom prst="rect">
            <a:avLst/>
          </a:prstGeom>
          <a:noFill/>
          <a:ln>
            <a:noFill/>
          </a:ln>
        </p:spPr>
      </p:pic>
      <p:sp>
        <p:nvSpPr>
          <p:cNvPr id="492" name="Google Shape;492;p8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31162" y="0"/>
            <a:ext cx="9275100" cy="5715000"/>
          </a:xfrm>
          <a:prstGeom prst="rect">
            <a:avLst/>
          </a:prstGeom>
          <a:solidFill>
            <a:srgbClr val="004B75">
              <a:alpha val="66540"/>
            </a:srgbClr>
          </a:solidFill>
          <a:ln w="9525" cap="flat" cmpd="sng">
            <a:solidFill>
              <a:srgbClr val="225A7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3150" tIns="73150" rIns="73150" bIns="731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600" b="1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493" name="Google Shape;493;p83" descr="Leading Educators logo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23760" y="181381"/>
            <a:ext cx="1722470" cy="763030"/>
          </a:xfrm>
          <a:prstGeom prst="rect">
            <a:avLst/>
          </a:prstGeom>
          <a:noFill/>
          <a:ln>
            <a:noFill/>
          </a:ln>
        </p:spPr>
      </p:pic>
      <p:sp>
        <p:nvSpPr>
          <p:cNvPr id="494" name="Google Shape;494;p83"/>
          <p:cNvSpPr/>
          <p:nvPr/>
        </p:nvSpPr>
        <p:spPr>
          <a:xfrm>
            <a:off x="444900" y="1520217"/>
            <a:ext cx="8389500" cy="7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3150" tIns="36550" rIns="73150" bIns="365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dirty="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Closing Whip Around</a:t>
            </a:r>
            <a:endParaRPr sz="3000" dirty="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495" name="Google Shape;495;p83"/>
          <p:cNvSpPr txBox="1"/>
          <p:nvPr/>
        </p:nvSpPr>
        <p:spPr>
          <a:xfrm>
            <a:off x="444900" y="2229418"/>
            <a:ext cx="8254200" cy="182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600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How might explicitly teaching the SMPs support mathematical understanding for all students, </a:t>
            </a:r>
            <a:r>
              <a:rPr lang="en-US" sz="2600" b="1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especially those who face the most significant obstacles to success</a:t>
            </a:r>
            <a:r>
              <a:rPr lang="en-US" sz="2600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?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6" name="Google Shape;496;p83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15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F63ACAA-4071-4D46-BBD6-F3683E3145BC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dirty="0"/>
              <a:t>Closing Whip Around</a:t>
            </a:r>
          </a:p>
        </p:txBody>
      </p:sp>
      <p:pic>
        <p:nvPicPr>
          <p:cNvPr id="9" name="Picture 8" descr="Kentucky Department of Education (KDE) logo">
            <a:extLst>
              <a:ext uri="{FF2B5EF4-FFF2-40B4-BE49-F238E27FC236}">
                <a16:creationId xmlns:a16="http://schemas.microsoft.com/office/drawing/2014/main" id="{E3F368A1-3C02-4EE3-A2FC-99DE729F097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770" y="166656"/>
            <a:ext cx="914400" cy="9144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p84"/>
          <p:cNvSpPr txBox="1"/>
          <p:nvPr/>
        </p:nvSpPr>
        <p:spPr>
          <a:xfrm>
            <a:off x="7016911" y="5413797"/>
            <a:ext cx="2037000" cy="30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3150" tIns="36550" rIns="73150" bIns="3655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100">
                <a:solidFill>
                  <a:srgbClr val="FFFFFF"/>
                </a:solidFill>
                <a:latin typeface="Rockwell"/>
                <a:ea typeface="Rockwell"/>
                <a:cs typeface="Rockwell"/>
                <a:sym typeface="Rockwell"/>
              </a:rPr>
              <a:t>16</a:t>
            </a:fld>
            <a:endParaRPr sz="1100">
              <a:solidFill>
                <a:srgbClr val="FFFFFF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504" name="Google Shape;504;p8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4451" y="679122"/>
            <a:ext cx="7922400" cy="4545900"/>
          </a:xfrm>
          <a:prstGeom prst="rect">
            <a:avLst/>
          </a:prstGeom>
          <a:solidFill>
            <a:srgbClr val="E8E8E3"/>
          </a:solidFill>
          <a:ln>
            <a:noFill/>
          </a:ln>
        </p:spPr>
        <p:txBody>
          <a:bodyPr spcFirstLastPara="1" wrap="square" lIns="73150" tIns="73150" rIns="73150" bIns="731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5" name="Google Shape;505;p84"/>
          <p:cNvSpPr txBox="1"/>
          <p:nvPr/>
        </p:nvSpPr>
        <p:spPr>
          <a:xfrm>
            <a:off x="779350" y="716200"/>
            <a:ext cx="5185800" cy="150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3150" tIns="73150" rIns="73150" bIns="731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3000" dirty="0">
              <a:solidFill>
                <a:srgbClr val="2D68C4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dirty="0"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What's Next?</a:t>
            </a:r>
            <a:endParaRPr sz="2000" dirty="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dirty="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Session 2: Planning and Practice</a:t>
            </a:r>
            <a:endParaRPr sz="2200" b="1" dirty="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506" name="Google Shape;506;p84" descr="Leading Educators logo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14608" y="-52483"/>
            <a:ext cx="1562243" cy="692060"/>
          </a:xfrm>
          <a:prstGeom prst="rect">
            <a:avLst/>
          </a:prstGeom>
          <a:noFill/>
          <a:ln>
            <a:noFill/>
          </a:ln>
        </p:spPr>
      </p:pic>
      <p:pic>
        <p:nvPicPr>
          <p:cNvPr id="507" name="Google Shape;507;p8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5488" r="7668"/>
          <a:stretch/>
        </p:blipFill>
        <p:spPr>
          <a:xfrm>
            <a:off x="829525" y="2690299"/>
            <a:ext cx="4260197" cy="2308501"/>
          </a:xfrm>
          <a:prstGeom prst="rect">
            <a:avLst/>
          </a:prstGeom>
          <a:noFill/>
          <a:ln>
            <a:noFill/>
          </a:ln>
        </p:spPr>
      </p:pic>
      <p:sp>
        <p:nvSpPr>
          <p:cNvPr id="508" name="Google Shape;508;p84"/>
          <p:cNvSpPr txBox="1"/>
          <p:nvPr/>
        </p:nvSpPr>
        <p:spPr>
          <a:xfrm>
            <a:off x="5377175" y="823700"/>
            <a:ext cx="2937300" cy="398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200"/>
              <a:buFont typeface="Poppins"/>
              <a:buChar char="●"/>
            </a:pPr>
            <a:r>
              <a:rPr lang="en-US" sz="22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Apply shared learning to planning and practice</a:t>
            </a:r>
            <a:endParaRPr sz="22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200"/>
              <a:buFont typeface="Poppins"/>
              <a:buChar char="●"/>
            </a:pPr>
            <a:r>
              <a:rPr lang="en-US" sz="22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Give and receive feedback from colleagues in order to revise plans and refine practices</a:t>
            </a:r>
            <a:endParaRPr sz="22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9" name="Google Shape;509;p84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16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4201CA7-DF83-4FAC-A20F-91E4ECD1850F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dirty="0"/>
              <a:t>What’s Next</a:t>
            </a:r>
          </a:p>
        </p:txBody>
      </p:sp>
      <p:pic>
        <p:nvPicPr>
          <p:cNvPr id="10" name="Picture 9" descr="Kentucky Department of Education (KDE) logo">
            <a:extLst>
              <a:ext uri="{FF2B5EF4-FFF2-40B4-BE49-F238E27FC236}">
                <a16:creationId xmlns:a16="http://schemas.microsoft.com/office/drawing/2014/main" id="{0FB148C7-447D-4612-AB93-485AE6B40D3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770" y="166656"/>
            <a:ext cx="914400" cy="9144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70"/>
          <p:cNvSpPr txBox="1">
            <a:spLocks noGrp="1"/>
          </p:cNvSpPr>
          <p:nvPr>
            <p:ph type="title"/>
          </p:nvPr>
        </p:nvSpPr>
        <p:spPr>
          <a:xfrm>
            <a:off x="904725" y="690533"/>
            <a:ext cx="7681500" cy="6780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Building a Culture of Math Learning</a:t>
            </a:r>
            <a:endParaRPr dirty="0"/>
          </a:p>
        </p:txBody>
      </p:sp>
      <p:sp>
        <p:nvSpPr>
          <p:cNvPr id="372" name="Google Shape;372;p70"/>
          <p:cNvSpPr txBox="1">
            <a:spLocks noGrp="1"/>
          </p:cNvSpPr>
          <p:nvPr>
            <p:ph type="subTitle" idx="2"/>
          </p:nvPr>
        </p:nvSpPr>
        <p:spPr>
          <a:xfrm>
            <a:off x="689250" y="1098102"/>
            <a:ext cx="7765500" cy="1012500"/>
          </a:xfrm>
          <a:prstGeom prst="rect">
            <a:avLst/>
          </a:prstGeom>
          <a:solidFill>
            <a:srgbClr val="FFFF00"/>
          </a:solidFill>
          <a:ln w="19050" cap="flat" cmpd="sng">
            <a:solidFill>
              <a:srgbClr val="004B75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/>
              <a:t>The Standards for Mathematical Practice support a culture of math learning where students feel empowered to take academic risks, persevere in problem solving, make meaning of mathematics,  explain their thinking, and reflect on their own learning.</a:t>
            </a:r>
            <a:endParaRPr sz="1400"/>
          </a:p>
        </p:txBody>
      </p:sp>
      <p:sp>
        <p:nvSpPr>
          <p:cNvPr id="373" name="Google Shape;373;p70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2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graphicFrame>
        <p:nvGraphicFramePr>
          <p:cNvPr id="374" name="Google Shape;374;p70"/>
          <p:cNvGraphicFramePr/>
          <p:nvPr>
            <p:extLst>
              <p:ext uri="{D42A27DB-BD31-4B8C-83A1-F6EECF244321}">
                <p14:modId xmlns:p14="http://schemas.microsoft.com/office/powerpoint/2010/main" val="1190747053"/>
              </p:ext>
            </p:extLst>
          </p:nvPr>
        </p:nvGraphicFramePr>
        <p:xfrm>
          <a:off x="685625" y="2271200"/>
          <a:ext cx="7824400" cy="2631525"/>
        </p:xfrm>
        <a:graphic>
          <a:graphicData uri="http://schemas.openxmlformats.org/drawingml/2006/table">
            <a:tbl>
              <a:tblPr firstRow="1">
                <a:noFill/>
                <a:tableStyleId>{6CF6553F-9D3A-4A27-94BD-AF68F55E1286}</a:tableStyleId>
              </a:tblPr>
              <a:tblGrid>
                <a:gridCol w="1956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56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561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561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04525">
                <a:tc gridSpan="4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dirty="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12-week Content Cycle</a:t>
                      </a:r>
                      <a:endParaRPr dirty="0">
                        <a:solidFill>
                          <a:srgbClr val="FFFFFF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25A7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708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>
                          <a:solidFill>
                            <a:schemeClr val="lt1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Introduction to the Standards for Mathematical Practice</a:t>
                      </a:r>
                      <a:endParaRPr sz="1100">
                        <a:solidFill>
                          <a:schemeClr val="lt1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chemeClr val="lt1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(SMPs)</a:t>
                      </a:r>
                      <a:endParaRPr sz="1100">
                        <a:solidFill>
                          <a:srgbClr val="FFFFFF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BB39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SMP 1: </a:t>
                      </a:r>
                      <a:endParaRPr sz="1100">
                        <a:solidFill>
                          <a:srgbClr val="FFFFFF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Make sense of problems and persevere in solving them.</a:t>
                      </a:r>
                      <a:endParaRPr sz="1100">
                        <a:solidFill>
                          <a:srgbClr val="FFFFFF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BB39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SMP 4:</a:t>
                      </a:r>
                      <a:endParaRPr sz="1100">
                        <a:solidFill>
                          <a:srgbClr val="FFFFFF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Model with mathematics.</a:t>
                      </a:r>
                      <a:endParaRPr sz="1100">
                        <a:solidFill>
                          <a:srgbClr val="FFFFFF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100">
                        <a:solidFill>
                          <a:srgbClr val="FFFFFF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BB39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SMP 3: </a:t>
                      </a:r>
                      <a:endParaRPr sz="1100">
                        <a:solidFill>
                          <a:srgbClr val="FFFFFF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Construct viable arguments and critique the reasoning of others.</a:t>
                      </a:r>
                      <a:endParaRPr sz="1100">
                        <a:solidFill>
                          <a:srgbClr val="FFFFFF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BB39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5615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1: </a:t>
                      </a:r>
                      <a:r>
                        <a:rPr lang="en-US" sz="100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Shared Learning</a:t>
                      </a:r>
                      <a:endParaRPr sz="1000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2:</a:t>
                      </a:r>
                      <a:r>
                        <a:rPr lang="en-US" sz="100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Planning &amp; Practice</a:t>
                      </a:r>
                      <a:endParaRPr sz="1000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3:</a:t>
                      </a:r>
                      <a:r>
                        <a:rPr lang="en-US" sz="100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Student Progress</a:t>
                      </a:r>
                      <a:endParaRPr sz="1000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97ED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0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1: </a:t>
                      </a:r>
                      <a:r>
                        <a:rPr lang="en-US" sz="100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Shared Learning</a:t>
                      </a:r>
                      <a:endParaRPr sz="1000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0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2:</a:t>
                      </a:r>
                      <a:r>
                        <a:rPr lang="en-US" sz="100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Planning &amp; Practice</a:t>
                      </a:r>
                      <a:endParaRPr sz="1000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0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3:</a:t>
                      </a:r>
                      <a:r>
                        <a:rPr lang="en-US" sz="100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Student Progress</a:t>
                      </a:r>
                      <a:endParaRPr sz="1000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97ED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0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1: </a:t>
                      </a:r>
                      <a:r>
                        <a:rPr lang="en-US" sz="100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Shared Learning</a:t>
                      </a:r>
                      <a:endParaRPr sz="1000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0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2:</a:t>
                      </a:r>
                      <a:r>
                        <a:rPr lang="en-US" sz="100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Planning &amp; Practice</a:t>
                      </a:r>
                      <a:endParaRPr sz="1000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0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3:</a:t>
                      </a:r>
                      <a:r>
                        <a:rPr lang="en-US" sz="100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Student Progress</a:t>
                      </a:r>
                      <a:endParaRPr sz="1000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97ED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000" dirty="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1: </a:t>
                      </a:r>
                      <a:r>
                        <a:rPr lang="en-US" sz="1000" dirty="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Shared Learning</a:t>
                      </a:r>
                      <a:endParaRPr sz="1000" dirty="0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000" dirty="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2:</a:t>
                      </a:r>
                      <a:r>
                        <a:rPr lang="en-US" sz="1000" dirty="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Planning &amp; Practice</a:t>
                      </a:r>
                      <a:endParaRPr sz="1000" dirty="0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000" dirty="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3:</a:t>
                      </a:r>
                      <a:r>
                        <a:rPr lang="en-US" sz="1000" dirty="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Student Progress</a:t>
                      </a:r>
                      <a:endParaRPr sz="1000" dirty="0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97E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75" name="Google Shape;375;p70" descr="This star indicates the participant is in the Introduction to the Standards for Mathematical Practice (SMPs) section of the content cycle. "/>
          <p:cNvSpPr/>
          <p:nvPr/>
        </p:nvSpPr>
        <p:spPr>
          <a:xfrm>
            <a:off x="810525" y="3115117"/>
            <a:ext cx="175800" cy="1758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FF5758"/>
          </a:solidFill>
          <a:ln w="28575" cap="flat" cmpd="sng">
            <a:solidFill>
              <a:srgbClr val="FF575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6" name="Google Shape;376;p70" descr="This box indicates that within the Introduction to the SMPs section, the participant is in Week 1: Shared Learning. "/>
          <p:cNvSpPr/>
          <p:nvPr/>
        </p:nvSpPr>
        <p:spPr>
          <a:xfrm>
            <a:off x="685625" y="4080034"/>
            <a:ext cx="1631100" cy="227100"/>
          </a:xfrm>
          <a:prstGeom prst="rect">
            <a:avLst/>
          </a:prstGeom>
          <a:noFill/>
          <a:ln w="38100" cap="flat" cmpd="sng">
            <a:solidFill>
              <a:srgbClr val="FF575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8" name="Picture 7" descr="Kentucky Department of Education (KDE) logo">
            <a:extLst>
              <a:ext uri="{FF2B5EF4-FFF2-40B4-BE49-F238E27FC236}">
                <a16:creationId xmlns:a16="http://schemas.microsoft.com/office/drawing/2014/main" id="{6F21BDBF-FD32-4C69-88ED-87892563DFD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75" y="94942"/>
            <a:ext cx="914400" cy="914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3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/>
                                        <p:tgtEl>
                                          <p:spTgt spid="3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2" name="Google Shape;382;p7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11763" t="10034" r="14156" b="-13265"/>
          <a:stretch/>
        </p:blipFill>
        <p:spPr>
          <a:xfrm>
            <a:off x="225" y="0"/>
            <a:ext cx="9144000" cy="6557700"/>
          </a:xfrm>
          <a:prstGeom prst="rect">
            <a:avLst/>
          </a:prstGeom>
          <a:noFill/>
          <a:ln>
            <a:noFill/>
          </a:ln>
        </p:spPr>
      </p:pic>
      <p:sp>
        <p:nvSpPr>
          <p:cNvPr id="383" name="Google Shape;383;p7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9144000" cy="5715000"/>
          </a:xfrm>
          <a:prstGeom prst="rect">
            <a:avLst/>
          </a:prstGeom>
          <a:solidFill>
            <a:srgbClr val="004B75">
              <a:alpha val="66540"/>
            </a:srgbClr>
          </a:solidFill>
          <a:ln w="9525" cap="flat" cmpd="sng">
            <a:solidFill>
              <a:srgbClr val="225A7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3150" tIns="73150" rIns="73150" bIns="73150" anchor="ctr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84" name="Google Shape;384;p71"/>
          <p:cNvSpPr/>
          <p:nvPr/>
        </p:nvSpPr>
        <p:spPr>
          <a:xfrm>
            <a:off x="365760" y="1371600"/>
            <a:ext cx="8919300" cy="161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3150" tIns="36550" rIns="73150" bIns="365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dirty="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Our Norms</a:t>
            </a:r>
            <a:endParaRPr sz="4400" dirty="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457200" lvl="0" indent="-4191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Poppins"/>
              <a:buChar char="●"/>
            </a:pPr>
            <a:r>
              <a:rPr lang="en-US" sz="3000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Add your school or team norms here</a:t>
            </a:r>
            <a:endParaRPr sz="3000" dirty="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385" name="Google Shape;385;p7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r="54464"/>
          <a:stretch/>
        </p:blipFill>
        <p:spPr>
          <a:xfrm>
            <a:off x="7394550" y="1001225"/>
            <a:ext cx="1749448" cy="4436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6" name="Google Shape;386;p71" descr="Leading Educators logo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223760" y="181381"/>
            <a:ext cx="1722470" cy="763030"/>
          </a:xfrm>
          <a:prstGeom prst="rect">
            <a:avLst/>
          </a:prstGeom>
          <a:noFill/>
          <a:ln>
            <a:noFill/>
          </a:ln>
        </p:spPr>
      </p:pic>
      <p:sp>
        <p:nvSpPr>
          <p:cNvPr id="387" name="Google Shape;387;p71"/>
          <p:cNvSpPr txBox="1"/>
          <p:nvPr/>
        </p:nvSpPr>
        <p:spPr>
          <a:xfrm>
            <a:off x="7065454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3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DF45085-ECE4-4A42-9B7B-DD8E42E5D448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dirty="0"/>
              <a:t>Norms</a:t>
            </a:r>
          </a:p>
        </p:txBody>
      </p:sp>
      <p:pic>
        <p:nvPicPr>
          <p:cNvPr id="9" name="Picture 8" descr="Kentucky Department of Education (KDE) logo">
            <a:extLst>
              <a:ext uri="{FF2B5EF4-FFF2-40B4-BE49-F238E27FC236}">
                <a16:creationId xmlns:a16="http://schemas.microsoft.com/office/drawing/2014/main" id="{C2826E58-E779-4A7B-8814-A2BCD748FFB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770" y="181381"/>
            <a:ext cx="1097280" cy="109728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72"/>
          <p:cNvSpPr txBox="1">
            <a:spLocks noGrp="1"/>
          </p:cNvSpPr>
          <p:nvPr>
            <p:ph type="body" idx="1"/>
          </p:nvPr>
        </p:nvSpPr>
        <p:spPr>
          <a:xfrm>
            <a:off x="750775" y="1405125"/>
            <a:ext cx="4167600" cy="3220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457200" lvl="0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200"/>
              <a:buFont typeface="Poppins"/>
              <a:buAutoNum type="arabicPeriod"/>
            </a:pPr>
            <a:r>
              <a:rPr lang="en-US" sz="2200" dirty="0">
                <a:solidFill>
                  <a:srgbClr val="666666"/>
                </a:solidFill>
              </a:rPr>
              <a:t>Internalize the </a:t>
            </a:r>
            <a:r>
              <a:rPr lang="en-US" sz="2200" b="1" dirty="0">
                <a:solidFill>
                  <a:srgbClr val="666666"/>
                </a:solidFill>
              </a:rPr>
              <a:t>Standards for Mathematical Practice</a:t>
            </a:r>
          </a:p>
          <a:p>
            <a:pPr marL="457200" lvl="0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200"/>
              <a:buFont typeface="Poppins"/>
              <a:buAutoNum type="arabicPeriod"/>
            </a:pPr>
            <a:endParaRPr lang="en-US" sz="2200" b="1" dirty="0">
              <a:solidFill>
                <a:srgbClr val="666666"/>
              </a:solidFill>
            </a:endParaRPr>
          </a:p>
          <a:p>
            <a:pPr marL="457200" lvl="0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200"/>
              <a:buFont typeface="Poppins"/>
              <a:buAutoNum type="arabicPeriod"/>
            </a:pPr>
            <a:r>
              <a:rPr lang="en-US" sz="2200" dirty="0">
                <a:solidFill>
                  <a:srgbClr val="666666"/>
                </a:solidFill>
              </a:rPr>
              <a:t>Analyze how the SMPs support mathematical understanding and productive struggle</a:t>
            </a:r>
            <a:endParaRPr sz="2200" dirty="0">
              <a:solidFill>
                <a:srgbClr val="666666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200" b="1" dirty="0">
              <a:solidFill>
                <a:srgbClr val="666666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endParaRPr sz="2200" b="1" dirty="0">
              <a:solidFill>
                <a:srgbClr val="666666"/>
              </a:solidFill>
            </a:endParaRPr>
          </a:p>
        </p:txBody>
      </p:sp>
      <p:sp>
        <p:nvSpPr>
          <p:cNvPr id="393" name="Google Shape;393;p72"/>
          <p:cNvSpPr txBox="1">
            <a:spLocks noGrp="1"/>
          </p:cNvSpPr>
          <p:nvPr>
            <p:ph type="body" idx="1"/>
          </p:nvPr>
        </p:nvSpPr>
        <p:spPr>
          <a:xfrm>
            <a:off x="5226075" y="1405125"/>
            <a:ext cx="3252900" cy="2776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600"/>
              <a:buFont typeface="Poppins SemiBold"/>
              <a:buChar char="●"/>
            </a:pPr>
            <a:r>
              <a:rPr lang="en-US" sz="1600" b="1">
                <a:solidFill>
                  <a:srgbClr val="666666"/>
                </a:solidFill>
              </a:rPr>
              <a:t>Break down the language</a:t>
            </a:r>
            <a:r>
              <a:rPr lang="en-US" sz="1600">
                <a:solidFill>
                  <a:srgbClr val="666666"/>
                </a:solidFill>
              </a:rPr>
              <a:t> of the Standards for Mathematical Practice</a:t>
            </a:r>
            <a:endParaRPr sz="1600">
              <a:solidFill>
                <a:srgbClr val="666666"/>
              </a:solidFill>
            </a:endParaRPr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666666"/>
              </a:solidFill>
            </a:endParaRPr>
          </a:p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600"/>
              <a:buFont typeface="Poppins SemiBold"/>
              <a:buChar char="●"/>
            </a:pPr>
            <a:r>
              <a:rPr lang="en-US" sz="1600" b="1">
                <a:solidFill>
                  <a:srgbClr val="666666"/>
                </a:solidFill>
              </a:rPr>
              <a:t>Observe a lesson</a:t>
            </a:r>
            <a:r>
              <a:rPr lang="en-US" sz="1600">
                <a:solidFill>
                  <a:srgbClr val="666666"/>
                </a:solidFill>
              </a:rPr>
              <a:t> where a teacher explicitly incorporates the SMPs and </a:t>
            </a:r>
            <a:r>
              <a:rPr lang="en-US" sz="1600" b="1">
                <a:solidFill>
                  <a:srgbClr val="666666"/>
                </a:solidFill>
              </a:rPr>
              <a:t>analyze the impact on student learning</a:t>
            </a:r>
            <a:endParaRPr sz="1600" b="1">
              <a:solidFill>
                <a:srgbClr val="666666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666666"/>
              </a:solidFill>
            </a:endParaRPr>
          </a:p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600"/>
              <a:buFont typeface="Arial"/>
              <a:buChar char="●"/>
            </a:pPr>
            <a:r>
              <a:rPr lang="en-US" sz="1600">
                <a:solidFill>
                  <a:srgbClr val="666666"/>
                </a:solidFill>
              </a:rPr>
              <a:t>Reflect on </a:t>
            </a:r>
            <a:r>
              <a:rPr lang="en-US" sz="1600" b="1">
                <a:solidFill>
                  <a:srgbClr val="666666"/>
                </a:solidFill>
              </a:rPr>
              <a:t>Criteria for Success </a:t>
            </a:r>
            <a:r>
              <a:rPr lang="en-US" sz="1600">
                <a:solidFill>
                  <a:srgbClr val="666666"/>
                </a:solidFill>
              </a:rPr>
              <a:t>and</a:t>
            </a:r>
            <a:r>
              <a:rPr lang="en-US" sz="1600" b="1">
                <a:solidFill>
                  <a:srgbClr val="666666"/>
                </a:solidFill>
              </a:rPr>
              <a:t> set goals</a:t>
            </a:r>
            <a:endParaRPr sz="1600" b="1">
              <a:solidFill>
                <a:srgbClr val="666666"/>
              </a:solidFill>
            </a:endParaRPr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rgbClr val="666666"/>
              </a:solidFill>
            </a:endParaRPr>
          </a:p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600"/>
              <a:buFont typeface="Arial"/>
              <a:buChar char="●"/>
            </a:pPr>
            <a:r>
              <a:rPr lang="en-US" sz="1600">
                <a:solidFill>
                  <a:srgbClr val="666666"/>
                </a:solidFill>
              </a:rPr>
              <a:t>Closing and next steps</a:t>
            </a:r>
            <a:endParaRPr sz="1600">
              <a:solidFill>
                <a:srgbClr val="666666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394" name="Google Shape;394;p72"/>
          <p:cNvSpPr txBox="1">
            <a:spLocks noGrp="1"/>
          </p:cNvSpPr>
          <p:nvPr>
            <p:ph type="title"/>
          </p:nvPr>
        </p:nvSpPr>
        <p:spPr>
          <a:xfrm>
            <a:off x="1008800" y="652825"/>
            <a:ext cx="3252900" cy="773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dirty="0">
                <a:latin typeface="Poppins"/>
                <a:ea typeface="Poppins"/>
                <a:cs typeface="Poppins"/>
                <a:sym typeface="Poppins"/>
              </a:rPr>
              <a:t>Objectives</a:t>
            </a:r>
            <a:endParaRPr sz="3000" dirty="0"/>
          </a:p>
        </p:txBody>
      </p:sp>
      <p:sp>
        <p:nvSpPr>
          <p:cNvPr id="395" name="Google Shape;395;p72"/>
          <p:cNvSpPr txBox="1">
            <a:spLocks noGrp="1"/>
          </p:cNvSpPr>
          <p:nvPr>
            <p:ph type="subTitle" idx="2"/>
          </p:nvPr>
        </p:nvSpPr>
        <p:spPr>
          <a:xfrm>
            <a:off x="6047025" y="652825"/>
            <a:ext cx="2497800" cy="864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en-US" sz="3000" b="1">
                <a:latin typeface="Poppins"/>
                <a:ea typeface="Poppins"/>
                <a:cs typeface="Poppins"/>
                <a:sym typeface="Poppins"/>
              </a:rPr>
              <a:t>Agenda</a:t>
            </a:r>
            <a:endParaRPr sz="3000" b="1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96" name="Google Shape;396;p72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4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8" name="Picture 7" descr="Kentucky Department of Education (KDE) logo">
            <a:extLst>
              <a:ext uri="{FF2B5EF4-FFF2-40B4-BE49-F238E27FC236}">
                <a16:creationId xmlns:a16="http://schemas.microsoft.com/office/drawing/2014/main" id="{C1795E79-16A4-4584-BEAF-35432B5A086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770" y="166656"/>
            <a:ext cx="914400" cy="9144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p73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5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02" name="Google Shape;402;p73"/>
          <p:cNvSpPr txBox="1">
            <a:spLocks noGrp="1"/>
          </p:cNvSpPr>
          <p:nvPr>
            <p:ph type="title"/>
          </p:nvPr>
        </p:nvSpPr>
        <p:spPr>
          <a:xfrm>
            <a:off x="639900" y="972870"/>
            <a:ext cx="7864200" cy="7731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>
                <a:latin typeface="Poppins"/>
                <a:ea typeface="Poppins"/>
                <a:cs typeface="Poppins"/>
                <a:sym typeface="Poppins"/>
              </a:rPr>
              <a:t>The Standards for Mathematical Practice (SMP)</a:t>
            </a:r>
            <a:endParaRPr sz="3000" b="1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03" name="Google Shape;403;p73"/>
          <p:cNvSpPr txBox="1"/>
          <p:nvPr/>
        </p:nvSpPr>
        <p:spPr>
          <a:xfrm>
            <a:off x="916025" y="1828800"/>
            <a:ext cx="7598400" cy="322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Read aloud</a:t>
            </a:r>
            <a:r>
              <a:rPr lang="en-US" sz="24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 the bold print of the standards.</a:t>
            </a:r>
            <a:br>
              <a:rPr lang="en-US" sz="24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</a:br>
            <a:endParaRPr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Using the </a:t>
            </a:r>
            <a:r>
              <a:rPr lang="en-US" sz="2400" i="1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KAS for Mathematics</a:t>
            </a:r>
            <a:r>
              <a:rPr lang="en-US" sz="24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 “Engaging the SMPs: Look-fors &amp; Question stems” resource on</a:t>
            </a: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                        , </a:t>
            </a:r>
            <a:r>
              <a:rPr lang="en-US" sz="2400" b="1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jot down key takeaways</a:t>
            </a:r>
            <a:r>
              <a:rPr lang="en-US" sz="24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 for </a:t>
            </a: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your assigned SMP in the left-hand </a:t>
            </a: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column of </a:t>
            </a:r>
            <a:r>
              <a:rPr lang="en-US" sz="2400">
                <a:solidFill>
                  <a:srgbClr val="D9D9D9"/>
                </a:solidFill>
                <a:latin typeface="Poppins"/>
                <a:ea typeface="Poppins"/>
                <a:cs typeface="Poppins"/>
                <a:sym typeface="Poppins"/>
              </a:rPr>
              <a:t>……………..... </a:t>
            </a:r>
            <a:r>
              <a:rPr lang="en-US" sz="24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   ……  .</a:t>
            </a: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04" name="Google Shape;404;p73"/>
          <p:cNvSpPr/>
          <p:nvPr/>
        </p:nvSpPr>
        <p:spPr>
          <a:xfrm>
            <a:off x="1536993" y="3362457"/>
            <a:ext cx="1847700" cy="372900"/>
          </a:xfrm>
          <a:prstGeom prst="roundRect">
            <a:avLst>
              <a:gd name="adj" fmla="val 50000"/>
            </a:avLst>
          </a:prstGeom>
          <a:solidFill>
            <a:srgbClr val="FF57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Handout 2                                                                                  </a:t>
            </a:r>
            <a:endParaRPr sz="18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405" name="Google Shape;405;p73"/>
          <p:cNvSpPr/>
          <p:nvPr/>
        </p:nvSpPr>
        <p:spPr>
          <a:xfrm>
            <a:off x="4600193" y="4121907"/>
            <a:ext cx="1847700" cy="372900"/>
          </a:xfrm>
          <a:prstGeom prst="roundRect">
            <a:avLst>
              <a:gd name="adj" fmla="val 50000"/>
            </a:avLst>
          </a:prstGeom>
          <a:solidFill>
            <a:srgbClr val="FF57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Handout 1                                                                                  </a:t>
            </a:r>
            <a:endParaRPr sz="18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pic>
        <p:nvPicPr>
          <p:cNvPr id="7" name="Picture 6" descr="Kentucky Department of Education (KDE) logo">
            <a:extLst>
              <a:ext uri="{FF2B5EF4-FFF2-40B4-BE49-F238E27FC236}">
                <a16:creationId xmlns:a16="http://schemas.microsoft.com/office/drawing/2014/main" id="{293F4D0A-6D21-4C82-BD4E-D1048EE4E96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770" y="166656"/>
            <a:ext cx="914400" cy="9144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74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6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11" name="Google Shape;411;p74"/>
          <p:cNvSpPr txBox="1">
            <a:spLocks noGrp="1"/>
          </p:cNvSpPr>
          <p:nvPr>
            <p:ph type="title"/>
          </p:nvPr>
        </p:nvSpPr>
        <p:spPr>
          <a:xfrm>
            <a:off x="916025" y="720440"/>
            <a:ext cx="7864200" cy="7731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>
                <a:latin typeface="Poppins"/>
                <a:ea typeface="Poppins"/>
                <a:cs typeface="Poppins"/>
                <a:sym typeface="Poppins"/>
              </a:rPr>
              <a:t>Jigsaw</a:t>
            </a:r>
            <a:endParaRPr sz="3000" b="1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12" name="Google Shape;412;p74"/>
          <p:cNvSpPr txBox="1"/>
          <p:nvPr/>
        </p:nvSpPr>
        <p:spPr>
          <a:xfrm>
            <a:off x="916025" y="1493548"/>
            <a:ext cx="7598400" cy="162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Share out </a:t>
            </a:r>
            <a:r>
              <a:rPr lang="en-US" sz="24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your key takeaways.</a:t>
            </a: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200"/>
              <a:buFont typeface="Poppins"/>
              <a:buChar char="●"/>
            </a:pPr>
            <a:r>
              <a:rPr lang="en-US" sz="22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What does incorporating this SMP look like for teachers? For students?</a:t>
            </a:r>
            <a:endParaRPr sz="22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13" name="Google Shape;413;p74"/>
          <p:cNvSpPr txBox="1"/>
          <p:nvPr/>
        </p:nvSpPr>
        <p:spPr>
          <a:xfrm>
            <a:off x="916025" y="2940525"/>
            <a:ext cx="7416600" cy="186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200"/>
              <a:buFont typeface="Poppins"/>
              <a:buChar char="●"/>
            </a:pPr>
            <a:r>
              <a:rPr lang="en-US" sz="22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Where do we see connections between/among the SMP? How might SMPs build or amplify related student skills and habits?</a:t>
            </a:r>
            <a:endParaRPr sz="22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200"/>
              <a:buFont typeface="Poppins"/>
              <a:buChar char="●"/>
            </a:pPr>
            <a:r>
              <a:rPr lang="en-US" sz="22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How might focusing on SMPs support equitable learning experiences for all students?</a:t>
            </a:r>
            <a:endParaRPr sz="22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14" name="Google Shape;414;p74"/>
          <p:cNvSpPr/>
          <p:nvPr/>
        </p:nvSpPr>
        <p:spPr>
          <a:xfrm>
            <a:off x="5725193" y="1569757"/>
            <a:ext cx="1847700" cy="372900"/>
          </a:xfrm>
          <a:prstGeom prst="roundRect">
            <a:avLst>
              <a:gd name="adj" fmla="val 50000"/>
            </a:avLst>
          </a:prstGeom>
          <a:solidFill>
            <a:srgbClr val="FF57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Handout 1                                                                                  </a:t>
            </a:r>
            <a:endParaRPr sz="18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pic>
        <p:nvPicPr>
          <p:cNvPr id="7" name="Picture 6" descr="Kentucky Department of Education (KDE) logo">
            <a:extLst>
              <a:ext uri="{FF2B5EF4-FFF2-40B4-BE49-F238E27FC236}">
                <a16:creationId xmlns:a16="http://schemas.microsoft.com/office/drawing/2014/main" id="{025FC121-58E0-4FC9-A519-4174579543E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770" y="166656"/>
            <a:ext cx="914400" cy="9144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75"/>
          <p:cNvSpPr txBox="1"/>
          <p:nvPr/>
        </p:nvSpPr>
        <p:spPr>
          <a:xfrm>
            <a:off x="1068425" y="3017450"/>
            <a:ext cx="7092300" cy="130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What </a:t>
            </a:r>
            <a:r>
              <a:rPr lang="en-US" sz="2400" b="1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planning </a:t>
            </a:r>
            <a:r>
              <a:rPr lang="en-US" sz="24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steps did Ms. Lewis take to incorporate these SMPs into her instruction? </a:t>
            </a: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20" name="Google Shape;420;p75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7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21" name="Google Shape;421;p75"/>
          <p:cNvSpPr txBox="1">
            <a:spLocks noGrp="1"/>
          </p:cNvSpPr>
          <p:nvPr>
            <p:ph type="title"/>
          </p:nvPr>
        </p:nvSpPr>
        <p:spPr>
          <a:xfrm>
            <a:off x="630275" y="773440"/>
            <a:ext cx="7864200" cy="7731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>
                <a:latin typeface="Poppins"/>
                <a:ea typeface="Poppins"/>
                <a:cs typeface="Poppins"/>
                <a:sym typeface="Poppins"/>
              </a:rPr>
              <a:t>SMPs in Action (Grades K - 2)</a:t>
            </a:r>
            <a:endParaRPr sz="3000" b="1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22" name="Google Shape;422;p75"/>
          <p:cNvSpPr txBox="1"/>
          <p:nvPr/>
        </p:nvSpPr>
        <p:spPr>
          <a:xfrm>
            <a:off x="916025" y="1493525"/>
            <a:ext cx="7292700" cy="117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u="sng">
                <a:solidFill>
                  <a:srgbClr val="2D68C4"/>
                </a:solidFill>
                <a:latin typeface="Poppins"/>
                <a:ea typeface="Poppins"/>
                <a:cs typeface="Poppins"/>
                <a:sym typeface="Poppins"/>
                <a:hlinkClick r:id="rId3"/>
              </a:rPr>
              <a:t>Inside Mathematics Video:</a:t>
            </a:r>
            <a:r>
              <a:rPr lang="en-US" sz="2400">
                <a:solidFill>
                  <a:srgbClr val="2D68C4"/>
                </a:solidFill>
                <a:uFill>
                  <a:noFill/>
                </a:uFill>
                <a:latin typeface="Poppins"/>
                <a:ea typeface="Poppins"/>
                <a:cs typeface="Poppins"/>
                <a:sym typeface="Poppins"/>
                <a:hlinkClick r:id="rId3"/>
              </a:rPr>
              <a:t> </a:t>
            </a:r>
            <a:endParaRPr>
              <a:solidFill>
                <a:srgbClr val="2D68C4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uFill>
                  <a:noFill/>
                </a:uFill>
                <a:latin typeface="Poppins"/>
                <a:ea typeface="Poppins"/>
                <a:cs typeface="Poppins"/>
                <a:sym typeface="Poppins"/>
                <a:hlinkClick r:id="rId3"/>
              </a:rPr>
              <a:t>Tracy Lewis, Grade 2</a:t>
            </a:r>
            <a:endParaRPr sz="2400"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latin typeface="Poppins"/>
                <a:ea typeface="Poppins"/>
                <a:cs typeface="Poppins"/>
                <a:sym typeface="Poppins"/>
              </a:rPr>
              <a:t>Lesson 2 - Regrouping in Addition</a:t>
            </a:r>
            <a:endParaRPr sz="2400"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23" name="Google Shape;423;p75"/>
          <p:cNvSpPr/>
          <p:nvPr/>
        </p:nvSpPr>
        <p:spPr>
          <a:xfrm>
            <a:off x="6361018" y="5213607"/>
            <a:ext cx="1847700" cy="372900"/>
          </a:xfrm>
          <a:prstGeom prst="roundRect">
            <a:avLst>
              <a:gd name="adj" fmla="val 50000"/>
            </a:avLst>
          </a:prstGeom>
          <a:solidFill>
            <a:srgbClr val="FF57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Handout 1                                                                                  </a:t>
            </a:r>
            <a:endParaRPr sz="18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pic>
        <p:nvPicPr>
          <p:cNvPr id="7" name="Picture 6" descr="Kentucky Department of Education (KDE) logo">
            <a:extLst>
              <a:ext uri="{FF2B5EF4-FFF2-40B4-BE49-F238E27FC236}">
                <a16:creationId xmlns:a16="http://schemas.microsoft.com/office/drawing/2014/main" id="{78ED4222-1268-4F8A-972D-7A5088885AB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770" y="166656"/>
            <a:ext cx="914400" cy="914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76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8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29" name="Google Shape;429;p76"/>
          <p:cNvSpPr txBox="1">
            <a:spLocks noGrp="1"/>
          </p:cNvSpPr>
          <p:nvPr>
            <p:ph type="title"/>
          </p:nvPr>
        </p:nvSpPr>
        <p:spPr>
          <a:xfrm>
            <a:off x="630275" y="720415"/>
            <a:ext cx="7864200" cy="7731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>
                <a:latin typeface="Poppins"/>
                <a:ea typeface="Poppins"/>
                <a:cs typeface="Poppins"/>
                <a:sym typeface="Poppins"/>
              </a:rPr>
              <a:t>Share Out (Grades K-2)</a:t>
            </a:r>
            <a:endParaRPr sz="3000" b="1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30" name="Google Shape;430;p76"/>
          <p:cNvSpPr txBox="1"/>
          <p:nvPr/>
        </p:nvSpPr>
        <p:spPr>
          <a:xfrm>
            <a:off x="630275" y="1493525"/>
            <a:ext cx="7688100" cy="251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What  instructional steps did Ms. Lewis take to incorporate SMPs into this lesson? What impact did this have on student learning?</a:t>
            </a: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What </a:t>
            </a:r>
            <a:r>
              <a:rPr lang="en-US" sz="2400" b="1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planning </a:t>
            </a:r>
            <a:r>
              <a:rPr lang="en-US" sz="24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steps were taken to explicitly connect the lesson objectives to the SMPs?</a:t>
            </a: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31" name="Google Shape;431;p76"/>
          <p:cNvSpPr/>
          <p:nvPr/>
        </p:nvSpPr>
        <p:spPr>
          <a:xfrm>
            <a:off x="6283868" y="5213607"/>
            <a:ext cx="1847700" cy="372900"/>
          </a:xfrm>
          <a:prstGeom prst="roundRect">
            <a:avLst>
              <a:gd name="adj" fmla="val 50000"/>
            </a:avLst>
          </a:prstGeom>
          <a:solidFill>
            <a:srgbClr val="FF57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Handout 1                                                                                  </a:t>
            </a:r>
            <a:endParaRPr sz="18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pic>
        <p:nvPicPr>
          <p:cNvPr id="6" name="Picture 5" descr="Kentucky Department of Education (KDE) logo">
            <a:extLst>
              <a:ext uri="{FF2B5EF4-FFF2-40B4-BE49-F238E27FC236}">
                <a16:creationId xmlns:a16="http://schemas.microsoft.com/office/drawing/2014/main" id="{4AF8828C-0C03-4B85-9866-2C3AC9271D8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770" y="166656"/>
            <a:ext cx="914400" cy="9144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77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9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37" name="Google Shape;437;p77"/>
          <p:cNvSpPr txBox="1">
            <a:spLocks noGrp="1"/>
          </p:cNvSpPr>
          <p:nvPr>
            <p:ph type="title"/>
          </p:nvPr>
        </p:nvSpPr>
        <p:spPr>
          <a:xfrm>
            <a:off x="630275" y="720415"/>
            <a:ext cx="7864200" cy="7731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>
                <a:latin typeface="Poppins"/>
                <a:ea typeface="Poppins"/>
                <a:cs typeface="Poppins"/>
                <a:sym typeface="Poppins"/>
              </a:rPr>
              <a:t>Share Out (Grades K-2)</a:t>
            </a:r>
            <a:endParaRPr sz="3000" b="1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38" name="Google Shape;438;p77"/>
          <p:cNvSpPr txBox="1"/>
          <p:nvPr/>
        </p:nvSpPr>
        <p:spPr>
          <a:xfrm>
            <a:off x="630275" y="1493525"/>
            <a:ext cx="7688100" cy="311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What SMPs have you already incorporated into your instruction? What does this look like in terms of teacher and student actions?</a:t>
            </a: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In watching Ms. Lewis’s instruction and continuing to reflect on your own practice, what might you try next?</a:t>
            </a: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39" name="Google Shape;439;p77"/>
          <p:cNvSpPr/>
          <p:nvPr/>
        </p:nvSpPr>
        <p:spPr>
          <a:xfrm>
            <a:off x="6283868" y="5213607"/>
            <a:ext cx="1847700" cy="372900"/>
          </a:xfrm>
          <a:prstGeom prst="roundRect">
            <a:avLst>
              <a:gd name="adj" fmla="val 50000"/>
            </a:avLst>
          </a:prstGeom>
          <a:solidFill>
            <a:srgbClr val="FF57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Handout 1                                                                                  </a:t>
            </a:r>
            <a:endParaRPr sz="18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pic>
        <p:nvPicPr>
          <p:cNvPr id="6" name="Picture 5" descr="Kentucky Department of Education (KDE) logo">
            <a:extLst>
              <a:ext uri="{FF2B5EF4-FFF2-40B4-BE49-F238E27FC236}">
                <a16:creationId xmlns:a16="http://schemas.microsoft.com/office/drawing/2014/main" id="{8D0596AE-0F48-4BF5-9736-114B4C603AF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770" y="166656"/>
            <a:ext cx="914400" cy="9144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Leading Educators">
      <a:dk1>
        <a:srgbClr val="000000"/>
      </a:dk1>
      <a:lt1>
        <a:srgbClr val="FFFFFF"/>
      </a:lt1>
      <a:dk2>
        <a:srgbClr val="225A76"/>
      </a:dk2>
      <a:lt2>
        <a:srgbClr val="EEECE1"/>
      </a:lt2>
      <a:accent1>
        <a:srgbClr val="AEC26B"/>
      </a:accent1>
      <a:accent2>
        <a:srgbClr val="225A76"/>
      </a:accent2>
      <a:accent3>
        <a:srgbClr val="EE3424"/>
      </a:accent3>
      <a:accent4>
        <a:srgbClr val="FDB415"/>
      </a:accent4>
      <a:accent5>
        <a:srgbClr val="4F504F"/>
      </a:accent5>
      <a:accent6>
        <a:srgbClr val="2F766F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Leading Educators">
      <a:dk1>
        <a:srgbClr val="000000"/>
      </a:dk1>
      <a:lt1>
        <a:srgbClr val="FFFFFF"/>
      </a:lt1>
      <a:dk2>
        <a:srgbClr val="225A76"/>
      </a:dk2>
      <a:lt2>
        <a:srgbClr val="EEECE1"/>
      </a:lt2>
      <a:accent1>
        <a:srgbClr val="AEC26B"/>
      </a:accent1>
      <a:accent2>
        <a:srgbClr val="225A76"/>
      </a:accent2>
      <a:accent3>
        <a:srgbClr val="EE3424"/>
      </a:accent3>
      <a:accent4>
        <a:srgbClr val="FDB415"/>
      </a:accent4>
      <a:accent5>
        <a:srgbClr val="4F504F"/>
      </a:accent5>
      <a:accent6>
        <a:srgbClr val="2F766F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ccessibility_x0020_Office xmlns="3a62de7d-ba57-4f43-9dae-9623ba637be0">OTL - Office of Teaching and Learning</Accessibility_x0020_Office>
    <Accessibility_x0020_Audit_x0020_Status xmlns="3a62de7d-ba57-4f43-9dae-9623ba637be0" xsi:nil="true"/>
    <Accessibility_x0020_Audience xmlns="3a62de7d-ba57-4f43-9dae-9623ba637be0" xsi:nil="true"/>
    <Accessibility_x0020_Status xmlns="3a62de7d-ba57-4f43-9dae-9623ba637be0">Accessible</Accessibility_x0020_Status>
    <Application_x0020_Type xmlns="3a62de7d-ba57-4f43-9dae-9623ba637be0" xsi:nil="true"/>
    <Application_x0020_Date xmlns="3a62de7d-ba57-4f43-9dae-9623ba637be0" xsi:nil="true"/>
    <Accessibility_x0020_Target_x0020_Date xmlns="3a62de7d-ba57-4f43-9dae-9623ba637be0" xsi:nil="true"/>
    <Application_x0020_Status xmlns="3a62de7d-ba57-4f43-9dae-9623ba637be0" xsi:nil="true"/>
    <Accessibility_x0020_Audit_x0020_Date xmlns="3a62de7d-ba57-4f43-9dae-9623ba637be0" xsi:nil="true"/>
    <RoutingRuleDescription xmlns="http://schemas.microsoft.com/sharepoint/v3" xsi:nil="true"/>
    <PublishingExpirationDate xmlns="http://schemas.microsoft.com/sharepoint/v3" xsi:nil="true"/>
    <PublishingStartDate xmlns="http://schemas.microsoft.com/sharepoint/v3" xsi:nil="true"/>
    <Publication_x0020_Date xmlns="3a62de7d-ba57-4f43-9dae-9623ba637be0">2020-08-12T04:00:00+00:00</Publication_x0020_Date>
    <Audience1 xmlns="3a62de7d-ba57-4f43-9dae-9623ba637be0"/>
    <_dlc_DocId xmlns="3a62de7d-ba57-4f43-9dae-9623ba637be0">KYED-536-942</_dlc_DocId>
    <_dlc_DocIdUrl xmlns="3a62de7d-ba57-4f43-9dae-9623ba637be0">
      <Url>https://www.education.ky.gov/curriculum/standards/kyacadstand/_layouts/15/DocIdRedir.aspx?ID=KYED-536-942</Url>
      <Description>KYED-536-942</Description>
    </_dlc_DocIdUrl>
    <Content_x0020_Review_x0020_Status xmlns="3a62de7d-ba57-4f43-9dae-9623ba637be0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KDE Document" ma:contentTypeID="0x0101001BEB557DBE01834EAB47A683706DCD5B001CB4B9AB93836842A61C86EAD5F20BA7" ma:contentTypeVersion="28" ma:contentTypeDescription="" ma:contentTypeScope="" ma:versionID="76f2a65d80353e131b19c3852c421bb6">
  <xsd:schema xmlns:xsd="http://www.w3.org/2001/XMLSchema" xmlns:xs="http://www.w3.org/2001/XMLSchema" xmlns:p="http://schemas.microsoft.com/office/2006/metadata/properties" xmlns:ns1="http://schemas.microsoft.com/sharepoint/v3" xmlns:ns2="3a62de7d-ba57-4f43-9dae-9623ba637be0" targetNamespace="http://schemas.microsoft.com/office/2006/metadata/properties" ma:root="true" ma:fieldsID="4cc91b328d6411d390e133fd87f787b7" ns1:_="" ns2:_="">
    <xsd:import namespace="http://schemas.microsoft.com/sharepoint/v3"/>
    <xsd:import namespace="3a62de7d-ba57-4f43-9dae-9623ba637be0"/>
    <xsd:element name="properties">
      <xsd:complexType>
        <xsd:sequence>
          <xsd:element name="documentManagement">
            <xsd:complexType>
              <xsd:all>
                <xsd:element ref="ns2:Accessibility_x0020_Office" minOccurs="0"/>
                <xsd:element ref="ns2:Accessibility_x0020_Audience" minOccurs="0"/>
                <xsd:element ref="ns2:Accessibility_x0020_Audit_x0020_Date" minOccurs="0"/>
                <xsd:element ref="ns2:Accessibility_x0020_Audit_x0020_Status" minOccurs="0"/>
                <xsd:element ref="ns2:Accessibility_x0020_Target_x0020_Date" minOccurs="0"/>
                <xsd:element ref="ns2:Accessibility_x0020_Status" minOccurs="0"/>
                <xsd:element ref="ns2:Application_x0020_Status" minOccurs="0"/>
                <xsd:element ref="ns2:Application_x0020_Type" minOccurs="0"/>
                <xsd:element ref="ns1:RoutingRuleDescription" minOccurs="0"/>
                <xsd:element ref="ns2:Audience1" minOccurs="0"/>
                <xsd:element ref="ns2:Publication_x0020_Date"/>
                <xsd:element ref="ns1:PublishingStartDate" minOccurs="0"/>
                <xsd:element ref="ns1:PublishingExpirationDate" minOccurs="0"/>
                <xsd:element ref="ns2:Application_x0020_Date" minOccurs="0"/>
                <xsd:element ref="ns2:_dlc_DocId" minOccurs="0"/>
                <xsd:element ref="ns2:_dlc_DocIdUrl" minOccurs="0"/>
                <xsd:element ref="ns2:_dlc_DocIdPersistId" minOccurs="0"/>
                <xsd:element ref="ns2:SharedWithUsers" minOccurs="0"/>
                <xsd:element ref="ns2:Content_x0020_Review_x0020_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RoutingRuleDescription" ma:index="10" nillable="true" ma:displayName="Description" ma:internalName="RoutingRuleDescription" ma:readOnly="false">
      <xsd:simpleType>
        <xsd:restriction base="dms:Text">
          <xsd:maxLength value="255"/>
        </xsd:restriction>
      </xsd:simpleType>
    </xsd:element>
    <xsd:element name="PublishingStartDate" ma:index="13" nillable="true" ma:displayName="Scheduling Start Date" ma:description="" ma:hidden="true" ma:internalName="PublishingStartDate">
      <xsd:simpleType>
        <xsd:restriction base="dms:Unknown"/>
      </xsd:simpleType>
    </xsd:element>
    <xsd:element name="PublishingExpirationDate" ma:index="14" nillable="true" ma:displayName="Scheduling End Date" ma:description="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62de7d-ba57-4f43-9dae-9623ba637be0" elementFormDefault="qualified">
    <xsd:import namespace="http://schemas.microsoft.com/office/2006/documentManagement/types"/>
    <xsd:import namespace="http://schemas.microsoft.com/office/infopath/2007/PartnerControls"/>
    <xsd:element name="Accessibility_x0020_Office" ma:index="2" nillable="true" ma:displayName="Accessibility Office" ma:format="Dropdown" ma:internalName="Accessibility_x0020_Office">
      <xsd:simpleType>
        <xsd:restriction base="dms:Choice">
          <xsd:enumeration value="Commissioner's Office"/>
          <xsd:enumeration value="OAA - Office of Assessment and Accountability"/>
          <xsd:enumeration value="OCIS - Office of Continuous Improvement and Support"/>
          <xsd:enumeration value="OCTE - Career and Technical Education"/>
          <xsd:enumeration value="OELE- Office of Educator Licensure and Effectiveness"/>
          <xsd:enumeration value="OET - Office of Education Technology"/>
          <xsd:enumeration value="OFO - Office of Finance and Operations"/>
          <xsd:enumeration value="OLS - Office of Legal Services"/>
          <xsd:enumeration value="OSEEL - Office of Special Education and Early Learning"/>
          <xsd:enumeration value="OTL - Office of Teaching and Learning"/>
        </xsd:restriction>
      </xsd:simpleType>
    </xsd:element>
    <xsd:element name="Accessibility_x0020_Audience" ma:index="3" nillable="true" ma:displayName="Accessibility Audience" ma:format="Dropdown" ma:internalName="Accessibility_x0020_Audience">
      <xsd:simpleType>
        <xsd:restriction base="dms:Choice">
          <xsd:enumeration value="Public"/>
          <xsd:enumeration value="District"/>
        </xsd:restriction>
      </xsd:simpleType>
    </xsd:element>
    <xsd:element name="Accessibility_x0020_Audit_x0020_Date" ma:index="4" nillable="true" ma:displayName="Accessibility Audit Date" ma:format="DateOnly" ma:internalName="Accessibility_x0020_Audit_x0020_Date">
      <xsd:simpleType>
        <xsd:restriction base="dms:DateTime"/>
      </xsd:simpleType>
    </xsd:element>
    <xsd:element name="Accessibility_x0020_Audit_x0020_Status" ma:index="5" nillable="true" ma:displayName="Accessibility Audit Status" ma:format="Dropdown" ma:internalName="Accessibility_x0020_Audit_x0020_Status">
      <xsd:simpleType>
        <xsd:restriction base="dms:Choice">
          <xsd:enumeration value="OK"/>
          <xsd:enumeration value="Minor"/>
          <xsd:enumeration value="Major"/>
        </xsd:restriction>
      </xsd:simpleType>
    </xsd:element>
    <xsd:element name="Accessibility_x0020_Target_x0020_Date" ma:index="6" nillable="true" ma:displayName="Accessibility Target Date" ma:format="DateOnly" ma:internalName="Accessibility_x0020_Target_x0020_Date">
      <xsd:simpleType>
        <xsd:restriction base="dms:DateTime"/>
      </xsd:simpleType>
    </xsd:element>
    <xsd:element name="Accessibility_x0020_Status" ma:index="7" nillable="true" ma:displayName="Accessibility Status" ma:format="Dropdown" ma:internalName="Accessibility_x0020_Status1" ma:readOnly="false">
      <xsd:simpleType>
        <xsd:restriction base="dms:Choice">
          <xsd:enumeration value="Remove"/>
          <xsd:enumeration value="Remediate"/>
          <xsd:enumeration value="Update"/>
          <xsd:enumeration value="Accessible"/>
          <xsd:enumeration value="Undue Burden"/>
          <xsd:enumeration value="Not KDE Owned"/>
        </xsd:restriction>
      </xsd:simpleType>
    </xsd:element>
    <xsd:element name="Application_x0020_Status" ma:index="8" nillable="true" ma:displayName="Application Status" ma:format="Dropdown" ma:internalName="Application_x0020_Status">
      <xsd:simpleType>
        <xsd:restriction base="dms:Choice">
          <xsd:enumeration value="Approved"/>
          <xsd:enumeration value="Denied"/>
        </xsd:restriction>
      </xsd:simpleType>
    </xsd:element>
    <xsd:element name="Application_x0020_Type" ma:index="9" nillable="true" ma:displayName="Application Type" ma:format="Dropdown" ma:internalName="Application_x0020_Type">
      <xsd:simpleType>
        <xsd:restriction base="dms:Choice">
          <xsd:enumeration value="Original"/>
          <xsd:enumeration value="Amendment"/>
          <xsd:enumeration value="Year 3 Budget"/>
          <xsd:enumeration value="Addendum"/>
          <xsd:enumeration value="Budget Update"/>
        </xsd:restriction>
      </xsd:simpleType>
    </xsd:element>
    <xsd:element name="Audience1" ma:index="11" nillable="true" ma:displayName="Audience" ma:list="{9f2d68f0-dc6b-4e06-b19d-b8792e70efe6}" ma:internalName="Audience1" ma:showField="Title" ma:web="3a62de7d-ba57-4f43-9dae-9623ba637be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cation_x0020_Date" ma:index="12" ma:displayName="Publication Date" ma:default="[today]" ma:format="DateOnly" ma:internalName="Publication_x0020_Date" ma:readOnly="false">
      <xsd:simpleType>
        <xsd:restriction base="dms:DateTime"/>
      </xsd:simpleType>
    </xsd:element>
    <xsd:element name="Application_x0020_Date" ma:index="15" nillable="true" ma:displayName="Application Date" ma:format="DateOnly" ma:internalName="Application_x0020_Date">
      <xsd:simpleType>
        <xsd:restriction base="dms:DateTime"/>
      </xsd:simpleType>
    </xsd:element>
    <xsd:element name="_dlc_DocId" ma:index="21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22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3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2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ntent_x0020_Review_x0020_Status" ma:index="26" nillable="true" ma:displayName="Content Review Status" ma:description="- Verified: Periodically checked and confirmed to still be accurate and relevant.&#10;- Revise: Identified issues require updates or factual corrections.&#10;- Obsolete: No longer relevant; delete or move to internal archive." ma:format="RadioButtons" ma:internalName="Content_x0020_Review_x0020_Status">
      <xsd:simpleType>
        <xsd:restriction base="dms:Choice">
          <xsd:enumeration value="Verified"/>
          <xsd:enumeration value="Revise"/>
          <xsd:enumeration value="Obsolete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4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74C21E86-9D97-4F31-A283-B54CDE95207F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9B283018-6EEF-4662-8B3C-93021D3933DC}"/>
</file>

<file path=customXml/itemProps3.xml><?xml version="1.0" encoding="utf-8"?>
<ds:datastoreItem xmlns:ds="http://schemas.openxmlformats.org/officeDocument/2006/customXml" ds:itemID="{0DE1C6B4-4565-45CF-89E3-B73A59AAAEEA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FE47C8F4-8A2F-4995-91FA-3FCCF1D6644F}"/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771</Words>
  <Application>Microsoft Office PowerPoint</Application>
  <PresentationFormat>On-screen Show (16:10)</PresentationFormat>
  <Paragraphs>138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16</vt:i4>
      </vt:variant>
    </vt:vector>
  </HeadingPairs>
  <TitlesOfParts>
    <vt:vector size="27" baseType="lpstr">
      <vt:lpstr>Poppins</vt:lpstr>
      <vt:lpstr>Arial</vt:lpstr>
      <vt:lpstr>Poppins ExtraBold</vt:lpstr>
      <vt:lpstr>Rockwell</vt:lpstr>
      <vt:lpstr>Calibri</vt:lpstr>
      <vt:lpstr>Poppins SemiBold</vt:lpstr>
      <vt:lpstr>Bitter</vt:lpstr>
      <vt:lpstr>Office Theme</vt:lpstr>
      <vt:lpstr>Office Theme</vt:lpstr>
      <vt:lpstr>Simple Light</vt:lpstr>
      <vt:lpstr>Simple Light</vt:lpstr>
      <vt:lpstr>K-5 BCML Session 1</vt:lpstr>
      <vt:lpstr>Building a Culture of Math Learning</vt:lpstr>
      <vt:lpstr>Norms</vt:lpstr>
      <vt:lpstr>Objectives</vt:lpstr>
      <vt:lpstr>The Standards for Mathematical Practice (SMP)</vt:lpstr>
      <vt:lpstr>Jigsaw</vt:lpstr>
      <vt:lpstr>SMPs in Action (Grades K - 2)</vt:lpstr>
      <vt:lpstr>Share Out (Grades K-2)</vt:lpstr>
      <vt:lpstr>Share Out (Grades K-2)</vt:lpstr>
      <vt:lpstr>SMPs in Action (Grades 3 - 5)</vt:lpstr>
      <vt:lpstr>Share Out (Grades 3 -5)</vt:lpstr>
      <vt:lpstr>Share Out (Grades 3-5)</vt:lpstr>
      <vt:lpstr>Criteria for Success</vt:lpstr>
      <vt:lpstr>Reflection and Looking Ahead</vt:lpstr>
      <vt:lpstr>Closing Whip Around</vt:lpstr>
      <vt:lpstr>What’s Next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Doyle, Maggie - Division of Academic Program Standards</cp:lastModifiedBy>
  <cp:revision>1</cp:revision>
  <dcterms:modified xsi:type="dcterms:W3CDTF">2020-08-12T16:42:01Z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0x0101001BEB557DBE01834EAB47A683706DCD5B001CB4B9AB93836842A61C86EAD5F20BA7</vt:lpwstr>
  </property>
  <property fmtid="{D5CDD505-2E9C-101B-9397-08002B2CF9AE}" pid="3" name="_dlc_DocIdItemGuid">
    <vt:lpwstr>92b4844e-dc82-46fe-b423-5d53ccd593bf</vt:lpwstr>
  </property>
</Properties>
</file>