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Layouts/slideLayout34.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ustom.xml" ContentType="application/vnd.openxmlformats-officedocument.custom-properti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4"/>
    <p:sldMasterId id="2147483685" r:id="rId5"/>
    <p:sldMasterId id="2147483686" r:id="rId6"/>
  </p:sldMasterIdLst>
  <p:notesMasterIdLst>
    <p:notesMasterId r:id="rId58"/>
  </p:notesMasterIdLst>
  <p:sldIdLst>
    <p:sldId id="314" r:id="rId7"/>
    <p:sldId id="315" r:id="rId8"/>
    <p:sldId id="316" r:id="rId9"/>
    <p:sldId id="317" r:id="rId10"/>
    <p:sldId id="318" r:id="rId11"/>
    <p:sldId id="319" r:id="rId12"/>
    <p:sldId id="320" r:id="rId13"/>
    <p:sldId id="322" r:id="rId14"/>
    <p:sldId id="323" r:id="rId15"/>
    <p:sldId id="324" r:id="rId16"/>
    <p:sldId id="325" r:id="rId17"/>
    <p:sldId id="326" r:id="rId18"/>
    <p:sldId id="256" r:id="rId19"/>
    <p:sldId id="257" r:id="rId20"/>
    <p:sldId id="258" r:id="rId21"/>
    <p:sldId id="259" r:id="rId22"/>
    <p:sldId id="260" r:id="rId23"/>
    <p:sldId id="261" r:id="rId24"/>
    <p:sldId id="262" r:id="rId25"/>
    <p:sldId id="263" r:id="rId26"/>
    <p:sldId id="264" r:id="rId27"/>
    <p:sldId id="265" r:id="rId28"/>
    <p:sldId id="266" r:id="rId29"/>
    <p:sldId id="267" r:id="rId30"/>
    <p:sldId id="268" r:id="rId31"/>
    <p:sldId id="269" r:id="rId32"/>
    <p:sldId id="270" r:id="rId33"/>
    <p:sldId id="271" r:id="rId34"/>
    <p:sldId id="272" r:id="rId35"/>
    <p:sldId id="273" r:id="rId36"/>
    <p:sldId id="274" r:id="rId37"/>
    <p:sldId id="275" r:id="rId38"/>
    <p:sldId id="276" r:id="rId39"/>
    <p:sldId id="277" r:id="rId40"/>
    <p:sldId id="278" r:id="rId41"/>
    <p:sldId id="279" r:id="rId42"/>
    <p:sldId id="280" r:id="rId43"/>
    <p:sldId id="281" r:id="rId44"/>
    <p:sldId id="282" r:id="rId45"/>
    <p:sldId id="283" r:id="rId46"/>
    <p:sldId id="284" r:id="rId47"/>
    <p:sldId id="285" r:id="rId48"/>
    <p:sldId id="286" r:id="rId49"/>
    <p:sldId id="287" r:id="rId50"/>
    <p:sldId id="288" r:id="rId51"/>
    <p:sldId id="289" r:id="rId52"/>
    <p:sldId id="290" r:id="rId53"/>
    <p:sldId id="291" r:id="rId54"/>
    <p:sldId id="327" r:id="rId55"/>
    <p:sldId id="328" r:id="rId56"/>
    <p:sldId id="293" r:id="rId57"/>
  </p:sldIdLst>
  <p:sldSz cx="12192000" cy="6858000"/>
  <p:notesSz cx="6858000" cy="9144000"/>
  <p:embeddedFontLst>
    <p:embeddedFont>
      <p:font typeface="Corbel" panose="020B0503020204020204" pitchFamily="34" charset="0"/>
      <p:regular r:id="rId59"/>
      <p:bold r:id="rId60"/>
      <p:italic r:id="rId61"/>
      <p:boldItalic r:id="rId62"/>
    </p:embeddedFont>
    <p:embeddedFont>
      <p:font typeface="Franklin Gothic Book" panose="020B0503020102020204" pitchFamily="34" charset="0"/>
      <p:regular r:id="rId63"/>
      <p:italic r:id="rId64"/>
    </p:embeddedFont>
    <p:embeddedFont>
      <p:font typeface="Franklin Gothic Medium" panose="020B0603020102020204" pitchFamily="34" charset="0"/>
      <p:regular r:id="rId65"/>
      <p:italic r:id="rId66"/>
    </p:embeddedFont>
    <p:embeddedFont>
      <p:font typeface="Georgia" panose="02040502050405020303" pitchFamily="18" charset="0"/>
      <p:regular r:id="rId67"/>
      <p:bold r:id="rId68"/>
      <p:italic r:id="rId69"/>
      <p:boldItalic r:id="rId70"/>
    </p:embeddedFont>
    <p:embeddedFont>
      <p:font typeface="Libre Franklin" pitchFamily="2" charset="0"/>
      <p:regular r:id="rId71"/>
      <p:bold r:id="rId72"/>
      <p:italic r:id="rId73"/>
      <p:boldItalic r:id="rId74"/>
    </p:embeddedFont>
    <p:embeddedFont>
      <p:font typeface="Libre Franklin Medium" pitchFamily="2" charset="0"/>
      <p:regular r:id="rId75"/>
      <p:italic r:id="rId76"/>
    </p:embeddedFont>
    <p:embeddedFont>
      <p:font typeface="Open Sans" panose="020B0606030504020204" pitchFamily="34" charset="0"/>
      <p:regular r:id="rId77"/>
      <p:bold r:id="rId78"/>
      <p:italic r:id="rId79"/>
      <p:boldItalic r:id="rId80"/>
    </p:embeddedFont>
    <p:embeddedFont>
      <p:font typeface="PT Sans Narrow" panose="020B0506020203020204" pitchFamily="34" charset="0"/>
      <p:regular r:id="rId81"/>
      <p:bold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E902C6-5E58-435E-9E1A-A3163A980994}" v="1" dt="2024-11-11T20:57:20.3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72397" autoAdjust="0"/>
  </p:normalViewPr>
  <p:slideViewPr>
    <p:cSldViewPr snapToGrid="0">
      <p:cViewPr varScale="1">
        <p:scale>
          <a:sx n="54" d="100"/>
          <a:sy n="54" d="100"/>
        </p:scale>
        <p:origin x="1502" y="53"/>
      </p:cViewPr>
      <p:guideLst/>
    </p:cSldViewPr>
  </p:slideViewPr>
  <p:outlineViewPr>
    <p:cViewPr>
      <p:scale>
        <a:sx n="33" d="100"/>
        <a:sy n="33" d="100"/>
      </p:scale>
      <p:origin x="0" y="-219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viewProps" Target="viewProp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2.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presProps" Target="presProps.xml"/><Relationship Id="rId88"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18.fntdata"/><Relationship Id="rId7" Type="http://schemas.openxmlformats.org/officeDocument/2006/relationships/slide" Target="slides/slide1.xml"/><Relationship Id="rId71"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font" Target="fonts/font8.fntdata"/><Relationship Id="rId87" Type="http://schemas.microsoft.com/office/2015/10/relationships/revisionInfo" Target="revisionInfo.xml"/><Relationship Id="rId61" Type="http://schemas.openxmlformats.org/officeDocument/2006/relationships/font" Target="fonts/font3.fntdata"/><Relationship Id="rId8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dirty="0"/>
          </a:p>
        </p:txBody>
      </p:sp>
      <p:sp>
        <p:nvSpPr>
          <p:cNvPr id="136" name="Google Shape;136;p1: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7" name="Google Shape;137;p1: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dirty="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8" name="Google Shape;138;p1: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139" name="Google Shape;139;p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4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a:p>
            <a:pPr marL="0" lvl="0" indent="0" algn="l" rtl="0">
              <a:lnSpc>
                <a:spcPct val="100000"/>
              </a:lnSpc>
              <a:spcBef>
                <a:spcPts val="0"/>
              </a:spcBef>
              <a:spcAft>
                <a:spcPts val="0"/>
              </a:spcAft>
              <a:buClr>
                <a:schemeClr val="dk1"/>
              </a:buClr>
              <a:buSzPts val="1100"/>
              <a:buFont typeface="Arial"/>
              <a:buNone/>
            </a:pPr>
            <a:endParaRPr dirty="0">
              <a:solidFill>
                <a:srgbClr val="000000"/>
              </a:solidFill>
            </a:endParaRPr>
          </a:p>
        </p:txBody>
      </p:sp>
      <p:sp>
        <p:nvSpPr>
          <p:cNvPr id="224" name="Google Shape;224;p48: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49: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49: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t>The fourth step is to determine the level of proficiency students are required to be at for a particular grade. Most often this can be identified using Bloom’s taxonomy and/or </a:t>
            </a:r>
            <a:r>
              <a:rPr lang="en-US" dirty="0" err="1"/>
              <a:t>Webbs</a:t>
            </a:r>
            <a:r>
              <a:rPr lang="en-US" dirty="0"/>
              <a:t> Depth of Knowledge. </a:t>
            </a:r>
            <a:endParaRPr dirty="0"/>
          </a:p>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Clr>
                <a:schemeClr val="dk1"/>
              </a:buClr>
              <a:buSzPts val="1100"/>
              <a:buFont typeface="Arial"/>
              <a:buNone/>
            </a:pPr>
            <a:r>
              <a:rPr lang="en-US" dirty="0"/>
              <a:t>It is important to note that when determining the DOK of a standard, the verb, such as analyze, should not be separated from the rest of the standard as the content and skills outlined in the standard impact the level of rigor students need to engage in order to demonstrate mastery of the standards. For example, in the DOK handout provided, “analyze similarities and differences in issues and problems” is a DOK 3 while “analyzing and synthesizing information from multiple sources” is a DOK 4. </a:t>
            </a:r>
            <a:endParaRPr dirty="0"/>
          </a:p>
        </p:txBody>
      </p:sp>
      <p:sp>
        <p:nvSpPr>
          <p:cNvPr id="234" name="Google Shape;234;p49: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b97e3c4ae1_0_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2b97e3c4ae1_0_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244" name="Google Shape;244;g2b97e3c4ae1_0_0:notes"/>
          <p:cNvSpPr txBox="1">
            <a:spLocks noGrp="1"/>
          </p:cNvSpPr>
          <p:nvPr>
            <p:ph type="hdr" idx="3"/>
          </p:nvPr>
        </p:nvSpPr>
        <p:spPr>
          <a:xfrm>
            <a:off x="0" y="0"/>
            <a:ext cx="2971800" cy="467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5" name="Google Shape;245;g2b97e3c4ae1_0_0:notes"/>
          <p:cNvSpPr txBox="1">
            <a:spLocks noGrp="1"/>
          </p:cNvSpPr>
          <p:nvPr>
            <p:ph type="dt" idx="10"/>
          </p:nvPr>
        </p:nvSpPr>
        <p:spPr>
          <a:xfrm>
            <a:off x="3884613" y="0"/>
            <a:ext cx="2971800" cy="4674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6/1/2018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6" name="Google Shape;246;g2b97e3c4ae1_0_0:notes"/>
          <p:cNvSpPr txBox="1">
            <a:spLocks noGrp="1"/>
          </p:cNvSpPr>
          <p:nvPr>
            <p:ph type="ftr" idx="11"/>
          </p:nvPr>
        </p:nvSpPr>
        <p:spPr>
          <a:xfrm>
            <a:off x="0" y="8846554"/>
            <a:ext cx="2971800" cy="4674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Calibri"/>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47" name="Google Shape;247;g2b97e3c4ae1_0_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0c76762d8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30c76762d8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30c76762d8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0c76762d8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080957537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 name="Google Shape;236;g3080957537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0c1618b612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0c1618b612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1" name="Google Shape;261;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2" name="Google Shape;2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b517606b8b_1_1: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b517606b8b_1_1: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g2b517606b8b_1_1: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e6dc09bb6c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e6dc09bb6c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0bcbbec8e0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2" name="Google Shape;292;g30bcbbec8e0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0bcbbec8e0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7" name="Google Shape;297;g30bcbbec8e0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0bcbbec8e0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5" name="Google Shape;305;g30bcbbec8e0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0bcbbec8e0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g30bcbbec8e0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30bcbbec8e0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8" name="Google Shape;318;g30bcbbec8e0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0bcbbec8e0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3" name="Google Shape;323;g30bcbbec8e0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0bcbbec8e0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1" name="Google Shape;331;g30bcbbec8e0_0_2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0bcbbec8e0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6" name="Google Shape;336;g30bcbbec8e0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0bcbbec8e0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g30bcbbec8e0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38: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52" name="Google Shape;152;p38: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30bcbbec8e0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30bcbbec8e0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0bcbbec8e0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 name="Google Shape;357;g30bcbbec8e0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0bcbbec8e0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g30bcbbec8e0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30bcbbec8e0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0" name="Google Shape;370;g30bcbbec8e0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30bcbbec8e0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5" name="Google Shape;375;g30bcbbec8e0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30bcbbec8e0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3" name="Google Shape;383;g30bcbbec8e0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0bcbbec8e0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8" name="Google Shape;388;g30bcbbec8e0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0bcbbec8e0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5" name="Google Shape;395;g30bcbbec8e0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0bcbbec8e0_0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g30bcbbec8e0_0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30bcbbec8e0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8" name="Google Shape;408;g30bcbbec8e0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40: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40: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800"/>
              </a:spcBef>
              <a:spcAft>
                <a:spcPts val="0"/>
              </a:spcAft>
              <a:buClr>
                <a:schemeClr val="dk1"/>
              </a:buClr>
              <a:buSzPts val="1100"/>
              <a:buFont typeface="Arial"/>
              <a:buNone/>
            </a:pPr>
            <a:endParaRPr dirty="0"/>
          </a:p>
        </p:txBody>
      </p:sp>
      <p:sp>
        <p:nvSpPr>
          <p:cNvPr id="160" name="Google Shape;160;p40: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0bcbbec8e0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30bcbbec8e0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30bcbbec8e0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30bcbbec8e0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30bcbbec8e0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0" name="Google Shape;430;g30bcbbec8e0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0bcbbec8e0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8" name="Google Shape;438;g30bcbbec8e0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30bcbbec8e0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g30bcbbec8e0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1" name="Google Shape;45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0c20e663a6_1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30c20e663a6_1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30d027cce3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30d027cce3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Discussion Questions:  What are some things that grow in every Kentucky region?</a:t>
            </a:r>
            <a:endParaRPr/>
          </a:p>
          <a:p>
            <a:pPr marL="0" lvl="0" indent="0" algn="l" rtl="0">
              <a:spcBef>
                <a:spcPts val="0"/>
              </a:spcBef>
              <a:spcAft>
                <a:spcPts val="0"/>
              </a:spcAft>
              <a:buNone/>
            </a:pPr>
            <a:r>
              <a:rPr lang="en-US"/>
              <a:t>What’s something that’s mostly in the EAST?</a:t>
            </a:r>
            <a:endParaRPr/>
          </a:p>
          <a:p>
            <a:pPr marL="0" lvl="0" indent="0" algn="l" rtl="0">
              <a:spcBef>
                <a:spcPts val="0"/>
              </a:spcBef>
              <a:spcAft>
                <a:spcPts val="0"/>
              </a:spcAft>
              <a:buNone/>
            </a:pPr>
            <a:r>
              <a:rPr lang="en-US"/>
              <a:t>What’s something that’s mostly in the WEST?</a:t>
            </a:r>
            <a:endParaRPr/>
          </a:p>
          <a:p>
            <a:pPr marL="0" lvl="0" indent="0" algn="l" rtl="0">
              <a:spcBef>
                <a:spcPts val="0"/>
              </a:spcBef>
              <a:spcAft>
                <a:spcPts val="0"/>
              </a:spcAft>
              <a:buNone/>
            </a:pPr>
            <a:r>
              <a:rPr lang="en-US"/>
              <a:t>Which of these things have you seen being grown or raised in your community?  </a:t>
            </a:r>
            <a:endParaRPr/>
          </a:p>
          <a:p>
            <a:pPr marL="0" lvl="0" indent="0" algn="l" rtl="0">
              <a:spcBef>
                <a:spcPts val="0"/>
              </a:spcBef>
              <a:spcAft>
                <a:spcPts val="0"/>
              </a:spcAft>
              <a:buNone/>
            </a:pPr>
            <a:r>
              <a:rPr lang="en-US"/>
              <a:t>Does your family grow or raise any of these things?</a:t>
            </a:r>
            <a:endParaRPr/>
          </a:p>
          <a:p>
            <a:pPr marL="0" lvl="0" indent="0" algn="l" rtl="0">
              <a:spcBef>
                <a:spcPts val="0"/>
              </a:spcBef>
              <a:spcAft>
                <a:spcPts val="0"/>
              </a:spcAft>
              <a:buNone/>
            </a:pPr>
            <a:r>
              <a:rPr lang="en-US"/>
              <a:t>Which animal or crop do you know the MOST about?</a:t>
            </a:r>
            <a:endParaRPr/>
          </a:p>
          <a:p>
            <a:pPr marL="0" lvl="0" indent="0" algn="l" rtl="0">
              <a:spcBef>
                <a:spcPts val="0"/>
              </a:spcBef>
              <a:spcAft>
                <a:spcPts val="0"/>
              </a:spcAft>
              <a:buNone/>
            </a:pPr>
            <a:r>
              <a:rPr lang="en-US"/>
              <a:t>Which animal or crop do you know the LEAST about?</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30c1618b612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 name="Google Shape;543;g30c1618b612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Click the map at the top to go to our interactive Ky map.   Then click on your county for specific information.</a:t>
            </a:r>
            <a:endParaRPr/>
          </a:p>
          <a:p>
            <a:pPr marL="0" lvl="0" indent="0" algn="l" rtl="0">
              <a:spcBef>
                <a:spcPts val="0"/>
              </a:spcBef>
              <a:spcAft>
                <a:spcPts val="0"/>
              </a:spcAft>
              <a:buNone/>
            </a:pPr>
            <a:r>
              <a:rPr lang="en-US"/>
              <a:t>Pictures are: </a:t>
            </a:r>
            <a:endParaRPr/>
          </a:p>
          <a:p>
            <a:pPr marL="0" lvl="0" indent="0" algn="l" rtl="0">
              <a:spcBef>
                <a:spcPts val="0"/>
              </a:spcBef>
              <a:spcAft>
                <a:spcPts val="0"/>
              </a:spcAft>
              <a:buNone/>
            </a:pPr>
            <a:r>
              <a:rPr lang="en-US"/>
              <a:t>Tree, coal, volcano, mountains, hills, river, lake/pond, ocean</a:t>
            </a:r>
            <a:endParaRPr/>
          </a:p>
          <a:p>
            <a:pPr marL="0" lvl="0" indent="0" algn="l" rtl="0">
              <a:spcBef>
                <a:spcPts val="0"/>
              </a:spcBef>
              <a:spcAft>
                <a:spcPts val="0"/>
              </a:spcAft>
              <a:buNone/>
            </a:pPr>
            <a:r>
              <a:rPr lang="en-US"/>
              <a:t>Soybeans, almonds, corn, orange, apple, flowers, vegetables, hay</a:t>
            </a:r>
            <a:endParaRPr/>
          </a:p>
          <a:p>
            <a:pPr marL="0" lvl="0" indent="0" algn="l" rtl="0">
              <a:spcBef>
                <a:spcPts val="0"/>
              </a:spcBef>
              <a:spcAft>
                <a:spcPts val="0"/>
              </a:spcAft>
              <a:buNone/>
            </a:pPr>
            <a:r>
              <a:rPr lang="en-US"/>
              <a:t>Goat, bear, pig/hog, alligator, sheep, cow (beef or dairy), poultry, horse</a:t>
            </a:r>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43: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43: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67" name="Google Shape;167;p43:notes"/>
          <p:cNvSpPr txBox="1">
            <a:spLocks noGrp="1"/>
          </p:cNvSpPr>
          <p:nvPr>
            <p:ph type="sldNum" idx="12"/>
          </p:nvPr>
        </p:nvSpPr>
        <p:spPr>
          <a:xfrm>
            <a:off x="3884613" y="8846554"/>
            <a:ext cx="2971800" cy="4674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30f5f96f94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30f5f96f94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Pictures are: </a:t>
            </a:r>
            <a:endParaRPr/>
          </a:p>
          <a:p>
            <a:pPr marL="0" lvl="0" indent="0" algn="l" rtl="0">
              <a:spcBef>
                <a:spcPts val="0"/>
              </a:spcBef>
              <a:spcAft>
                <a:spcPts val="0"/>
              </a:spcAft>
              <a:buNone/>
            </a:pPr>
            <a:r>
              <a:rPr lang="en-US"/>
              <a:t>Tree, coal, volcano, mountains, hills, river, lake/pond, ocean</a:t>
            </a:r>
            <a:endParaRPr/>
          </a:p>
          <a:p>
            <a:pPr marL="0" lvl="0" indent="0" algn="l" rtl="0">
              <a:spcBef>
                <a:spcPts val="0"/>
              </a:spcBef>
              <a:spcAft>
                <a:spcPts val="0"/>
              </a:spcAft>
              <a:buNone/>
            </a:pPr>
            <a:r>
              <a:rPr lang="en-US"/>
              <a:t>Soybeans, almonds, corn, orange, apple, flowers, vegetables, hay</a:t>
            </a:r>
            <a:endParaRPr/>
          </a:p>
          <a:p>
            <a:pPr marL="0" lvl="0" indent="0" algn="l" rtl="0">
              <a:spcBef>
                <a:spcPts val="0"/>
              </a:spcBef>
              <a:spcAft>
                <a:spcPts val="0"/>
              </a:spcAft>
              <a:buNone/>
            </a:pPr>
            <a:r>
              <a:rPr lang="en-US"/>
              <a:t>Goat, bear, pig/hog, alligator, sheep, cow (beef or dairy), poultry, horse</a:t>
            </a: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30c76762d8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30c76762d8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4: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82" name="Google Shape;182;p44: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45: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45: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Calibri"/>
              <a:buNone/>
            </a:pPr>
            <a:endParaRPr dirty="0">
              <a:solidFill>
                <a:srgbClr val="000000"/>
              </a:solidFill>
            </a:endParaRPr>
          </a:p>
        </p:txBody>
      </p:sp>
      <p:sp>
        <p:nvSpPr>
          <p:cNvPr id="191" name="Google Shape;191;p45: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46:notes"/>
          <p:cNvSpPr txBox="1">
            <a:spLocks noGrp="1"/>
          </p:cNvSpPr>
          <p:nvPr>
            <p:ph type="body" idx="1"/>
          </p:nvPr>
        </p:nvSpPr>
        <p:spPr>
          <a:xfrm>
            <a:off x="685800" y="4482296"/>
            <a:ext cx="5486400" cy="3667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endParaRPr dirty="0"/>
          </a:p>
        </p:txBody>
      </p:sp>
      <p:sp>
        <p:nvSpPr>
          <p:cNvPr id="206" name="Google Shape;206;p46: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7:notes"/>
          <p:cNvSpPr>
            <a:spLocks noGrp="1" noRot="1" noChangeAspect="1"/>
          </p:cNvSpPr>
          <p:nvPr>
            <p:ph type="sldImg" idx="2"/>
          </p:nvPr>
        </p:nvSpPr>
        <p:spPr>
          <a:xfrm>
            <a:off x="635000" y="1163638"/>
            <a:ext cx="5588000" cy="31432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7:notes"/>
          <p:cNvSpPr txBox="1">
            <a:spLocks noGrp="1"/>
          </p:cNvSpPr>
          <p:nvPr>
            <p:ph type="body" idx="1"/>
          </p:nvPr>
        </p:nvSpPr>
        <p:spPr>
          <a:xfrm>
            <a:off x="685800" y="4482297"/>
            <a:ext cx="5486400" cy="366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dirty="0"/>
          </a:p>
        </p:txBody>
      </p:sp>
      <p:sp>
        <p:nvSpPr>
          <p:cNvPr id="215" name="Google Shape;215;p47:notes"/>
          <p:cNvSpPr txBox="1">
            <a:spLocks noGrp="1"/>
          </p:cNvSpPr>
          <p:nvPr>
            <p:ph type="sldNum" idx="12"/>
          </p:nvPr>
        </p:nvSpPr>
        <p:spPr>
          <a:xfrm>
            <a:off x="3884613" y="8846553"/>
            <a:ext cx="2971800" cy="467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2"/>
          <p:cNvCxnSpPr/>
          <p:nvPr/>
        </p:nvCxnSpPr>
        <p:spPr>
          <a:xfrm>
            <a:off x="9343647" y="4235850"/>
            <a:ext cx="7497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2100047" y="4211002"/>
            <a:ext cx="7497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338859" y="1362666"/>
            <a:ext cx="9515557" cy="203195"/>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338868" y="5292001"/>
            <a:ext cx="9515557" cy="203195"/>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338867" y="2335685"/>
            <a:ext cx="9515700" cy="13632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7200"/>
              <a:buNone/>
              <a:defRPr sz="7200"/>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endParaRPr/>
          </a:p>
        </p:txBody>
      </p:sp>
      <p:sp>
        <p:nvSpPr>
          <p:cNvPr id="19" name="Google Shape;19;p2"/>
          <p:cNvSpPr txBox="1">
            <a:spLocks noGrp="1"/>
          </p:cNvSpPr>
          <p:nvPr>
            <p:ph type="subTitle" idx="1"/>
          </p:nvPr>
        </p:nvSpPr>
        <p:spPr>
          <a:xfrm>
            <a:off x="2849633" y="3800052"/>
            <a:ext cx="6494100" cy="10569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3200"/>
              <a:buNone/>
              <a:defRPr sz="3200"/>
            </a:lvl1pPr>
            <a:lvl2pPr lvl="1" algn="ctr">
              <a:lnSpc>
                <a:spcPct val="100000"/>
              </a:lnSpc>
              <a:spcBef>
                <a:spcPts val="0"/>
              </a:spcBef>
              <a:spcAft>
                <a:spcPts val="0"/>
              </a:spcAft>
              <a:buSzPts val="3200"/>
              <a:buNone/>
              <a:defRPr sz="3200"/>
            </a:lvl2pPr>
            <a:lvl3pPr lvl="2" algn="ctr">
              <a:lnSpc>
                <a:spcPct val="100000"/>
              </a:lnSpc>
              <a:spcBef>
                <a:spcPts val="0"/>
              </a:spcBef>
              <a:spcAft>
                <a:spcPts val="0"/>
              </a:spcAft>
              <a:buSzPts val="3200"/>
              <a:buNone/>
              <a:defRPr sz="3200"/>
            </a:lvl3pPr>
            <a:lvl4pPr lvl="3" algn="ctr">
              <a:lnSpc>
                <a:spcPct val="100000"/>
              </a:lnSpc>
              <a:spcBef>
                <a:spcPts val="0"/>
              </a:spcBef>
              <a:spcAft>
                <a:spcPts val="0"/>
              </a:spcAft>
              <a:buSzPts val="3200"/>
              <a:buNone/>
              <a:defRPr sz="3200"/>
            </a:lvl4pPr>
            <a:lvl5pPr lvl="4" algn="ctr">
              <a:lnSpc>
                <a:spcPct val="100000"/>
              </a:lnSpc>
              <a:spcBef>
                <a:spcPts val="0"/>
              </a:spcBef>
              <a:spcAft>
                <a:spcPts val="0"/>
              </a:spcAft>
              <a:buSzPts val="3200"/>
              <a:buNone/>
              <a:defRPr sz="3200"/>
            </a:lvl5pPr>
            <a:lvl6pPr lvl="5" algn="ctr">
              <a:lnSpc>
                <a:spcPct val="100000"/>
              </a:lnSpc>
              <a:spcBef>
                <a:spcPts val="0"/>
              </a:spcBef>
              <a:spcAft>
                <a:spcPts val="0"/>
              </a:spcAft>
              <a:buSzPts val="3200"/>
              <a:buNone/>
              <a:defRPr sz="3200"/>
            </a:lvl6pPr>
            <a:lvl7pPr lvl="6" algn="ctr">
              <a:lnSpc>
                <a:spcPct val="100000"/>
              </a:lnSpc>
              <a:spcBef>
                <a:spcPts val="0"/>
              </a:spcBef>
              <a:spcAft>
                <a:spcPts val="0"/>
              </a:spcAft>
              <a:buSzPts val="3200"/>
              <a:buNone/>
              <a:defRPr sz="3200"/>
            </a:lvl7pPr>
            <a:lvl8pPr lvl="7" algn="ctr">
              <a:lnSpc>
                <a:spcPct val="100000"/>
              </a:lnSpc>
              <a:spcBef>
                <a:spcPts val="0"/>
              </a:spcBef>
              <a:spcAft>
                <a:spcPts val="0"/>
              </a:spcAft>
              <a:buSzPts val="3200"/>
              <a:buNone/>
              <a:defRPr sz="3200"/>
            </a:lvl8pPr>
            <a:lvl9pPr lvl="8" algn="ctr">
              <a:lnSpc>
                <a:spcPct val="100000"/>
              </a:lnSpc>
              <a:spcBef>
                <a:spcPts val="0"/>
              </a:spcBef>
              <a:spcAft>
                <a:spcPts val="0"/>
              </a:spcAft>
              <a:buSzPts val="3200"/>
              <a:buNone/>
              <a:defRPr sz="3200"/>
            </a:lvl9pPr>
          </a:lstStyle>
          <a:p>
            <a:endParaRPr/>
          </a:p>
        </p:txBody>
      </p:sp>
      <p:sp>
        <p:nvSpPr>
          <p:cNvPr id="20" name="Google Shape;20;p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11"/>
          <p:cNvSpPr/>
          <p:nvPr/>
        </p:nvSpPr>
        <p:spPr>
          <a:xfrm>
            <a:off x="-100" y="6727600"/>
            <a:ext cx="12192000" cy="1305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7" name="Google Shape;57;p11"/>
          <p:cNvSpPr txBox="1">
            <a:spLocks noGrp="1"/>
          </p:cNvSpPr>
          <p:nvPr>
            <p:ph type="title" hasCustomPrompt="1"/>
          </p:nvPr>
        </p:nvSpPr>
        <p:spPr>
          <a:xfrm>
            <a:off x="415600" y="1739800"/>
            <a:ext cx="11360700" cy="2051100"/>
          </a:xfrm>
          <a:prstGeom prst="rect">
            <a:avLst/>
          </a:prstGeom>
        </p:spPr>
        <p:txBody>
          <a:bodyPr spcFirstLastPara="1" wrap="square" lIns="121900" tIns="121900" rIns="121900" bIns="121900" anchor="ctr" anchorCtr="0">
            <a:normAutofit/>
          </a:bodyPr>
          <a:lstStyle>
            <a:lvl1pPr lvl="0" algn="ctr">
              <a:spcBef>
                <a:spcPts val="0"/>
              </a:spcBef>
              <a:spcAft>
                <a:spcPts val="0"/>
              </a:spcAft>
              <a:buClr>
                <a:schemeClr val="accent3"/>
              </a:buClr>
              <a:buSzPts val="17300"/>
              <a:buNone/>
              <a:defRPr sz="17300">
                <a:solidFill>
                  <a:schemeClr val="accent3"/>
                </a:solidFill>
              </a:defRPr>
            </a:lvl1pPr>
            <a:lvl2pPr lvl="1" algn="ctr">
              <a:spcBef>
                <a:spcPts val="0"/>
              </a:spcBef>
              <a:spcAft>
                <a:spcPts val="0"/>
              </a:spcAft>
              <a:buClr>
                <a:schemeClr val="accent3"/>
              </a:buClr>
              <a:buSzPts val="17300"/>
              <a:buNone/>
              <a:defRPr sz="17300">
                <a:solidFill>
                  <a:schemeClr val="accent3"/>
                </a:solidFill>
              </a:defRPr>
            </a:lvl2pPr>
            <a:lvl3pPr lvl="2" algn="ctr">
              <a:spcBef>
                <a:spcPts val="0"/>
              </a:spcBef>
              <a:spcAft>
                <a:spcPts val="0"/>
              </a:spcAft>
              <a:buClr>
                <a:schemeClr val="accent3"/>
              </a:buClr>
              <a:buSzPts val="17300"/>
              <a:buNone/>
              <a:defRPr sz="17300">
                <a:solidFill>
                  <a:schemeClr val="accent3"/>
                </a:solidFill>
              </a:defRPr>
            </a:lvl3pPr>
            <a:lvl4pPr lvl="3" algn="ctr">
              <a:spcBef>
                <a:spcPts val="0"/>
              </a:spcBef>
              <a:spcAft>
                <a:spcPts val="0"/>
              </a:spcAft>
              <a:buClr>
                <a:schemeClr val="accent3"/>
              </a:buClr>
              <a:buSzPts val="17300"/>
              <a:buNone/>
              <a:defRPr sz="17300">
                <a:solidFill>
                  <a:schemeClr val="accent3"/>
                </a:solidFill>
              </a:defRPr>
            </a:lvl4pPr>
            <a:lvl5pPr lvl="4" algn="ctr">
              <a:spcBef>
                <a:spcPts val="0"/>
              </a:spcBef>
              <a:spcAft>
                <a:spcPts val="0"/>
              </a:spcAft>
              <a:buClr>
                <a:schemeClr val="accent3"/>
              </a:buClr>
              <a:buSzPts val="17300"/>
              <a:buNone/>
              <a:defRPr sz="17300">
                <a:solidFill>
                  <a:schemeClr val="accent3"/>
                </a:solidFill>
              </a:defRPr>
            </a:lvl5pPr>
            <a:lvl6pPr lvl="5" algn="ctr">
              <a:spcBef>
                <a:spcPts val="0"/>
              </a:spcBef>
              <a:spcAft>
                <a:spcPts val="0"/>
              </a:spcAft>
              <a:buClr>
                <a:schemeClr val="accent3"/>
              </a:buClr>
              <a:buSzPts val="17300"/>
              <a:buNone/>
              <a:defRPr sz="17300">
                <a:solidFill>
                  <a:schemeClr val="accent3"/>
                </a:solidFill>
              </a:defRPr>
            </a:lvl6pPr>
            <a:lvl7pPr lvl="6" algn="ctr">
              <a:spcBef>
                <a:spcPts val="0"/>
              </a:spcBef>
              <a:spcAft>
                <a:spcPts val="0"/>
              </a:spcAft>
              <a:buClr>
                <a:schemeClr val="accent3"/>
              </a:buClr>
              <a:buSzPts val="17300"/>
              <a:buNone/>
              <a:defRPr sz="17300">
                <a:solidFill>
                  <a:schemeClr val="accent3"/>
                </a:solidFill>
              </a:defRPr>
            </a:lvl7pPr>
            <a:lvl8pPr lvl="7" algn="ctr">
              <a:spcBef>
                <a:spcPts val="0"/>
              </a:spcBef>
              <a:spcAft>
                <a:spcPts val="0"/>
              </a:spcAft>
              <a:buClr>
                <a:schemeClr val="accent3"/>
              </a:buClr>
              <a:buSzPts val="17300"/>
              <a:buNone/>
              <a:defRPr sz="17300">
                <a:solidFill>
                  <a:schemeClr val="accent3"/>
                </a:solidFill>
              </a:defRPr>
            </a:lvl8pPr>
            <a:lvl9pPr lvl="8" algn="ctr">
              <a:spcBef>
                <a:spcPts val="0"/>
              </a:spcBef>
              <a:spcAft>
                <a:spcPts val="0"/>
              </a:spcAft>
              <a:buClr>
                <a:schemeClr val="accent3"/>
              </a:buClr>
              <a:buSzPts val="17300"/>
              <a:buNone/>
              <a:defRPr sz="17300">
                <a:solidFill>
                  <a:schemeClr val="accent3"/>
                </a:solidFill>
              </a:defRPr>
            </a:lvl9pPr>
          </a:lstStyle>
          <a:p>
            <a:r>
              <a:t>xx%</a:t>
            </a:r>
          </a:p>
        </p:txBody>
      </p:sp>
      <p:sp>
        <p:nvSpPr>
          <p:cNvPr id="58" name="Google Shape;58;p11"/>
          <p:cNvSpPr txBox="1">
            <a:spLocks noGrp="1"/>
          </p:cNvSpPr>
          <p:nvPr>
            <p:ph type="body" idx="1"/>
          </p:nvPr>
        </p:nvSpPr>
        <p:spPr>
          <a:xfrm>
            <a:off x="415600" y="3994200"/>
            <a:ext cx="11360700" cy="14289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9" name="Google Shape;59;p11"/>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12"/>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64" name="Google Shape;64;p13"/>
          <p:cNvSpPr txBox="1">
            <a:spLocks noGrp="1"/>
          </p:cNvSpPr>
          <p:nvPr>
            <p:ph type="body" idx="1"/>
          </p:nvPr>
        </p:nvSpPr>
        <p:spPr>
          <a:xfrm>
            <a:off x="1143000" y="2057400"/>
            <a:ext cx="9873000" cy="4038600"/>
          </a:xfrm>
          <a:prstGeom prst="rect">
            <a:avLst/>
          </a:prstGeom>
          <a:noFill/>
          <a:ln>
            <a:noFill/>
          </a:ln>
        </p:spPr>
        <p:txBody>
          <a:bodyPr spcFirstLastPara="1" wrap="square" lIns="91425" tIns="45700" rIns="91425" bIns="45700" anchor="t" anchorCtr="0">
            <a:normAutofit/>
          </a:bodyPr>
          <a:lstStyle>
            <a:lvl1pPr marL="457200" lvl="0" indent="-320040" algn="l" rtl="0">
              <a:lnSpc>
                <a:spcPct val="90000"/>
              </a:lnSpc>
              <a:spcBef>
                <a:spcPts val="1400"/>
              </a:spcBef>
              <a:spcAft>
                <a:spcPts val="0"/>
              </a:spcAft>
              <a:buSzPts val="1440"/>
              <a:buChar char="●"/>
              <a:defRPr/>
            </a:lvl1pPr>
            <a:lvl2pPr marL="914400" lvl="1" indent="-320040" algn="l" rtl="0">
              <a:lnSpc>
                <a:spcPct val="90000"/>
              </a:lnSpc>
              <a:spcBef>
                <a:spcPts val="1600"/>
              </a:spcBef>
              <a:spcAft>
                <a:spcPts val="0"/>
              </a:spcAft>
              <a:buSzPts val="1440"/>
              <a:buChar char="○"/>
              <a:defRPr/>
            </a:lvl2pPr>
            <a:lvl3pPr marL="1371600" lvl="2" indent="-320039" algn="l" rtl="0">
              <a:lnSpc>
                <a:spcPct val="90000"/>
              </a:lnSpc>
              <a:spcBef>
                <a:spcPts val="400"/>
              </a:spcBef>
              <a:spcAft>
                <a:spcPts val="0"/>
              </a:spcAft>
              <a:buSzPts val="1440"/>
              <a:buChar char="■"/>
              <a:defRPr/>
            </a:lvl3pPr>
            <a:lvl4pPr marL="1828800" lvl="3" indent="-320039" algn="l" rtl="0">
              <a:lnSpc>
                <a:spcPct val="90000"/>
              </a:lnSpc>
              <a:spcBef>
                <a:spcPts val="400"/>
              </a:spcBef>
              <a:spcAft>
                <a:spcPts val="0"/>
              </a:spcAft>
              <a:buSzPts val="1440"/>
              <a:buChar char="●"/>
              <a:defRPr/>
            </a:lvl4pPr>
            <a:lvl5pPr marL="2286000" lvl="4" indent="-320039" algn="l" rtl="0">
              <a:lnSpc>
                <a:spcPct val="90000"/>
              </a:lnSpc>
              <a:spcBef>
                <a:spcPts val="400"/>
              </a:spcBef>
              <a:spcAft>
                <a:spcPts val="0"/>
              </a:spcAft>
              <a:buSzPts val="1440"/>
              <a:buChar char="○"/>
              <a:defRPr/>
            </a:lvl5pPr>
            <a:lvl6pPr marL="2743200" lvl="5" indent="-320039" algn="l" rtl="0">
              <a:lnSpc>
                <a:spcPct val="90000"/>
              </a:lnSpc>
              <a:spcBef>
                <a:spcPts val="400"/>
              </a:spcBef>
              <a:spcAft>
                <a:spcPts val="0"/>
              </a:spcAft>
              <a:buSzPts val="1440"/>
              <a:buChar char="■"/>
              <a:defRPr/>
            </a:lvl6pPr>
            <a:lvl7pPr marL="3200400" lvl="6" indent="-320039" algn="l" rtl="0">
              <a:lnSpc>
                <a:spcPct val="90000"/>
              </a:lnSpc>
              <a:spcBef>
                <a:spcPts val="400"/>
              </a:spcBef>
              <a:spcAft>
                <a:spcPts val="0"/>
              </a:spcAft>
              <a:buSzPts val="1440"/>
              <a:buChar char="●"/>
              <a:defRPr/>
            </a:lvl7pPr>
            <a:lvl8pPr marL="3657600" lvl="7" indent="-320040" algn="l" rtl="0">
              <a:lnSpc>
                <a:spcPct val="90000"/>
              </a:lnSpc>
              <a:spcBef>
                <a:spcPts val="400"/>
              </a:spcBef>
              <a:spcAft>
                <a:spcPts val="0"/>
              </a:spcAft>
              <a:buSzPts val="1440"/>
              <a:buChar char="○"/>
              <a:defRPr/>
            </a:lvl8pPr>
            <a:lvl9pPr marL="4114800" lvl="8" indent="-320040" algn="l" rtl="0">
              <a:lnSpc>
                <a:spcPct val="90000"/>
              </a:lnSpc>
              <a:spcBef>
                <a:spcPts val="400"/>
              </a:spcBef>
              <a:spcAft>
                <a:spcPts val="400"/>
              </a:spcAft>
              <a:buSzPts val="1440"/>
              <a:buChar char="■"/>
              <a:defRPr/>
            </a:lvl9pPr>
          </a:lstStyle>
          <a:p>
            <a:endParaRPr/>
          </a:p>
        </p:txBody>
      </p:sp>
      <p:sp>
        <p:nvSpPr>
          <p:cNvPr id="65" name="Google Shape;65;p13"/>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6" name="Google Shape;66;p13"/>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7" name="Google Shape;67;p13"/>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1"/>
              </a:buClr>
              <a:buSzPts val="1800"/>
              <a:buNone/>
              <a:defRPr/>
            </a:lvl1pPr>
            <a:lvl2pPr lvl="1" rtl="0">
              <a:spcBef>
                <a:spcPts val="0"/>
              </a:spcBef>
              <a:spcAft>
                <a:spcPts val="0"/>
              </a:spcAft>
              <a:buSzPts val="4800"/>
              <a:buNone/>
              <a:defRPr/>
            </a:lvl2pPr>
            <a:lvl3pPr lvl="2" rtl="0">
              <a:spcBef>
                <a:spcPts val="0"/>
              </a:spcBef>
              <a:spcAft>
                <a:spcPts val="0"/>
              </a:spcAft>
              <a:buSzPts val="4800"/>
              <a:buNone/>
              <a:defRPr/>
            </a:lvl3pPr>
            <a:lvl4pPr lvl="3" rtl="0">
              <a:spcBef>
                <a:spcPts val="0"/>
              </a:spcBef>
              <a:spcAft>
                <a:spcPts val="0"/>
              </a:spcAft>
              <a:buSzPts val="4800"/>
              <a:buNone/>
              <a:defRPr/>
            </a:lvl4pPr>
            <a:lvl5pPr lvl="4" rtl="0">
              <a:spcBef>
                <a:spcPts val="0"/>
              </a:spcBef>
              <a:spcAft>
                <a:spcPts val="0"/>
              </a:spcAft>
              <a:buSzPts val="4800"/>
              <a:buNone/>
              <a:defRPr/>
            </a:lvl5pPr>
            <a:lvl6pPr lvl="5" rtl="0">
              <a:spcBef>
                <a:spcPts val="0"/>
              </a:spcBef>
              <a:spcAft>
                <a:spcPts val="0"/>
              </a:spcAft>
              <a:buSzPts val="4800"/>
              <a:buNone/>
              <a:defRPr/>
            </a:lvl6pPr>
            <a:lvl7pPr lvl="6" rtl="0">
              <a:spcBef>
                <a:spcPts val="0"/>
              </a:spcBef>
              <a:spcAft>
                <a:spcPts val="0"/>
              </a:spcAft>
              <a:buSzPts val="4800"/>
              <a:buNone/>
              <a:defRPr/>
            </a:lvl7pPr>
            <a:lvl8pPr lvl="7" rtl="0">
              <a:spcBef>
                <a:spcPts val="0"/>
              </a:spcBef>
              <a:spcAft>
                <a:spcPts val="0"/>
              </a:spcAft>
              <a:buSzPts val="4800"/>
              <a:buNone/>
              <a:defRPr/>
            </a:lvl8pPr>
            <a:lvl9pPr lvl="8" rtl="0">
              <a:spcBef>
                <a:spcPts val="0"/>
              </a:spcBef>
              <a:spcAft>
                <a:spcPts val="0"/>
              </a:spcAft>
              <a:buSzPts val="4800"/>
              <a:buNone/>
              <a:defRPr/>
            </a:lvl9pPr>
          </a:lstStyle>
          <a:p>
            <a:endParaRPr/>
          </a:p>
        </p:txBody>
      </p:sp>
      <p:sp>
        <p:nvSpPr>
          <p:cNvPr id="70" name="Google Shape;70;p14"/>
          <p:cNvSpPr txBox="1">
            <a:spLocks noGrp="1"/>
          </p:cNvSpPr>
          <p:nvPr>
            <p:ph type="body" idx="1"/>
          </p:nvPr>
        </p:nvSpPr>
        <p:spPr>
          <a:xfrm>
            <a:off x="1143000" y="2057399"/>
            <a:ext cx="4755000" cy="4023300"/>
          </a:xfrm>
          <a:prstGeom prst="rect">
            <a:avLst/>
          </a:prstGeom>
          <a:noFill/>
          <a:ln>
            <a:noFill/>
          </a:ln>
        </p:spPr>
        <p:txBody>
          <a:bodyPr spcFirstLastPara="1" wrap="square" lIns="91425" tIns="45700" rIns="91425" bIns="45700" anchor="t" anchorCtr="0">
            <a:normAutofit/>
          </a:bodyPr>
          <a:lstStyle>
            <a:lvl1pPr marL="457200" lvl="0" indent="-340360" algn="l" rtl="0">
              <a:lnSpc>
                <a:spcPct val="90000"/>
              </a:lnSpc>
              <a:spcBef>
                <a:spcPts val="1400"/>
              </a:spcBef>
              <a:spcAft>
                <a:spcPts val="0"/>
              </a:spcAft>
              <a:buSzPts val="1760"/>
              <a:buChar char="●"/>
              <a:defRPr sz="2200"/>
            </a:lvl1pPr>
            <a:lvl2pPr marL="914400" lvl="1" indent="-330200" algn="l" rtl="0">
              <a:lnSpc>
                <a:spcPct val="90000"/>
              </a:lnSpc>
              <a:spcBef>
                <a:spcPts val="1600"/>
              </a:spcBef>
              <a:spcAft>
                <a:spcPts val="0"/>
              </a:spcAft>
              <a:buSzPts val="1600"/>
              <a:buChar char="○"/>
              <a:defRPr sz="2000"/>
            </a:lvl2pPr>
            <a:lvl3pPr marL="1371600" lvl="2" indent="-320039" algn="l" rtl="0">
              <a:lnSpc>
                <a:spcPct val="90000"/>
              </a:lnSpc>
              <a:spcBef>
                <a:spcPts val="400"/>
              </a:spcBef>
              <a:spcAft>
                <a:spcPts val="0"/>
              </a:spcAft>
              <a:buSzPts val="1440"/>
              <a:buChar char="■"/>
              <a:defRPr sz="1800"/>
            </a:lvl3pPr>
            <a:lvl4pPr marL="1828800" lvl="3" indent="-309880" algn="l" rtl="0">
              <a:lnSpc>
                <a:spcPct val="90000"/>
              </a:lnSpc>
              <a:spcBef>
                <a:spcPts val="400"/>
              </a:spcBef>
              <a:spcAft>
                <a:spcPts val="0"/>
              </a:spcAft>
              <a:buSzPts val="1280"/>
              <a:buChar char="●"/>
              <a:defRPr sz="1600"/>
            </a:lvl4pPr>
            <a:lvl5pPr marL="2286000" lvl="4" indent="-309879" algn="l" rtl="0">
              <a:lnSpc>
                <a:spcPct val="90000"/>
              </a:lnSpc>
              <a:spcBef>
                <a:spcPts val="400"/>
              </a:spcBef>
              <a:spcAft>
                <a:spcPts val="0"/>
              </a:spcAft>
              <a:buSzPts val="1280"/>
              <a:buChar char="○"/>
              <a:defRPr sz="1600"/>
            </a:lvl5pPr>
            <a:lvl6pPr marL="2743200" lvl="5" indent="-309879" algn="l" rtl="0">
              <a:lnSpc>
                <a:spcPct val="90000"/>
              </a:lnSpc>
              <a:spcBef>
                <a:spcPts val="400"/>
              </a:spcBef>
              <a:spcAft>
                <a:spcPts val="0"/>
              </a:spcAft>
              <a:buSzPts val="1280"/>
              <a:buChar char="■"/>
              <a:defRPr sz="1600"/>
            </a:lvl6pPr>
            <a:lvl7pPr marL="3200400" lvl="6" indent="-309879" algn="l" rtl="0">
              <a:lnSpc>
                <a:spcPct val="90000"/>
              </a:lnSpc>
              <a:spcBef>
                <a:spcPts val="400"/>
              </a:spcBef>
              <a:spcAft>
                <a:spcPts val="0"/>
              </a:spcAft>
              <a:buSzPts val="1280"/>
              <a:buChar char="●"/>
              <a:defRPr sz="1600"/>
            </a:lvl7pPr>
            <a:lvl8pPr marL="3657600" lvl="7" indent="-309879" algn="l" rtl="0">
              <a:lnSpc>
                <a:spcPct val="90000"/>
              </a:lnSpc>
              <a:spcBef>
                <a:spcPts val="400"/>
              </a:spcBef>
              <a:spcAft>
                <a:spcPts val="0"/>
              </a:spcAft>
              <a:buSzPts val="1280"/>
              <a:buChar char="○"/>
              <a:defRPr sz="1600"/>
            </a:lvl8pPr>
            <a:lvl9pPr marL="4114800" lvl="8" indent="-309879" algn="l" rtl="0">
              <a:lnSpc>
                <a:spcPct val="90000"/>
              </a:lnSpc>
              <a:spcBef>
                <a:spcPts val="400"/>
              </a:spcBef>
              <a:spcAft>
                <a:spcPts val="400"/>
              </a:spcAft>
              <a:buSzPts val="1280"/>
              <a:buChar char="■"/>
              <a:defRPr sz="1600"/>
            </a:lvl9pPr>
          </a:lstStyle>
          <a:p>
            <a:endParaRPr/>
          </a:p>
        </p:txBody>
      </p:sp>
      <p:sp>
        <p:nvSpPr>
          <p:cNvPr id="71" name="Google Shape;71;p14"/>
          <p:cNvSpPr txBox="1">
            <a:spLocks noGrp="1"/>
          </p:cNvSpPr>
          <p:nvPr>
            <p:ph type="body" idx="2"/>
          </p:nvPr>
        </p:nvSpPr>
        <p:spPr>
          <a:xfrm>
            <a:off x="6267612" y="2057400"/>
            <a:ext cx="4755000" cy="4023300"/>
          </a:xfrm>
          <a:prstGeom prst="rect">
            <a:avLst/>
          </a:prstGeom>
          <a:noFill/>
          <a:ln>
            <a:noFill/>
          </a:ln>
        </p:spPr>
        <p:txBody>
          <a:bodyPr spcFirstLastPara="1" wrap="square" lIns="91425" tIns="45700" rIns="91425" bIns="45700" anchor="t" anchorCtr="0">
            <a:normAutofit/>
          </a:bodyPr>
          <a:lstStyle>
            <a:lvl1pPr marL="457200" lvl="0" indent="-340360" algn="l" rtl="0">
              <a:lnSpc>
                <a:spcPct val="90000"/>
              </a:lnSpc>
              <a:spcBef>
                <a:spcPts val="1400"/>
              </a:spcBef>
              <a:spcAft>
                <a:spcPts val="0"/>
              </a:spcAft>
              <a:buSzPts val="1760"/>
              <a:buChar char="●"/>
              <a:defRPr sz="2200"/>
            </a:lvl1pPr>
            <a:lvl2pPr marL="914400" lvl="1" indent="-330200" algn="l" rtl="0">
              <a:lnSpc>
                <a:spcPct val="90000"/>
              </a:lnSpc>
              <a:spcBef>
                <a:spcPts val="1600"/>
              </a:spcBef>
              <a:spcAft>
                <a:spcPts val="0"/>
              </a:spcAft>
              <a:buSzPts val="1600"/>
              <a:buChar char="○"/>
              <a:defRPr sz="2000"/>
            </a:lvl2pPr>
            <a:lvl3pPr marL="1371600" lvl="2" indent="-320039" algn="l" rtl="0">
              <a:lnSpc>
                <a:spcPct val="90000"/>
              </a:lnSpc>
              <a:spcBef>
                <a:spcPts val="400"/>
              </a:spcBef>
              <a:spcAft>
                <a:spcPts val="0"/>
              </a:spcAft>
              <a:buSzPts val="1440"/>
              <a:buChar char="■"/>
              <a:defRPr sz="1800"/>
            </a:lvl3pPr>
            <a:lvl4pPr marL="1828800" lvl="3" indent="-309880" algn="l" rtl="0">
              <a:lnSpc>
                <a:spcPct val="90000"/>
              </a:lnSpc>
              <a:spcBef>
                <a:spcPts val="400"/>
              </a:spcBef>
              <a:spcAft>
                <a:spcPts val="0"/>
              </a:spcAft>
              <a:buSzPts val="1280"/>
              <a:buChar char="●"/>
              <a:defRPr sz="1600"/>
            </a:lvl4pPr>
            <a:lvl5pPr marL="2286000" lvl="4" indent="-309879" algn="l" rtl="0">
              <a:lnSpc>
                <a:spcPct val="90000"/>
              </a:lnSpc>
              <a:spcBef>
                <a:spcPts val="400"/>
              </a:spcBef>
              <a:spcAft>
                <a:spcPts val="0"/>
              </a:spcAft>
              <a:buSzPts val="1280"/>
              <a:buChar char="○"/>
              <a:defRPr sz="1600"/>
            </a:lvl5pPr>
            <a:lvl6pPr marL="2743200" lvl="5" indent="-309879" algn="l" rtl="0">
              <a:lnSpc>
                <a:spcPct val="90000"/>
              </a:lnSpc>
              <a:spcBef>
                <a:spcPts val="400"/>
              </a:spcBef>
              <a:spcAft>
                <a:spcPts val="0"/>
              </a:spcAft>
              <a:buSzPts val="1280"/>
              <a:buChar char="■"/>
              <a:defRPr sz="1600"/>
            </a:lvl6pPr>
            <a:lvl7pPr marL="3200400" lvl="6" indent="-309879" algn="l" rtl="0">
              <a:lnSpc>
                <a:spcPct val="90000"/>
              </a:lnSpc>
              <a:spcBef>
                <a:spcPts val="400"/>
              </a:spcBef>
              <a:spcAft>
                <a:spcPts val="0"/>
              </a:spcAft>
              <a:buSzPts val="1280"/>
              <a:buChar char="●"/>
              <a:defRPr sz="1600"/>
            </a:lvl7pPr>
            <a:lvl8pPr marL="3657600" lvl="7" indent="-309879" algn="l" rtl="0">
              <a:lnSpc>
                <a:spcPct val="90000"/>
              </a:lnSpc>
              <a:spcBef>
                <a:spcPts val="400"/>
              </a:spcBef>
              <a:spcAft>
                <a:spcPts val="0"/>
              </a:spcAft>
              <a:buSzPts val="1280"/>
              <a:buChar char="○"/>
              <a:defRPr sz="1600"/>
            </a:lvl8pPr>
            <a:lvl9pPr marL="4114800" lvl="8" indent="-309879" algn="l" rtl="0">
              <a:lnSpc>
                <a:spcPct val="90000"/>
              </a:lnSpc>
              <a:spcBef>
                <a:spcPts val="400"/>
              </a:spcBef>
              <a:spcAft>
                <a:spcPts val="400"/>
              </a:spcAft>
              <a:buSzPts val="1280"/>
              <a:buChar char="■"/>
              <a:defRPr sz="1600"/>
            </a:lvl9pPr>
          </a:lstStyle>
          <a:p>
            <a:endParaRPr/>
          </a:p>
        </p:txBody>
      </p:sp>
      <p:sp>
        <p:nvSpPr>
          <p:cNvPr id="72" name="Google Shape;72;p14"/>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3" name="Google Shape;73;p14"/>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74" name="Google Shape;74;p14"/>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p28"/>
          <p:cNvSpPr/>
          <p:nvPr/>
        </p:nvSpPr>
        <p:spPr>
          <a:xfrm>
            <a:off x="231140" y="243840"/>
            <a:ext cx="11724600" cy="6378000"/>
          </a:xfrm>
          <a:prstGeom prst="rect">
            <a:avLst/>
          </a:prstGeom>
          <a:solidFill>
            <a:schemeClr val="accent1"/>
          </a:solidFill>
          <a:ln w="1270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8"/>
          <p:cNvSpPr txBox="1">
            <a:spLocks noGrp="1"/>
          </p:cNvSpPr>
          <p:nvPr>
            <p:ph type="ctrTitle"/>
          </p:nvPr>
        </p:nvSpPr>
        <p:spPr>
          <a:xfrm>
            <a:off x="1109980" y="882376"/>
            <a:ext cx="9966900" cy="292620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rgbClr val="FFFFFF"/>
              </a:buClr>
              <a:buSzPts val="7200"/>
              <a:buFont typeface="Corbel"/>
              <a:buNone/>
              <a:defRPr sz="7200" b="1" cap="none">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 name="Google Shape;130;p28"/>
          <p:cNvSpPr txBox="1">
            <a:spLocks noGrp="1"/>
          </p:cNvSpPr>
          <p:nvPr>
            <p:ph type="subTitle" idx="1"/>
          </p:nvPr>
        </p:nvSpPr>
        <p:spPr>
          <a:xfrm>
            <a:off x="1709530" y="3869634"/>
            <a:ext cx="8767800" cy="13881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400"/>
              </a:spcBef>
              <a:spcAft>
                <a:spcPts val="0"/>
              </a:spcAft>
              <a:buSzPts val="1760"/>
              <a:buNone/>
              <a:defRPr sz="2200">
                <a:solidFill>
                  <a:srgbClr val="FFFFFF"/>
                </a:solidFill>
              </a:defRPr>
            </a:lvl1pPr>
            <a:lvl2pPr lvl="1" algn="ctr">
              <a:lnSpc>
                <a:spcPct val="90000"/>
              </a:lnSpc>
              <a:spcBef>
                <a:spcPts val="200"/>
              </a:spcBef>
              <a:spcAft>
                <a:spcPts val="0"/>
              </a:spcAft>
              <a:buSzPts val="1760"/>
              <a:buNone/>
              <a:defRPr sz="2200"/>
            </a:lvl2pPr>
            <a:lvl3pPr lvl="2" algn="ctr">
              <a:lnSpc>
                <a:spcPct val="90000"/>
              </a:lnSpc>
              <a:spcBef>
                <a:spcPts val="400"/>
              </a:spcBef>
              <a:spcAft>
                <a:spcPts val="0"/>
              </a:spcAft>
              <a:buSzPts val="1760"/>
              <a:buNone/>
              <a:defRPr sz="2200"/>
            </a:lvl3pPr>
            <a:lvl4pPr lvl="3" algn="ctr">
              <a:lnSpc>
                <a:spcPct val="90000"/>
              </a:lnSpc>
              <a:spcBef>
                <a:spcPts val="400"/>
              </a:spcBef>
              <a:spcAft>
                <a:spcPts val="0"/>
              </a:spcAft>
              <a:buSzPts val="1600"/>
              <a:buNone/>
              <a:defRPr sz="2000"/>
            </a:lvl4pPr>
            <a:lvl5pPr lvl="4" algn="ctr">
              <a:lnSpc>
                <a:spcPct val="90000"/>
              </a:lnSpc>
              <a:spcBef>
                <a:spcPts val="400"/>
              </a:spcBef>
              <a:spcAft>
                <a:spcPts val="0"/>
              </a:spcAft>
              <a:buSzPts val="1600"/>
              <a:buNone/>
              <a:defRPr sz="2000"/>
            </a:lvl5pPr>
            <a:lvl6pPr lvl="5" algn="ctr">
              <a:lnSpc>
                <a:spcPct val="90000"/>
              </a:lnSpc>
              <a:spcBef>
                <a:spcPts val="400"/>
              </a:spcBef>
              <a:spcAft>
                <a:spcPts val="0"/>
              </a:spcAft>
              <a:buSzPts val="1600"/>
              <a:buNone/>
              <a:defRPr sz="2000"/>
            </a:lvl6pPr>
            <a:lvl7pPr lvl="6" algn="ctr">
              <a:lnSpc>
                <a:spcPct val="90000"/>
              </a:lnSpc>
              <a:spcBef>
                <a:spcPts val="400"/>
              </a:spcBef>
              <a:spcAft>
                <a:spcPts val="0"/>
              </a:spcAft>
              <a:buSzPts val="1600"/>
              <a:buNone/>
              <a:defRPr sz="2000"/>
            </a:lvl7pPr>
            <a:lvl8pPr lvl="7" algn="ctr">
              <a:lnSpc>
                <a:spcPct val="90000"/>
              </a:lnSpc>
              <a:spcBef>
                <a:spcPts val="400"/>
              </a:spcBef>
              <a:spcAft>
                <a:spcPts val="0"/>
              </a:spcAft>
              <a:buSzPts val="1600"/>
              <a:buNone/>
              <a:defRPr sz="2000"/>
            </a:lvl8pPr>
            <a:lvl9pPr lvl="8" algn="ctr">
              <a:lnSpc>
                <a:spcPct val="90000"/>
              </a:lnSpc>
              <a:spcBef>
                <a:spcPts val="400"/>
              </a:spcBef>
              <a:spcAft>
                <a:spcPts val="400"/>
              </a:spcAft>
              <a:buSzPts val="1600"/>
              <a:buNone/>
              <a:defRPr sz="2000"/>
            </a:lvl9pPr>
          </a:lstStyle>
          <a:p>
            <a:endParaRPr/>
          </a:p>
        </p:txBody>
      </p:sp>
      <p:sp>
        <p:nvSpPr>
          <p:cNvPr id="131" name="Google Shape;131;p28"/>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28"/>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28"/>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FFFFFF"/>
                </a:solidFill>
                <a:latin typeface="Corbel"/>
                <a:ea typeface="Corbel"/>
                <a:cs typeface="Corbel"/>
                <a:sym typeface="Corbel"/>
              </a:defRPr>
            </a:lvl1pPr>
            <a:lvl2pPr marL="0" lvl="1" indent="0" algn="r">
              <a:spcBef>
                <a:spcPts val="0"/>
              </a:spcBef>
              <a:buNone/>
              <a:defRPr sz="1200" b="0" i="0" u="none" strike="noStrike" cap="none">
                <a:solidFill>
                  <a:srgbClr val="FFFFFF"/>
                </a:solidFill>
                <a:latin typeface="Corbel"/>
                <a:ea typeface="Corbel"/>
                <a:cs typeface="Corbel"/>
                <a:sym typeface="Corbel"/>
              </a:defRPr>
            </a:lvl2pPr>
            <a:lvl3pPr marL="0" lvl="2" indent="0" algn="r">
              <a:spcBef>
                <a:spcPts val="0"/>
              </a:spcBef>
              <a:buNone/>
              <a:defRPr sz="1200" b="0" i="0" u="none" strike="noStrike" cap="none">
                <a:solidFill>
                  <a:srgbClr val="FFFFFF"/>
                </a:solidFill>
                <a:latin typeface="Corbel"/>
                <a:ea typeface="Corbel"/>
                <a:cs typeface="Corbel"/>
                <a:sym typeface="Corbel"/>
              </a:defRPr>
            </a:lvl3pPr>
            <a:lvl4pPr marL="0" lvl="3" indent="0" algn="r">
              <a:spcBef>
                <a:spcPts val="0"/>
              </a:spcBef>
              <a:buNone/>
              <a:defRPr sz="1200" b="0" i="0" u="none" strike="noStrike" cap="none">
                <a:solidFill>
                  <a:srgbClr val="FFFFFF"/>
                </a:solidFill>
                <a:latin typeface="Corbel"/>
                <a:ea typeface="Corbel"/>
                <a:cs typeface="Corbel"/>
                <a:sym typeface="Corbel"/>
              </a:defRPr>
            </a:lvl4pPr>
            <a:lvl5pPr marL="0" lvl="4" indent="0" algn="r">
              <a:spcBef>
                <a:spcPts val="0"/>
              </a:spcBef>
              <a:buNone/>
              <a:defRPr sz="1200" b="0" i="0" u="none" strike="noStrike" cap="none">
                <a:solidFill>
                  <a:srgbClr val="FFFFFF"/>
                </a:solidFill>
                <a:latin typeface="Corbel"/>
                <a:ea typeface="Corbel"/>
                <a:cs typeface="Corbel"/>
                <a:sym typeface="Corbel"/>
              </a:defRPr>
            </a:lvl5pPr>
            <a:lvl6pPr marL="0" lvl="5" indent="0" algn="r">
              <a:spcBef>
                <a:spcPts val="0"/>
              </a:spcBef>
              <a:buNone/>
              <a:defRPr sz="1200" b="0" i="0" u="none" strike="noStrike" cap="none">
                <a:solidFill>
                  <a:srgbClr val="FFFFFF"/>
                </a:solidFill>
                <a:latin typeface="Corbel"/>
                <a:ea typeface="Corbel"/>
                <a:cs typeface="Corbel"/>
                <a:sym typeface="Corbel"/>
              </a:defRPr>
            </a:lvl6pPr>
            <a:lvl7pPr marL="0" lvl="6" indent="0" algn="r">
              <a:spcBef>
                <a:spcPts val="0"/>
              </a:spcBef>
              <a:buNone/>
              <a:defRPr sz="1200" b="0" i="0" u="none" strike="noStrike" cap="none">
                <a:solidFill>
                  <a:srgbClr val="FFFFFF"/>
                </a:solidFill>
                <a:latin typeface="Corbel"/>
                <a:ea typeface="Corbel"/>
                <a:cs typeface="Corbel"/>
                <a:sym typeface="Corbel"/>
              </a:defRPr>
            </a:lvl7pPr>
            <a:lvl8pPr marL="0" lvl="7" indent="0" algn="r">
              <a:spcBef>
                <a:spcPts val="0"/>
              </a:spcBef>
              <a:buNone/>
              <a:defRPr sz="1200" b="0" i="0" u="none" strike="noStrike" cap="none">
                <a:solidFill>
                  <a:srgbClr val="FFFFFF"/>
                </a:solidFill>
                <a:latin typeface="Corbel"/>
                <a:ea typeface="Corbel"/>
                <a:cs typeface="Corbel"/>
                <a:sym typeface="Corbel"/>
              </a:defRPr>
            </a:lvl8pPr>
            <a:lvl9pPr marL="0" lvl="8" indent="0" algn="r">
              <a:spcBef>
                <a:spcPts val="0"/>
              </a:spcBef>
              <a:buNone/>
              <a:defRPr sz="1200" b="0" i="0" u="none" strike="noStrike" cap="none">
                <a:solidFill>
                  <a:srgbClr val="FFFFFF"/>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cxnSp>
        <p:nvCxnSpPr>
          <p:cNvPr id="134" name="Google Shape;134;p28"/>
          <p:cNvCxnSpPr/>
          <p:nvPr/>
        </p:nvCxnSpPr>
        <p:spPr>
          <a:xfrm>
            <a:off x="1978660" y="3733800"/>
            <a:ext cx="8229600" cy="0"/>
          </a:xfrm>
          <a:prstGeom prst="straightConnector1">
            <a:avLst/>
          </a:prstGeom>
          <a:noFill/>
          <a:ln w="10000" cap="flat" cmpd="sng">
            <a:solidFill>
              <a:srgbClr val="FFFFFF"/>
            </a:solidFill>
            <a:prstDash val="solid"/>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5"/>
        <p:cNvGrpSpPr/>
        <p:nvPr/>
      </p:nvGrpSpPr>
      <p:grpSpPr>
        <a:xfrm>
          <a:off x="0" y="0"/>
          <a:ext cx="0" cy="0"/>
          <a:chOff x="0" y="0"/>
          <a:chExt cx="0" cy="0"/>
        </a:xfrm>
      </p:grpSpPr>
      <p:sp>
        <p:nvSpPr>
          <p:cNvPr id="136" name="Google Shape;136;p29"/>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29"/>
          <p:cNvSpPr txBox="1">
            <a:spLocks noGrp="1"/>
          </p:cNvSpPr>
          <p:nvPr>
            <p:ph type="body" idx="1"/>
          </p:nvPr>
        </p:nvSpPr>
        <p:spPr>
          <a:xfrm>
            <a:off x="1143000" y="2057400"/>
            <a:ext cx="9873000" cy="4038600"/>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138" name="Google Shape;138;p29"/>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29"/>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29"/>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
        <p:nvSpPr>
          <p:cNvPr id="142" name="Google Shape;142;p30"/>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30"/>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30"/>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5"/>
        <p:cNvGrpSpPr/>
        <p:nvPr/>
      </p:nvGrpSpPr>
      <p:grpSpPr>
        <a:xfrm>
          <a:off x="0" y="0"/>
          <a:ext cx="0" cy="0"/>
          <a:chOff x="0" y="0"/>
          <a:chExt cx="0" cy="0"/>
        </a:xfrm>
      </p:grpSpPr>
      <p:sp>
        <p:nvSpPr>
          <p:cNvPr id="146" name="Google Shape;146;p31"/>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7" name="Google Shape;147;p31"/>
          <p:cNvSpPr txBox="1">
            <a:spLocks noGrp="1"/>
          </p:cNvSpPr>
          <p:nvPr>
            <p:ph type="body" idx="1"/>
          </p:nvPr>
        </p:nvSpPr>
        <p:spPr>
          <a:xfrm>
            <a:off x="1143000" y="2057399"/>
            <a:ext cx="4755000" cy="4023300"/>
          </a:xfrm>
          <a:prstGeom prst="rect">
            <a:avLst/>
          </a:prstGeom>
          <a:noFill/>
          <a:ln>
            <a:noFill/>
          </a:ln>
        </p:spPr>
        <p:txBody>
          <a:bodyPr spcFirstLastPara="1" wrap="square" lIns="91425" tIns="45700" rIns="91425" bIns="45700" anchor="t" anchorCtr="0">
            <a:no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148" name="Google Shape;148;p31"/>
          <p:cNvSpPr txBox="1">
            <a:spLocks noGrp="1"/>
          </p:cNvSpPr>
          <p:nvPr>
            <p:ph type="body" idx="2"/>
          </p:nvPr>
        </p:nvSpPr>
        <p:spPr>
          <a:xfrm>
            <a:off x="6267612" y="2057400"/>
            <a:ext cx="4755000" cy="4023300"/>
          </a:xfrm>
          <a:prstGeom prst="rect">
            <a:avLst/>
          </a:prstGeom>
          <a:noFill/>
          <a:ln>
            <a:noFill/>
          </a:ln>
        </p:spPr>
        <p:txBody>
          <a:bodyPr spcFirstLastPara="1" wrap="square" lIns="91425" tIns="45700" rIns="91425" bIns="45700" anchor="t" anchorCtr="0">
            <a:no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149" name="Google Shape;149;p31"/>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31"/>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31"/>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2"/>
        <p:cNvGrpSpPr/>
        <p:nvPr/>
      </p:nvGrpSpPr>
      <p:grpSpPr>
        <a:xfrm>
          <a:off x="0" y="0"/>
          <a:ext cx="0" cy="0"/>
          <a:chOff x="0" y="0"/>
          <a:chExt cx="0" cy="0"/>
        </a:xfrm>
      </p:grpSpPr>
      <p:sp>
        <p:nvSpPr>
          <p:cNvPr id="153" name="Google Shape;153;p32"/>
          <p:cNvSpPr txBox="1">
            <a:spLocks noGrp="1"/>
          </p:cNvSpPr>
          <p:nvPr>
            <p:ph type="title"/>
          </p:nvPr>
        </p:nvSpPr>
        <p:spPr>
          <a:xfrm>
            <a:off x="1106424" y="1173575"/>
            <a:ext cx="9966900" cy="2926200"/>
          </a:xfrm>
          <a:prstGeom prst="rect">
            <a:avLst/>
          </a:prstGeom>
          <a:noFill/>
          <a:ln>
            <a:noFill/>
          </a:ln>
        </p:spPr>
        <p:txBody>
          <a:bodyPr spcFirstLastPara="1" wrap="square" lIns="91425" tIns="45700" rIns="91425" bIns="45700" anchor="b" anchorCtr="0">
            <a:noAutofit/>
          </a:bodyPr>
          <a:lstStyle>
            <a:lvl1pPr lvl="0" algn="ctr">
              <a:lnSpc>
                <a:spcPct val="85000"/>
              </a:lnSpc>
              <a:spcBef>
                <a:spcPts val="0"/>
              </a:spcBef>
              <a:spcAft>
                <a:spcPts val="0"/>
              </a:spcAft>
              <a:buClr>
                <a:schemeClr val="accent1"/>
              </a:buClr>
              <a:buSzPts val="7200"/>
              <a:buFont typeface="Corbel"/>
              <a:buNone/>
              <a:defRPr sz="7200" b="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4" name="Google Shape;154;p32"/>
          <p:cNvSpPr txBox="1">
            <a:spLocks noGrp="1"/>
          </p:cNvSpPr>
          <p:nvPr>
            <p:ph type="body" idx="1"/>
          </p:nvPr>
        </p:nvSpPr>
        <p:spPr>
          <a:xfrm>
            <a:off x="1709928" y="4154520"/>
            <a:ext cx="8769000" cy="1363800"/>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400"/>
              </a:spcBef>
              <a:spcAft>
                <a:spcPts val="0"/>
              </a:spcAft>
              <a:buSzPts val="1760"/>
              <a:buNone/>
              <a:defRPr sz="2200">
                <a:solidFill>
                  <a:schemeClr val="accent1"/>
                </a:solidFill>
              </a:defRPr>
            </a:lvl1pPr>
            <a:lvl2pPr marL="914400" lvl="1" indent="-228600" algn="l">
              <a:lnSpc>
                <a:spcPct val="90000"/>
              </a:lnSpc>
              <a:spcBef>
                <a:spcPts val="200"/>
              </a:spcBef>
              <a:spcAft>
                <a:spcPts val="0"/>
              </a:spcAft>
              <a:buSzPts val="1440"/>
              <a:buNone/>
              <a:defRPr sz="1800">
                <a:solidFill>
                  <a:srgbClr val="888888"/>
                </a:solidFill>
              </a:defRPr>
            </a:lvl2pPr>
            <a:lvl3pPr marL="1371600" lvl="2" indent="-228600" algn="l">
              <a:lnSpc>
                <a:spcPct val="90000"/>
              </a:lnSpc>
              <a:spcBef>
                <a:spcPts val="400"/>
              </a:spcBef>
              <a:spcAft>
                <a:spcPts val="0"/>
              </a:spcAft>
              <a:buSzPts val="1280"/>
              <a:buNone/>
              <a:defRPr sz="1600">
                <a:solidFill>
                  <a:srgbClr val="888888"/>
                </a:solidFill>
              </a:defRPr>
            </a:lvl3pPr>
            <a:lvl4pPr marL="1828800" lvl="3" indent="-228600" algn="l">
              <a:lnSpc>
                <a:spcPct val="90000"/>
              </a:lnSpc>
              <a:spcBef>
                <a:spcPts val="400"/>
              </a:spcBef>
              <a:spcAft>
                <a:spcPts val="0"/>
              </a:spcAft>
              <a:buSzPts val="1120"/>
              <a:buNone/>
              <a:defRPr sz="1400">
                <a:solidFill>
                  <a:srgbClr val="888888"/>
                </a:solidFill>
              </a:defRPr>
            </a:lvl4pPr>
            <a:lvl5pPr marL="2286000" lvl="4" indent="-228600" algn="l">
              <a:lnSpc>
                <a:spcPct val="90000"/>
              </a:lnSpc>
              <a:spcBef>
                <a:spcPts val="400"/>
              </a:spcBef>
              <a:spcAft>
                <a:spcPts val="0"/>
              </a:spcAft>
              <a:buSzPts val="1120"/>
              <a:buNone/>
              <a:defRPr sz="1400">
                <a:solidFill>
                  <a:srgbClr val="888888"/>
                </a:solidFill>
              </a:defRPr>
            </a:lvl5pPr>
            <a:lvl6pPr marL="2743200" lvl="5" indent="-228600" algn="l">
              <a:lnSpc>
                <a:spcPct val="90000"/>
              </a:lnSpc>
              <a:spcBef>
                <a:spcPts val="400"/>
              </a:spcBef>
              <a:spcAft>
                <a:spcPts val="0"/>
              </a:spcAft>
              <a:buSzPts val="1120"/>
              <a:buNone/>
              <a:defRPr sz="1400">
                <a:solidFill>
                  <a:srgbClr val="888888"/>
                </a:solidFill>
              </a:defRPr>
            </a:lvl6pPr>
            <a:lvl7pPr marL="3200400" lvl="6" indent="-228600" algn="l">
              <a:lnSpc>
                <a:spcPct val="90000"/>
              </a:lnSpc>
              <a:spcBef>
                <a:spcPts val="400"/>
              </a:spcBef>
              <a:spcAft>
                <a:spcPts val="0"/>
              </a:spcAft>
              <a:buSzPts val="1120"/>
              <a:buNone/>
              <a:defRPr sz="1400">
                <a:solidFill>
                  <a:srgbClr val="888888"/>
                </a:solidFill>
              </a:defRPr>
            </a:lvl7pPr>
            <a:lvl8pPr marL="3657600" lvl="7" indent="-228600" algn="l">
              <a:lnSpc>
                <a:spcPct val="90000"/>
              </a:lnSpc>
              <a:spcBef>
                <a:spcPts val="400"/>
              </a:spcBef>
              <a:spcAft>
                <a:spcPts val="0"/>
              </a:spcAft>
              <a:buSzPts val="1120"/>
              <a:buNone/>
              <a:defRPr sz="1400">
                <a:solidFill>
                  <a:srgbClr val="888888"/>
                </a:solidFill>
              </a:defRPr>
            </a:lvl8pPr>
            <a:lvl9pPr marL="4114800" lvl="8" indent="-228600" algn="l">
              <a:lnSpc>
                <a:spcPct val="90000"/>
              </a:lnSpc>
              <a:spcBef>
                <a:spcPts val="400"/>
              </a:spcBef>
              <a:spcAft>
                <a:spcPts val="400"/>
              </a:spcAft>
              <a:buSzPts val="1120"/>
              <a:buNone/>
              <a:defRPr sz="1400">
                <a:solidFill>
                  <a:srgbClr val="888888"/>
                </a:solidFill>
              </a:defRPr>
            </a:lvl9pPr>
          </a:lstStyle>
          <a:p>
            <a:endParaRPr/>
          </a:p>
        </p:txBody>
      </p:sp>
      <p:sp>
        <p:nvSpPr>
          <p:cNvPr id="155" name="Google Shape;155;p32"/>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32"/>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32"/>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158" name="Google Shape;158;p32"/>
          <p:cNvCxnSpPr/>
          <p:nvPr/>
        </p:nvCxnSpPr>
        <p:spPr>
          <a:xfrm>
            <a:off x="1981200" y="4020408"/>
            <a:ext cx="8229600" cy="0"/>
          </a:xfrm>
          <a:prstGeom prst="straightConnector1">
            <a:avLst/>
          </a:prstGeom>
          <a:noFill/>
          <a:ln w="10000" cap="flat" cmpd="sng">
            <a:solidFill>
              <a:schemeClr val="accent1"/>
            </a:solidFill>
            <a:prstDash val="solid"/>
            <a:round/>
            <a:headEnd type="none" w="sm" len="sm"/>
            <a:tailEnd type="none" w="sm" len="sm"/>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9"/>
        <p:cNvGrpSpPr/>
        <p:nvPr/>
      </p:nvGrpSpPr>
      <p:grpSpPr>
        <a:xfrm>
          <a:off x="0" y="0"/>
          <a:ext cx="0" cy="0"/>
          <a:chOff x="0" y="0"/>
          <a:chExt cx="0" cy="0"/>
        </a:xfrm>
      </p:grpSpPr>
      <p:sp>
        <p:nvSpPr>
          <p:cNvPr id="160" name="Google Shape;160;p33"/>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33"/>
          <p:cNvSpPr txBox="1">
            <a:spLocks noGrp="1"/>
          </p:cNvSpPr>
          <p:nvPr>
            <p:ph type="body" idx="1"/>
          </p:nvPr>
        </p:nvSpPr>
        <p:spPr>
          <a:xfrm>
            <a:off x="1143000" y="2001511"/>
            <a:ext cx="4755000" cy="7773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162" name="Google Shape;162;p33"/>
          <p:cNvSpPr txBox="1">
            <a:spLocks noGrp="1"/>
          </p:cNvSpPr>
          <p:nvPr>
            <p:ph type="body" idx="2"/>
          </p:nvPr>
        </p:nvSpPr>
        <p:spPr>
          <a:xfrm>
            <a:off x="1143000" y="2721483"/>
            <a:ext cx="4755000" cy="3383400"/>
          </a:xfrm>
          <a:prstGeom prst="rect">
            <a:avLst/>
          </a:prstGeom>
          <a:noFill/>
          <a:ln>
            <a:noFill/>
          </a:ln>
        </p:spPr>
        <p:txBody>
          <a:bodyPr spcFirstLastPara="1" wrap="square" lIns="91425" tIns="45700" rIns="91425" bIns="45700" anchor="t" anchorCtr="0">
            <a:no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163" name="Google Shape;163;p33"/>
          <p:cNvSpPr txBox="1">
            <a:spLocks noGrp="1"/>
          </p:cNvSpPr>
          <p:nvPr>
            <p:ph type="body" idx="3"/>
          </p:nvPr>
        </p:nvSpPr>
        <p:spPr>
          <a:xfrm>
            <a:off x="6269173" y="1999032"/>
            <a:ext cx="4755000" cy="777300"/>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0"/>
              </a:spcBef>
              <a:spcAft>
                <a:spcPts val="0"/>
              </a:spcAft>
              <a:buSzPts val="1920"/>
              <a:buNone/>
              <a:defRPr sz="2400" b="1"/>
            </a:lvl1pPr>
            <a:lvl2pPr marL="914400" lvl="1" indent="-228600" algn="l">
              <a:lnSpc>
                <a:spcPct val="90000"/>
              </a:lnSpc>
              <a:spcBef>
                <a:spcPts val="200"/>
              </a:spcBef>
              <a:spcAft>
                <a:spcPts val="0"/>
              </a:spcAft>
              <a:buSzPts val="1600"/>
              <a:buNone/>
              <a:defRPr sz="2000" b="1"/>
            </a:lvl2pPr>
            <a:lvl3pPr marL="1371600" lvl="2" indent="-228600" algn="l">
              <a:lnSpc>
                <a:spcPct val="90000"/>
              </a:lnSpc>
              <a:spcBef>
                <a:spcPts val="400"/>
              </a:spcBef>
              <a:spcAft>
                <a:spcPts val="0"/>
              </a:spcAft>
              <a:buSzPts val="1440"/>
              <a:buNone/>
              <a:defRPr sz="1800" b="1"/>
            </a:lvl3pPr>
            <a:lvl4pPr marL="1828800" lvl="3" indent="-228600" algn="l">
              <a:lnSpc>
                <a:spcPct val="90000"/>
              </a:lnSpc>
              <a:spcBef>
                <a:spcPts val="400"/>
              </a:spcBef>
              <a:spcAft>
                <a:spcPts val="0"/>
              </a:spcAft>
              <a:buSzPts val="1280"/>
              <a:buNone/>
              <a:defRPr sz="1600" b="1"/>
            </a:lvl4pPr>
            <a:lvl5pPr marL="2286000" lvl="4" indent="-228600" algn="l">
              <a:lnSpc>
                <a:spcPct val="90000"/>
              </a:lnSpc>
              <a:spcBef>
                <a:spcPts val="400"/>
              </a:spcBef>
              <a:spcAft>
                <a:spcPts val="0"/>
              </a:spcAft>
              <a:buSzPts val="1280"/>
              <a:buNone/>
              <a:defRPr sz="1600" b="1"/>
            </a:lvl5pPr>
            <a:lvl6pPr marL="2743200" lvl="5" indent="-228600" algn="l">
              <a:lnSpc>
                <a:spcPct val="90000"/>
              </a:lnSpc>
              <a:spcBef>
                <a:spcPts val="400"/>
              </a:spcBef>
              <a:spcAft>
                <a:spcPts val="0"/>
              </a:spcAft>
              <a:buSzPts val="1280"/>
              <a:buNone/>
              <a:defRPr sz="1600" b="1"/>
            </a:lvl6pPr>
            <a:lvl7pPr marL="3200400" lvl="6" indent="-228600" algn="l">
              <a:lnSpc>
                <a:spcPct val="90000"/>
              </a:lnSpc>
              <a:spcBef>
                <a:spcPts val="400"/>
              </a:spcBef>
              <a:spcAft>
                <a:spcPts val="0"/>
              </a:spcAft>
              <a:buSzPts val="1280"/>
              <a:buNone/>
              <a:defRPr sz="1600" b="1"/>
            </a:lvl7pPr>
            <a:lvl8pPr marL="3657600" lvl="7" indent="-228600" algn="l">
              <a:lnSpc>
                <a:spcPct val="90000"/>
              </a:lnSpc>
              <a:spcBef>
                <a:spcPts val="400"/>
              </a:spcBef>
              <a:spcAft>
                <a:spcPts val="0"/>
              </a:spcAft>
              <a:buSzPts val="1280"/>
              <a:buNone/>
              <a:defRPr sz="1600" b="1"/>
            </a:lvl8pPr>
            <a:lvl9pPr marL="4114800" lvl="8" indent="-228600" algn="l">
              <a:lnSpc>
                <a:spcPct val="90000"/>
              </a:lnSpc>
              <a:spcBef>
                <a:spcPts val="400"/>
              </a:spcBef>
              <a:spcAft>
                <a:spcPts val="400"/>
              </a:spcAft>
              <a:buSzPts val="1280"/>
              <a:buNone/>
              <a:defRPr sz="1600" b="1"/>
            </a:lvl9pPr>
          </a:lstStyle>
          <a:p>
            <a:endParaRPr/>
          </a:p>
        </p:txBody>
      </p:sp>
      <p:sp>
        <p:nvSpPr>
          <p:cNvPr id="164" name="Google Shape;164;p33"/>
          <p:cNvSpPr txBox="1">
            <a:spLocks noGrp="1"/>
          </p:cNvSpPr>
          <p:nvPr>
            <p:ph type="body" idx="4"/>
          </p:nvPr>
        </p:nvSpPr>
        <p:spPr>
          <a:xfrm>
            <a:off x="6269173" y="2719322"/>
            <a:ext cx="4755000" cy="3383400"/>
          </a:xfrm>
          <a:prstGeom prst="rect">
            <a:avLst/>
          </a:prstGeom>
          <a:noFill/>
          <a:ln>
            <a:noFill/>
          </a:ln>
        </p:spPr>
        <p:txBody>
          <a:bodyPr spcFirstLastPara="1" wrap="square" lIns="91425" tIns="45700" rIns="91425" bIns="45700" anchor="t" anchorCtr="0">
            <a:noAutofit/>
          </a:bodyPr>
          <a:lstStyle>
            <a:lvl1pPr marL="457200" lvl="0" indent="-340360" algn="l">
              <a:lnSpc>
                <a:spcPct val="90000"/>
              </a:lnSpc>
              <a:spcBef>
                <a:spcPts val="1400"/>
              </a:spcBef>
              <a:spcAft>
                <a:spcPts val="0"/>
              </a:spcAft>
              <a:buSzPts val="1760"/>
              <a:buChar char="•"/>
              <a:defRPr sz="2200"/>
            </a:lvl1pPr>
            <a:lvl2pPr marL="914400" lvl="1" indent="-330200" algn="l">
              <a:lnSpc>
                <a:spcPct val="90000"/>
              </a:lnSpc>
              <a:spcBef>
                <a:spcPts val="200"/>
              </a:spcBef>
              <a:spcAft>
                <a:spcPts val="0"/>
              </a:spcAft>
              <a:buSzPts val="1600"/>
              <a:buChar char="•"/>
              <a:defRPr sz="2000"/>
            </a:lvl2pPr>
            <a:lvl3pPr marL="1371600" lvl="2" indent="-320039" algn="l">
              <a:lnSpc>
                <a:spcPct val="90000"/>
              </a:lnSpc>
              <a:spcBef>
                <a:spcPts val="400"/>
              </a:spcBef>
              <a:spcAft>
                <a:spcPts val="0"/>
              </a:spcAft>
              <a:buSzPts val="1440"/>
              <a:buChar char="•"/>
              <a:defRPr sz="1800"/>
            </a:lvl3pPr>
            <a:lvl4pPr marL="1828800" lvl="3" indent="-309880" algn="l">
              <a:lnSpc>
                <a:spcPct val="90000"/>
              </a:lnSpc>
              <a:spcBef>
                <a:spcPts val="400"/>
              </a:spcBef>
              <a:spcAft>
                <a:spcPts val="0"/>
              </a:spcAft>
              <a:buSzPts val="1280"/>
              <a:buChar char="•"/>
              <a:defRPr sz="1600"/>
            </a:lvl4pPr>
            <a:lvl5pPr marL="2286000" lvl="4" indent="-309879" algn="l">
              <a:lnSpc>
                <a:spcPct val="90000"/>
              </a:lnSpc>
              <a:spcBef>
                <a:spcPts val="400"/>
              </a:spcBef>
              <a:spcAft>
                <a:spcPts val="0"/>
              </a:spcAft>
              <a:buSzPts val="1280"/>
              <a:buChar char="•"/>
              <a:defRPr sz="1600"/>
            </a:lvl5pPr>
            <a:lvl6pPr marL="2743200" lvl="5" indent="-309879" algn="l">
              <a:lnSpc>
                <a:spcPct val="90000"/>
              </a:lnSpc>
              <a:spcBef>
                <a:spcPts val="400"/>
              </a:spcBef>
              <a:spcAft>
                <a:spcPts val="0"/>
              </a:spcAft>
              <a:buSzPts val="1280"/>
              <a:buChar char="•"/>
              <a:defRPr sz="1600"/>
            </a:lvl6pPr>
            <a:lvl7pPr marL="3200400" lvl="6" indent="-309879" algn="l">
              <a:lnSpc>
                <a:spcPct val="90000"/>
              </a:lnSpc>
              <a:spcBef>
                <a:spcPts val="400"/>
              </a:spcBef>
              <a:spcAft>
                <a:spcPts val="0"/>
              </a:spcAft>
              <a:buSzPts val="1280"/>
              <a:buChar char="•"/>
              <a:defRPr sz="1600"/>
            </a:lvl7pPr>
            <a:lvl8pPr marL="3657600" lvl="7" indent="-309879" algn="l">
              <a:lnSpc>
                <a:spcPct val="90000"/>
              </a:lnSpc>
              <a:spcBef>
                <a:spcPts val="400"/>
              </a:spcBef>
              <a:spcAft>
                <a:spcPts val="0"/>
              </a:spcAft>
              <a:buSzPts val="1280"/>
              <a:buChar char="•"/>
              <a:defRPr sz="1600"/>
            </a:lvl8pPr>
            <a:lvl9pPr marL="4114800" lvl="8" indent="-309879" algn="l">
              <a:lnSpc>
                <a:spcPct val="90000"/>
              </a:lnSpc>
              <a:spcBef>
                <a:spcPts val="400"/>
              </a:spcBef>
              <a:spcAft>
                <a:spcPts val="400"/>
              </a:spcAft>
              <a:buSzPts val="1280"/>
              <a:buChar char="•"/>
              <a:defRPr sz="1600"/>
            </a:lvl9pPr>
          </a:lstStyle>
          <a:p>
            <a:endParaRPr/>
          </a:p>
        </p:txBody>
      </p:sp>
      <p:sp>
        <p:nvSpPr>
          <p:cNvPr id="165" name="Google Shape;165;p33"/>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33"/>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33"/>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sp>
        <p:nvSpPr>
          <p:cNvPr id="22" name="Google Shape;22;p3"/>
          <p:cNvSpPr/>
          <p:nvPr/>
        </p:nvSpPr>
        <p:spPr>
          <a:xfrm>
            <a:off x="-67" y="3429200"/>
            <a:ext cx="12192000" cy="34287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3" name="Google Shape;23;p3"/>
          <p:cNvSpPr txBox="1">
            <a:spLocks noGrp="1"/>
          </p:cNvSpPr>
          <p:nvPr>
            <p:ph type="title"/>
          </p:nvPr>
        </p:nvSpPr>
        <p:spPr>
          <a:xfrm>
            <a:off x="415600" y="1086400"/>
            <a:ext cx="11428500" cy="1256100"/>
          </a:xfrm>
          <a:prstGeom prst="rect">
            <a:avLst/>
          </a:prstGeom>
        </p:spPr>
        <p:txBody>
          <a:bodyPr spcFirstLastPara="1" wrap="square" lIns="121900" tIns="121900" rIns="121900" bIns="121900" anchor="ctr" anchorCtr="0">
            <a:normAutofit/>
          </a:bodyPr>
          <a:lstStyle>
            <a:lvl1pPr lvl="0" algn="ctr">
              <a:spcBef>
                <a:spcPts val="0"/>
              </a:spcBef>
              <a:spcAft>
                <a:spcPts val="0"/>
              </a:spcAft>
              <a:buSzPts val="4800"/>
              <a:buNone/>
              <a:defRPr/>
            </a:lvl1pPr>
            <a:lvl2pPr lvl="1" algn="ctr">
              <a:spcBef>
                <a:spcPts val="0"/>
              </a:spcBef>
              <a:spcAft>
                <a:spcPts val="0"/>
              </a:spcAft>
              <a:buSzPts val="4800"/>
              <a:buNone/>
              <a:defRPr/>
            </a:lvl2pPr>
            <a:lvl3pPr lvl="2" algn="ctr">
              <a:spcBef>
                <a:spcPts val="0"/>
              </a:spcBef>
              <a:spcAft>
                <a:spcPts val="0"/>
              </a:spcAft>
              <a:buSzPts val="4800"/>
              <a:buNone/>
              <a:defRPr/>
            </a:lvl3pPr>
            <a:lvl4pPr lvl="3" algn="ctr">
              <a:spcBef>
                <a:spcPts val="0"/>
              </a:spcBef>
              <a:spcAft>
                <a:spcPts val="0"/>
              </a:spcAft>
              <a:buSzPts val="4800"/>
              <a:buNone/>
              <a:defRPr/>
            </a:lvl4pPr>
            <a:lvl5pPr lvl="4" algn="ctr">
              <a:spcBef>
                <a:spcPts val="0"/>
              </a:spcBef>
              <a:spcAft>
                <a:spcPts val="0"/>
              </a:spcAft>
              <a:buSzPts val="4800"/>
              <a:buNone/>
              <a:defRPr/>
            </a:lvl5pPr>
            <a:lvl6pPr lvl="5" algn="ctr">
              <a:spcBef>
                <a:spcPts val="0"/>
              </a:spcBef>
              <a:spcAft>
                <a:spcPts val="0"/>
              </a:spcAft>
              <a:buSzPts val="4800"/>
              <a:buNone/>
              <a:defRPr/>
            </a:lvl6pPr>
            <a:lvl7pPr lvl="6" algn="ctr">
              <a:spcBef>
                <a:spcPts val="0"/>
              </a:spcBef>
              <a:spcAft>
                <a:spcPts val="0"/>
              </a:spcAft>
              <a:buSzPts val="4800"/>
              <a:buNone/>
              <a:defRPr/>
            </a:lvl7pPr>
            <a:lvl8pPr lvl="7" algn="ctr">
              <a:spcBef>
                <a:spcPts val="0"/>
              </a:spcBef>
              <a:spcAft>
                <a:spcPts val="0"/>
              </a:spcAft>
              <a:buSzPts val="4800"/>
              <a:buNone/>
              <a:defRPr/>
            </a:lvl8pPr>
            <a:lvl9pPr lvl="8" algn="ctr">
              <a:spcBef>
                <a:spcPts val="0"/>
              </a:spcBef>
              <a:spcAft>
                <a:spcPts val="0"/>
              </a:spcAft>
              <a:buSzPts val="4800"/>
              <a:buNone/>
              <a:defRPr/>
            </a:lvl9pPr>
          </a:lstStyle>
          <a:p>
            <a:endParaRPr/>
          </a:p>
        </p:txBody>
      </p:sp>
      <p:sp>
        <p:nvSpPr>
          <p:cNvPr id="24" name="Google Shape;24;p3"/>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8"/>
        <p:cNvGrpSpPr/>
        <p:nvPr/>
      </p:nvGrpSpPr>
      <p:grpSpPr>
        <a:xfrm>
          <a:off x="0" y="0"/>
          <a:ext cx="0" cy="0"/>
          <a:chOff x="0" y="0"/>
          <a:chExt cx="0" cy="0"/>
        </a:xfrm>
      </p:grpSpPr>
      <p:sp>
        <p:nvSpPr>
          <p:cNvPr id="169" name="Google Shape;169;p34"/>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34"/>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1" name="Google Shape;171;p34"/>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34"/>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3"/>
        <p:cNvGrpSpPr/>
        <p:nvPr/>
      </p:nvGrpSpPr>
      <p:grpSpPr>
        <a:xfrm>
          <a:off x="0" y="0"/>
          <a:ext cx="0" cy="0"/>
          <a:chOff x="0" y="0"/>
          <a:chExt cx="0" cy="0"/>
        </a:xfrm>
      </p:grpSpPr>
      <p:sp>
        <p:nvSpPr>
          <p:cNvPr id="174" name="Google Shape;174;p35"/>
          <p:cNvSpPr txBox="1">
            <a:spLocks noGrp="1"/>
          </p:cNvSpPr>
          <p:nvPr>
            <p:ph type="title"/>
          </p:nvPr>
        </p:nvSpPr>
        <p:spPr>
          <a:xfrm>
            <a:off x="1143000" y="1097280"/>
            <a:ext cx="3931800" cy="1737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5" name="Google Shape;175;p35"/>
          <p:cNvSpPr txBox="1">
            <a:spLocks noGrp="1"/>
          </p:cNvSpPr>
          <p:nvPr>
            <p:ph type="body" idx="1"/>
          </p:nvPr>
        </p:nvSpPr>
        <p:spPr>
          <a:xfrm>
            <a:off x="5852159" y="1097280"/>
            <a:ext cx="5212200" cy="4663500"/>
          </a:xfrm>
          <a:prstGeom prst="rect">
            <a:avLst/>
          </a:prstGeom>
          <a:noFill/>
          <a:ln>
            <a:noFill/>
          </a:ln>
        </p:spPr>
        <p:txBody>
          <a:bodyPr spcFirstLastPara="1" wrap="square" lIns="91425" tIns="45700" rIns="91425" bIns="45700" anchor="t" anchorCtr="0">
            <a:noAutofit/>
          </a:bodyPr>
          <a:lstStyle>
            <a:lvl1pPr marL="457200" lvl="0" indent="-391160" algn="l">
              <a:lnSpc>
                <a:spcPct val="90000"/>
              </a:lnSpc>
              <a:spcBef>
                <a:spcPts val="1400"/>
              </a:spcBef>
              <a:spcAft>
                <a:spcPts val="0"/>
              </a:spcAft>
              <a:buSzPts val="2560"/>
              <a:buChar char="•"/>
              <a:defRPr sz="3200"/>
            </a:lvl1pPr>
            <a:lvl2pPr marL="914400" lvl="1" indent="-370840" algn="l">
              <a:lnSpc>
                <a:spcPct val="90000"/>
              </a:lnSpc>
              <a:spcBef>
                <a:spcPts val="200"/>
              </a:spcBef>
              <a:spcAft>
                <a:spcPts val="0"/>
              </a:spcAft>
              <a:buSzPts val="2240"/>
              <a:buChar char="•"/>
              <a:defRPr sz="2800"/>
            </a:lvl2pPr>
            <a:lvl3pPr marL="1371600" lvl="2" indent="-350519" algn="l">
              <a:lnSpc>
                <a:spcPct val="90000"/>
              </a:lnSpc>
              <a:spcBef>
                <a:spcPts val="400"/>
              </a:spcBef>
              <a:spcAft>
                <a:spcPts val="0"/>
              </a:spcAft>
              <a:buSzPts val="1920"/>
              <a:buChar char="•"/>
              <a:defRPr sz="2400"/>
            </a:lvl3pPr>
            <a:lvl4pPr marL="1828800" lvl="3" indent="-330200" algn="l">
              <a:lnSpc>
                <a:spcPct val="90000"/>
              </a:lnSpc>
              <a:spcBef>
                <a:spcPts val="400"/>
              </a:spcBef>
              <a:spcAft>
                <a:spcPts val="0"/>
              </a:spcAft>
              <a:buSzPts val="1600"/>
              <a:buChar char="•"/>
              <a:defRPr sz="2000"/>
            </a:lvl4pPr>
            <a:lvl5pPr marL="2286000" lvl="4" indent="-330200" algn="l">
              <a:lnSpc>
                <a:spcPct val="90000"/>
              </a:lnSpc>
              <a:spcBef>
                <a:spcPts val="400"/>
              </a:spcBef>
              <a:spcAft>
                <a:spcPts val="0"/>
              </a:spcAft>
              <a:buSzPts val="1600"/>
              <a:buChar char="•"/>
              <a:defRPr sz="2000"/>
            </a:lvl5pPr>
            <a:lvl6pPr marL="2743200" lvl="5" indent="-330200" algn="l">
              <a:lnSpc>
                <a:spcPct val="90000"/>
              </a:lnSpc>
              <a:spcBef>
                <a:spcPts val="400"/>
              </a:spcBef>
              <a:spcAft>
                <a:spcPts val="0"/>
              </a:spcAft>
              <a:buSzPts val="1600"/>
              <a:buChar char="•"/>
              <a:defRPr sz="2000"/>
            </a:lvl6pPr>
            <a:lvl7pPr marL="3200400" lvl="6" indent="-330200" algn="l">
              <a:lnSpc>
                <a:spcPct val="90000"/>
              </a:lnSpc>
              <a:spcBef>
                <a:spcPts val="400"/>
              </a:spcBef>
              <a:spcAft>
                <a:spcPts val="0"/>
              </a:spcAft>
              <a:buSzPts val="1600"/>
              <a:buChar char="•"/>
              <a:defRPr sz="2000"/>
            </a:lvl7pPr>
            <a:lvl8pPr marL="3657600" lvl="7" indent="-330200" algn="l">
              <a:lnSpc>
                <a:spcPct val="90000"/>
              </a:lnSpc>
              <a:spcBef>
                <a:spcPts val="400"/>
              </a:spcBef>
              <a:spcAft>
                <a:spcPts val="0"/>
              </a:spcAft>
              <a:buSzPts val="1600"/>
              <a:buChar char="•"/>
              <a:defRPr sz="2000"/>
            </a:lvl8pPr>
            <a:lvl9pPr marL="4114800" lvl="8" indent="-330200" algn="l">
              <a:lnSpc>
                <a:spcPct val="90000"/>
              </a:lnSpc>
              <a:spcBef>
                <a:spcPts val="400"/>
              </a:spcBef>
              <a:spcAft>
                <a:spcPts val="400"/>
              </a:spcAft>
              <a:buSzPts val="1600"/>
              <a:buChar char="•"/>
              <a:defRPr sz="2000"/>
            </a:lvl9pPr>
          </a:lstStyle>
          <a:p>
            <a:endParaRPr/>
          </a:p>
        </p:txBody>
      </p:sp>
      <p:sp>
        <p:nvSpPr>
          <p:cNvPr id="176" name="Google Shape;176;p35"/>
          <p:cNvSpPr txBox="1">
            <a:spLocks noGrp="1"/>
          </p:cNvSpPr>
          <p:nvPr>
            <p:ph type="body" idx="2"/>
          </p:nvPr>
        </p:nvSpPr>
        <p:spPr>
          <a:xfrm>
            <a:off x="1143000" y="2834640"/>
            <a:ext cx="3931800" cy="30174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177" name="Google Shape;177;p35"/>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5"/>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5"/>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0"/>
        <p:cNvGrpSpPr/>
        <p:nvPr/>
      </p:nvGrpSpPr>
      <p:grpSpPr>
        <a:xfrm>
          <a:off x="0" y="0"/>
          <a:ext cx="0" cy="0"/>
          <a:chOff x="0" y="0"/>
          <a:chExt cx="0" cy="0"/>
        </a:xfrm>
      </p:grpSpPr>
      <p:sp>
        <p:nvSpPr>
          <p:cNvPr id="181" name="Google Shape;181;p36"/>
          <p:cNvSpPr txBox="1">
            <a:spLocks noGrp="1"/>
          </p:cNvSpPr>
          <p:nvPr>
            <p:ph type="title"/>
          </p:nvPr>
        </p:nvSpPr>
        <p:spPr>
          <a:xfrm>
            <a:off x="1143000" y="1097280"/>
            <a:ext cx="3931800" cy="1737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4000"/>
              <a:buFont typeface="Corbel"/>
              <a:buNone/>
              <a:defRPr sz="4000" b="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36"/>
          <p:cNvSpPr>
            <a:spLocks noGrp="1"/>
          </p:cNvSpPr>
          <p:nvPr>
            <p:ph type="pic" idx="2"/>
          </p:nvPr>
        </p:nvSpPr>
        <p:spPr>
          <a:xfrm>
            <a:off x="5413248" y="1069847"/>
            <a:ext cx="6099000" cy="4800600"/>
          </a:xfrm>
          <a:prstGeom prst="rect">
            <a:avLst/>
          </a:prstGeom>
          <a:noFill/>
          <a:ln>
            <a:noFill/>
          </a:ln>
        </p:spPr>
        <p:txBody>
          <a:bodyPr spcFirstLastPara="1" wrap="square" lIns="274300" tIns="182875" rIns="91425" bIns="45700" anchor="t" anchorCtr="0">
            <a:noAutofit/>
          </a:bodyPr>
          <a:lstStyle>
            <a:lvl1pPr marR="0" lvl="0" algn="l">
              <a:lnSpc>
                <a:spcPct val="90000"/>
              </a:lnSpc>
              <a:spcBef>
                <a:spcPts val="1400"/>
              </a:spcBef>
              <a:spcAft>
                <a:spcPts val="0"/>
              </a:spcAft>
              <a:buClr>
                <a:schemeClr val="accent1"/>
              </a:buClr>
              <a:buSzPts val="2240"/>
              <a:buFont typeface="Corbel"/>
              <a:buNone/>
              <a:defRPr sz="2800" b="0" i="0" u="none" strike="noStrike" cap="none">
                <a:solidFill>
                  <a:schemeClr val="accent1"/>
                </a:solidFill>
                <a:latin typeface="Corbel"/>
                <a:ea typeface="Corbel"/>
                <a:cs typeface="Corbel"/>
                <a:sym typeface="Corbel"/>
              </a:defRPr>
            </a:lvl1pPr>
            <a:lvl2pPr marR="0" lvl="1" algn="l">
              <a:lnSpc>
                <a:spcPct val="90000"/>
              </a:lnSpc>
              <a:spcBef>
                <a:spcPts val="200"/>
              </a:spcBef>
              <a:spcAft>
                <a:spcPts val="0"/>
              </a:spcAft>
              <a:buClr>
                <a:schemeClr val="accent1"/>
              </a:buClr>
              <a:buSzPts val="2240"/>
              <a:buFont typeface="Corbel"/>
              <a:buNone/>
              <a:defRPr sz="2800" b="0" i="0" u="none" strike="noStrike" cap="none">
                <a:solidFill>
                  <a:schemeClr val="accent1"/>
                </a:solidFill>
                <a:latin typeface="Corbel"/>
                <a:ea typeface="Corbel"/>
                <a:cs typeface="Corbel"/>
                <a:sym typeface="Corbel"/>
              </a:defRPr>
            </a:lvl2pPr>
            <a:lvl3pPr marR="0" lvl="2" algn="l">
              <a:lnSpc>
                <a:spcPct val="90000"/>
              </a:lnSpc>
              <a:spcBef>
                <a:spcPts val="400"/>
              </a:spcBef>
              <a:spcAft>
                <a:spcPts val="0"/>
              </a:spcAft>
              <a:buClr>
                <a:schemeClr val="accent1"/>
              </a:buClr>
              <a:buSzPts val="1920"/>
              <a:buFont typeface="Corbel"/>
              <a:buNone/>
              <a:defRPr sz="2400" b="0" i="0" u="none" strike="noStrike" cap="none">
                <a:solidFill>
                  <a:schemeClr val="accent1"/>
                </a:solidFill>
                <a:latin typeface="Corbel"/>
                <a:ea typeface="Corbel"/>
                <a:cs typeface="Corbel"/>
                <a:sym typeface="Corbel"/>
              </a:defRPr>
            </a:lvl3pPr>
            <a:lvl4pPr marR="0" lvl="3" algn="l">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4pPr>
            <a:lvl5pPr marR="0" lvl="4" algn="l">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5pPr>
            <a:lvl6pPr marR="0" lvl="5" algn="l">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6pPr>
            <a:lvl7pPr marR="0" lvl="6" algn="l">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7pPr>
            <a:lvl8pPr marR="0" lvl="7" algn="l">
              <a:lnSpc>
                <a:spcPct val="90000"/>
              </a:lnSpc>
              <a:spcBef>
                <a:spcPts val="400"/>
              </a:spcBef>
              <a:spcAft>
                <a:spcPts val="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8pPr>
            <a:lvl9pPr marR="0" lvl="8" algn="l">
              <a:lnSpc>
                <a:spcPct val="90000"/>
              </a:lnSpc>
              <a:spcBef>
                <a:spcPts val="400"/>
              </a:spcBef>
              <a:spcAft>
                <a:spcPts val="400"/>
              </a:spcAft>
              <a:buClr>
                <a:schemeClr val="accent1"/>
              </a:buClr>
              <a:buSzPts val="1600"/>
              <a:buFont typeface="Corbel"/>
              <a:buNone/>
              <a:defRPr sz="2000" b="0" i="0" u="none" strike="noStrike" cap="none">
                <a:solidFill>
                  <a:schemeClr val="accent1"/>
                </a:solidFill>
                <a:latin typeface="Corbel"/>
                <a:ea typeface="Corbel"/>
                <a:cs typeface="Corbel"/>
                <a:sym typeface="Corbel"/>
              </a:defRPr>
            </a:lvl9pPr>
          </a:lstStyle>
          <a:p>
            <a:endParaRPr/>
          </a:p>
        </p:txBody>
      </p:sp>
      <p:sp>
        <p:nvSpPr>
          <p:cNvPr id="183" name="Google Shape;183;p36"/>
          <p:cNvSpPr txBox="1">
            <a:spLocks noGrp="1"/>
          </p:cNvSpPr>
          <p:nvPr>
            <p:ph type="body" idx="1"/>
          </p:nvPr>
        </p:nvSpPr>
        <p:spPr>
          <a:xfrm>
            <a:off x="1143000" y="2834640"/>
            <a:ext cx="3931800" cy="28803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1360"/>
              <a:buNone/>
              <a:defRPr sz="1700"/>
            </a:lvl1pPr>
            <a:lvl2pPr marL="914400" lvl="1" indent="-228600" algn="l">
              <a:lnSpc>
                <a:spcPct val="90000"/>
              </a:lnSpc>
              <a:spcBef>
                <a:spcPts val="200"/>
              </a:spcBef>
              <a:spcAft>
                <a:spcPts val="0"/>
              </a:spcAft>
              <a:buSzPts val="960"/>
              <a:buNone/>
              <a:defRPr sz="1200"/>
            </a:lvl2pPr>
            <a:lvl3pPr marL="1371600" lvl="2" indent="-228600" algn="l">
              <a:lnSpc>
                <a:spcPct val="90000"/>
              </a:lnSpc>
              <a:spcBef>
                <a:spcPts val="400"/>
              </a:spcBef>
              <a:spcAft>
                <a:spcPts val="0"/>
              </a:spcAft>
              <a:buSzPts val="800"/>
              <a:buNone/>
              <a:defRPr sz="1000"/>
            </a:lvl3pPr>
            <a:lvl4pPr marL="1828800" lvl="3" indent="-228600" algn="l">
              <a:lnSpc>
                <a:spcPct val="90000"/>
              </a:lnSpc>
              <a:spcBef>
                <a:spcPts val="400"/>
              </a:spcBef>
              <a:spcAft>
                <a:spcPts val="0"/>
              </a:spcAft>
              <a:buSzPts val="720"/>
              <a:buNone/>
              <a:defRPr sz="900"/>
            </a:lvl4pPr>
            <a:lvl5pPr marL="2286000" lvl="4" indent="-228600" algn="l">
              <a:lnSpc>
                <a:spcPct val="90000"/>
              </a:lnSpc>
              <a:spcBef>
                <a:spcPts val="400"/>
              </a:spcBef>
              <a:spcAft>
                <a:spcPts val="0"/>
              </a:spcAft>
              <a:buSzPts val="720"/>
              <a:buNone/>
              <a:defRPr sz="900"/>
            </a:lvl5pPr>
            <a:lvl6pPr marL="2743200" lvl="5" indent="-228600" algn="l">
              <a:lnSpc>
                <a:spcPct val="90000"/>
              </a:lnSpc>
              <a:spcBef>
                <a:spcPts val="400"/>
              </a:spcBef>
              <a:spcAft>
                <a:spcPts val="0"/>
              </a:spcAft>
              <a:buSzPts val="720"/>
              <a:buNone/>
              <a:defRPr sz="900"/>
            </a:lvl6pPr>
            <a:lvl7pPr marL="3200400" lvl="6" indent="-228600" algn="l">
              <a:lnSpc>
                <a:spcPct val="90000"/>
              </a:lnSpc>
              <a:spcBef>
                <a:spcPts val="400"/>
              </a:spcBef>
              <a:spcAft>
                <a:spcPts val="0"/>
              </a:spcAft>
              <a:buSzPts val="720"/>
              <a:buNone/>
              <a:defRPr sz="900"/>
            </a:lvl7pPr>
            <a:lvl8pPr marL="3657600" lvl="7" indent="-228600" algn="l">
              <a:lnSpc>
                <a:spcPct val="90000"/>
              </a:lnSpc>
              <a:spcBef>
                <a:spcPts val="400"/>
              </a:spcBef>
              <a:spcAft>
                <a:spcPts val="0"/>
              </a:spcAft>
              <a:buSzPts val="720"/>
              <a:buNone/>
              <a:defRPr sz="900"/>
            </a:lvl8pPr>
            <a:lvl9pPr marL="4114800" lvl="8" indent="-228600" algn="l">
              <a:lnSpc>
                <a:spcPct val="90000"/>
              </a:lnSpc>
              <a:spcBef>
                <a:spcPts val="400"/>
              </a:spcBef>
              <a:spcAft>
                <a:spcPts val="400"/>
              </a:spcAft>
              <a:buSzPts val="720"/>
              <a:buNone/>
              <a:defRPr sz="900"/>
            </a:lvl9pPr>
          </a:lstStyle>
          <a:p>
            <a:endParaRPr/>
          </a:p>
        </p:txBody>
      </p:sp>
      <p:sp>
        <p:nvSpPr>
          <p:cNvPr id="184" name="Google Shape;184;p36"/>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6"/>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6"/>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7"/>
        <p:cNvGrpSpPr/>
        <p:nvPr/>
      </p:nvGrpSpPr>
      <p:grpSpPr>
        <a:xfrm>
          <a:off x="0" y="0"/>
          <a:ext cx="0" cy="0"/>
          <a:chOff x="0" y="0"/>
          <a:chExt cx="0" cy="0"/>
        </a:xfrm>
      </p:grpSpPr>
      <p:sp>
        <p:nvSpPr>
          <p:cNvPr id="188" name="Google Shape;188;p37"/>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37"/>
          <p:cNvSpPr txBox="1">
            <a:spLocks noGrp="1"/>
          </p:cNvSpPr>
          <p:nvPr>
            <p:ph type="body" idx="1"/>
          </p:nvPr>
        </p:nvSpPr>
        <p:spPr>
          <a:xfrm rot="5400000">
            <a:off x="4060071" y="-859800"/>
            <a:ext cx="4038600" cy="9873000"/>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190" name="Google Shape;190;p37"/>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37"/>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7"/>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3"/>
        <p:cNvGrpSpPr/>
        <p:nvPr/>
      </p:nvGrpSpPr>
      <p:grpSpPr>
        <a:xfrm>
          <a:off x="0" y="0"/>
          <a:ext cx="0" cy="0"/>
          <a:chOff x="0" y="0"/>
          <a:chExt cx="0" cy="0"/>
        </a:xfrm>
      </p:grpSpPr>
      <p:sp>
        <p:nvSpPr>
          <p:cNvPr id="194" name="Google Shape;194;p38"/>
          <p:cNvSpPr txBox="1">
            <a:spLocks noGrp="1"/>
          </p:cNvSpPr>
          <p:nvPr>
            <p:ph type="title"/>
          </p:nvPr>
        </p:nvSpPr>
        <p:spPr>
          <a:xfrm rot="5400000">
            <a:off x="7181850" y="2305050"/>
            <a:ext cx="5410200" cy="2324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38"/>
          <p:cNvSpPr txBox="1">
            <a:spLocks noGrp="1"/>
          </p:cNvSpPr>
          <p:nvPr>
            <p:ph type="body" idx="1"/>
          </p:nvPr>
        </p:nvSpPr>
        <p:spPr>
          <a:xfrm rot="5400000">
            <a:off x="2152650" y="-247650"/>
            <a:ext cx="5410200" cy="7429500"/>
          </a:xfrm>
          <a:prstGeom prst="rect">
            <a:avLst/>
          </a:prstGeom>
          <a:noFill/>
          <a:ln>
            <a:noFill/>
          </a:ln>
        </p:spPr>
        <p:txBody>
          <a:bodyPr spcFirstLastPara="1" wrap="square" lIns="91425" tIns="45700" rIns="91425" bIns="45700" anchor="t" anchorCtr="0">
            <a:noAutofit/>
          </a:bodyPr>
          <a:lstStyle>
            <a:lvl1pPr marL="457200" lvl="0" indent="-320040" algn="l">
              <a:lnSpc>
                <a:spcPct val="90000"/>
              </a:lnSpc>
              <a:spcBef>
                <a:spcPts val="1400"/>
              </a:spcBef>
              <a:spcAft>
                <a:spcPts val="0"/>
              </a:spcAft>
              <a:buSzPts val="1440"/>
              <a:buChar char="•"/>
              <a:defRPr/>
            </a:lvl1pPr>
            <a:lvl2pPr marL="914400" lvl="1" indent="-320040" algn="l">
              <a:lnSpc>
                <a:spcPct val="90000"/>
              </a:lnSpc>
              <a:spcBef>
                <a:spcPts val="200"/>
              </a:spcBef>
              <a:spcAft>
                <a:spcPts val="0"/>
              </a:spcAft>
              <a:buSzPts val="1440"/>
              <a:buChar char="•"/>
              <a:defRPr/>
            </a:lvl2pPr>
            <a:lvl3pPr marL="1371600" lvl="2" indent="-320039" algn="l">
              <a:lnSpc>
                <a:spcPct val="90000"/>
              </a:lnSpc>
              <a:spcBef>
                <a:spcPts val="400"/>
              </a:spcBef>
              <a:spcAft>
                <a:spcPts val="0"/>
              </a:spcAft>
              <a:buSzPts val="1440"/>
              <a:buChar char="•"/>
              <a:defRPr/>
            </a:lvl3pPr>
            <a:lvl4pPr marL="1828800" lvl="3" indent="-320039" algn="l">
              <a:lnSpc>
                <a:spcPct val="90000"/>
              </a:lnSpc>
              <a:spcBef>
                <a:spcPts val="400"/>
              </a:spcBef>
              <a:spcAft>
                <a:spcPts val="0"/>
              </a:spcAft>
              <a:buSzPts val="1440"/>
              <a:buChar char="•"/>
              <a:defRPr/>
            </a:lvl4pPr>
            <a:lvl5pPr marL="2286000" lvl="4" indent="-320039" algn="l">
              <a:lnSpc>
                <a:spcPct val="90000"/>
              </a:lnSpc>
              <a:spcBef>
                <a:spcPts val="400"/>
              </a:spcBef>
              <a:spcAft>
                <a:spcPts val="0"/>
              </a:spcAft>
              <a:buSzPts val="1440"/>
              <a:buChar char="•"/>
              <a:defRPr/>
            </a:lvl5pPr>
            <a:lvl6pPr marL="2743200" lvl="5" indent="-320039" algn="l">
              <a:lnSpc>
                <a:spcPct val="90000"/>
              </a:lnSpc>
              <a:spcBef>
                <a:spcPts val="400"/>
              </a:spcBef>
              <a:spcAft>
                <a:spcPts val="0"/>
              </a:spcAft>
              <a:buSzPts val="1440"/>
              <a:buChar char="•"/>
              <a:defRPr/>
            </a:lvl6pPr>
            <a:lvl7pPr marL="3200400" lvl="6" indent="-320039" algn="l">
              <a:lnSpc>
                <a:spcPct val="90000"/>
              </a:lnSpc>
              <a:spcBef>
                <a:spcPts val="400"/>
              </a:spcBef>
              <a:spcAft>
                <a:spcPts val="0"/>
              </a:spcAft>
              <a:buSzPts val="1440"/>
              <a:buChar char="•"/>
              <a:defRPr/>
            </a:lvl7pPr>
            <a:lvl8pPr marL="3657600" lvl="7" indent="-320040" algn="l">
              <a:lnSpc>
                <a:spcPct val="90000"/>
              </a:lnSpc>
              <a:spcBef>
                <a:spcPts val="400"/>
              </a:spcBef>
              <a:spcAft>
                <a:spcPts val="0"/>
              </a:spcAft>
              <a:buSzPts val="1440"/>
              <a:buChar char="•"/>
              <a:defRPr/>
            </a:lvl8pPr>
            <a:lvl9pPr marL="4114800" lvl="8" indent="-320040" algn="l">
              <a:lnSpc>
                <a:spcPct val="90000"/>
              </a:lnSpc>
              <a:spcBef>
                <a:spcPts val="400"/>
              </a:spcBef>
              <a:spcAft>
                <a:spcPts val="400"/>
              </a:spcAft>
              <a:buSzPts val="1440"/>
              <a:buChar char="•"/>
              <a:defRPr/>
            </a:lvl9pPr>
          </a:lstStyle>
          <a:p>
            <a:endParaRPr/>
          </a:p>
        </p:txBody>
      </p:sp>
      <p:sp>
        <p:nvSpPr>
          <p:cNvPr id="196" name="Google Shape;196;p38"/>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8"/>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8"/>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02649"/>
              </a:buClr>
              <a:buSzPts val="6000"/>
              <a:buFont typeface="Libre Franklin Medium"/>
              <a:buNone/>
              <a:defRPr sz="6000">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17" name="Google Shape;17;p128"/>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100"/>
              </a:spcBef>
              <a:spcAft>
                <a:spcPts val="0"/>
              </a:spcAft>
              <a:buClr>
                <a:srgbClr val="007780"/>
              </a:buClr>
              <a:buSzPts val="2400"/>
              <a:buNone/>
              <a:defRPr sz="2400">
                <a:solidFill>
                  <a:srgbClr val="007780"/>
                </a:solidFill>
              </a:defRPr>
            </a:lvl1pPr>
            <a:lvl2pPr lvl="1" algn="ctr">
              <a:lnSpc>
                <a:spcPct val="90000"/>
              </a:lnSpc>
              <a:spcBef>
                <a:spcPts val="500"/>
              </a:spcBef>
              <a:spcAft>
                <a:spcPts val="0"/>
              </a:spcAft>
              <a:buClr>
                <a:srgbClr val="102649"/>
              </a:buClr>
              <a:buSzPts val="2000"/>
              <a:buNone/>
              <a:defRPr sz="2000"/>
            </a:lvl2pPr>
            <a:lvl3pPr lvl="2" algn="ctr">
              <a:lnSpc>
                <a:spcPct val="90000"/>
              </a:lnSpc>
              <a:spcBef>
                <a:spcPts val="500"/>
              </a:spcBef>
              <a:spcAft>
                <a:spcPts val="0"/>
              </a:spcAft>
              <a:buClr>
                <a:srgbClr val="102649"/>
              </a:buClr>
              <a:buSzPts val="1900"/>
              <a:buNone/>
              <a:defRPr sz="1900"/>
            </a:lvl3pPr>
            <a:lvl4pPr lvl="3" algn="ctr">
              <a:lnSpc>
                <a:spcPct val="90000"/>
              </a:lnSpc>
              <a:spcBef>
                <a:spcPts val="500"/>
              </a:spcBef>
              <a:spcAft>
                <a:spcPts val="0"/>
              </a:spcAft>
              <a:buClr>
                <a:srgbClr val="102649"/>
              </a:buClr>
              <a:buSzPts val="1600"/>
              <a:buNone/>
              <a:defRPr sz="1600"/>
            </a:lvl4pPr>
            <a:lvl5pPr lvl="4" algn="ctr">
              <a:lnSpc>
                <a:spcPct val="90000"/>
              </a:lnSpc>
              <a:spcBef>
                <a:spcPts val="500"/>
              </a:spcBef>
              <a:spcAft>
                <a:spcPts val="0"/>
              </a:spcAft>
              <a:buClr>
                <a:srgbClr val="102649"/>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chemeClr val="lt1"/>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19" name="Google Shape;19;p12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007780"/>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0" name="Google Shape;20;p1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1pPr>
            <a:lvl2pPr marL="0" marR="0" lvl="1"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2pPr>
            <a:lvl3pPr marL="0" marR="0" lvl="2"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3pPr>
            <a:lvl4pPr marL="0" marR="0" lvl="3"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4pPr>
            <a:lvl5pPr marL="0" marR="0" lvl="4"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5pPr>
            <a:lvl6pPr marL="0" marR="0" lvl="5"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6pPr>
            <a:lvl7pPr marL="0" marR="0" lvl="6"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7pPr>
            <a:lvl8pPr marL="0" marR="0" lvl="7"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8pPr>
            <a:lvl9pPr marL="0" marR="0" lvl="8" indent="0" algn="l">
              <a:lnSpc>
                <a:spcPct val="100000"/>
              </a:lnSpc>
              <a:spcBef>
                <a:spcPts val="0"/>
              </a:spcBef>
              <a:spcAft>
                <a:spcPts val="0"/>
              </a:spcAft>
              <a:buClr>
                <a:srgbClr val="000000"/>
              </a:buClr>
              <a:buSzPts val="1900"/>
              <a:buFont typeface="Arial"/>
              <a:buNone/>
              <a:defRPr sz="1900" b="0" i="0" u="none" strike="noStrike" cap="none">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925267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
        <p:cNvGrpSpPr/>
        <p:nvPr/>
      </p:nvGrpSpPr>
      <p:grpSpPr>
        <a:xfrm>
          <a:off x="0" y="0"/>
          <a:ext cx="0" cy="0"/>
          <a:chOff x="0" y="0"/>
          <a:chExt cx="0" cy="0"/>
        </a:xfrm>
      </p:grpSpPr>
      <p:sp>
        <p:nvSpPr>
          <p:cNvPr id="22" name="Google Shape;22;p130"/>
          <p:cNvSpPr txBox="1">
            <a:spLocks noGrp="1"/>
          </p:cNvSpPr>
          <p:nvPr>
            <p:ph type="title"/>
          </p:nvPr>
        </p:nvSpPr>
        <p:spPr>
          <a:xfrm>
            <a:off x="555786" y="257216"/>
            <a:ext cx="8992572" cy="13208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72B6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30"/>
          <p:cNvSpPr txBox="1">
            <a:spLocks noGrp="1"/>
          </p:cNvSpPr>
          <p:nvPr>
            <p:ph type="sldNum" idx="12"/>
          </p:nvPr>
        </p:nvSpPr>
        <p:spPr>
          <a:xfrm>
            <a:off x="11016766" y="6309650"/>
            <a:ext cx="68333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24" name="Google Shape;24;p130"/>
          <p:cNvSpPr txBox="1">
            <a:spLocks noGrp="1"/>
          </p:cNvSpPr>
          <p:nvPr>
            <p:ph type="body" idx="1"/>
          </p:nvPr>
        </p:nvSpPr>
        <p:spPr>
          <a:xfrm>
            <a:off x="581634" y="1796387"/>
            <a:ext cx="9090025" cy="48783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3600"/>
              <a:buNone/>
              <a:defRPr/>
            </a:lvl1pPr>
            <a:lvl2pPr marL="914400" lvl="1" indent="-320040" algn="l">
              <a:lnSpc>
                <a:spcPct val="90000"/>
              </a:lnSpc>
              <a:spcBef>
                <a:spcPts val="1000"/>
              </a:spcBef>
              <a:spcAft>
                <a:spcPts val="0"/>
              </a:spcAft>
              <a:buSzPts val="1440"/>
              <a:buChar char="●"/>
              <a:defRPr/>
            </a:lvl2pPr>
            <a:lvl3pPr marL="1371600" lvl="2" indent="-342900" algn="l">
              <a:lnSpc>
                <a:spcPct val="90000"/>
              </a:lnSpc>
              <a:spcBef>
                <a:spcPts val="1000"/>
              </a:spcBef>
              <a:spcAft>
                <a:spcPts val="0"/>
              </a:spcAft>
              <a:buSzPts val="1800"/>
              <a:buChar char="✓"/>
              <a:defRPr/>
            </a:lvl3pPr>
            <a:lvl4pPr marL="1828800" lvl="3" indent="-342900" algn="l">
              <a:lnSpc>
                <a:spcPct val="90000"/>
              </a:lnSpc>
              <a:spcBef>
                <a:spcPts val="1000"/>
              </a:spcBef>
              <a:spcAft>
                <a:spcPts val="0"/>
              </a:spcAft>
              <a:buSzPts val="1800"/>
              <a:buChar char="?"/>
              <a:defRPr/>
            </a:lvl4pPr>
            <a:lvl5pPr marL="2286000" lvl="4" indent="-342900" algn="l">
              <a:lnSpc>
                <a:spcPct val="90000"/>
              </a:lnSpc>
              <a:spcBef>
                <a:spcPts val="1000"/>
              </a:spcBef>
              <a:spcAft>
                <a:spcPts val="0"/>
              </a:spcAft>
              <a:buSzPts val="1800"/>
              <a:buChar char="?"/>
              <a:defRPr/>
            </a:lvl5pPr>
            <a:lvl6pPr marL="2743200" lvl="5" indent="-320039" algn="l">
              <a:lnSpc>
                <a:spcPct val="90000"/>
              </a:lnSpc>
              <a:spcBef>
                <a:spcPts val="1000"/>
              </a:spcBef>
              <a:spcAft>
                <a:spcPts val="0"/>
              </a:spcAft>
              <a:buSzPts val="1440"/>
              <a:buChar char="►"/>
              <a:defRPr/>
            </a:lvl6pPr>
            <a:lvl7pPr marL="3200400" lvl="6" indent="-320039" algn="l">
              <a:lnSpc>
                <a:spcPct val="90000"/>
              </a:lnSpc>
              <a:spcBef>
                <a:spcPts val="1000"/>
              </a:spcBef>
              <a:spcAft>
                <a:spcPts val="0"/>
              </a:spcAft>
              <a:buSzPts val="1440"/>
              <a:buChar char="►"/>
              <a:defRPr/>
            </a:lvl7pPr>
            <a:lvl8pPr marL="3657600" lvl="7" indent="-320040" algn="l">
              <a:lnSpc>
                <a:spcPct val="90000"/>
              </a:lnSpc>
              <a:spcBef>
                <a:spcPts val="1000"/>
              </a:spcBef>
              <a:spcAft>
                <a:spcPts val="0"/>
              </a:spcAft>
              <a:buSzPts val="1440"/>
              <a:buChar char="►"/>
              <a:defRPr/>
            </a:lvl8pPr>
            <a:lvl9pPr marL="4114800" lvl="8" indent="-320040" algn="l">
              <a:lnSpc>
                <a:spcPct val="90000"/>
              </a:lnSpc>
              <a:spcBef>
                <a:spcPts val="1000"/>
              </a:spcBef>
              <a:spcAft>
                <a:spcPts val="0"/>
              </a:spcAft>
              <a:buSzPts val="1440"/>
              <a:buChar char="►"/>
              <a:defRPr/>
            </a:lvl9pPr>
          </a:lstStyle>
          <a:p>
            <a:endParaRPr/>
          </a:p>
        </p:txBody>
      </p:sp>
    </p:spTree>
    <p:extLst>
      <p:ext uri="{BB962C8B-B14F-4D97-AF65-F5344CB8AC3E}">
        <p14:creationId xmlns:p14="http://schemas.microsoft.com/office/powerpoint/2010/main" val="3296609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1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atin typeface="Libre Franklin Medium"/>
                <a:ea typeface="Libre Franklin Medium"/>
                <a:cs typeface="Libre Franklin Medium"/>
                <a:sym typeface="Libre Franklin Medium"/>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27" name="Google Shape;27;p1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atin typeface="Libre Franklin"/>
                <a:ea typeface="Libre Franklin"/>
                <a:cs typeface="Libre Franklin"/>
                <a:sym typeface="Libre Franklin"/>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28" name="Google Shape;28;p12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29" name="Google Shape;29;p12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0" name="Google Shape;30;p12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048415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1"/>
        <p:cNvGrpSpPr/>
        <p:nvPr/>
      </p:nvGrpSpPr>
      <p:grpSpPr>
        <a:xfrm>
          <a:off x="0" y="0"/>
          <a:ext cx="0" cy="0"/>
          <a:chOff x="0" y="0"/>
          <a:chExt cx="0" cy="0"/>
        </a:xfrm>
      </p:grpSpPr>
      <p:sp>
        <p:nvSpPr>
          <p:cNvPr id="32" name="Google Shape;32;p13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33" name="Google Shape;33;p131"/>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131"/>
          <p:cNvSpPr txBox="1">
            <a:spLocks noGrp="1"/>
          </p:cNvSpPr>
          <p:nvPr>
            <p:ph type="body" idx="2"/>
          </p:nvPr>
        </p:nvSpPr>
        <p:spPr>
          <a:xfrm>
            <a:off x="839788" y="2505075"/>
            <a:ext cx="51579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5" name="Google Shape;35;p131"/>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100"/>
              </a:spcBef>
              <a:spcAft>
                <a:spcPts val="0"/>
              </a:spcAft>
              <a:buClr>
                <a:srgbClr val="102649"/>
              </a:buClr>
              <a:buSzPts val="2400"/>
              <a:buNone/>
              <a:defRPr sz="2400" b="1"/>
            </a:lvl1pPr>
            <a:lvl2pPr marL="914400" lvl="1" indent="-228600" algn="l">
              <a:lnSpc>
                <a:spcPct val="90000"/>
              </a:lnSpc>
              <a:spcBef>
                <a:spcPts val="500"/>
              </a:spcBef>
              <a:spcAft>
                <a:spcPts val="0"/>
              </a:spcAft>
              <a:buClr>
                <a:srgbClr val="102649"/>
              </a:buClr>
              <a:buSzPts val="2000"/>
              <a:buNone/>
              <a:defRPr sz="2000" b="1"/>
            </a:lvl2pPr>
            <a:lvl3pPr marL="1371600" lvl="2" indent="-228600" algn="l">
              <a:lnSpc>
                <a:spcPct val="90000"/>
              </a:lnSpc>
              <a:spcBef>
                <a:spcPts val="500"/>
              </a:spcBef>
              <a:spcAft>
                <a:spcPts val="0"/>
              </a:spcAft>
              <a:buClr>
                <a:srgbClr val="102649"/>
              </a:buClr>
              <a:buSzPts val="1900"/>
              <a:buNone/>
              <a:defRPr sz="1900" b="1"/>
            </a:lvl3pPr>
            <a:lvl4pPr marL="1828800" lvl="3" indent="-228600" algn="l">
              <a:lnSpc>
                <a:spcPct val="90000"/>
              </a:lnSpc>
              <a:spcBef>
                <a:spcPts val="500"/>
              </a:spcBef>
              <a:spcAft>
                <a:spcPts val="0"/>
              </a:spcAft>
              <a:buClr>
                <a:srgbClr val="102649"/>
              </a:buClr>
              <a:buSzPts val="1600"/>
              <a:buNone/>
              <a:defRPr sz="1600" b="1"/>
            </a:lvl4pPr>
            <a:lvl5pPr marL="2286000" lvl="4" indent="-228600" algn="l">
              <a:lnSpc>
                <a:spcPct val="90000"/>
              </a:lnSpc>
              <a:spcBef>
                <a:spcPts val="500"/>
              </a:spcBef>
              <a:spcAft>
                <a:spcPts val="0"/>
              </a:spcAft>
              <a:buClr>
                <a:srgbClr val="102649"/>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6" name="Google Shape;36;p131"/>
          <p:cNvSpPr txBox="1">
            <a:spLocks noGrp="1"/>
          </p:cNvSpPr>
          <p:nvPr>
            <p:ph type="body" idx="4"/>
          </p:nvPr>
        </p:nvSpPr>
        <p:spPr>
          <a:xfrm>
            <a:off x="6172200" y="2505075"/>
            <a:ext cx="5183100" cy="36849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37" name="Google Shape;37;p13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8" name="Google Shape;38;p131"/>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39" name="Google Shape;39;p131"/>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6898542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0"/>
        <p:cNvGrpSpPr/>
        <p:nvPr/>
      </p:nvGrpSpPr>
      <p:grpSpPr>
        <a:xfrm>
          <a:off x="0" y="0"/>
          <a:ext cx="0" cy="0"/>
          <a:chOff x="0" y="0"/>
          <a:chExt cx="0" cy="0"/>
        </a:xfrm>
      </p:grpSpPr>
      <p:sp>
        <p:nvSpPr>
          <p:cNvPr id="41" name="Google Shape;41;p13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2" name="Google Shape;42;p132"/>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3" name="Google Shape;43;p132"/>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44" name="Google Shape;44;p13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5" name="Google Shape;45;p132"/>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46" name="Google Shape;46;p132"/>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30946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p:nvPr/>
        </p:nvSpPr>
        <p:spPr>
          <a:xfrm>
            <a:off x="-100" y="6727600"/>
            <a:ext cx="12192000" cy="1305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28" name="Google Shape;28;p4"/>
          <p:cNvSpPr txBox="1">
            <a:spLocks noGrp="1"/>
          </p:cNvSpPr>
          <p:nvPr>
            <p:ph type="body" idx="1"/>
          </p:nvPr>
        </p:nvSpPr>
        <p:spPr>
          <a:xfrm>
            <a:off x="415600" y="1688433"/>
            <a:ext cx="11360700" cy="4403700"/>
          </a:xfrm>
          <a:prstGeom prst="rect">
            <a:avLst/>
          </a:prstGeom>
        </p:spPr>
        <p:txBody>
          <a:bodyPr spcFirstLastPara="1" wrap="square" lIns="121900" tIns="121900" rIns="121900" bIns="121900" anchor="t" anchorCtr="0">
            <a:normAutofit/>
          </a:bodyPr>
          <a:lstStyle>
            <a:lvl1pPr marL="457200" lvl="0" indent="-381000">
              <a:spcBef>
                <a:spcPts val="0"/>
              </a:spcBef>
              <a:spcAft>
                <a:spcPts val="0"/>
              </a:spcAft>
              <a:buSzPts val="2400"/>
              <a:buChar char="●"/>
              <a:defRPr/>
            </a:lvl1pPr>
            <a:lvl2pPr marL="914400" lvl="1" indent="-349250">
              <a:spcBef>
                <a:spcPts val="0"/>
              </a:spcBef>
              <a:spcAft>
                <a:spcPts val="0"/>
              </a:spcAft>
              <a:buSzPts val="1900"/>
              <a:buChar char="○"/>
              <a:defRPr/>
            </a:lvl2pPr>
            <a:lvl3pPr marL="1371600" lvl="2" indent="-349250">
              <a:spcBef>
                <a:spcPts val="0"/>
              </a:spcBef>
              <a:spcAft>
                <a:spcPts val="0"/>
              </a:spcAft>
              <a:buSzPts val="1900"/>
              <a:buChar char="■"/>
              <a:defRPr/>
            </a:lvl3pPr>
            <a:lvl4pPr marL="1828800" lvl="3" indent="-349250">
              <a:spcBef>
                <a:spcPts val="0"/>
              </a:spcBef>
              <a:spcAft>
                <a:spcPts val="0"/>
              </a:spcAft>
              <a:buSzPts val="1900"/>
              <a:buChar char="●"/>
              <a:defRPr/>
            </a:lvl4pPr>
            <a:lvl5pPr marL="2286000" lvl="4" indent="-349250">
              <a:spcBef>
                <a:spcPts val="0"/>
              </a:spcBef>
              <a:spcAft>
                <a:spcPts val="0"/>
              </a:spcAft>
              <a:buSzPts val="1900"/>
              <a:buChar char="○"/>
              <a:defRPr/>
            </a:lvl5pPr>
            <a:lvl6pPr marL="2743200" lvl="5" indent="-349250">
              <a:spcBef>
                <a:spcPts val="0"/>
              </a:spcBef>
              <a:spcAft>
                <a:spcPts val="0"/>
              </a:spcAft>
              <a:buSzPts val="1900"/>
              <a:buChar char="■"/>
              <a:defRPr/>
            </a:lvl6pPr>
            <a:lvl7pPr marL="3200400" lvl="6" indent="-349250">
              <a:spcBef>
                <a:spcPts val="0"/>
              </a:spcBef>
              <a:spcAft>
                <a:spcPts val="0"/>
              </a:spcAft>
              <a:buSzPts val="1900"/>
              <a:buChar char="●"/>
              <a:defRPr/>
            </a:lvl7pPr>
            <a:lvl8pPr marL="3657600" lvl="7" indent="-349250">
              <a:spcBef>
                <a:spcPts val="0"/>
              </a:spcBef>
              <a:spcAft>
                <a:spcPts val="0"/>
              </a:spcAft>
              <a:buSzPts val="1900"/>
              <a:buChar char="○"/>
              <a:defRPr/>
            </a:lvl8pPr>
            <a:lvl9pPr marL="4114800" lvl="8" indent="-349250">
              <a:spcBef>
                <a:spcPts val="0"/>
              </a:spcBef>
              <a:spcAft>
                <a:spcPts val="0"/>
              </a:spcAft>
              <a:buSzPts val="1900"/>
              <a:buChar char="■"/>
              <a:defRPr/>
            </a:lvl9pPr>
          </a:lstStyle>
          <a:p>
            <a:endParaRPr/>
          </a:p>
        </p:txBody>
      </p:sp>
      <p:sp>
        <p:nvSpPr>
          <p:cNvPr id="29" name="Google Shape;29;p4"/>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47"/>
        <p:cNvGrpSpPr/>
        <p:nvPr/>
      </p:nvGrpSpPr>
      <p:grpSpPr>
        <a:xfrm>
          <a:off x="0" y="0"/>
          <a:ext cx="0" cy="0"/>
          <a:chOff x="0" y="0"/>
          <a:chExt cx="0" cy="0"/>
        </a:xfrm>
      </p:grpSpPr>
      <p:sp>
        <p:nvSpPr>
          <p:cNvPr id="48" name="Google Shape;48;p133"/>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6000"/>
              <a:buFont typeface="Libre Franklin Medium"/>
              <a:buNone/>
              <a:defRPr sz="60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49" name="Google Shape;49;p133"/>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900"/>
              <a:buNone/>
              <a:defRPr sz="19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13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1" name="Google Shape;51;p133"/>
          <p:cNvSpPr txBox="1">
            <a:spLocks noGrp="1"/>
          </p:cNvSpPr>
          <p:nvPr>
            <p:ph type="ftr" idx="11"/>
          </p:nvPr>
        </p:nvSpPr>
        <p:spPr>
          <a:xfrm>
            <a:off x="4038600" y="6356350"/>
            <a:ext cx="40785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2" name="Google Shape;52;p1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900"/>
              <a:buFont typeface="Arial"/>
              <a:buNone/>
              <a:defRPr sz="19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9116847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3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5" name="Google Shape;55;p134"/>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56" name="Google Shape;56;p134"/>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520608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59" name="Google Shape;59;p13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0" name="Google Shape;60;p135"/>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solidFill>
                  <a:srgbClr val="102649"/>
                </a:solidFill>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61" name="Google Shape;61;p135"/>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764761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137"/>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7780"/>
              </a:buClr>
              <a:buSzPts val="3200"/>
              <a:buFont typeface="Libre Franklin Medium"/>
              <a:buNone/>
              <a:defRPr sz="3200"/>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1" name="Google Shape;71;p137"/>
          <p:cNvSpPr>
            <a:spLocks noGrp="1"/>
          </p:cNvSpPr>
          <p:nvPr>
            <p:ph type="pic" idx="2"/>
          </p:nvPr>
        </p:nvSpPr>
        <p:spPr>
          <a:xfrm>
            <a:off x="5183188" y="987425"/>
            <a:ext cx="6172500" cy="4873500"/>
          </a:xfrm>
          <a:prstGeom prst="rect">
            <a:avLst/>
          </a:prstGeom>
          <a:noFill/>
          <a:ln>
            <a:noFill/>
          </a:ln>
        </p:spPr>
      </p:sp>
      <p:sp>
        <p:nvSpPr>
          <p:cNvPr id="72" name="Google Shape;72;p137"/>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100"/>
              </a:spcBef>
              <a:spcAft>
                <a:spcPts val="0"/>
              </a:spcAft>
              <a:buClr>
                <a:srgbClr val="102649"/>
              </a:buClr>
              <a:buSzPts val="1600"/>
              <a:buNone/>
              <a:defRPr sz="1600"/>
            </a:lvl1pPr>
            <a:lvl2pPr marL="914400" lvl="1" indent="-228600" algn="l">
              <a:lnSpc>
                <a:spcPct val="90000"/>
              </a:lnSpc>
              <a:spcBef>
                <a:spcPts val="500"/>
              </a:spcBef>
              <a:spcAft>
                <a:spcPts val="0"/>
              </a:spcAft>
              <a:buClr>
                <a:srgbClr val="102649"/>
              </a:buClr>
              <a:buSzPts val="1500"/>
              <a:buNone/>
              <a:defRPr sz="1500"/>
            </a:lvl2pPr>
            <a:lvl3pPr marL="1371600" lvl="2" indent="-228600" algn="l">
              <a:lnSpc>
                <a:spcPct val="90000"/>
              </a:lnSpc>
              <a:spcBef>
                <a:spcPts val="500"/>
              </a:spcBef>
              <a:spcAft>
                <a:spcPts val="0"/>
              </a:spcAft>
              <a:buClr>
                <a:srgbClr val="102649"/>
              </a:buClr>
              <a:buSzPts val="1200"/>
              <a:buNone/>
              <a:defRPr sz="1200"/>
            </a:lvl3pPr>
            <a:lvl4pPr marL="1828800" lvl="3" indent="-228600" algn="l">
              <a:lnSpc>
                <a:spcPct val="90000"/>
              </a:lnSpc>
              <a:spcBef>
                <a:spcPts val="500"/>
              </a:spcBef>
              <a:spcAft>
                <a:spcPts val="0"/>
              </a:spcAft>
              <a:buClr>
                <a:srgbClr val="102649"/>
              </a:buClr>
              <a:buSzPts val="1100"/>
              <a:buNone/>
              <a:defRPr sz="1100"/>
            </a:lvl4pPr>
            <a:lvl5pPr marL="2286000" lvl="4" indent="-228600" algn="l">
              <a:lnSpc>
                <a:spcPct val="90000"/>
              </a:lnSpc>
              <a:spcBef>
                <a:spcPts val="500"/>
              </a:spcBef>
              <a:spcAft>
                <a:spcPts val="0"/>
              </a:spcAft>
              <a:buClr>
                <a:srgbClr val="102649"/>
              </a:buClr>
              <a:buSzPts val="1100"/>
              <a:buNone/>
              <a:defRPr sz="1100"/>
            </a:lvl5pPr>
            <a:lvl6pPr marL="2743200" lvl="5" indent="-228600" algn="l">
              <a:lnSpc>
                <a:spcPct val="90000"/>
              </a:lnSpc>
              <a:spcBef>
                <a:spcPts val="500"/>
              </a:spcBef>
              <a:spcAft>
                <a:spcPts val="0"/>
              </a:spcAft>
              <a:buClr>
                <a:schemeClr val="dk1"/>
              </a:buClr>
              <a:buSzPts val="1100"/>
              <a:buNone/>
              <a:defRPr sz="1100"/>
            </a:lvl6pPr>
            <a:lvl7pPr marL="3200400" lvl="6" indent="-228600" algn="l">
              <a:lnSpc>
                <a:spcPct val="90000"/>
              </a:lnSpc>
              <a:spcBef>
                <a:spcPts val="500"/>
              </a:spcBef>
              <a:spcAft>
                <a:spcPts val="0"/>
              </a:spcAft>
              <a:buClr>
                <a:schemeClr val="dk1"/>
              </a:buClr>
              <a:buSzPts val="1100"/>
              <a:buNone/>
              <a:defRPr sz="1100"/>
            </a:lvl7pPr>
            <a:lvl8pPr marL="3657600" lvl="7" indent="-228600" algn="l">
              <a:lnSpc>
                <a:spcPct val="90000"/>
              </a:lnSpc>
              <a:spcBef>
                <a:spcPts val="500"/>
              </a:spcBef>
              <a:spcAft>
                <a:spcPts val="0"/>
              </a:spcAft>
              <a:buClr>
                <a:schemeClr val="dk1"/>
              </a:buClr>
              <a:buSzPts val="1100"/>
              <a:buNone/>
              <a:defRPr sz="1100"/>
            </a:lvl8pPr>
            <a:lvl9pPr marL="4114800" lvl="8" indent="-228600" algn="l">
              <a:lnSpc>
                <a:spcPct val="90000"/>
              </a:lnSpc>
              <a:spcBef>
                <a:spcPts val="500"/>
              </a:spcBef>
              <a:spcAft>
                <a:spcPts val="0"/>
              </a:spcAft>
              <a:buClr>
                <a:schemeClr val="dk1"/>
              </a:buClr>
              <a:buSzPts val="1100"/>
              <a:buNone/>
              <a:defRPr sz="1100"/>
            </a:lvl9pPr>
          </a:lstStyle>
          <a:p>
            <a:endParaRPr/>
          </a:p>
        </p:txBody>
      </p:sp>
      <p:sp>
        <p:nvSpPr>
          <p:cNvPr id="73" name="Google Shape;73;p13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4" name="Google Shape;74;p13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75" name="Google Shape;75;p13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24781320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6"/>
        <p:cNvGrpSpPr/>
        <p:nvPr/>
      </p:nvGrpSpPr>
      <p:grpSpPr>
        <a:xfrm>
          <a:off x="0" y="0"/>
          <a:ext cx="0" cy="0"/>
          <a:chOff x="0" y="0"/>
          <a:chExt cx="0" cy="0"/>
        </a:xfrm>
      </p:grpSpPr>
      <p:sp>
        <p:nvSpPr>
          <p:cNvPr id="77" name="Google Shape;77;p13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78" name="Google Shape;78;p138"/>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79" name="Google Shape;79;p13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0" name="Google Shape;80;p138"/>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1" name="Google Shape;81;p138"/>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785544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2"/>
        <p:cNvGrpSpPr/>
        <p:nvPr/>
      </p:nvGrpSpPr>
      <p:grpSpPr>
        <a:xfrm>
          <a:off x="0" y="0"/>
          <a:ext cx="0" cy="0"/>
          <a:chOff x="0" y="0"/>
          <a:chExt cx="0" cy="0"/>
        </a:xfrm>
      </p:grpSpPr>
      <p:sp>
        <p:nvSpPr>
          <p:cNvPr id="83" name="Google Shape;83;p13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7780"/>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84" name="Google Shape;84;p13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Clr>
                <a:srgbClr val="102649"/>
              </a:buClr>
              <a:buSzPts val="1900"/>
              <a:buChar char="•"/>
              <a:defRPr/>
            </a:lvl1pPr>
            <a:lvl2pPr marL="914400" lvl="1" indent="-349250" algn="l">
              <a:lnSpc>
                <a:spcPct val="90000"/>
              </a:lnSpc>
              <a:spcBef>
                <a:spcPts val="500"/>
              </a:spcBef>
              <a:spcAft>
                <a:spcPts val="0"/>
              </a:spcAft>
              <a:buClr>
                <a:srgbClr val="102649"/>
              </a:buClr>
              <a:buSzPts val="1900"/>
              <a:buChar char="•"/>
              <a:defRPr/>
            </a:lvl2pPr>
            <a:lvl3pPr marL="1371600" lvl="2" indent="-349250" algn="l">
              <a:lnSpc>
                <a:spcPct val="90000"/>
              </a:lnSpc>
              <a:spcBef>
                <a:spcPts val="500"/>
              </a:spcBef>
              <a:spcAft>
                <a:spcPts val="0"/>
              </a:spcAft>
              <a:buClr>
                <a:srgbClr val="102649"/>
              </a:buClr>
              <a:buSzPts val="1900"/>
              <a:buChar char="•"/>
              <a:defRPr/>
            </a:lvl3pPr>
            <a:lvl4pPr marL="1828800" lvl="3" indent="-349250" algn="l">
              <a:lnSpc>
                <a:spcPct val="90000"/>
              </a:lnSpc>
              <a:spcBef>
                <a:spcPts val="500"/>
              </a:spcBef>
              <a:spcAft>
                <a:spcPts val="0"/>
              </a:spcAft>
              <a:buClr>
                <a:srgbClr val="102649"/>
              </a:buClr>
              <a:buSzPts val="1900"/>
              <a:buChar char="•"/>
              <a:defRPr/>
            </a:lvl4pPr>
            <a:lvl5pPr marL="2286000" lvl="4" indent="-349250" algn="l">
              <a:lnSpc>
                <a:spcPct val="90000"/>
              </a:lnSpc>
              <a:spcBef>
                <a:spcPts val="500"/>
              </a:spcBef>
              <a:spcAft>
                <a:spcPts val="0"/>
              </a:spcAft>
              <a:buClr>
                <a:srgbClr val="102649"/>
              </a:buClr>
              <a:buSzPts val="1900"/>
              <a:buChar char="•"/>
              <a:defRPr/>
            </a:lvl5pPr>
            <a:lvl6pPr marL="2743200" lvl="5" indent="-349250" algn="l">
              <a:lnSpc>
                <a:spcPct val="90000"/>
              </a:lnSpc>
              <a:spcBef>
                <a:spcPts val="500"/>
              </a:spcBef>
              <a:spcAft>
                <a:spcPts val="0"/>
              </a:spcAft>
              <a:buClr>
                <a:schemeClr val="dk1"/>
              </a:buClr>
              <a:buSzPts val="1900"/>
              <a:buChar char="•"/>
              <a:defRPr/>
            </a:lvl6pPr>
            <a:lvl7pPr marL="3200400" lvl="6" indent="-349250" algn="l">
              <a:lnSpc>
                <a:spcPct val="90000"/>
              </a:lnSpc>
              <a:spcBef>
                <a:spcPts val="500"/>
              </a:spcBef>
              <a:spcAft>
                <a:spcPts val="0"/>
              </a:spcAft>
              <a:buClr>
                <a:schemeClr val="dk1"/>
              </a:buClr>
              <a:buSzPts val="1900"/>
              <a:buChar char="•"/>
              <a:defRPr/>
            </a:lvl7pPr>
            <a:lvl8pPr marL="3657600" lvl="7" indent="-349250" algn="l">
              <a:lnSpc>
                <a:spcPct val="90000"/>
              </a:lnSpc>
              <a:spcBef>
                <a:spcPts val="500"/>
              </a:spcBef>
              <a:spcAft>
                <a:spcPts val="0"/>
              </a:spcAft>
              <a:buClr>
                <a:schemeClr val="dk1"/>
              </a:buClr>
              <a:buSzPts val="1900"/>
              <a:buChar char="•"/>
              <a:defRPr/>
            </a:lvl8pPr>
            <a:lvl9pPr marL="4114800" lvl="8" indent="-349250" algn="l">
              <a:lnSpc>
                <a:spcPct val="90000"/>
              </a:lnSpc>
              <a:spcBef>
                <a:spcPts val="500"/>
              </a:spcBef>
              <a:spcAft>
                <a:spcPts val="0"/>
              </a:spcAft>
              <a:buClr>
                <a:schemeClr val="dk1"/>
              </a:buClr>
              <a:buSzPts val="1900"/>
              <a:buChar char="•"/>
              <a:defRPr/>
            </a:lvl9pPr>
          </a:lstStyle>
          <a:p>
            <a:endParaRPr/>
          </a:p>
        </p:txBody>
      </p:sp>
      <p:sp>
        <p:nvSpPr>
          <p:cNvPr id="85" name="Google Shape;85;p13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6" name="Google Shape;86;p139"/>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5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dirty="0"/>
          </a:p>
        </p:txBody>
      </p:sp>
      <p:sp>
        <p:nvSpPr>
          <p:cNvPr id="87" name="Google Shape;87;p139"/>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068878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14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0" name="Google Shape;90;p140"/>
          <p:cNvSpPr txBox="1">
            <a:spLocks noGrp="1"/>
          </p:cNvSpPr>
          <p:nvPr>
            <p:ph type="body" idx="1"/>
          </p:nvPr>
        </p:nvSpPr>
        <p:spPr>
          <a:xfrm>
            <a:off x="4156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1" name="Google Shape;91;p140"/>
          <p:cNvSpPr txBox="1">
            <a:spLocks noGrp="1"/>
          </p:cNvSpPr>
          <p:nvPr>
            <p:ph type="body" idx="2"/>
          </p:nvPr>
        </p:nvSpPr>
        <p:spPr>
          <a:xfrm>
            <a:off x="6443200" y="1536633"/>
            <a:ext cx="5333100" cy="4555200"/>
          </a:xfrm>
          <a:prstGeom prst="rect">
            <a:avLst/>
          </a:prstGeom>
          <a:noFill/>
          <a:ln>
            <a:noFill/>
          </a:ln>
        </p:spPr>
        <p:txBody>
          <a:bodyPr spcFirstLastPara="1" wrap="square" lIns="91425" tIns="45700" rIns="91425" bIns="45700" anchor="t" anchorCtr="0">
            <a:normAutofit/>
          </a:bodyPr>
          <a:lstStyle>
            <a:lvl1pPr marL="457200" lvl="0" indent="-349250" algn="l">
              <a:lnSpc>
                <a:spcPct val="90000"/>
              </a:lnSpc>
              <a:spcBef>
                <a:spcPts val="1100"/>
              </a:spcBef>
              <a:spcAft>
                <a:spcPts val="0"/>
              </a:spcAft>
              <a:buSzPts val="1900"/>
              <a:buChar char="•"/>
              <a:defRPr sz="1900"/>
            </a:lvl1pPr>
            <a:lvl2pPr marL="914400" lvl="1" indent="-330200" algn="l">
              <a:lnSpc>
                <a:spcPct val="90000"/>
              </a:lnSpc>
              <a:spcBef>
                <a:spcPts val="500"/>
              </a:spcBef>
              <a:spcAft>
                <a:spcPts val="0"/>
              </a:spcAft>
              <a:buSzPts val="1600"/>
              <a:buChar char="•"/>
              <a:defRPr sz="1600"/>
            </a:lvl2pPr>
            <a:lvl3pPr marL="1371600" lvl="2" indent="-330200" algn="l">
              <a:lnSpc>
                <a:spcPct val="90000"/>
              </a:lnSpc>
              <a:spcBef>
                <a:spcPts val="500"/>
              </a:spcBef>
              <a:spcAft>
                <a:spcPts val="0"/>
              </a:spcAft>
              <a:buSzPts val="1600"/>
              <a:buChar char="•"/>
              <a:defRPr sz="16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30200" algn="l">
              <a:lnSpc>
                <a:spcPct val="90000"/>
              </a:lnSpc>
              <a:spcBef>
                <a:spcPts val="500"/>
              </a:spcBef>
              <a:spcAft>
                <a:spcPts val="0"/>
              </a:spcAft>
              <a:buSzPts val="1600"/>
              <a:buChar char="•"/>
              <a:defRPr sz="1600"/>
            </a:lvl6pPr>
            <a:lvl7pPr marL="3200400" lvl="6" indent="-330200" algn="l">
              <a:lnSpc>
                <a:spcPct val="90000"/>
              </a:lnSpc>
              <a:spcBef>
                <a:spcPts val="500"/>
              </a:spcBef>
              <a:spcAft>
                <a:spcPts val="0"/>
              </a:spcAft>
              <a:buSzPts val="1600"/>
              <a:buChar char="•"/>
              <a:defRPr sz="1600"/>
            </a:lvl7pPr>
            <a:lvl8pPr marL="3657600" lvl="7" indent="-330200" algn="l">
              <a:lnSpc>
                <a:spcPct val="90000"/>
              </a:lnSpc>
              <a:spcBef>
                <a:spcPts val="500"/>
              </a:spcBef>
              <a:spcAft>
                <a:spcPts val="0"/>
              </a:spcAft>
              <a:buSzPts val="1600"/>
              <a:buChar char="•"/>
              <a:defRPr sz="1600"/>
            </a:lvl8pPr>
            <a:lvl9pPr marL="4114800" lvl="8" indent="-330200" algn="l">
              <a:lnSpc>
                <a:spcPct val="90000"/>
              </a:lnSpc>
              <a:spcBef>
                <a:spcPts val="500"/>
              </a:spcBef>
              <a:spcAft>
                <a:spcPts val="0"/>
              </a:spcAft>
              <a:buSzPts val="1600"/>
              <a:buChar char="•"/>
              <a:defRPr sz="1600"/>
            </a:lvl9pPr>
          </a:lstStyle>
          <a:p>
            <a:endParaRPr/>
          </a:p>
        </p:txBody>
      </p:sp>
      <p:sp>
        <p:nvSpPr>
          <p:cNvPr id="92" name="Google Shape;92;p140"/>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0700279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3"/>
        <p:cNvGrpSpPr/>
        <p:nvPr/>
      </p:nvGrpSpPr>
      <p:grpSpPr>
        <a:xfrm>
          <a:off x="0" y="0"/>
          <a:ext cx="0" cy="0"/>
          <a:chOff x="0" y="0"/>
          <a:chExt cx="0" cy="0"/>
        </a:xfrm>
      </p:grpSpPr>
      <p:sp>
        <p:nvSpPr>
          <p:cNvPr id="94" name="Google Shape;94;p141"/>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a:endParaRPr/>
          </a:p>
        </p:txBody>
      </p:sp>
      <p:sp>
        <p:nvSpPr>
          <p:cNvPr id="95" name="Google Shape;95;p141"/>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100"/>
              </a:spcBef>
              <a:spcAft>
                <a:spcPts val="0"/>
              </a:spcAft>
              <a:buSzPts val="28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9250" algn="l">
              <a:lnSpc>
                <a:spcPct val="90000"/>
              </a:lnSpc>
              <a:spcBef>
                <a:spcPts val="500"/>
              </a:spcBef>
              <a:spcAft>
                <a:spcPts val="0"/>
              </a:spcAft>
              <a:buSzPts val="1900"/>
              <a:buChar char="•"/>
              <a:defRPr/>
            </a:lvl4pPr>
            <a:lvl5pPr marL="2286000" lvl="4" indent="-349250" algn="l">
              <a:lnSpc>
                <a:spcPct val="90000"/>
              </a:lnSpc>
              <a:spcBef>
                <a:spcPts val="500"/>
              </a:spcBef>
              <a:spcAft>
                <a:spcPts val="0"/>
              </a:spcAft>
              <a:buSzPts val="1900"/>
              <a:buChar char="•"/>
              <a:defRPr/>
            </a:lvl5pPr>
            <a:lvl6pPr marL="2743200" lvl="5" indent="-349250" algn="l">
              <a:lnSpc>
                <a:spcPct val="90000"/>
              </a:lnSpc>
              <a:spcBef>
                <a:spcPts val="500"/>
              </a:spcBef>
              <a:spcAft>
                <a:spcPts val="0"/>
              </a:spcAft>
              <a:buSzPts val="1900"/>
              <a:buChar char="•"/>
              <a:defRPr/>
            </a:lvl6pPr>
            <a:lvl7pPr marL="3200400" lvl="6" indent="-349250" algn="l">
              <a:lnSpc>
                <a:spcPct val="90000"/>
              </a:lnSpc>
              <a:spcBef>
                <a:spcPts val="500"/>
              </a:spcBef>
              <a:spcAft>
                <a:spcPts val="0"/>
              </a:spcAft>
              <a:buSzPts val="1900"/>
              <a:buChar char="•"/>
              <a:defRPr/>
            </a:lvl7pPr>
            <a:lvl8pPr marL="3657600" lvl="7" indent="-349250" algn="l">
              <a:lnSpc>
                <a:spcPct val="90000"/>
              </a:lnSpc>
              <a:spcBef>
                <a:spcPts val="500"/>
              </a:spcBef>
              <a:spcAft>
                <a:spcPts val="0"/>
              </a:spcAft>
              <a:buSzPts val="1900"/>
              <a:buChar char="•"/>
              <a:defRPr/>
            </a:lvl8pPr>
            <a:lvl9pPr marL="4114800" lvl="8" indent="-349250" algn="l">
              <a:lnSpc>
                <a:spcPct val="90000"/>
              </a:lnSpc>
              <a:spcBef>
                <a:spcPts val="500"/>
              </a:spcBef>
              <a:spcAft>
                <a:spcPts val="0"/>
              </a:spcAft>
              <a:buSzPts val="1900"/>
              <a:buChar char="•"/>
              <a:defRPr/>
            </a:lvl9pPr>
          </a:lstStyle>
          <a:p>
            <a:endParaRPr/>
          </a:p>
        </p:txBody>
      </p:sp>
      <p:sp>
        <p:nvSpPr>
          <p:cNvPr id="96" name="Google Shape;96;p141"/>
          <p:cNvSpPr txBox="1">
            <a:spLocks noGrp="1"/>
          </p:cNvSpPr>
          <p:nvPr>
            <p:ph type="sldNum" idx="12"/>
          </p:nvPr>
        </p:nvSpPr>
        <p:spPr>
          <a:xfrm>
            <a:off x="11296610" y="6217622"/>
            <a:ext cx="731700" cy="5247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5869299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42"/>
          <p:cNvSpPr txBox="1">
            <a:spLocks noGrp="1"/>
          </p:cNvSpPr>
          <p:nvPr>
            <p:ph type="title"/>
          </p:nvPr>
        </p:nvSpPr>
        <p:spPr>
          <a:xfrm>
            <a:off x="1137677" y="292842"/>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99" name="Google Shape;99;p142"/>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0" name="Google Shape;100;p142"/>
          <p:cNvSpPr txBox="1">
            <a:spLocks noGrp="1"/>
          </p:cNvSpPr>
          <p:nvPr>
            <p:ph type="body" idx="1"/>
          </p:nvPr>
        </p:nvSpPr>
        <p:spPr>
          <a:xfrm>
            <a:off x="1137677" y="1796387"/>
            <a:ext cx="9090000" cy="4878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9557022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101"/>
        <p:cNvGrpSpPr/>
        <p:nvPr/>
      </p:nvGrpSpPr>
      <p:grpSpPr>
        <a:xfrm>
          <a:off x="0" y="0"/>
          <a:ext cx="0" cy="0"/>
          <a:chOff x="0" y="0"/>
          <a:chExt cx="0" cy="0"/>
        </a:xfrm>
      </p:grpSpPr>
      <p:sp>
        <p:nvSpPr>
          <p:cNvPr id="102" name="Google Shape;102;p143"/>
          <p:cNvSpPr txBox="1">
            <a:spLocks noGrp="1"/>
          </p:cNvSpPr>
          <p:nvPr>
            <p:ph type="title"/>
          </p:nvPr>
        </p:nvSpPr>
        <p:spPr>
          <a:xfrm>
            <a:off x="710165" y="3273549"/>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4400"/>
              <a:buFont typeface="Georgia"/>
              <a:buNone/>
              <a:defRPr sz="44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3" name="Google Shape;103;p143"/>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124766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2" name="Google Shape;32;p5"/>
          <p:cNvSpPr txBox="1">
            <a:spLocks noGrp="1"/>
          </p:cNvSpPr>
          <p:nvPr>
            <p:ph type="body" idx="1"/>
          </p:nvPr>
        </p:nvSpPr>
        <p:spPr>
          <a:xfrm>
            <a:off x="415600" y="1688233"/>
            <a:ext cx="5333100" cy="44037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3" name="Google Shape;33;p5"/>
          <p:cNvSpPr txBox="1">
            <a:spLocks noGrp="1"/>
          </p:cNvSpPr>
          <p:nvPr>
            <p:ph type="body" idx="2"/>
          </p:nvPr>
        </p:nvSpPr>
        <p:spPr>
          <a:xfrm>
            <a:off x="6443200" y="1688233"/>
            <a:ext cx="5333100" cy="4403700"/>
          </a:xfrm>
          <a:prstGeom prst="rect">
            <a:avLst/>
          </a:prstGeom>
        </p:spPr>
        <p:txBody>
          <a:bodyPr spcFirstLastPara="1" wrap="square" lIns="121900" tIns="121900" rIns="121900" bIns="121900" anchor="t" anchorCtr="0">
            <a:normAutofit/>
          </a:bodyPr>
          <a:lstStyle>
            <a:lvl1pPr marL="457200" lvl="0" indent="-349250">
              <a:spcBef>
                <a:spcPts val="0"/>
              </a:spcBef>
              <a:spcAft>
                <a:spcPts val="0"/>
              </a:spcAft>
              <a:buSzPts val="1900"/>
              <a:buChar char="●"/>
              <a:defRPr sz="19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34" name="Google Shape;34;p5"/>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4"/>
        <p:cNvGrpSpPr/>
        <p:nvPr/>
      </p:nvGrpSpPr>
      <p:grpSpPr>
        <a:xfrm>
          <a:off x="0" y="0"/>
          <a:ext cx="0" cy="0"/>
          <a:chOff x="0" y="0"/>
          <a:chExt cx="0" cy="0"/>
        </a:xfrm>
      </p:grpSpPr>
      <p:sp>
        <p:nvSpPr>
          <p:cNvPr id="105" name="Google Shape;105;p144"/>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06" name="Google Shape;106;p144"/>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07" name="Google Shape;107;p144"/>
          <p:cNvSpPr txBox="1">
            <a:spLocks noGrp="1"/>
          </p:cNvSpPr>
          <p:nvPr>
            <p:ph type="body" idx="1"/>
          </p:nvPr>
        </p:nvSpPr>
        <p:spPr>
          <a:xfrm>
            <a:off x="1149552" y="1797504"/>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08" name="Google Shape;108;p144"/>
          <p:cNvSpPr txBox="1">
            <a:spLocks noGrp="1"/>
          </p:cNvSpPr>
          <p:nvPr>
            <p:ph type="body" idx="2"/>
          </p:nvPr>
        </p:nvSpPr>
        <p:spPr>
          <a:xfrm>
            <a:off x="5844444" y="1801625"/>
            <a:ext cx="4298100" cy="4694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23158495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11 box">
  <p:cSld name="Custom Layout11 box">
    <p:spTree>
      <p:nvGrpSpPr>
        <p:cNvPr id="1" name="Shape 109"/>
        <p:cNvGrpSpPr/>
        <p:nvPr/>
      </p:nvGrpSpPr>
      <p:grpSpPr>
        <a:xfrm>
          <a:off x="0" y="0"/>
          <a:ext cx="0" cy="0"/>
          <a:chOff x="0" y="0"/>
          <a:chExt cx="0" cy="0"/>
        </a:xfrm>
      </p:grpSpPr>
      <p:sp>
        <p:nvSpPr>
          <p:cNvPr id="110" name="Google Shape;110;p145"/>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11" name="Google Shape;111;p145"/>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12" name="Google Shape;112;p145"/>
          <p:cNvSpPr txBox="1">
            <a:spLocks noGrp="1"/>
          </p:cNvSpPr>
          <p:nvPr>
            <p:ph type="body" idx="1"/>
          </p:nvPr>
        </p:nvSpPr>
        <p:spPr>
          <a:xfrm>
            <a:off x="1149552" y="1797505"/>
            <a:ext cx="89925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3" name="Google Shape;113;p145"/>
          <p:cNvSpPr txBox="1">
            <a:spLocks noGrp="1"/>
          </p:cNvSpPr>
          <p:nvPr>
            <p:ph type="body" idx="2"/>
          </p:nvPr>
        </p:nvSpPr>
        <p:spPr>
          <a:xfrm>
            <a:off x="4598482" y="438136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4" name="Google Shape;114;p145"/>
          <p:cNvSpPr txBox="1">
            <a:spLocks noGrp="1"/>
          </p:cNvSpPr>
          <p:nvPr>
            <p:ph type="body" idx="3"/>
          </p:nvPr>
        </p:nvSpPr>
        <p:spPr>
          <a:xfrm>
            <a:off x="8045311" y="431946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5" name="Google Shape;115;p145"/>
          <p:cNvSpPr txBox="1">
            <a:spLocks noGrp="1"/>
          </p:cNvSpPr>
          <p:nvPr>
            <p:ph type="body" idx="4"/>
          </p:nvPr>
        </p:nvSpPr>
        <p:spPr>
          <a:xfrm>
            <a:off x="4598481" y="2561362"/>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6" name="Google Shape;116;p145"/>
          <p:cNvSpPr txBox="1">
            <a:spLocks noGrp="1"/>
          </p:cNvSpPr>
          <p:nvPr>
            <p:ph type="body" idx="5"/>
          </p:nvPr>
        </p:nvSpPr>
        <p:spPr>
          <a:xfrm>
            <a:off x="8045311" y="2559288"/>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7" name="Google Shape;117;p145"/>
          <p:cNvSpPr txBox="1">
            <a:spLocks noGrp="1"/>
          </p:cNvSpPr>
          <p:nvPr>
            <p:ph type="body" idx="6"/>
          </p:nvPr>
        </p:nvSpPr>
        <p:spPr>
          <a:xfrm>
            <a:off x="4598482" y="342413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8" name="Google Shape;118;p145"/>
          <p:cNvSpPr txBox="1">
            <a:spLocks noGrp="1"/>
          </p:cNvSpPr>
          <p:nvPr>
            <p:ph type="body" idx="7"/>
          </p:nvPr>
        </p:nvSpPr>
        <p:spPr>
          <a:xfrm>
            <a:off x="1149550" y="6173408"/>
            <a:ext cx="9217200" cy="6096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19" name="Google Shape;119;p145"/>
          <p:cNvSpPr txBox="1">
            <a:spLocks noGrp="1"/>
          </p:cNvSpPr>
          <p:nvPr>
            <p:ph type="body" idx="8"/>
          </p:nvPr>
        </p:nvSpPr>
        <p:spPr>
          <a:xfrm>
            <a:off x="8045311" y="3415476"/>
            <a:ext cx="1998000" cy="6513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0" name="Google Shape;120;p145"/>
          <p:cNvSpPr txBox="1">
            <a:spLocks noGrp="1"/>
          </p:cNvSpPr>
          <p:nvPr>
            <p:ph type="body" idx="9"/>
          </p:nvPr>
        </p:nvSpPr>
        <p:spPr>
          <a:xfrm>
            <a:off x="1149550" y="256343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1" name="Google Shape;121;p145"/>
          <p:cNvSpPr txBox="1">
            <a:spLocks noGrp="1"/>
          </p:cNvSpPr>
          <p:nvPr>
            <p:ph type="body" idx="13"/>
          </p:nvPr>
        </p:nvSpPr>
        <p:spPr>
          <a:xfrm>
            <a:off x="1149550" y="3474614"/>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2" name="Google Shape;122;p145"/>
          <p:cNvSpPr txBox="1">
            <a:spLocks noGrp="1"/>
          </p:cNvSpPr>
          <p:nvPr>
            <p:ph type="body" idx="14"/>
          </p:nvPr>
        </p:nvSpPr>
        <p:spPr>
          <a:xfrm>
            <a:off x="1149305" y="4387036"/>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3" name="Google Shape;123;p145"/>
          <p:cNvSpPr txBox="1">
            <a:spLocks noGrp="1"/>
          </p:cNvSpPr>
          <p:nvPr>
            <p:ph type="body" idx="15"/>
          </p:nvPr>
        </p:nvSpPr>
        <p:spPr>
          <a:xfrm>
            <a:off x="1149305" y="5298215"/>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4" name="Google Shape;124;p145"/>
          <p:cNvSpPr txBox="1">
            <a:spLocks noGrp="1"/>
          </p:cNvSpPr>
          <p:nvPr>
            <p:ph type="body" idx="16"/>
          </p:nvPr>
        </p:nvSpPr>
        <p:spPr>
          <a:xfrm>
            <a:off x="4596134" y="5245390"/>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25" name="Google Shape;125;p145"/>
          <p:cNvSpPr txBox="1">
            <a:spLocks noGrp="1"/>
          </p:cNvSpPr>
          <p:nvPr>
            <p:ph type="body" idx="17"/>
          </p:nvPr>
        </p:nvSpPr>
        <p:spPr>
          <a:xfrm>
            <a:off x="8045311" y="5251098"/>
            <a:ext cx="1998000" cy="648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34635530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4 box">
  <p:cSld name="Custom Layout 4 box">
    <p:spTree>
      <p:nvGrpSpPr>
        <p:cNvPr id="1" name="Shape 126"/>
        <p:cNvGrpSpPr/>
        <p:nvPr/>
      </p:nvGrpSpPr>
      <p:grpSpPr>
        <a:xfrm>
          <a:off x="0" y="0"/>
          <a:ext cx="0" cy="0"/>
          <a:chOff x="0" y="0"/>
          <a:chExt cx="0" cy="0"/>
        </a:xfrm>
      </p:grpSpPr>
      <p:sp>
        <p:nvSpPr>
          <p:cNvPr id="127" name="Google Shape;127;p146"/>
          <p:cNvSpPr txBox="1">
            <a:spLocks noGrp="1"/>
          </p:cNvSpPr>
          <p:nvPr>
            <p:ph type="title"/>
          </p:nvPr>
        </p:nvSpPr>
        <p:spPr>
          <a:xfrm>
            <a:off x="1149552" y="245340"/>
            <a:ext cx="8992500" cy="1320900"/>
          </a:xfrm>
          <a:prstGeom prst="rect">
            <a:avLst/>
          </a:prstGeom>
          <a:noFill/>
          <a:ln>
            <a:noFill/>
          </a:ln>
        </p:spPr>
        <p:txBody>
          <a:bodyPr spcFirstLastPara="1" wrap="square" lIns="91425" tIns="45700" rIns="91425" bIns="45700" anchor="t" anchorCtr="0">
            <a:normAutofit/>
          </a:bodyPr>
          <a:lstStyle>
            <a:lvl1pPr marR="0" lvl="0" algn="l">
              <a:lnSpc>
                <a:spcPct val="90000"/>
              </a:lnSpc>
              <a:spcBef>
                <a:spcPts val="0"/>
              </a:spcBef>
              <a:spcAft>
                <a:spcPts val="0"/>
              </a:spcAft>
              <a:buClr>
                <a:srgbClr val="072B62"/>
              </a:buClr>
              <a:buSzPts val="5500"/>
              <a:buFont typeface="Georgia"/>
              <a:buNone/>
              <a:defRPr sz="5500" b="0" i="0" u="none" strike="noStrike" cap="none">
                <a:solidFill>
                  <a:srgbClr val="072B62"/>
                </a:solidFill>
                <a:latin typeface="Georgia"/>
                <a:ea typeface="Georgia"/>
                <a:cs typeface="Georgia"/>
                <a:sym typeface="Georgia"/>
              </a:defRPr>
            </a:lvl1pPr>
            <a:lvl2pPr marR="0" lvl="1" algn="l">
              <a:lnSpc>
                <a:spcPct val="100000"/>
              </a:lnSpc>
              <a:spcBef>
                <a:spcPts val="0"/>
              </a:spcBef>
              <a:spcAft>
                <a:spcPts val="0"/>
              </a:spcAft>
              <a:buSzPts val="1500"/>
              <a:buNone/>
              <a:defRPr sz="1900" b="0" i="0" u="none" strike="noStrike" cap="none">
                <a:solidFill>
                  <a:schemeClr val="dk2"/>
                </a:solidFill>
              </a:defRPr>
            </a:lvl2pPr>
            <a:lvl3pPr marR="0" lvl="2" algn="l">
              <a:lnSpc>
                <a:spcPct val="100000"/>
              </a:lnSpc>
              <a:spcBef>
                <a:spcPts val="0"/>
              </a:spcBef>
              <a:spcAft>
                <a:spcPts val="0"/>
              </a:spcAft>
              <a:buSzPts val="1500"/>
              <a:buNone/>
              <a:defRPr sz="1900" b="0" i="0" u="none" strike="noStrike" cap="none">
                <a:solidFill>
                  <a:schemeClr val="dk2"/>
                </a:solidFill>
              </a:defRPr>
            </a:lvl3pPr>
            <a:lvl4pPr marR="0" lvl="3" algn="l">
              <a:lnSpc>
                <a:spcPct val="100000"/>
              </a:lnSpc>
              <a:spcBef>
                <a:spcPts val="0"/>
              </a:spcBef>
              <a:spcAft>
                <a:spcPts val="0"/>
              </a:spcAft>
              <a:buSzPts val="1500"/>
              <a:buNone/>
              <a:defRPr sz="1900" b="0" i="0" u="none" strike="noStrike" cap="none">
                <a:solidFill>
                  <a:schemeClr val="dk2"/>
                </a:solidFill>
              </a:defRPr>
            </a:lvl4pPr>
            <a:lvl5pPr marR="0" lvl="4" algn="l">
              <a:lnSpc>
                <a:spcPct val="100000"/>
              </a:lnSpc>
              <a:spcBef>
                <a:spcPts val="0"/>
              </a:spcBef>
              <a:spcAft>
                <a:spcPts val="0"/>
              </a:spcAft>
              <a:buSzPts val="1500"/>
              <a:buNone/>
              <a:defRPr sz="1900" b="0" i="0" u="none" strike="noStrike" cap="none">
                <a:solidFill>
                  <a:schemeClr val="dk2"/>
                </a:solidFill>
              </a:defRPr>
            </a:lvl5pPr>
            <a:lvl6pPr marR="0" lvl="5" algn="l">
              <a:lnSpc>
                <a:spcPct val="100000"/>
              </a:lnSpc>
              <a:spcBef>
                <a:spcPts val="0"/>
              </a:spcBef>
              <a:spcAft>
                <a:spcPts val="0"/>
              </a:spcAft>
              <a:buSzPts val="1500"/>
              <a:buNone/>
              <a:defRPr sz="1900" b="0" i="0" u="none" strike="noStrike" cap="none">
                <a:solidFill>
                  <a:schemeClr val="dk2"/>
                </a:solidFill>
              </a:defRPr>
            </a:lvl6pPr>
            <a:lvl7pPr marR="0" lvl="6" algn="l">
              <a:lnSpc>
                <a:spcPct val="100000"/>
              </a:lnSpc>
              <a:spcBef>
                <a:spcPts val="0"/>
              </a:spcBef>
              <a:spcAft>
                <a:spcPts val="0"/>
              </a:spcAft>
              <a:buSzPts val="1500"/>
              <a:buNone/>
              <a:defRPr sz="1900" b="0" i="0" u="none" strike="noStrike" cap="none">
                <a:solidFill>
                  <a:schemeClr val="dk2"/>
                </a:solidFill>
              </a:defRPr>
            </a:lvl7pPr>
            <a:lvl8pPr marR="0" lvl="7" algn="l">
              <a:lnSpc>
                <a:spcPct val="100000"/>
              </a:lnSpc>
              <a:spcBef>
                <a:spcPts val="0"/>
              </a:spcBef>
              <a:spcAft>
                <a:spcPts val="0"/>
              </a:spcAft>
              <a:buSzPts val="1500"/>
              <a:buNone/>
              <a:defRPr sz="1900" b="0" i="0" u="none" strike="noStrike" cap="none">
                <a:solidFill>
                  <a:schemeClr val="dk2"/>
                </a:solidFill>
              </a:defRPr>
            </a:lvl8pPr>
            <a:lvl9pPr marR="0" lvl="8" algn="l">
              <a:lnSpc>
                <a:spcPct val="100000"/>
              </a:lnSpc>
              <a:spcBef>
                <a:spcPts val="0"/>
              </a:spcBef>
              <a:spcAft>
                <a:spcPts val="0"/>
              </a:spcAft>
              <a:buSzPts val="1500"/>
              <a:buNone/>
              <a:defRPr sz="1900" b="0" i="0" u="none" strike="noStrike" cap="none">
                <a:solidFill>
                  <a:schemeClr val="dk2"/>
                </a:solidFill>
              </a:defRPr>
            </a:lvl9pPr>
          </a:lstStyle>
          <a:p>
            <a:endParaRPr/>
          </a:p>
        </p:txBody>
      </p:sp>
      <p:sp>
        <p:nvSpPr>
          <p:cNvPr id="128" name="Google Shape;128;p146"/>
          <p:cNvSpPr txBox="1">
            <a:spLocks noGrp="1"/>
          </p:cNvSpPr>
          <p:nvPr>
            <p:ph type="sldNum" idx="12"/>
          </p:nvPr>
        </p:nvSpPr>
        <p:spPr>
          <a:xfrm>
            <a:off x="11016766" y="6309650"/>
            <a:ext cx="683700" cy="3651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
        <p:nvSpPr>
          <p:cNvPr id="129" name="Google Shape;129;p146"/>
          <p:cNvSpPr txBox="1">
            <a:spLocks noGrp="1"/>
          </p:cNvSpPr>
          <p:nvPr>
            <p:ph type="body" idx="1"/>
          </p:nvPr>
        </p:nvSpPr>
        <p:spPr>
          <a:xfrm>
            <a:off x="1149552" y="1797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0" name="Google Shape;130;p146"/>
          <p:cNvSpPr txBox="1">
            <a:spLocks noGrp="1"/>
          </p:cNvSpPr>
          <p:nvPr>
            <p:ph type="body" idx="2"/>
          </p:nvPr>
        </p:nvSpPr>
        <p:spPr>
          <a:xfrm>
            <a:off x="5844444" y="1801625"/>
            <a:ext cx="4298100" cy="18897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1" name="Google Shape;131;p146"/>
          <p:cNvSpPr txBox="1">
            <a:spLocks noGrp="1"/>
          </p:cNvSpPr>
          <p:nvPr>
            <p:ph type="body" idx="3"/>
          </p:nvPr>
        </p:nvSpPr>
        <p:spPr>
          <a:xfrm>
            <a:off x="1149552"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
        <p:nvSpPr>
          <p:cNvPr id="132" name="Google Shape;132;p146"/>
          <p:cNvSpPr txBox="1">
            <a:spLocks noGrp="1"/>
          </p:cNvSpPr>
          <p:nvPr>
            <p:ph type="body" idx="4"/>
          </p:nvPr>
        </p:nvSpPr>
        <p:spPr>
          <a:xfrm>
            <a:off x="5844444" y="4083504"/>
            <a:ext cx="4298100" cy="1893900"/>
          </a:xfrm>
          <a:prstGeom prst="rect">
            <a:avLst/>
          </a:prstGeom>
          <a:noFill/>
          <a:ln>
            <a:noFill/>
          </a:ln>
        </p:spPr>
        <p:txBody>
          <a:bodyPr spcFirstLastPara="1" wrap="square" lIns="91425" tIns="45700" rIns="91425" bIns="45700" anchor="t" anchorCtr="0">
            <a:normAutofit/>
          </a:bodyPr>
          <a:lstStyle>
            <a:lvl1pPr marL="457200" marR="0" lvl="0" indent="-228600" algn="l">
              <a:lnSpc>
                <a:spcPct val="90000"/>
              </a:lnSpc>
              <a:spcBef>
                <a:spcPts val="1100"/>
              </a:spcBef>
              <a:spcAft>
                <a:spcPts val="0"/>
              </a:spcAft>
              <a:buClr>
                <a:srgbClr val="D2BD24"/>
              </a:buClr>
              <a:buSzPts val="3600"/>
              <a:buFont typeface="Noto Sans Symbols"/>
              <a:buNone/>
              <a:defRPr sz="3600" b="0" i="0" u="none" strike="noStrike" cap="none">
                <a:solidFill>
                  <a:srgbClr val="3F3F3F"/>
                </a:solidFill>
                <a:latin typeface="Libre Franklin Medium"/>
                <a:ea typeface="Libre Franklin Medium"/>
                <a:cs typeface="Libre Franklin Medium"/>
                <a:sym typeface="Libre Franklin Medium"/>
              </a:defRPr>
            </a:lvl1pPr>
            <a:lvl2pPr marL="914400" marR="0" lvl="1" indent="-387350" algn="l">
              <a:lnSpc>
                <a:spcPct val="90000"/>
              </a:lnSpc>
              <a:spcBef>
                <a:spcPts val="1100"/>
              </a:spcBef>
              <a:spcAft>
                <a:spcPts val="0"/>
              </a:spcAft>
              <a:buClr>
                <a:srgbClr val="D2BD24"/>
              </a:buClr>
              <a:buSzPts val="2500"/>
              <a:buFont typeface="Libre Franklin Medium"/>
              <a:buChar char="●"/>
              <a:defRPr sz="3200" b="0" i="0" u="none" strike="noStrike" cap="none">
                <a:solidFill>
                  <a:srgbClr val="3F3F3F"/>
                </a:solidFill>
                <a:latin typeface="Libre Franklin Medium"/>
                <a:ea typeface="Libre Franklin Medium"/>
                <a:cs typeface="Libre Franklin Medium"/>
                <a:sym typeface="Libre Franklin Medium"/>
              </a:defRPr>
            </a:lvl2pPr>
            <a:lvl3pPr marL="1371600" marR="0" lvl="2" indent="-406400" algn="l">
              <a:lnSpc>
                <a:spcPct val="90000"/>
              </a:lnSpc>
              <a:spcBef>
                <a:spcPts val="1100"/>
              </a:spcBef>
              <a:spcAft>
                <a:spcPts val="0"/>
              </a:spcAft>
              <a:buClr>
                <a:srgbClr val="D2BD24"/>
              </a:buClr>
              <a:buSzPts val="2800"/>
              <a:buFont typeface="Noto Sans Symbols"/>
              <a:buChar char="✓"/>
              <a:defRPr sz="2800" b="0" i="0" u="none" strike="noStrike" cap="none">
                <a:solidFill>
                  <a:srgbClr val="3F3F3F"/>
                </a:solidFill>
                <a:latin typeface="Libre Franklin Medium"/>
                <a:ea typeface="Libre Franklin Medium"/>
                <a:cs typeface="Libre Franklin Medium"/>
                <a:sym typeface="Libre Franklin Medium"/>
              </a:defRPr>
            </a:lvl3pPr>
            <a:lvl4pPr marL="1828800" marR="0" lvl="3"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4pPr>
            <a:lvl5pPr marL="2286000" marR="0" lvl="4" indent="-381000" algn="l">
              <a:lnSpc>
                <a:spcPct val="90000"/>
              </a:lnSpc>
              <a:spcBef>
                <a:spcPts val="1100"/>
              </a:spcBef>
              <a:spcAft>
                <a:spcPts val="0"/>
              </a:spcAft>
              <a:buClr>
                <a:srgbClr val="D2BD24"/>
              </a:buClr>
              <a:buSzPts val="2400"/>
              <a:buFont typeface="Noto Sans Symbols"/>
              <a:buChar char="🞂"/>
              <a:defRPr sz="2400" b="0" i="0" u="none" strike="noStrike" cap="none">
                <a:solidFill>
                  <a:srgbClr val="3F3F3F"/>
                </a:solidFill>
                <a:latin typeface="Libre Franklin Medium"/>
                <a:ea typeface="Libre Franklin Medium"/>
                <a:cs typeface="Libre Franklin Medium"/>
                <a:sym typeface="Libre Franklin Medium"/>
              </a:defRPr>
            </a:lvl5pPr>
            <a:lvl6pPr marL="2743200" marR="0" lvl="5"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6pPr>
            <a:lvl7pPr marL="3200400" marR="0" lvl="6"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7pPr>
            <a:lvl8pPr marL="3657600" marR="0" lvl="7"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8pPr>
            <a:lvl9pPr marL="4114800" marR="0" lvl="8" indent="-285750" algn="l">
              <a:lnSpc>
                <a:spcPct val="90000"/>
              </a:lnSpc>
              <a:spcBef>
                <a:spcPts val="1100"/>
              </a:spcBef>
              <a:spcAft>
                <a:spcPts val="0"/>
              </a:spcAft>
              <a:buClr>
                <a:schemeClr val="accent1"/>
              </a:buClr>
              <a:buSzPts val="900"/>
              <a:buFont typeface="Noto Sans Symbols"/>
              <a:buChar char="►"/>
              <a:defRPr sz="1200" b="0" i="0" u="none" strike="noStrike" cap="none">
                <a:solidFill>
                  <a:srgbClr val="3F3F3F"/>
                </a:solidFill>
                <a:latin typeface="Libre Franklin Medium"/>
                <a:ea typeface="Libre Franklin Medium"/>
                <a:cs typeface="Libre Franklin Medium"/>
                <a:sym typeface="Libre Franklin Medium"/>
              </a:defRPr>
            </a:lvl9pPr>
          </a:lstStyle>
          <a:p>
            <a:endParaRPr/>
          </a:p>
        </p:txBody>
      </p:sp>
    </p:spTree>
    <p:extLst>
      <p:ext uri="{BB962C8B-B14F-4D97-AF65-F5344CB8AC3E}">
        <p14:creationId xmlns:p14="http://schemas.microsoft.com/office/powerpoint/2010/main" val="1717964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15600" y="593367"/>
            <a:ext cx="11360700" cy="943200"/>
          </a:xfrm>
          <a:prstGeom prst="rect">
            <a:avLst/>
          </a:prstGeom>
        </p:spPr>
        <p:txBody>
          <a:bodyPr spcFirstLastPara="1" wrap="square" lIns="121900" tIns="121900" rIns="121900" bIns="121900" anchor="t" anchorCtr="0">
            <a:normAutofit/>
          </a:bodyPr>
          <a:lstStyle>
            <a:lvl1pPr lvl="0">
              <a:spcBef>
                <a:spcPts val="0"/>
              </a:spcBef>
              <a:spcAft>
                <a:spcPts val="0"/>
              </a:spcAft>
              <a:buSzPts val="4800"/>
              <a:buNone/>
              <a:defRPr/>
            </a:lvl1pPr>
            <a:lvl2pPr lvl="1">
              <a:spcBef>
                <a:spcPts val="0"/>
              </a:spcBef>
              <a:spcAft>
                <a:spcPts val="0"/>
              </a:spcAft>
              <a:buSzPts val="4800"/>
              <a:buNone/>
              <a:defRPr/>
            </a:lvl2pPr>
            <a:lvl3pPr lvl="2">
              <a:spcBef>
                <a:spcPts val="0"/>
              </a:spcBef>
              <a:spcAft>
                <a:spcPts val="0"/>
              </a:spcAft>
              <a:buSzPts val="4800"/>
              <a:buNone/>
              <a:defRPr/>
            </a:lvl3pPr>
            <a:lvl4pPr lvl="3">
              <a:spcBef>
                <a:spcPts val="0"/>
              </a:spcBef>
              <a:spcAft>
                <a:spcPts val="0"/>
              </a:spcAft>
              <a:buSzPts val="4800"/>
              <a:buNone/>
              <a:defRPr/>
            </a:lvl4pPr>
            <a:lvl5pPr lvl="4">
              <a:spcBef>
                <a:spcPts val="0"/>
              </a:spcBef>
              <a:spcAft>
                <a:spcPts val="0"/>
              </a:spcAft>
              <a:buSzPts val="4800"/>
              <a:buNone/>
              <a:defRPr/>
            </a:lvl5pPr>
            <a:lvl6pPr lvl="5">
              <a:spcBef>
                <a:spcPts val="0"/>
              </a:spcBef>
              <a:spcAft>
                <a:spcPts val="0"/>
              </a:spcAft>
              <a:buSzPts val="4800"/>
              <a:buNone/>
              <a:defRPr/>
            </a:lvl6pPr>
            <a:lvl7pPr lvl="6">
              <a:spcBef>
                <a:spcPts val="0"/>
              </a:spcBef>
              <a:spcAft>
                <a:spcPts val="0"/>
              </a:spcAft>
              <a:buSzPts val="4800"/>
              <a:buNone/>
              <a:defRPr/>
            </a:lvl7pPr>
            <a:lvl8pPr lvl="7">
              <a:spcBef>
                <a:spcPts val="0"/>
              </a:spcBef>
              <a:spcAft>
                <a:spcPts val="0"/>
              </a:spcAft>
              <a:buSzPts val="4800"/>
              <a:buNone/>
              <a:defRPr/>
            </a:lvl8pPr>
            <a:lvl9pPr lvl="8">
              <a:spcBef>
                <a:spcPts val="0"/>
              </a:spcBef>
              <a:spcAft>
                <a:spcPts val="0"/>
              </a:spcAft>
              <a:buSzPts val="4800"/>
              <a:buNone/>
              <a:defRPr/>
            </a:lvl9pPr>
          </a:lstStyle>
          <a:p>
            <a:endParaRPr/>
          </a:p>
        </p:txBody>
      </p:sp>
      <p:sp>
        <p:nvSpPr>
          <p:cNvPr id="37" name="Google Shape;37;p6"/>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15600" y="740800"/>
            <a:ext cx="3744000" cy="1007700"/>
          </a:xfrm>
          <a:prstGeom prst="rect">
            <a:avLst/>
          </a:prstGeom>
        </p:spPr>
        <p:txBody>
          <a:bodyPr spcFirstLastPara="1" wrap="square" lIns="121900" tIns="121900" rIns="121900" bIns="121900" anchor="b" anchorCtr="0">
            <a:norm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a:endParaRPr/>
          </a:p>
        </p:txBody>
      </p:sp>
      <p:sp>
        <p:nvSpPr>
          <p:cNvPr id="40" name="Google Shape;40;p7"/>
          <p:cNvSpPr txBox="1">
            <a:spLocks noGrp="1"/>
          </p:cNvSpPr>
          <p:nvPr>
            <p:ph type="body" idx="1"/>
          </p:nvPr>
        </p:nvSpPr>
        <p:spPr>
          <a:xfrm>
            <a:off x="415600" y="1852800"/>
            <a:ext cx="3744000" cy="4239300"/>
          </a:xfrm>
          <a:prstGeom prst="rect">
            <a:avLst/>
          </a:prstGeom>
        </p:spPr>
        <p:txBody>
          <a:bodyPr spcFirstLastPara="1" wrap="square" lIns="121900" tIns="121900" rIns="121900" bIns="121900" anchor="t" anchorCtr="0">
            <a:normAutofit/>
          </a:bodyPr>
          <a:lstStyle>
            <a:lvl1pPr marL="457200" lvl="0" indent="-330200">
              <a:spcBef>
                <a:spcPts val="0"/>
              </a:spcBef>
              <a:spcAft>
                <a:spcPts val="0"/>
              </a:spcAft>
              <a:buSzPts val="1600"/>
              <a:buChar char="●"/>
              <a:defRPr sz="1600"/>
            </a:lvl1pPr>
            <a:lvl2pPr marL="914400" lvl="1" indent="-330200">
              <a:spcBef>
                <a:spcPts val="0"/>
              </a:spcBef>
              <a:spcAft>
                <a:spcPts val="0"/>
              </a:spcAft>
              <a:buSzPts val="1600"/>
              <a:buChar char="○"/>
              <a:defRPr sz="1600"/>
            </a:lvl2pPr>
            <a:lvl3pPr marL="1371600" lvl="2" indent="-330200">
              <a:spcBef>
                <a:spcPts val="0"/>
              </a:spcBef>
              <a:spcAft>
                <a:spcPts val="0"/>
              </a:spcAft>
              <a:buSzPts val="1600"/>
              <a:buChar char="■"/>
              <a:defRPr sz="1600"/>
            </a:lvl3pPr>
            <a:lvl4pPr marL="1828800" lvl="3" indent="-330200">
              <a:spcBef>
                <a:spcPts val="0"/>
              </a:spcBef>
              <a:spcAft>
                <a:spcPts val="0"/>
              </a:spcAft>
              <a:buSzPts val="1600"/>
              <a:buChar char="●"/>
              <a:defRPr sz="1600"/>
            </a:lvl4pPr>
            <a:lvl5pPr marL="2286000" lvl="4" indent="-330200">
              <a:spcBef>
                <a:spcPts val="0"/>
              </a:spcBef>
              <a:spcAft>
                <a:spcPts val="0"/>
              </a:spcAft>
              <a:buSzPts val="1600"/>
              <a:buChar char="○"/>
              <a:defRPr sz="1600"/>
            </a:lvl5pPr>
            <a:lvl6pPr marL="2743200" lvl="5" indent="-330200">
              <a:spcBef>
                <a:spcPts val="0"/>
              </a:spcBef>
              <a:spcAft>
                <a:spcPts val="0"/>
              </a:spcAft>
              <a:buSzPts val="1600"/>
              <a:buChar char="■"/>
              <a:defRPr sz="1600"/>
            </a:lvl6pPr>
            <a:lvl7pPr marL="3200400" lvl="6" indent="-330200">
              <a:spcBef>
                <a:spcPts val="0"/>
              </a:spcBef>
              <a:spcAft>
                <a:spcPts val="0"/>
              </a:spcAft>
              <a:buSzPts val="1600"/>
              <a:buChar char="●"/>
              <a:defRPr sz="1600"/>
            </a:lvl7pPr>
            <a:lvl8pPr marL="3657600" lvl="7" indent="-330200">
              <a:spcBef>
                <a:spcPts val="0"/>
              </a:spcBef>
              <a:spcAft>
                <a:spcPts val="0"/>
              </a:spcAft>
              <a:buSzPts val="1600"/>
              <a:buChar char="○"/>
              <a:defRPr sz="1600"/>
            </a:lvl8pPr>
            <a:lvl9pPr marL="4114800" lvl="8" indent="-330200">
              <a:spcBef>
                <a:spcPts val="0"/>
              </a:spcBef>
              <a:spcAft>
                <a:spcPts val="0"/>
              </a:spcAft>
              <a:buSzPts val="1600"/>
              <a:buChar char="■"/>
              <a:defRPr sz="1600"/>
            </a:lvl9pPr>
          </a:lstStyle>
          <a:p>
            <a:endParaRPr/>
          </a:p>
        </p:txBody>
      </p:sp>
      <p:sp>
        <p:nvSpPr>
          <p:cNvPr id="41" name="Google Shape;41;p7"/>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53667" y="701800"/>
            <a:ext cx="7484700" cy="5454300"/>
          </a:xfrm>
          <a:prstGeom prst="rect">
            <a:avLst/>
          </a:prstGeom>
        </p:spPr>
        <p:txBody>
          <a:bodyPr spcFirstLastPara="1" wrap="square" lIns="121900" tIns="121900" rIns="121900" bIns="121900" anchor="ctr" anchorCtr="0">
            <a:normAutofit/>
          </a:bodyPr>
          <a:lstStyle>
            <a:lvl1pPr lvl="0">
              <a:spcBef>
                <a:spcPts val="0"/>
              </a:spcBef>
              <a:spcAft>
                <a:spcPts val="0"/>
              </a:spcAft>
              <a:buClr>
                <a:schemeClr val="dk2"/>
              </a:buClr>
              <a:buSzPts val="7200"/>
              <a:buNone/>
              <a:defRPr sz="7200" b="0">
                <a:solidFill>
                  <a:schemeClr val="dk2"/>
                </a:solidFill>
              </a:defRPr>
            </a:lvl1pPr>
            <a:lvl2pPr lvl="1">
              <a:spcBef>
                <a:spcPts val="0"/>
              </a:spcBef>
              <a:spcAft>
                <a:spcPts val="0"/>
              </a:spcAft>
              <a:buClr>
                <a:schemeClr val="dk2"/>
              </a:buClr>
              <a:buSzPts val="7200"/>
              <a:buNone/>
              <a:defRPr sz="7200" b="0">
                <a:solidFill>
                  <a:schemeClr val="dk2"/>
                </a:solidFill>
              </a:defRPr>
            </a:lvl2pPr>
            <a:lvl3pPr lvl="2">
              <a:spcBef>
                <a:spcPts val="0"/>
              </a:spcBef>
              <a:spcAft>
                <a:spcPts val="0"/>
              </a:spcAft>
              <a:buClr>
                <a:schemeClr val="dk2"/>
              </a:buClr>
              <a:buSzPts val="7200"/>
              <a:buNone/>
              <a:defRPr sz="7200" b="0">
                <a:solidFill>
                  <a:schemeClr val="dk2"/>
                </a:solidFill>
              </a:defRPr>
            </a:lvl3pPr>
            <a:lvl4pPr lvl="3">
              <a:spcBef>
                <a:spcPts val="0"/>
              </a:spcBef>
              <a:spcAft>
                <a:spcPts val="0"/>
              </a:spcAft>
              <a:buClr>
                <a:schemeClr val="dk2"/>
              </a:buClr>
              <a:buSzPts val="7200"/>
              <a:buNone/>
              <a:defRPr sz="7200" b="0">
                <a:solidFill>
                  <a:schemeClr val="dk2"/>
                </a:solidFill>
              </a:defRPr>
            </a:lvl4pPr>
            <a:lvl5pPr lvl="4">
              <a:spcBef>
                <a:spcPts val="0"/>
              </a:spcBef>
              <a:spcAft>
                <a:spcPts val="0"/>
              </a:spcAft>
              <a:buClr>
                <a:schemeClr val="dk2"/>
              </a:buClr>
              <a:buSzPts val="7200"/>
              <a:buNone/>
              <a:defRPr sz="7200" b="0">
                <a:solidFill>
                  <a:schemeClr val="dk2"/>
                </a:solidFill>
              </a:defRPr>
            </a:lvl5pPr>
            <a:lvl6pPr lvl="5">
              <a:spcBef>
                <a:spcPts val="0"/>
              </a:spcBef>
              <a:spcAft>
                <a:spcPts val="0"/>
              </a:spcAft>
              <a:buClr>
                <a:schemeClr val="dk2"/>
              </a:buClr>
              <a:buSzPts val="7200"/>
              <a:buNone/>
              <a:defRPr sz="7200" b="0">
                <a:solidFill>
                  <a:schemeClr val="dk2"/>
                </a:solidFill>
              </a:defRPr>
            </a:lvl6pPr>
            <a:lvl7pPr lvl="6">
              <a:spcBef>
                <a:spcPts val="0"/>
              </a:spcBef>
              <a:spcAft>
                <a:spcPts val="0"/>
              </a:spcAft>
              <a:buClr>
                <a:schemeClr val="dk2"/>
              </a:buClr>
              <a:buSzPts val="7200"/>
              <a:buNone/>
              <a:defRPr sz="7200" b="0">
                <a:solidFill>
                  <a:schemeClr val="dk2"/>
                </a:solidFill>
              </a:defRPr>
            </a:lvl7pPr>
            <a:lvl8pPr lvl="7">
              <a:spcBef>
                <a:spcPts val="0"/>
              </a:spcBef>
              <a:spcAft>
                <a:spcPts val="0"/>
              </a:spcAft>
              <a:buClr>
                <a:schemeClr val="dk2"/>
              </a:buClr>
              <a:buSzPts val="7200"/>
              <a:buNone/>
              <a:defRPr sz="7200" b="0">
                <a:solidFill>
                  <a:schemeClr val="dk2"/>
                </a:solidFill>
              </a:defRPr>
            </a:lvl8pPr>
            <a:lvl9pPr lvl="8">
              <a:spcBef>
                <a:spcPts val="0"/>
              </a:spcBef>
              <a:spcAft>
                <a:spcPts val="0"/>
              </a:spcAft>
              <a:buClr>
                <a:schemeClr val="dk2"/>
              </a:buClr>
              <a:buSzPts val="7200"/>
              <a:buNone/>
              <a:defRPr sz="7200" b="0">
                <a:solidFill>
                  <a:schemeClr val="dk2"/>
                </a:solidFill>
              </a:defRPr>
            </a:lvl9pPr>
          </a:lstStyle>
          <a:p>
            <a:endParaRPr/>
          </a:p>
        </p:txBody>
      </p:sp>
      <p:sp>
        <p:nvSpPr>
          <p:cNvPr id="44" name="Google Shape;44;p8"/>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a:off x="6096000" y="0"/>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47" name="Google Shape;47;p9"/>
          <p:cNvCxnSpPr/>
          <p:nvPr/>
        </p:nvCxnSpPr>
        <p:spPr>
          <a:xfrm>
            <a:off x="6706233" y="5994000"/>
            <a:ext cx="624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354000" y="1386233"/>
            <a:ext cx="5393700" cy="22344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5600"/>
              <a:buNone/>
              <a:defRPr sz="5600"/>
            </a:lvl1pPr>
            <a:lvl2pPr lvl="1" algn="ctr">
              <a:spcBef>
                <a:spcPts val="0"/>
              </a:spcBef>
              <a:spcAft>
                <a:spcPts val="0"/>
              </a:spcAft>
              <a:buSzPts val="5600"/>
              <a:buNone/>
              <a:defRPr sz="5600"/>
            </a:lvl2pPr>
            <a:lvl3pPr lvl="2" algn="ctr">
              <a:spcBef>
                <a:spcPts val="0"/>
              </a:spcBef>
              <a:spcAft>
                <a:spcPts val="0"/>
              </a:spcAft>
              <a:buSzPts val="5600"/>
              <a:buNone/>
              <a:defRPr sz="5600"/>
            </a:lvl3pPr>
            <a:lvl4pPr lvl="3" algn="ctr">
              <a:spcBef>
                <a:spcPts val="0"/>
              </a:spcBef>
              <a:spcAft>
                <a:spcPts val="0"/>
              </a:spcAft>
              <a:buSzPts val="5600"/>
              <a:buNone/>
              <a:defRPr sz="5600"/>
            </a:lvl4pPr>
            <a:lvl5pPr lvl="4" algn="ctr">
              <a:spcBef>
                <a:spcPts val="0"/>
              </a:spcBef>
              <a:spcAft>
                <a:spcPts val="0"/>
              </a:spcAft>
              <a:buSzPts val="5600"/>
              <a:buNone/>
              <a:defRPr sz="5600"/>
            </a:lvl5pPr>
            <a:lvl6pPr lvl="5" algn="ctr">
              <a:spcBef>
                <a:spcPts val="0"/>
              </a:spcBef>
              <a:spcAft>
                <a:spcPts val="0"/>
              </a:spcAft>
              <a:buSzPts val="5600"/>
              <a:buNone/>
              <a:defRPr sz="5600"/>
            </a:lvl6pPr>
            <a:lvl7pPr lvl="6" algn="ctr">
              <a:spcBef>
                <a:spcPts val="0"/>
              </a:spcBef>
              <a:spcAft>
                <a:spcPts val="0"/>
              </a:spcAft>
              <a:buSzPts val="5600"/>
              <a:buNone/>
              <a:defRPr sz="5600"/>
            </a:lvl7pPr>
            <a:lvl8pPr lvl="7" algn="ctr">
              <a:spcBef>
                <a:spcPts val="0"/>
              </a:spcBef>
              <a:spcAft>
                <a:spcPts val="0"/>
              </a:spcAft>
              <a:buSzPts val="5600"/>
              <a:buNone/>
              <a:defRPr sz="5600"/>
            </a:lvl8pPr>
            <a:lvl9pPr lvl="8" algn="ctr">
              <a:spcBef>
                <a:spcPts val="0"/>
              </a:spcBef>
              <a:spcAft>
                <a:spcPts val="0"/>
              </a:spcAft>
              <a:buSzPts val="5600"/>
              <a:buNone/>
              <a:defRPr sz="5600"/>
            </a:lvl9pPr>
          </a:lstStyle>
          <a:p>
            <a:endParaRPr/>
          </a:p>
        </p:txBody>
      </p:sp>
      <p:sp>
        <p:nvSpPr>
          <p:cNvPr id="49" name="Google Shape;49;p9"/>
          <p:cNvSpPr txBox="1">
            <a:spLocks noGrp="1"/>
          </p:cNvSpPr>
          <p:nvPr>
            <p:ph type="subTitle" idx="1"/>
          </p:nvPr>
        </p:nvSpPr>
        <p:spPr>
          <a:xfrm>
            <a:off x="354000" y="3635833"/>
            <a:ext cx="5393700" cy="1646700"/>
          </a:xfrm>
          <a:prstGeom prst="rect">
            <a:avLst/>
          </a:prstGeom>
        </p:spPr>
        <p:txBody>
          <a:bodyPr spcFirstLastPara="1" wrap="square" lIns="121900" tIns="121900" rIns="121900" bIns="121900"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0" name="Google Shape;50;p9"/>
          <p:cNvSpPr txBox="1">
            <a:spLocks noGrp="1"/>
          </p:cNvSpPr>
          <p:nvPr>
            <p:ph type="body" idx="2"/>
          </p:nvPr>
        </p:nvSpPr>
        <p:spPr>
          <a:xfrm>
            <a:off x="6586000" y="965600"/>
            <a:ext cx="5115900" cy="4926900"/>
          </a:xfrm>
          <a:prstGeom prst="rect">
            <a:avLst/>
          </a:prstGeom>
        </p:spPr>
        <p:txBody>
          <a:bodyPr spcFirstLastPara="1" wrap="square" lIns="121900" tIns="121900" rIns="121900" bIns="121900" anchor="ctr" anchorCtr="0">
            <a:normAutofit/>
          </a:bodyPr>
          <a:lstStyle>
            <a:lvl1pPr marL="457200" lvl="0" indent="-381000">
              <a:spcBef>
                <a:spcPts val="0"/>
              </a:spcBef>
              <a:spcAft>
                <a:spcPts val="0"/>
              </a:spcAft>
              <a:buClr>
                <a:schemeClr val="lt1"/>
              </a:buClr>
              <a:buSzPts val="2400"/>
              <a:buChar char="●"/>
              <a:defRPr>
                <a:solidFill>
                  <a:schemeClr val="lt1"/>
                </a:solidFill>
              </a:defRPr>
            </a:lvl1pPr>
            <a:lvl2pPr marL="914400" lvl="1" indent="-349250">
              <a:spcBef>
                <a:spcPts val="0"/>
              </a:spcBef>
              <a:spcAft>
                <a:spcPts val="0"/>
              </a:spcAft>
              <a:buClr>
                <a:schemeClr val="lt1"/>
              </a:buClr>
              <a:buSzPts val="1900"/>
              <a:buChar char="○"/>
              <a:defRPr>
                <a:solidFill>
                  <a:schemeClr val="lt1"/>
                </a:solidFill>
              </a:defRPr>
            </a:lvl2pPr>
            <a:lvl3pPr marL="1371600" lvl="2" indent="-349250">
              <a:spcBef>
                <a:spcPts val="0"/>
              </a:spcBef>
              <a:spcAft>
                <a:spcPts val="0"/>
              </a:spcAft>
              <a:buClr>
                <a:schemeClr val="lt1"/>
              </a:buClr>
              <a:buSzPts val="1900"/>
              <a:buChar char="■"/>
              <a:defRPr>
                <a:solidFill>
                  <a:schemeClr val="lt1"/>
                </a:solidFill>
              </a:defRPr>
            </a:lvl3pPr>
            <a:lvl4pPr marL="1828800" lvl="3" indent="-349250">
              <a:spcBef>
                <a:spcPts val="0"/>
              </a:spcBef>
              <a:spcAft>
                <a:spcPts val="0"/>
              </a:spcAft>
              <a:buClr>
                <a:schemeClr val="lt1"/>
              </a:buClr>
              <a:buSzPts val="1900"/>
              <a:buChar char="●"/>
              <a:defRPr>
                <a:solidFill>
                  <a:schemeClr val="lt1"/>
                </a:solidFill>
              </a:defRPr>
            </a:lvl4pPr>
            <a:lvl5pPr marL="2286000" lvl="4" indent="-349250">
              <a:spcBef>
                <a:spcPts val="0"/>
              </a:spcBef>
              <a:spcAft>
                <a:spcPts val="0"/>
              </a:spcAft>
              <a:buClr>
                <a:schemeClr val="lt1"/>
              </a:buClr>
              <a:buSzPts val="1900"/>
              <a:buChar char="○"/>
              <a:defRPr>
                <a:solidFill>
                  <a:schemeClr val="lt1"/>
                </a:solidFill>
              </a:defRPr>
            </a:lvl5pPr>
            <a:lvl6pPr marL="2743200" lvl="5" indent="-349250">
              <a:spcBef>
                <a:spcPts val="0"/>
              </a:spcBef>
              <a:spcAft>
                <a:spcPts val="0"/>
              </a:spcAft>
              <a:buClr>
                <a:schemeClr val="lt1"/>
              </a:buClr>
              <a:buSzPts val="1900"/>
              <a:buChar char="■"/>
              <a:defRPr>
                <a:solidFill>
                  <a:schemeClr val="lt1"/>
                </a:solidFill>
              </a:defRPr>
            </a:lvl6pPr>
            <a:lvl7pPr marL="3200400" lvl="6" indent="-349250">
              <a:spcBef>
                <a:spcPts val="0"/>
              </a:spcBef>
              <a:spcAft>
                <a:spcPts val="0"/>
              </a:spcAft>
              <a:buClr>
                <a:schemeClr val="lt1"/>
              </a:buClr>
              <a:buSzPts val="1900"/>
              <a:buChar char="●"/>
              <a:defRPr>
                <a:solidFill>
                  <a:schemeClr val="lt1"/>
                </a:solidFill>
              </a:defRPr>
            </a:lvl7pPr>
            <a:lvl8pPr marL="3657600" lvl="7" indent="-349250">
              <a:spcBef>
                <a:spcPts val="0"/>
              </a:spcBef>
              <a:spcAft>
                <a:spcPts val="0"/>
              </a:spcAft>
              <a:buClr>
                <a:schemeClr val="lt1"/>
              </a:buClr>
              <a:buSzPts val="1900"/>
              <a:buChar char="○"/>
              <a:defRPr>
                <a:solidFill>
                  <a:schemeClr val="lt1"/>
                </a:solidFill>
              </a:defRPr>
            </a:lvl8pPr>
            <a:lvl9pPr marL="4114800" lvl="8" indent="-349250">
              <a:spcBef>
                <a:spcPts val="0"/>
              </a:spcBef>
              <a:spcAft>
                <a:spcPts val="0"/>
              </a:spcAft>
              <a:buClr>
                <a:schemeClr val="lt1"/>
              </a:buClr>
              <a:buSzPts val="1900"/>
              <a:buChar char="■"/>
              <a:defRPr>
                <a:solidFill>
                  <a:schemeClr val="lt1"/>
                </a:solidFill>
              </a:defRPr>
            </a:lvl9pPr>
          </a:lstStyle>
          <a:p>
            <a:endParaRPr/>
          </a:p>
        </p:txBody>
      </p:sp>
      <p:sp>
        <p:nvSpPr>
          <p:cNvPr id="51" name="Google Shape;51;p9"/>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415600" y="5640967"/>
            <a:ext cx="7998300" cy="798300"/>
          </a:xfrm>
          <a:prstGeom prst="rect">
            <a:avLst/>
          </a:prstGeom>
        </p:spPr>
        <p:txBody>
          <a:bodyPr spcFirstLastPara="1" wrap="square" lIns="121900" tIns="121900" rIns="121900" bIns="121900" anchor="ctr" anchorCtr="0">
            <a:normAutofit/>
          </a:bodyPr>
          <a:lstStyle>
            <a:lvl1pPr marL="457200" lvl="0" indent="-228600">
              <a:lnSpc>
                <a:spcPct val="100000"/>
              </a:lnSpc>
              <a:spcBef>
                <a:spcPts val="0"/>
              </a:spcBef>
              <a:spcAft>
                <a:spcPts val="0"/>
              </a:spcAft>
              <a:buSzPts val="3200"/>
              <a:buFont typeface="PT Sans Narrow"/>
              <a:buNone/>
              <a:defRPr sz="32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11296610" y="6217622"/>
            <a:ext cx="731700" cy="5247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theme" Target="../theme/theme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700" cy="943200"/>
          </a:xfrm>
          <a:prstGeom prst="rect">
            <a:avLst/>
          </a:prstGeom>
          <a:noFill/>
          <a:ln>
            <a:noFill/>
          </a:ln>
        </p:spPr>
        <p:txBody>
          <a:bodyPr spcFirstLastPara="1" wrap="square" lIns="121900" tIns="121900" rIns="121900" bIns="121900" anchor="t" anchorCtr="0">
            <a:normAutofit/>
          </a:bodyPr>
          <a:lstStyle>
            <a:lvl1pPr lvl="0">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4800"/>
              <a:buFont typeface="PT Sans Narrow"/>
              <a:buNone/>
              <a:defRPr sz="48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415600" y="1688433"/>
            <a:ext cx="11360700" cy="4403700"/>
          </a:xfrm>
          <a:prstGeom prst="rect">
            <a:avLst/>
          </a:prstGeom>
          <a:noFill/>
          <a:ln>
            <a:noFill/>
          </a:ln>
        </p:spPr>
        <p:txBody>
          <a:bodyPr spcFirstLastPara="1" wrap="square" lIns="121900" tIns="121900" rIns="121900" bIns="121900" anchor="t" anchorCtr="0">
            <a:normAutofit/>
          </a:bodyPr>
          <a:lstStyle>
            <a:lvl1pPr marL="457200" lvl="0" indent="-381000">
              <a:lnSpc>
                <a:spcPct val="115000"/>
              </a:lnSpc>
              <a:spcBef>
                <a:spcPts val="0"/>
              </a:spcBef>
              <a:spcAft>
                <a:spcPts val="0"/>
              </a:spcAft>
              <a:buClr>
                <a:schemeClr val="dk2"/>
              </a:buClr>
              <a:buSzPts val="2400"/>
              <a:buFont typeface="Open Sans"/>
              <a:buChar char="●"/>
              <a:defRPr sz="2400">
                <a:solidFill>
                  <a:schemeClr val="dk2"/>
                </a:solidFill>
                <a:latin typeface="Open Sans"/>
                <a:ea typeface="Open Sans"/>
                <a:cs typeface="Open Sans"/>
                <a:sym typeface="Open Sans"/>
              </a:defRPr>
            </a:lvl1pPr>
            <a:lvl2pPr marL="914400" lvl="1"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2pPr>
            <a:lvl3pPr marL="1371600" lvl="2"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3pPr>
            <a:lvl4pPr marL="1828800" lvl="3"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4pPr>
            <a:lvl5pPr marL="2286000" lvl="4"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5pPr>
            <a:lvl6pPr marL="2743200" lvl="5"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6pPr>
            <a:lvl7pPr marL="3200400" lvl="6"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7pPr>
            <a:lvl8pPr marL="3657600" lvl="7"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8pPr>
            <a:lvl9pPr marL="4114800" lvl="8" indent="-349250">
              <a:lnSpc>
                <a:spcPct val="115000"/>
              </a:lnSpc>
              <a:spcBef>
                <a:spcPts val="0"/>
              </a:spcBef>
              <a:spcAft>
                <a:spcPts val="0"/>
              </a:spcAft>
              <a:buClr>
                <a:schemeClr val="dk2"/>
              </a:buClr>
              <a:buSzPts val="1900"/>
              <a:buFont typeface="Open Sans"/>
              <a:buChar char="■"/>
              <a:defRPr sz="1900">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lvl="0" algn="r">
              <a:buNone/>
              <a:defRPr sz="1300">
                <a:solidFill>
                  <a:schemeClr val="dk2"/>
                </a:solidFill>
                <a:latin typeface="Open Sans"/>
                <a:ea typeface="Open Sans"/>
                <a:cs typeface="Open Sans"/>
                <a:sym typeface="Open Sans"/>
              </a:defRPr>
            </a:lvl1pPr>
            <a:lvl2pPr lvl="1" algn="r">
              <a:buNone/>
              <a:defRPr sz="1300">
                <a:solidFill>
                  <a:schemeClr val="dk2"/>
                </a:solidFill>
                <a:latin typeface="Open Sans"/>
                <a:ea typeface="Open Sans"/>
                <a:cs typeface="Open Sans"/>
                <a:sym typeface="Open Sans"/>
              </a:defRPr>
            </a:lvl2pPr>
            <a:lvl3pPr lvl="2" algn="r">
              <a:buNone/>
              <a:defRPr sz="1300">
                <a:solidFill>
                  <a:schemeClr val="dk2"/>
                </a:solidFill>
                <a:latin typeface="Open Sans"/>
                <a:ea typeface="Open Sans"/>
                <a:cs typeface="Open Sans"/>
                <a:sym typeface="Open Sans"/>
              </a:defRPr>
            </a:lvl3pPr>
            <a:lvl4pPr lvl="3" algn="r">
              <a:buNone/>
              <a:defRPr sz="1300">
                <a:solidFill>
                  <a:schemeClr val="dk2"/>
                </a:solidFill>
                <a:latin typeface="Open Sans"/>
                <a:ea typeface="Open Sans"/>
                <a:cs typeface="Open Sans"/>
                <a:sym typeface="Open Sans"/>
              </a:defRPr>
            </a:lvl4pPr>
            <a:lvl5pPr lvl="4" algn="r">
              <a:buNone/>
              <a:defRPr sz="1300">
                <a:solidFill>
                  <a:schemeClr val="dk2"/>
                </a:solidFill>
                <a:latin typeface="Open Sans"/>
                <a:ea typeface="Open Sans"/>
                <a:cs typeface="Open Sans"/>
                <a:sym typeface="Open Sans"/>
              </a:defRPr>
            </a:lvl5pPr>
            <a:lvl6pPr lvl="5" algn="r">
              <a:buNone/>
              <a:defRPr sz="1300">
                <a:solidFill>
                  <a:schemeClr val="dk2"/>
                </a:solidFill>
                <a:latin typeface="Open Sans"/>
                <a:ea typeface="Open Sans"/>
                <a:cs typeface="Open Sans"/>
                <a:sym typeface="Open Sans"/>
              </a:defRPr>
            </a:lvl6pPr>
            <a:lvl7pPr lvl="6" algn="r">
              <a:buNone/>
              <a:defRPr sz="1300">
                <a:solidFill>
                  <a:schemeClr val="dk2"/>
                </a:solidFill>
                <a:latin typeface="Open Sans"/>
                <a:ea typeface="Open Sans"/>
                <a:cs typeface="Open Sans"/>
                <a:sym typeface="Open Sans"/>
              </a:defRPr>
            </a:lvl7pPr>
            <a:lvl8pPr lvl="7" algn="r">
              <a:buNone/>
              <a:defRPr sz="1300">
                <a:solidFill>
                  <a:schemeClr val="dk2"/>
                </a:solidFill>
                <a:latin typeface="Open Sans"/>
                <a:ea typeface="Open Sans"/>
                <a:cs typeface="Open Sans"/>
                <a:sym typeface="Open Sans"/>
              </a:defRPr>
            </a:lvl8pPr>
            <a:lvl9pPr lvl="8" algn="r">
              <a:buNone/>
              <a:defRPr sz="1300">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120"/>
        <p:cNvGrpSpPr/>
        <p:nvPr/>
      </p:nvGrpSpPr>
      <p:grpSpPr>
        <a:xfrm>
          <a:off x="0" y="0"/>
          <a:ext cx="0" cy="0"/>
          <a:chOff x="0" y="0"/>
          <a:chExt cx="0" cy="0"/>
        </a:xfrm>
      </p:grpSpPr>
      <p:sp>
        <p:nvSpPr>
          <p:cNvPr id="121" name="Google Shape;121;p27"/>
          <p:cNvSpPr/>
          <p:nvPr/>
        </p:nvSpPr>
        <p:spPr>
          <a:xfrm>
            <a:off x="231140" y="243840"/>
            <a:ext cx="11724600" cy="63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7"/>
          <p:cNvSpPr txBox="1">
            <a:spLocks noGrp="1"/>
          </p:cNvSpPr>
          <p:nvPr>
            <p:ph type="title"/>
          </p:nvPr>
        </p:nvSpPr>
        <p:spPr>
          <a:xfrm>
            <a:off x="1143000" y="609600"/>
            <a:ext cx="9875400" cy="1356300"/>
          </a:xfrm>
          <a:prstGeom prst="rect">
            <a:avLst/>
          </a:prstGeom>
          <a:noFill/>
          <a:ln>
            <a:noFill/>
          </a:ln>
        </p:spPr>
        <p:txBody>
          <a:bodyPr spcFirstLastPara="1" wrap="square" lIns="91425" tIns="45700" rIns="91425" bIns="45700" anchor="ctr" anchorCtr="0">
            <a:noAutofit/>
          </a:bodyPr>
          <a:lstStyle>
            <a:lvl1pPr marR="0" lvl="0" algn="l">
              <a:lnSpc>
                <a:spcPct val="90000"/>
              </a:lnSpc>
              <a:spcBef>
                <a:spcPts val="0"/>
              </a:spcBef>
              <a:spcAft>
                <a:spcPts val="0"/>
              </a:spcAft>
              <a:buClr>
                <a:schemeClr val="accent1"/>
              </a:buClr>
              <a:buSzPts val="4400"/>
              <a:buFont typeface="Corbel"/>
              <a:buNone/>
              <a:defRPr sz="4400" b="0" i="0" u="none" strike="noStrike" cap="none">
                <a:solidFill>
                  <a:schemeClr val="accent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3" name="Google Shape;123;p27"/>
          <p:cNvSpPr txBox="1">
            <a:spLocks noGrp="1"/>
          </p:cNvSpPr>
          <p:nvPr>
            <p:ph type="body" idx="1"/>
          </p:nvPr>
        </p:nvSpPr>
        <p:spPr>
          <a:xfrm>
            <a:off x="1143000" y="2057400"/>
            <a:ext cx="9873000" cy="4038600"/>
          </a:xfrm>
          <a:prstGeom prst="rect">
            <a:avLst/>
          </a:prstGeom>
          <a:noFill/>
          <a:ln>
            <a:noFill/>
          </a:ln>
        </p:spPr>
        <p:txBody>
          <a:bodyPr spcFirstLastPara="1" wrap="square" lIns="91425" tIns="45700" rIns="91425" bIns="45700" anchor="t" anchorCtr="0">
            <a:noAutofit/>
          </a:bodyPr>
          <a:lstStyle>
            <a:lvl1pPr marL="457200" marR="0" lvl="0" indent="-340360" algn="l">
              <a:lnSpc>
                <a:spcPct val="90000"/>
              </a:lnSpc>
              <a:spcBef>
                <a:spcPts val="1400"/>
              </a:spcBef>
              <a:spcAft>
                <a:spcPts val="0"/>
              </a:spcAft>
              <a:buClr>
                <a:schemeClr val="accent1"/>
              </a:buClr>
              <a:buSzPts val="1760"/>
              <a:buFont typeface="Corbel"/>
              <a:buChar char="•"/>
              <a:defRPr sz="2200" b="0" i="0" u="none" strike="noStrike" cap="none">
                <a:solidFill>
                  <a:schemeClr val="accent1"/>
                </a:solidFill>
                <a:latin typeface="Corbel"/>
                <a:ea typeface="Corbel"/>
                <a:cs typeface="Corbel"/>
                <a:sym typeface="Corbel"/>
              </a:defRPr>
            </a:lvl1pPr>
            <a:lvl2pPr marL="914400" marR="0" lvl="1" indent="-330200" algn="l">
              <a:lnSpc>
                <a:spcPct val="90000"/>
              </a:lnSpc>
              <a:spcBef>
                <a:spcPts val="200"/>
              </a:spcBef>
              <a:spcAft>
                <a:spcPts val="0"/>
              </a:spcAft>
              <a:buClr>
                <a:schemeClr val="accent1"/>
              </a:buClr>
              <a:buSzPts val="1600"/>
              <a:buFont typeface="Corbel"/>
              <a:buChar char="•"/>
              <a:defRPr sz="2000" b="0" i="0" u="none" strike="noStrike" cap="none">
                <a:solidFill>
                  <a:schemeClr val="accent1"/>
                </a:solidFill>
                <a:latin typeface="Corbel"/>
                <a:ea typeface="Corbel"/>
                <a:cs typeface="Corbel"/>
                <a:sym typeface="Corbel"/>
              </a:defRPr>
            </a:lvl2pPr>
            <a:lvl3pPr marL="1371600" marR="0" lvl="2" indent="-320039" algn="l">
              <a:lnSpc>
                <a:spcPct val="90000"/>
              </a:lnSpc>
              <a:spcBef>
                <a:spcPts val="400"/>
              </a:spcBef>
              <a:spcAft>
                <a:spcPts val="0"/>
              </a:spcAft>
              <a:buClr>
                <a:schemeClr val="accent1"/>
              </a:buClr>
              <a:buSzPts val="1440"/>
              <a:buFont typeface="Corbel"/>
              <a:buChar char="•"/>
              <a:defRPr sz="1800" b="0" i="0" u="none" strike="noStrike" cap="none">
                <a:solidFill>
                  <a:schemeClr val="accent1"/>
                </a:solidFill>
                <a:latin typeface="Corbel"/>
                <a:ea typeface="Corbel"/>
                <a:cs typeface="Corbel"/>
                <a:sym typeface="Corbel"/>
              </a:defRPr>
            </a:lvl3pPr>
            <a:lvl4pPr marL="1828800" marR="0" lvl="3" indent="-309880" algn="l">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4pPr>
            <a:lvl5pPr marL="2286000" marR="0" lvl="4" indent="-309879" algn="l">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5pPr>
            <a:lvl6pPr marL="2743200" marR="0" lvl="5" indent="-309879" algn="l">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6pPr>
            <a:lvl7pPr marL="3200400" marR="0" lvl="6" indent="-309879" algn="l">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7pPr>
            <a:lvl8pPr marL="3657600" marR="0" lvl="7" indent="-309879" algn="l">
              <a:lnSpc>
                <a:spcPct val="90000"/>
              </a:lnSpc>
              <a:spcBef>
                <a:spcPts val="400"/>
              </a:spcBef>
              <a:spcAft>
                <a:spcPts val="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8pPr>
            <a:lvl9pPr marL="4114800" marR="0" lvl="8" indent="-309879" algn="l">
              <a:lnSpc>
                <a:spcPct val="90000"/>
              </a:lnSpc>
              <a:spcBef>
                <a:spcPts val="400"/>
              </a:spcBef>
              <a:spcAft>
                <a:spcPts val="400"/>
              </a:spcAft>
              <a:buClr>
                <a:schemeClr val="accent1"/>
              </a:buClr>
              <a:buSzPts val="1280"/>
              <a:buFont typeface="Corbel"/>
              <a:buChar char="•"/>
              <a:defRPr sz="1600" b="0" i="0" u="none" strike="noStrike" cap="none">
                <a:solidFill>
                  <a:schemeClr val="accent1"/>
                </a:solidFill>
                <a:latin typeface="Corbel"/>
                <a:ea typeface="Corbel"/>
                <a:cs typeface="Corbel"/>
                <a:sym typeface="Corbel"/>
              </a:defRPr>
            </a:lvl9pPr>
          </a:lstStyle>
          <a:p>
            <a:endParaRPr/>
          </a:p>
        </p:txBody>
      </p:sp>
      <p:sp>
        <p:nvSpPr>
          <p:cNvPr id="124" name="Google Shape;124;p27"/>
          <p:cNvSpPr txBox="1">
            <a:spLocks noGrp="1"/>
          </p:cNvSpPr>
          <p:nvPr>
            <p:ph type="dt" idx="10"/>
          </p:nvPr>
        </p:nvSpPr>
        <p:spPr>
          <a:xfrm>
            <a:off x="1142996" y="6223828"/>
            <a:ext cx="2329200" cy="365100"/>
          </a:xfrm>
          <a:prstGeom prst="rect">
            <a:avLst/>
          </a:prstGeom>
          <a:noFill/>
          <a:ln>
            <a:noFill/>
          </a:ln>
        </p:spPr>
        <p:txBody>
          <a:bodyPr spcFirstLastPara="1" wrap="square" lIns="91425" tIns="45700" rIns="91425" bIns="45700" anchor="ctr" anchorCtr="0">
            <a:noAutofit/>
          </a:bodyPr>
          <a:lstStyle>
            <a:lvl1pPr marR="0" lvl="0" algn="l">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25" name="Google Shape;125;p27"/>
          <p:cNvSpPr txBox="1">
            <a:spLocks noGrp="1"/>
          </p:cNvSpPr>
          <p:nvPr>
            <p:ph type="ftr" idx="11"/>
          </p:nvPr>
        </p:nvSpPr>
        <p:spPr>
          <a:xfrm>
            <a:off x="3949148" y="6223828"/>
            <a:ext cx="4717800" cy="365100"/>
          </a:xfrm>
          <a:prstGeom prst="rect">
            <a:avLst/>
          </a:prstGeom>
          <a:noFill/>
          <a:ln>
            <a:noFill/>
          </a:ln>
        </p:spPr>
        <p:txBody>
          <a:bodyPr spcFirstLastPara="1" wrap="square" lIns="91425" tIns="45700" rIns="91425" bIns="45700" anchor="ctr" anchorCtr="0">
            <a:noAutofit/>
          </a:bodyPr>
          <a:lstStyle>
            <a:lvl1pPr marR="0" lvl="0" algn="ctr">
              <a:spcBef>
                <a:spcPts val="0"/>
              </a:spcBef>
              <a:spcAft>
                <a:spcPts val="0"/>
              </a:spcAft>
              <a:buSzPts val="1400"/>
              <a:buNone/>
              <a:defRPr sz="1200" b="0" i="0" u="none" strike="noStrike" cap="none">
                <a:solidFill>
                  <a:schemeClr val="accent1"/>
                </a:solidFill>
                <a:latin typeface="Corbel"/>
                <a:ea typeface="Corbel"/>
                <a:cs typeface="Corbel"/>
                <a:sym typeface="Corbel"/>
              </a:defRPr>
            </a:lvl1pPr>
            <a:lvl2pPr marR="0" lvl="1" algn="l">
              <a:spcBef>
                <a:spcPts val="0"/>
              </a:spcBef>
              <a:spcAft>
                <a:spcPts val="0"/>
              </a:spcAft>
              <a:buSzPts val="1400"/>
              <a:buNone/>
              <a:defRPr sz="1800" b="0" i="0" u="none" strike="noStrike" cap="none">
                <a:solidFill>
                  <a:schemeClr val="dk1"/>
                </a:solidFill>
                <a:latin typeface="Corbel"/>
                <a:ea typeface="Corbel"/>
                <a:cs typeface="Corbel"/>
                <a:sym typeface="Corbel"/>
              </a:defRPr>
            </a:lvl2pPr>
            <a:lvl3pPr marR="0" lvl="2" algn="l">
              <a:spcBef>
                <a:spcPts val="0"/>
              </a:spcBef>
              <a:spcAft>
                <a:spcPts val="0"/>
              </a:spcAft>
              <a:buSzPts val="1400"/>
              <a:buNone/>
              <a:defRPr sz="1800" b="0" i="0" u="none" strike="noStrike" cap="none">
                <a:solidFill>
                  <a:schemeClr val="dk1"/>
                </a:solidFill>
                <a:latin typeface="Corbel"/>
                <a:ea typeface="Corbel"/>
                <a:cs typeface="Corbel"/>
                <a:sym typeface="Corbel"/>
              </a:defRPr>
            </a:lvl3pPr>
            <a:lvl4pPr marR="0" lvl="3" algn="l">
              <a:spcBef>
                <a:spcPts val="0"/>
              </a:spcBef>
              <a:spcAft>
                <a:spcPts val="0"/>
              </a:spcAft>
              <a:buSzPts val="1400"/>
              <a:buNone/>
              <a:defRPr sz="1800" b="0" i="0" u="none" strike="noStrike" cap="none">
                <a:solidFill>
                  <a:schemeClr val="dk1"/>
                </a:solidFill>
                <a:latin typeface="Corbel"/>
                <a:ea typeface="Corbel"/>
                <a:cs typeface="Corbel"/>
                <a:sym typeface="Corbel"/>
              </a:defRPr>
            </a:lvl4pPr>
            <a:lvl5pPr marR="0" lvl="4" algn="l">
              <a:spcBef>
                <a:spcPts val="0"/>
              </a:spcBef>
              <a:spcAft>
                <a:spcPts val="0"/>
              </a:spcAft>
              <a:buSzPts val="1400"/>
              <a:buNone/>
              <a:defRPr sz="1800" b="0" i="0" u="none" strike="noStrike" cap="none">
                <a:solidFill>
                  <a:schemeClr val="dk1"/>
                </a:solidFill>
                <a:latin typeface="Corbel"/>
                <a:ea typeface="Corbel"/>
                <a:cs typeface="Corbel"/>
                <a:sym typeface="Corbel"/>
              </a:defRPr>
            </a:lvl5pPr>
            <a:lvl6pPr marR="0" lvl="5" algn="l">
              <a:spcBef>
                <a:spcPts val="0"/>
              </a:spcBef>
              <a:spcAft>
                <a:spcPts val="0"/>
              </a:spcAft>
              <a:buSzPts val="1400"/>
              <a:buNone/>
              <a:defRPr sz="1800" b="0" i="0" u="none" strike="noStrike" cap="none">
                <a:solidFill>
                  <a:schemeClr val="dk1"/>
                </a:solidFill>
                <a:latin typeface="Corbel"/>
                <a:ea typeface="Corbel"/>
                <a:cs typeface="Corbel"/>
                <a:sym typeface="Corbel"/>
              </a:defRPr>
            </a:lvl6pPr>
            <a:lvl7pPr marR="0" lvl="6" algn="l">
              <a:spcBef>
                <a:spcPts val="0"/>
              </a:spcBef>
              <a:spcAft>
                <a:spcPts val="0"/>
              </a:spcAft>
              <a:buSzPts val="1400"/>
              <a:buNone/>
              <a:defRPr sz="1800" b="0" i="0" u="none" strike="noStrike" cap="none">
                <a:solidFill>
                  <a:schemeClr val="dk1"/>
                </a:solidFill>
                <a:latin typeface="Corbel"/>
                <a:ea typeface="Corbel"/>
                <a:cs typeface="Corbel"/>
                <a:sym typeface="Corbel"/>
              </a:defRPr>
            </a:lvl7pPr>
            <a:lvl8pPr marR="0" lvl="7" algn="l">
              <a:spcBef>
                <a:spcPts val="0"/>
              </a:spcBef>
              <a:spcAft>
                <a:spcPts val="0"/>
              </a:spcAft>
              <a:buSzPts val="1400"/>
              <a:buNone/>
              <a:defRPr sz="1800" b="0" i="0" u="none" strike="noStrike" cap="none">
                <a:solidFill>
                  <a:schemeClr val="dk1"/>
                </a:solidFill>
                <a:latin typeface="Corbel"/>
                <a:ea typeface="Corbel"/>
                <a:cs typeface="Corbel"/>
                <a:sym typeface="Corbel"/>
              </a:defRPr>
            </a:lvl8pPr>
            <a:lvl9pPr marR="0" lvl="8" algn="l">
              <a:spcBef>
                <a:spcPts val="0"/>
              </a:spcBef>
              <a:spcAft>
                <a:spcPts val="0"/>
              </a:spcAft>
              <a:buSzPts val="1400"/>
              <a:buNone/>
              <a:defRPr sz="1800" b="0" i="0" u="none" strike="noStrike" cap="none">
                <a:solidFill>
                  <a:schemeClr val="dk1"/>
                </a:solidFill>
                <a:latin typeface="Corbel"/>
                <a:ea typeface="Corbel"/>
                <a:cs typeface="Corbel"/>
                <a:sym typeface="Corbel"/>
              </a:defRPr>
            </a:lvl9pPr>
          </a:lstStyle>
          <a:p>
            <a:endParaRPr/>
          </a:p>
        </p:txBody>
      </p:sp>
      <p:sp>
        <p:nvSpPr>
          <p:cNvPr id="126" name="Google Shape;126;p27"/>
          <p:cNvSpPr txBox="1">
            <a:spLocks noGrp="1"/>
          </p:cNvSpPr>
          <p:nvPr>
            <p:ph type="sldNum" idx="12"/>
          </p:nvPr>
        </p:nvSpPr>
        <p:spPr>
          <a:xfrm>
            <a:off x="9329530" y="6223828"/>
            <a:ext cx="1706100" cy="3651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None/>
              <a:defRPr sz="1200" b="0" i="0" u="none" strike="noStrike" cap="none">
                <a:solidFill>
                  <a:schemeClr val="accent1"/>
                </a:solidFill>
                <a:latin typeface="Corbel"/>
                <a:ea typeface="Corbel"/>
                <a:cs typeface="Corbel"/>
                <a:sym typeface="Corbel"/>
              </a:defRPr>
            </a:lvl1pPr>
            <a:lvl2pPr marL="0" marR="0" lvl="1" indent="0" algn="r">
              <a:spcBef>
                <a:spcPts val="0"/>
              </a:spcBef>
              <a:buNone/>
              <a:defRPr sz="1200" b="0" i="0" u="none" strike="noStrike" cap="none">
                <a:solidFill>
                  <a:schemeClr val="accent1"/>
                </a:solidFill>
                <a:latin typeface="Corbel"/>
                <a:ea typeface="Corbel"/>
                <a:cs typeface="Corbel"/>
                <a:sym typeface="Corbel"/>
              </a:defRPr>
            </a:lvl2pPr>
            <a:lvl3pPr marL="0" marR="0" lvl="2" indent="0" algn="r">
              <a:spcBef>
                <a:spcPts val="0"/>
              </a:spcBef>
              <a:buNone/>
              <a:defRPr sz="1200" b="0" i="0" u="none" strike="noStrike" cap="none">
                <a:solidFill>
                  <a:schemeClr val="accent1"/>
                </a:solidFill>
                <a:latin typeface="Corbel"/>
                <a:ea typeface="Corbel"/>
                <a:cs typeface="Corbel"/>
                <a:sym typeface="Corbel"/>
              </a:defRPr>
            </a:lvl3pPr>
            <a:lvl4pPr marL="0" marR="0" lvl="3" indent="0" algn="r">
              <a:spcBef>
                <a:spcPts val="0"/>
              </a:spcBef>
              <a:buNone/>
              <a:defRPr sz="1200" b="0" i="0" u="none" strike="noStrike" cap="none">
                <a:solidFill>
                  <a:schemeClr val="accent1"/>
                </a:solidFill>
                <a:latin typeface="Corbel"/>
                <a:ea typeface="Corbel"/>
                <a:cs typeface="Corbel"/>
                <a:sym typeface="Corbel"/>
              </a:defRPr>
            </a:lvl4pPr>
            <a:lvl5pPr marL="0" marR="0" lvl="4" indent="0" algn="r">
              <a:spcBef>
                <a:spcPts val="0"/>
              </a:spcBef>
              <a:buNone/>
              <a:defRPr sz="1200" b="0" i="0" u="none" strike="noStrike" cap="none">
                <a:solidFill>
                  <a:schemeClr val="accent1"/>
                </a:solidFill>
                <a:latin typeface="Corbel"/>
                <a:ea typeface="Corbel"/>
                <a:cs typeface="Corbel"/>
                <a:sym typeface="Corbel"/>
              </a:defRPr>
            </a:lvl5pPr>
            <a:lvl6pPr marL="0" marR="0" lvl="5" indent="0" algn="r">
              <a:spcBef>
                <a:spcPts val="0"/>
              </a:spcBef>
              <a:buNone/>
              <a:defRPr sz="1200" b="0" i="0" u="none" strike="noStrike" cap="none">
                <a:solidFill>
                  <a:schemeClr val="accent1"/>
                </a:solidFill>
                <a:latin typeface="Corbel"/>
                <a:ea typeface="Corbel"/>
                <a:cs typeface="Corbel"/>
                <a:sym typeface="Corbel"/>
              </a:defRPr>
            </a:lvl6pPr>
            <a:lvl7pPr marL="0" marR="0" lvl="6" indent="0" algn="r">
              <a:spcBef>
                <a:spcPts val="0"/>
              </a:spcBef>
              <a:buNone/>
              <a:defRPr sz="1200" b="0" i="0" u="none" strike="noStrike" cap="none">
                <a:solidFill>
                  <a:schemeClr val="accent1"/>
                </a:solidFill>
                <a:latin typeface="Corbel"/>
                <a:ea typeface="Corbel"/>
                <a:cs typeface="Corbel"/>
                <a:sym typeface="Corbel"/>
              </a:defRPr>
            </a:lvl7pPr>
            <a:lvl8pPr marL="0" marR="0" lvl="7" indent="0" algn="r">
              <a:spcBef>
                <a:spcPts val="0"/>
              </a:spcBef>
              <a:buNone/>
              <a:defRPr sz="1200" b="0" i="0" u="none" strike="noStrike" cap="none">
                <a:solidFill>
                  <a:schemeClr val="accent1"/>
                </a:solidFill>
                <a:latin typeface="Corbel"/>
                <a:ea typeface="Corbel"/>
                <a:cs typeface="Corbel"/>
                <a:sym typeface="Corbel"/>
              </a:defRPr>
            </a:lvl8pPr>
            <a:lvl9pPr marL="0" marR="0" lvl="8" indent="0" algn="r">
              <a:spcBef>
                <a:spcPts val="0"/>
              </a:spcBef>
              <a:buNone/>
              <a:defRPr sz="1200" b="0" i="0" u="none" strike="noStrike" cap="none">
                <a:solidFill>
                  <a:schemeClr val="accent1"/>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007780"/>
              </a:buClr>
              <a:buSzPts val="4400"/>
              <a:buFont typeface="Libre Franklin Medium"/>
              <a:buNone/>
              <a:defRPr sz="44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100"/>
              </a:spcBef>
              <a:spcAft>
                <a:spcPts val="0"/>
              </a:spcAft>
              <a:buClr>
                <a:srgbClr val="102649"/>
              </a:buClr>
              <a:buSzPts val="2800"/>
              <a:buFont typeface="Arial"/>
              <a:buChar char="•"/>
              <a:defRPr sz="2800" b="0" i="0" u="none" strike="noStrike" cap="none">
                <a:solidFill>
                  <a:srgbClr val="102649"/>
                </a:solidFill>
                <a:latin typeface="Libre Franklin"/>
                <a:ea typeface="Libre Franklin"/>
                <a:cs typeface="Libre Franklin"/>
                <a:sym typeface="Libre Franklin"/>
              </a:defRPr>
            </a:lvl1pPr>
            <a:lvl2pPr marL="914400" marR="0" lvl="1" indent="-381000" algn="l" rtl="0">
              <a:lnSpc>
                <a:spcPct val="90000"/>
              </a:lnSpc>
              <a:spcBef>
                <a:spcPts val="500"/>
              </a:spcBef>
              <a:spcAft>
                <a:spcPts val="0"/>
              </a:spcAft>
              <a:buClr>
                <a:srgbClr val="102649"/>
              </a:buClr>
              <a:buSzPts val="2400"/>
              <a:buFont typeface="Arial"/>
              <a:buChar char="•"/>
              <a:defRPr sz="2400" b="0" i="0" u="none" strike="noStrike" cap="none">
                <a:solidFill>
                  <a:srgbClr val="102649"/>
                </a:solidFill>
                <a:latin typeface="Libre Franklin"/>
                <a:ea typeface="Libre Franklin"/>
                <a:cs typeface="Libre Franklin"/>
                <a:sym typeface="Libre Franklin"/>
              </a:defRPr>
            </a:lvl2pPr>
            <a:lvl3pPr marL="1371600" marR="0" lvl="2" indent="-355600" algn="l" rtl="0">
              <a:lnSpc>
                <a:spcPct val="90000"/>
              </a:lnSpc>
              <a:spcBef>
                <a:spcPts val="500"/>
              </a:spcBef>
              <a:spcAft>
                <a:spcPts val="0"/>
              </a:spcAft>
              <a:buClr>
                <a:srgbClr val="102649"/>
              </a:buClr>
              <a:buSzPts val="2000"/>
              <a:buFont typeface="Arial"/>
              <a:buChar char="•"/>
              <a:defRPr sz="2000" b="0" i="0" u="none" strike="noStrike" cap="none">
                <a:solidFill>
                  <a:srgbClr val="102649"/>
                </a:solidFill>
                <a:latin typeface="Libre Franklin"/>
                <a:ea typeface="Libre Franklin"/>
                <a:cs typeface="Libre Franklin"/>
                <a:sym typeface="Libre Franklin"/>
              </a:defRPr>
            </a:lvl3pPr>
            <a:lvl4pPr marL="1828800" marR="0" lvl="3"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4pPr>
            <a:lvl5pPr marL="2286000" marR="0" lvl="4" indent="-349250" algn="l" rtl="0">
              <a:lnSpc>
                <a:spcPct val="90000"/>
              </a:lnSpc>
              <a:spcBef>
                <a:spcPts val="500"/>
              </a:spcBef>
              <a:spcAft>
                <a:spcPts val="0"/>
              </a:spcAft>
              <a:buClr>
                <a:srgbClr val="102649"/>
              </a:buClr>
              <a:buSzPts val="1900"/>
              <a:buFont typeface="Arial"/>
              <a:buChar char="•"/>
              <a:defRPr sz="1900" b="0" i="0" u="none" strike="noStrike" cap="none">
                <a:solidFill>
                  <a:srgbClr val="102649"/>
                </a:solidFill>
                <a:latin typeface="Libre Franklin"/>
                <a:ea typeface="Libre Franklin"/>
                <a:cs typeface="Libre Franklin"/>
                <a:sym typeface="Libre Franklin"/>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Libre Franklin"/>
                <a:ea typeface="Libre Franklin"/>
                <a:cs typeface="Libre Franklin"/>
                <a:sym typeface="Libre Franklin"/>
              </a:defRPr>
            </a:lvl9pPr>
          </a:lstStyle>
          <a:p>
            <a:endParaRPr/>
          </a:p>
        </p:txBody>
      </p:sp>
      <p:sp>
        <p:nvSpPr>
          <p:cNvPr id="12" name="Google Shape;12;p1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3" name="Google Shape;13;p127"/>
          <p:cNvSpPr txBox="1">
            <a:spLocks noGrp="1"/>
          </p:cNvSpPr>
          <p:nvPr>
            <p:ph type="ftr" idx="11"/>
          </p:nvPr>
        </p:nvSpPr>
        <p:spPr>
          <a:xfrm>
            <a:off x="4038600" y="6356350"/>
            <a:ext cx="35643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200" b="0" i="0" u="none" strike="noStrike" cap="none">
                <a:solidFill>
                  <a:schemeClr val="lt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chemeClr val="dk1"/>
                </a:solidFill>
                <a:latin typeface="Libre Franklin"/>
                <a:ea typeface="Libre Franklin"/>
                <a:cs typeface="Libre Franklin"/>
                <a:sym typeface="Libre Franklin"/>
              </a:defRPr>
            </a:lvl9pPr>
          </a:lstStyle>
          <a:p>
            <a:endParaRPr dirty="0"/>
          </a:p>
        </p:txBody>
      </p:sp>
      <p:sp>
        <p:nvSpPr>
          <p:cNvPr id="14" name="Google Shape;14;p127"/>
          <p:cNvSpPr txBox="1">
            <a:spLocks noGrp="1"/>
          </p:cNvSpPr>
          <p:nvPr>
            <p:ph type="sldNum" idx="12"/>
          </p:nvPr>
        </p:nvSpPr>
        <p:spPr>
          <a:xfrm>
            <a:off x="11409045" y="6333134"/>
            <a:ext cx="731700" cy="5247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102649"/>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dirty="0"/>
          </a:p>
        </p:txBody>
      </p:sp>
    </p:spTree>
    <p:extLst>
      <p:ext uri="{BB962C8B-B14F-4D97-AF65-F5344CB8AC3E}">
        <p14:creationId xmlns:p14="http://schemas.microsoft.com/office/powerpoint/2010/main" val="329194014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3" Type="http://schemas.openxmlformats.org/officeDocument/2006/relationships/hyperlink" Target="https://static.pdesas.org/content/documents/m1-slide_19_dok_wheel_slide.pdf" TargetMode="External"/><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15.png"/><Relationship Id="rId4" Type="http://schemas.openxmlformats.org/officeDocument/2006/relationships/image" Target="../media/image14.jp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7.jp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8.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4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4.xml"/><Relationship Id="rId1" Type="http://schemas.openxmlformats.org/officeDocument/2006/relationships/slideLayout" Target="../slideLayouts/slideLayout16.xml"/><Relationship Id="rId4" Type="http://schemas.openxmlformats.org/officeDocument/2006/relationships/image" Target="../media/image22.png"/></Relationships>
</file>

<file path=ppt/slides/_rels/slide45.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openxmlformats.org/officeDocument/2006/relationships/image" Target="../media/image6.png"/><Relationship Id="rId5" Type="http://schemas.openxmlformats.org/officeDocument/2006/relationships/image" Target="../media/image35.jpg"/><Relationship Id="rId4" Type="http://schemas.openxmlformats.org/officeDocument/2006/relationships/image" Target="../media/image34.jpg"/></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49.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hyperlink" Target="https://docs.google.com/presentation/d/e/2PACX-1vShWL13ns5jY8la-J7Dxh3O5DnyaZk9wH4NjRVwVnyTqAurmW4pRoxbbCegtn48jUQKvrSOMfA9BkeW/pub?start=false&amp;loop=false&amp;delayms=3000&amp;slide=id.p"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education.ky.gov/curriculum/standards/kyacadstand/Documents/Tool_to_Unpack_Standards_and_Identify_Gaps.xlsx" TargetMode="External"/><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
          <p:cNvSpPr txBox="1">
            <a:spLocks noGrp="1"/>
          </p:cNvSpPr>
          <p:nvPr>
            <p:ph type="ctrTitle"/>
          </p:nvPr>
        </p:nvSpPr>
        <p:spPr>
          <a:xfrm>
            <a:off x="2571874" y="1617775"/>
            <a:ext cx="9344700" cy="1646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Kentucky Academic Standards (KAS)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142" name="Google Shape;142;p1"/>
          <p:cNvSpPr txBox="1"/>
          <p:nvPr/>
        </p:nvSpPr>
        <p:spPr>
          <a:xfrm>
            <a:off x="3007175" y="3638925"/>
            <a:ext cx="8592000" cy="2247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A webinar designed to deepen social studies content knowledge and pedagogy.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Kindergarten Geography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8">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27" name="Google Shape;227;p48"/>
          <p:cNvSpPr txBox="1">
            <a:spLocks noGrp="1"/>
          </p:cNvSpPr>
          <p:nvPr>
            <p:ph type="title"/>
          </p:nvPr>
        </p:nvSpPr>
        <p:spPr>
          <a:xfrm>
            <a:off x="-1" y="3"/>
            <a:ext cx="124851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3: What Skills will they need to Master?</a:t>
            </a:r>
            <a:endParaRPr sz="3600" dirty="0">
              <a:latin typeface="Franklin Gothic Medium" panose="020B0603020102020204" pitchFamily="34" charset="0"/>
              <a:sym typeface="Libre Franklin Medium"/>
            </a:endParaRPr>
          </a:p>
        </p:txBody>
      </p:sp>
      <p:sp>
        <p:nvSpPr>
          <p:cNvPr id="228" name="Google Shape;228;p48"/>
          <p:cNvSpPr txBox="1">
            <a:spLocks noGrp="1"/>
          </p:cNvSpPr>
          <p:nvPr>
            <p:ph type="body" idx="1"/>
          </p:nvPr>
        </p:nvSpPr>
        <p:spPr>
          <a:xfrm>
            <a:off x="263700" y="607653"/>
            <a:ext cx="11403600" cy="4351200"/>
          </a:xfrm>
          <a:prstGeom prst="rect">
            <a:avLst/>
          </a:prstGeom>
          <a:noFill/>
          <a:ln>
            <a:noFill/>
          </a:ln>
        </p:spPr>
        <p:txBody>
          <a:bodyPr spcFirstLastPara="1" wrap="square" lIns="91425" tIns="45700" rIns="91425" bIns="45700" anchor="t" anchorCtr="0">
            <a:normAutofit/>
          </a:bodyPr>
          <a:lstStyle/>
          <a:p>
            <a:pPr marL="342900" lvl="0" indent="-323850" algn="l" rtl="0">
              <a:lnSpc>
                <a:spcPct val="90000"/>
              </a:lnSpc>
              <a:spcBef>
                <a:spcPts val="0"/>
              </a:spcBef>
              <a:spcAft>
                <a:spcPts val="0"/>
              </a:spcAft>
              <a:buSzPts val="2100"/>
              <a:buFont typeface="Arial"/>
              <a:buChar char="•"/>
            </a:pPr>
            <a:r>
              <a:rPr lang="en-US" sz="2500" dirty="0">
                <a:latin typeface="Franklin Gothic Book" panose="020B0503020102020204" pitchFamily="34" charset="0"/>
                <a:sym typeface="Libre Franklin"/>
              </a:rPr>
              <a:t>Closely look at the standard and identify the skills </a:t>
            </a:r>
            <a:endParaRPr sz="2900" dirty="0">
              <a:latin typeface="Franklin Gothic Book" panose="020B0503020102020204" pitchFamily="34" charset="0"/>
              <a:sym typeface="Libre Franklin"/>
            </a:endParaRPr>
          </a:p>
          <a:p>
            <a:pPr marL="342900" lvl="0" indent="-323850" algn="l" rtl="0">
              <a:lnSpc>
                <a:spcPct val="90000"/>
              </a:lnSpc>
              <a:spcBef>
                <a:spcPts val="700"/>
              </a:spcBef>
              <a:spcAft>
                <a:spcPts val="0"/>
              </a:spcAft>
              <a:buSzPts val="2100"/>
              <a:buFont typeface="Arial"/>
              <a:buChar char="•"/>
            </a:pPr>
            <a:r>
              <a:rPr lang="en-US" sz="2500" b="1" i="1" dirty="0">
                <a:latin typeface="Franklin Gothic Book" panose="020B0503020102020204" pitchFamily="34" charset="0"/>
                <a:sym typeface="Libre Franklin"/>
              </a:rPr>
              <a:t>Skills</a:t>
            </a:r>
            <a:r>
              <a:rPr lang="en-US" sz="2500" dirty="0">
                <a:latin typeface="Franklin Gothic Book" panose="020B0503020102020204" pitchFamily="34" charset="0"/>
                <a:sym typeface="Libre Franklin"/>
              </a:rPr>
              <a:t> include the thinking skills and mental processes that require skillful application of the knowledge to solve problems, make a decision, etc. </a:t>
            </a:r>
            <a:endParaRPr sz="29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2500" dirty="0">
              <a:solidFill>
                <a:schemeClr val="dk1"/>
              </a:solidFill>
            </a:endParaRPr>
          </a:p>
          <a:p>
            <a:pPr marL="0" lvl="0" indent="0" algn="l" rtl="0">
              <a:lnSpc>
                <a:spcPct val="90000"/>
              </a:lnSpc>
              <a:spcBef>
                <a:spcPts val="1000"/>
              </a:spcBef>
              <a:spcAft>
                <a:spcPts val="0"/>
              </a:spcAft>
              <a:buSzPts val="3600"/>
              <a:buNone/>
            </a:pPr>
            <a:endParaRPr sz="2500" dirty="0">
              <a:solidFill>
                <a:schemeClr val="dk1"/>
              </a:solidFill>
              <a:latin typeface="Arial"/>
              <a:ea typeface="Arial"/>
              <a:cs typeface="Arial"/>
              <a:sym typeface="Arial"/>
            </a:endParaRPr>
          </a:p>
          <a:p>
            <a:pPr marL="0" lvl="0" indent="0" algn="l" rtl="0">
              <a:lnSpc>
                <a:spcPct val="90000"/>
              </a:lnSpc>
              <a:spcBef>
                <a:spcPts val="1000"/>
              </a:spcBef>
              <a:spcAft>
                <a:spcPts val="0"/>
              </a:spcAft>
              <a:buSzPts val="3600"/>
              <a:buNone/>
            </a:pPr>
            <a:endParaRPr sz="2500" dirty="0">
              <a:latin typeface="Arial"/>
              <a:ea typeface="Arial"/>
              <a:cs typeface="Arial"/>
              <a:sym typeface="Arial"/>
            </a:endParaRPr>
          </a:p>
        </p:txBody>
      </p:sp>
      <p:sp>
        <p:nvSpPr>
          <p:cNvPr id="229" name="Google Shape;229;p48"/>
          <p:cNvSpPr txBox="1"/>
          <p:nvPr/>
        </p:nvSpPr>
        <p:spPr>
          <a:xfrm>
            <a:off x="2824480" y="1812100"/>
            <a:ext cx="8580045"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4"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51C63268-13A9-2CA4-296A-0BE926D8CDCA}"/>
              </a:ext>
            </a:extLst>
          </p:cNvPr>
          <p:cNvGraphicFramePr/>
          <p:nvPr>
            <p:extLst>
              <p:ext uri="{D42A27DB-BD31-4B8C-83A1-F6EECF244321}">
                <p14:modId xmlns:p14="http://schemas.microsoft.com/office/powerpoint/2010/main" val="3632025144"/>
              </p:ext>
            </p:extLst>
          </p:nvPr>
        </p:nvGraphicFramePr>
        <p:xfrm>
          <a:off x="787475" y="2335300"/>
          <a:ext cx="10617050" cy="4053860"/>
        </p:xfrm>
        <a:graphic>
          <a:graphicData uri="http://schemas.openxmlformats.org/drawingml/2006/table">
            <a:tbl>
              <a:tblPr firstRow="1">
                <a:noFill/>
              </a:tblPr>
              <a:tblGrid>
                <a:gridCol w="2033650">
                  <a:extLst>
                    <a:ext uri="{9D8B030D-6E8A-4147-A177-3AD203B41FA5}">
                      <a16:colId xmlns:a16="http://schemas.microsoft.com/office/drawing/2014/main" val="20000"/>
                    </a:ext>
                  </a:extLst>
                </a:gridCol>
                <a:gridCol w="4470400">
                  <a:extLst>
                    <a:ext uri="{9D8B030D-6E8A-4147-A177-3AD203B41FA5}">
                      <a16:colId xmlns:a16="http://schemas.microsoft.com/office/drawing/2014/main" val="20001"/>
                    </a:ext>
                  </a:extLst>
                </a:gridCol>
                <a:gridCol w="1849120">
                  <a:extLst>
                    <a:ext uri="{9D8B030D-6E8A-4147-A177-3AD203B41FA5}">
                      <a16:colId xmlns:a16="http://schemas.microsoft.com/office/drawing/2014/main" val="20002"/>
                    </a:ext>
                  </a:extLst>
                </a:gridCol>
                <a:gridCol w="226388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K.G.KGE.1 Identify physical and environmental characteristics of communities. </a:t>
                      </a:r>
                      <a:endParaRPr sz="1900" b="0"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Physical characteristics </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Environmental characteristics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Communities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Climate and weather patterns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0" i="0" u="none" strike="noStrike" cap="none" dirty="0">
                          <a:solidFill>
                            <a:schemeClr val="tx1"/>
                          </a:solidFill>
                          <a:latin typeface="Calibri"/>
                          <a:ea typeface="Calibri"/>
                          <a:cs typeface="Calibri"/>
                          <a:sym typeface="Calibri"/>
                        </a:rPr>
                        <a:t>Temperature, wind, precipitation</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en-US" sz="1800" b="0" i="0" u="none" strike="noStrike" cap="none" dirty="0">
                          <a:solidFill>
                            <a:schemeClr val="tx1"/>
                          </a:solidFill>
                          <a:latin typeface="Calibri"/>
                          <a:ea typeface="Calibri"/>
                          <a:cs typeface="Calibri"/>
                          <a:sym typeface="Calibri"/>
                        </a:rPr>
                        <a:t>Landforms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0" i="0" u="none" strike="noStrike" cap="none" dirty="0">
                          <a:solidFill>
                            <a:schemeClr val="tx1"/>
                          </a:solidFill>
                          <a:latin typeface="Calibri"/>
                          <a:ea typeface="Calibri"/>
                          <a:cs typeface="Calibri"/>
                          <a:sym typeface="Calibri"/>
                        </a:rPr>
                        <a:t>Plains, mountains, deserts, hills, canyons</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en-US" sz="1800" b="0" i="0" u="none" strike="noStrike" cap="none" dirty="0">
                          <a:solidFill>
                            <a:schemeClr val="tx1"/>
                          </a:solidFill>
                          <a:latin typeface="Calibri"/>
                          <a:ea typeface="Calibri"/>
                          <a:cs typeface="Calibri"/>
                          <a:sym typeface="Calibri"/>
                        </a:rPr>
                        <a:t>Natural resources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0" i="0" u="none" strike="noStrike" cap="none" dirty="0">
                          <a:solidFill>
                            <a:schemeClr val="tx1"/>
                          </a:solidFill>
                          <a:latin typeface="Calibri"/>
                          <a:ea typeface="Calibri"/>
                          <a:cs typeface="Calibri"/>
                          <a:sym typeface="Calibri"/>
                        </a:rPr>
                        <a:t>Water, soil, trees, coal, oil</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en-US" sz="1800" b="0" i="0" u="none" strike="noStrike" cap="none" dirty="0">
                          <a:solidFill>
                            <a:schemeClr val="tx1"/>
                          </a:solidFill>
                          <a:latin typeface="Calibri"/>
                          <a:ea typeface="Calibri"/>
                          <a:cs typeface="Calibri"/>
                          <a:sym typeface="Calibri"/>
                        </a:rPr>
                        <a:t>Natural hazards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0" i="0" u="none" strike="noStrike" cap="none" dirty="0">
                          <a:solidFill>
                            <a:schemeClr val="tx1"/>
                          </a:solidFill>
                          <a:latin typeface="Calibri"/>
                          <a:ea typeface="Calibri"/>
                          <a:cs typeface="Calibri"/>
                          <a:sym typeface="Calibri"/>
                        </a:rPr>
                        <a:t>Tornadoes, fires, earthquakes</a:t>
                      </a:r>
                      <a:endParaRPr sz="18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b="1" i="0" u="none" strike="noStrike" cap="none" dirty="0">
                          <a:solidFill>
                            <a:schemeClr val="tx1"/>
                          </a:solidFill>
                          <a:latin typeface="Calibri"/>
                          <a:ea typeface="Calibri"/>
                          <a:cs typeface="Calibri"/>
                          <a:sym typeface="Calibri"/>
                        </a:rPr>
                        <a:t>Identify</a:t>
                      </a:r>
                      <a:endParaRPr sz="20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9">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37" name="Google Shape;237;p49"/>
          <p:cNvSpPr txBox="1">
            <a:spLocks noGrp="1"/>
          </p:cNvSpPr>
          <p:nvPr>
            <p:ph type="title"/>
          </p:nvPr>
        </p:nvSpPr>
        <p:spPr>
          <a:xfrm>
            <a:off x="64386" y="86320"/>
            <a:ext cx="11378400" cy="1320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3200"/>
              <a:buFont typeface="Georgia"/>
              <a:buNone/>
            </a:pPr>
            <a:r>
              <a:rPr lang="en-US" sz="3200" dirty="0">
                <a:latin typeface="Franklin Gothic Medium" panose="020B0603020102020204" pitchFamily="34" charset="0"/>
                <a:sym typeface="Libre Franklin Medium"/>
              </a:rPr>
              <a:t>Step 4: What Level of Proficiency do Students need to be in order to Reach this Standard? </a:t>
            </a:r>
            <a:endParaRPr dirty="0">
              <a:latin typeface="Franklin Gothic Medium" panose="020B0603020102020204" pitchFamily="34" charset="0"/>
              <a:sym typeface="Libre Franklin Medium"/>
            </a:endParaRPr>
          </a:p>
        </p:txBody>
      </p:sp>
      <p:sp>
        <p:nvSpPr>
          <p:cNvPr id="238" name="Google Shape;238;p49"/>
          <p:cNvSpPr txBox="1">
            <a:spLocks noGrp="1"/>
          </p:cNvSpPr>
          <p:nvPr>
            <p:ph type="body" idx="1"/>
          </p:nvPr>
        </p:nvSpPr>
        <p:spPr>
          <a:xfrm>
            <a:off x="161100" y="944329"/>
            <a:ext cx="11869800" cy="4351200"/>
          </a:xfrm>
          <a:prstGeom prst="rect">
            <a:avLst/>
          </a:prstGeom>
          <a:noFill/>
          <a:ln>
            <a:noFill/>
          </a:ln>
        </p:spPr>
        <p:txBody>
          <a:bodyPr spcFirstLastPara="1" wrap="square" lIns="0" tIns="0" rIns="0" bIns="0" anchor="t" anchorCtr="0">
            <a:noAutofit/>
          </a:bodyPr>
          <a:lstStyle/>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Look at the standard and identify what level of proficiency students will need to be in order to reach this standard.</a:t>
            </a:r>
            <a:endParaRPr sz="2700" dirty="0">
              <a:latin typeface="Franklin Gothic Book" panose="020B0503020102020204" pitchFamily="34" charset="0"/>
              <a:sym typeface="Libre Franklin"/>
            </a:endParaRPr>
          </a:p>
          <a:p>
            <a:pPr marL="342900" lvl="0" indent="-336550" algn="l" rtl="0">
              <a:lnSpc>
                <a:spcPct val="90000"/>
              </a:lnSpc>
              <a:spcBef>
                <a:spcPts val="700"/>
              </a:spcBef>
              <a:spcAft>
                <a:spcPts val="0"/>
              </a:spcAft>
              <a:buSzPts val="2300"/>
              <a:buFont typeface="Arial"/>
              <a:buChar char="•"/>
            </a:pPr>
            <a:r>
              <a:rPr lang="en-US" sz="2300" dirty="0">
                <a:latin typeface="Franklin Gothic Book" panose="020B0503020102020204" pitchFamily="34" charset="0"/>
                <a:sym typeface="Libre Franklin"/>
              </a:rPr>
              <a:t>One way to determine answers to this question is to look at the </a:t>
            </a:r>
            <a:r>
              <a:rPr lang="en-US" sz="2300" b="1" u="sng" dirty="0">
                <a:solidFill>
                  <a:schemeClr val="hlink"/>
                </a:solidFill>
                <a:latin typeface="Franklin Gothic Book" panose="020B0503020102020204" pitchFamily="34" charset="0"/>
                <a:sym typeface="Libre Franklin"/>
                <a:hlinkClick r:id="rId3"/>
              </a:rPr>
              <a:t>Depth of Knowledge</a:t>
            </a:r>
            <a:r>
              <a:rPr lang="en-US" sz="2300" b="1" dirty="0">
                <a:latin typeface="Libre Franklin"/>
                <a:ea typeface="Libre Franklin"/>
                <a:cs typeface="Libre Franklin"/>
                <a:sym typeface="Libre Franklin"/>
              </a:rPr>
              <a:t>.</a:t>
            </a:r>
            <a:endParaRPr sz="2300" b="1" dirty="0">
              <a:latin typeface="Libre Franklin"/>
              <a:ea typeface="Libre Franklin"/>
              <a:cs typeface="Libre Franklin"/>
              <a:sym typeface="Libre Franklin"/>
            </a:endParaRPr>
          </a:p>
        </p:txBody>
      </p:sp>
      <p:sp>
        <p:nvSpPr>
          <p:cNvPr id="239" name="Google Shape;239;p49"/>
          <p:cNvSpPr txBox="1"/>
          <p:nvPr/>
        </p:nvSpPr>
        <p:spPr>
          <a:xfrm>
            <a:off x="2807564" y="2110328"/>
            <a:ext cx="8635222"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ACFF83FC-F52D-31C3-7BFE-EEF3FE3644A6}"/>
              </a:ext>
            </a:extLst>
          </p:cNvPr>
          <p:cNvGraphicFramePr/>
          <p:nvPr>
            <p:extLst>
              <p:ext uri="{D42A27DB-BD31-4B8C-83A1-F6EECF244321}">
                <p14:modId xmlns:p14="http://schemas.microsoft.com/office/powerpoint/2010/main" val="1001913022"/>
              </p:ext>
            </p:extLst>
          </p:nvPr>
        </p:nvGraphicFramePr>
        <p:xfrm>
          <a:off x="825736" y="2633528"/>
          <a:ext cx="10617050" cy="4053860"/>
        </p:xfrm>
        <a:graphic>
          <a:graphicData uri="http://schemas.openxmlformats.org/drawingml/2006/table">
            <a:tbl>
              <a:tblPr firstRow="1">
                <a:noFill/>
              </a:tblPr>
              <a:tblGrid>
                <a:gridCol w="2033650">
                  <a:extLst>
                    <a:ext uri="{9D8B030D-6E8A-4147-A177-3AD203B41FA5}">
                      <a16:colId xmlns:a16="http://schemas.microsoft.com/office/drawing/2014/main" val="20000"/>
                    </a:ext>
                  </a:extLst>
                </a:gridCol>
                <a:gridCol w="4470400">
                  <a:extLst>
                    <a:ext uri="{9D8B030D-6E8A-4147-A177-3AD203B41FA5}">
                      <a16:colId xmlns:a16="http://schemas.microsoft.com/office/drawing/2014/main" val="20001"/>
                    </a:ext>
                  </a:extLst>
                </a:gridCol>
                <a:gridCol w="1849120">
                  <a:extLst>
                    <a:ext uri="{9D8B030D-6E8A-4147-A177-3AD203B41FA5}">
                      <a16:colId xmlns:a16="http://schemas.microsoft.com/office/drawing/2014/main" val="20002"/>
                    </a:ext>
                  </a:extLst>
                </a:gridCol>
                <a:gridCol w="226388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K.G.KGE.1 Identify physical and environmental characteristics of communities. </a:t>
                      </a:r>
                      <a:endParaRPr sz="1900" b="0"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Physical characteristics </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Environmental characteristics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Communities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Climate and weather patterns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0" i="0" u="none" strike="noStrike" cap="none" dirty="0">
                          <a:solidFill>
                            <a:schemeClr val="tx1"/>
                          </a:solidFill>
                          <a:latin typeface="Calibri"/>
                          <a:ea typeface="Calibri"/>
                          <a:cs typeface="Calibri"/>
                          <a:sym typeface="Calibri"/>
                        </a:rPr>
                        <a:t>Temperature, wind, precipitation</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en-US" sz="1800" b="0" i="0" u="none" strike="noStrike" cap="none" dirty="0">
                          <a:solidFill>
                            <a:schemeClr val="tx1"/>
                          </a:solidFill>
                          <a:latin typeface="Calibri"/>
                          <a:ea typeface="Calibri"/>
                          <a:cs typeface="Calibri"/>
                          <a:sym typeface="Calibri"/>
                        </a:rPr>
                        <a:t>Landforms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0" i="0" u="none" strike="noStrike" cap="none" dirty="0">
                          <a:solidFill>
                            <a:schemeClr val="tx1"/>
                          </a:solidFill>
                          <a:latin typeface="Calibri"/>
                          <a:ea typeface="Calibri"/>
                          <a:cs typeface="Calibri"/>
                          <a:sym typeface="Calibri"/>
                        </a:rPr>
                        <a:t>Plains, mountains, deserts, hills, canyons</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en-US" sz="1800" b="0" i="0" u="none" strike="noStrike" cap="none" dirty="0">
                          <a:solidFill>
                            <a:schemeClr val="tx1"/>
                          </a:solidFill>
                          <a:latin typeface="Calibri"/>
                          <a:ea typeface="Calibri"/>
                          <a:cs typeface="Calibri"/>
                          <a:sym typeface="Calibri"/>
                        </a:rPr>
                        <a:t>Natural resources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0" i="0" u="none" strike="noStrike" cap="none" dirty="0">
                          <a:solidFill>
                            <a:schemeClr val="tx1"/>
                          </a:solidFill>
                          <a:latin typeface="Calibri"/>
                          <a:ea typeface="Calibri"/>
                          <a:cs typeface="Calibri"/>
                          <a:sym typeface="Calibri"/>
                        </a:rPr>
                        <a:t>Water, soil, trees, coal, oil</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en-US" sz="1800" b="0" i="0" u="none" strike="noStrike" cap="none" dirty="0">
                          <a:solidFill>
                            <a:schemeClr val="tx1"/>
                          </a:solidFill>
                          <a:latin typeface="Calibri"/>
                          <a:ea typeface="Calibri"/>
                          <a:cs typeface="Calibri"/>
                          <a:sym typeface="Calibri"/>
                        </a:rPr>
                        <a:t>Natural hazards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0" i="0" u="none" strike="noStrike" cap="none" dirty="0">
                          <a:solidFill>
                            <a:schemeClr val="tx1"/>
                          </a:solidFill>
                          <a:latin typeface="Calibri"/>
                          <a:ea typeface="Calibri"/>
                          <a:cs typeface="Calibri"/>
                          <a:sym typeface="Calibri"/>
                        </a:rPr>
                        <a:t>Tornadoes, fires, earthquakes</a:t>
                      </a:r>
                      <a:endParaRPr sz="18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dirty="0">
                          <a:solidFill>
                            <a:schemeClr val="tx1"/>
                          </a:solidFill>
                          <a:latin typeface="Calibri"/>
                          <a:ea typeface="Calibri"/>
                          <a:cs typeface="Calibri"/>
                          <a:sym typeface="Calibri"/>
                        </a:rPr>
                        <a:t>Identify</a:t>
                      </a:r>
                      <a:endParaRPr sz="2000" b="0"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2000" b="1" i="0" u="none" strike="noStrike" cap="none" dirty="0">
                          <a:solidFill>
                            <a:schemeClr val="tx1"/>
                          </a:solidFill>
                          <a:latin typeface="Calibri"/>
                          <a:ea typeface="Calibri"/>
                          <a:cs typeface="Calibri"/>
                          <a:sym typeface="Calibri"/>
                        </a:rPr>
                        <a:t>1</a:t>
                      </a:r>
                      <a:endParaRPr sz="20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b97e3c4ae1_0_0"/>
          <p:cNvSpPr txBox="1">
            <a:spLocks noGrp="1"/>
          </p:cNvSpPr>
          <p:nvPr>
            <p:ph type="ctrTitle"/>
          </p:nvPr>
        </p:nvSpPr>
        <p:spPr>
          <a:xfrm>
            <a:off x="2595199" y="1330100"/>
            <a:ext cx="9344700" cy="16464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072B62"/>
              </a:buClr>
              <a:buSzPts val="5400"/>
              <a:buFont typeface="Georgia"/>
              <a:buNone/>
            </a:pPr>
            <a:r>
              <a:rPr lang="en-US" sz="5300" dirty="0">
                <a:latin typeface="Franklin Gothic Medium" panose="020B0603020102020204" pitchFamily="34" charset="0"/>
                <a:sym typeface="Libre Franklin Medium"/>
              </a:rPr>
              <a:t>What do the </a:t>
            </a:r>
            <a:r>
              <a:rPr lang="en-US" sz="5300" i="1" dirty="0">
                <a:latin typeface="Franklin Gothic Medium" panose="020B0603020102020204" pitchFamily="34" charset="0"/>
                <a:sym typeface="Libre Franklin Medium"/>
              </a:rPr>
              <a:t>KAS for Social Studies</a:t>
            </a:r>
            <a:r>
              <a:rPr lang="en-US" sz="5300" dirty="0">
                <a:latin typeface="Franklin Gothic Medium" panose="020B0603020102020204" pitchFamily="34" charset="0"/>
                <a:sym typeface="Libre Franklin Medium"/>
              </a:rPr>
              <a:t> look like in practice?</a:t>
            </a:r>
            <a:endParaRPr sz="5300" dirty="0">
              <a:latin typeface="Franklin Gothic Medium" panose="020B0603020102020204" pitchFamily="34" charset="0"/>
              <a:sym typeface="Libre Franklin Medium"/>
            </a:endParaRPr>
          </a:p>
        </p:txBody>
      </p:sp>
      <p:sp>
        <p:nvSpPr>
          <p:cNvPr id="250" name="Google Shape;250;g2b97e3c4ae1_0_0"/>
          <p:cNvSpPr txBox="1"/>
          <p:nvPr/>
        </p:nvSpPr>
        <p:spPr>
          <a:xfrm>
            <a:off x="2971549" y="3046025"/>
            <a:ext cx="8592000" cy="954300"/>
          </a:xfrm>
          <a:prstGeom prst="rect">
            <a:avLst/>
          </a:prstGeom>
          <a:noFill/>
          <a:ln>
            <a:noFill/>
          </a:ln>
        </p:spPr>
        <p:txBody>
          <a:bodyPr spcFirstLastPara="1" wrap="square" lIns="91425" tIns="45700" rIns="91425" bIns="45700" anchor="t" anchorCtr="0">
            <a:spAutoFit/>
          </a:bodyPr>
          <a:lstStyle/>
          <a:p>
            <a:pPr marL="0" marR="0" lvl="0" indent="45720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Topic Focus:</a:t>
            </a:r>
            <a:r>
              <a:rPr kumimoji="0" lang="en-US"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rPr>
              <a:t> </a:t>
            </a:r>
            <a:r>
              <a:rPr lang="en-US" sz="2800" dirty="0">
                <a:solidFill>
                  <a:srgbClr val="3A757A"/>
                </a:solidFill>
                <a:latin typeface="Franklin Gothic Medium" panose="020B0603020102020204" pitchFamily="34" charset="0"/>
                <a:ea typeface="Libre Franklin"/>
                <a:cs typeface="Libre Franklin"/>
                <a:sym typeface="Libre Franklin"/>
              </a:rPr>
              <a:t>Kindergarten Geography</a:t>
            </a:r>
            <a:endParaRPr kumimoji="0" sz="2800" b="0" i="0" u="none" strike="noStrike" kern="0" cap="none" spc="0" normalizeH="0" baseline="0" noProof="0" dirty="0">
              <a:ln>
                <a:noFill/>
              </a:ln>
              <a:solidFill>
                <a:srgbClr val="3A757A"/>
              </a:solidFill>
              <a:effectLst/>
              <a:uLnTx/>
              <a:uFillTx/>
              <a:latin typeface="Franklin Gothic Medium" panose="020B0603020102020204" pitchFamily="34" charset="0"/>
              <a:ea typeface="Libre Franklin"/>
              <a:cs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3A757A"/>
              </a:solidFill>
              <a:effectLst/>
              <a:uLnTx/>
              <a:uFillTx/>
              <a:latin typeface="Libre Franklin Medium"/>
              <a:ea typeface="Libre Franklin Medium"/>
              <a:cs typeface="Libre Franklin Medium"/>
              <a:sym typeface="Libre Franklin Medium"/>
            </a:endParaRPr>
          </a:p>
        </p:txBody>
      </p:sp>
      <p:pic>
        <p:nvPicPr>
          <p:cNvPr id="2" name="Google Shape;206;p39">
            <a:extLst>
              <a:ext uri="{FF2B5EF4-FFF2-40B4-BE49-F238E27FC236}">
                <a16:creationId xmlns:a16="http://schemas.microsoft.com/office/drawing/2014/main" id="{D36EF4E0-6AE3-95B1-4B2E-4BD03810942F}"/>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6729893" y="3543648"/>
            <a:ext cx="3200406" cy="19842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9"/>
          <p:cNvSpPr txBox="1">
            <a:spLocks noGrp="1"/>
          </p:cNvSpPr>
          <p:nvPr>
            <p:ph type="ctrTitle"/>
          </p:nvPr>
        </p:nvSpPr>
        <p:spPr>
          <a:xfrm>
            <a:off x="1338867" y="2640485"/>
            <a:ext cx="9515700" cy="1363200"/>
          </a:xfrm>
          <a:prstGeom prst="rect">
            <a:avLst/>
          </a:prstGeom>
          <a:noFill/>
          <a:ln>
            <a:noFill/>
          </a:ln>
        </p:spPr>
        <p:txBody>
          <a:bodyPr spcFirstLastPara="1" wrap="square" lIns="91425" tIns="45700" rIns="91425" bIns="45700" anchor="b" anchorCtr="0">
            <a:normAutofit/>
          </a:bodyPr>
          <a:lstStyle/>
          <a:p>
            <a:pPr marL="0" lvl="0" indent="0" algn="ctr" rtl="0">
              <a:lnSpc>
                <a:spcPct val="85000"/>
              </a:lnSpc>
              <a:spcBef>
                <a:spcPts val="0"/>
              </a:spcBef>
              <a:spcAft>
                <a:spcPts val="0"/>
              </a:spcAft>
              <a:buClr>
                <a:srgbClr val="FFFFFF"/>
              </a:buClr>
              <a:buSzPts val="7200"/>
              <a:buFont typeface="Corbel"/>
              <a:buNone/>
            </a:pPr>
            <a:r>
              <a:rPr lang="en-US" sz="6000" dirty="0"/>
              <a:t>Kentucky Farms Feed Me!</a:t>
            </a:r>
            <a:endParaRPr sz="6000" dirty="0"/>
          </a:p>
        </p:txBody>
      </p:sp>
      <p:sp>
        <p:nvSpPr>
          <p:cNvPr id="204" name="Google Shape;204;p39"/>
          <p:cNvSpPr txBox="1">
            <a:spLocks noGrp="1"/>
          </p:cNvSpPr>
          <p:nvPr>
            <p:ph type="subTitle" idx="1"/>
          </p:nvPr>
        </p:nvSpPr>
        <p:spPr>
          <a:xfrm>
            <a:off x="1606950" y="4112525"/>
            <a:ext cx="8978100" cy="1422300"/>
          </a:xfrm>
          <a:prstGeom prst="rect">
            <a:avLst/>
          </a:prstGeom>
          <a:noFill/>
          <a:ln>
            <a:noFill/>
          </a:ln>
        </p:spPr>
        <p:txBody>
          <a:bodyPr spcFirstLastPara="1" wrap="square" lIns="91425" tIns="45700" rIns="91425" bIns="45700" anchor="t" anchorCtr="0">
            <a:normAutofit/>
          </a:bodyPr>
          <a:lstStyle/>
          <a:p>
            <a:pPr marL="0" lvl="0" indent="0" algn="ctr" rtl="0">
              <a:lnSpc>
                <a:spcPct val="70000"/>
              </a:lnSpc>
              <a:spcBef>
                <a:spcPts val="0"/>
              </a:spcBef>
              <a:spcAft>
                <a:spcPts val="0"/>
              </a:spcAft>
              <a:buClr>
                <a:schemeClr val="dk1"/>
              </a:buClr>
              <a:buSzPts val="1860"/>
              <a:buFont typeface="Arial"/>
              <a:buNone/>
            </a:pPr>
            <a:endParaRPr sz="1283" b="1">
              <a:solidFill>
                <a:srgbClr val="6AA84F"/>
              </a:solidFill>
            </a:endParaRPr>
          </a:p>
          <a:p>
            <a:pPr marL="0" lvl="0" indent="0" algn="ctr" rtl="0">
              <a:lnSpc>
                <a:spcPct val="70000"/>
              </a:lnSpc>
              <a:spcBef>
                <a:spcPts val="0"/>
              </a:spcBef>
              <a:spcAft>
                <a:spcPts val="0"/>
              </a:spcAft>
              <a:buClr>
                <a:schemeClr val="dk1"/>
              </a:buClr>
              <a:buSzPts val="1860"/>
              <a:buFont typeface="Arial"/>
              <a:buNone/>
            </a:pPr>
            <a:r>
              <a:rPr lang="en-US" sz="1283" b="1">
                <a:solidFill>
                  <a:srgbClr val="6AA84F"/>
                </a:solidFill>
              </a:rPr>
              <a:t>COMPELLING QUESTION:</a:t>
            </a:r>
            <a:endParaRPr sz="1283" b="1">
              <a:solidFill>
                <a:srgbClr val="6AA84F"/>
              </a:solidFill>
            </a:endParaRPr>
          </a:p>
          <a:p>
            <a:pPr marL="0" lvl="0" indent="0" algn="ctr" rtl="0">
              <a:lnSpc>
                <a:spcPct val="70000"/>
              </a:lnSpc>
              <a:spcBef>
                <a:spcPts val="0"/>
              </a:spcBef>
              <a:spcAft>
                <a:spcPts val="0"/>
              </a:spcAft>
              <a:buClr>
                <a:schemeClr val="dk1"/>
              </a:buClr>
              <a:buSzPts val="1860"/>
              <a:buFont typeface="Arial"/>
              <a:buNone/>
            </a:pPr>
            <a:endParaRPr sz="1283" b="1">
              <a:solidFill>
                <a:srgbClr val="6AA84F"/>
              </a:solidFill>
            </a:endParaRPr>
          </a:p>
          <a:p>
            <a:pPr marL="0" lvl="0" indent="0" algn="l" rtl="0">
              <a:lnSpc>
                <a:spcPct val="100000"/>
              </a:lnSpc>
              <a:spcBef>
                <a:spcPts val="0"/>
              </a:spcBef>
              <a:spcAft>
                <a:spcPts val="0"/>
              </a:spcAft>
              <a:buClr>
                <a:schemeClr val="dk1"/>
              </a:buClr>
              <a:buSzPts val="1860"/>
              <a:buFont typeface="Arial"/>
              <a:buNone/>
            </a:pPr>
            <a:endParaRPr sz="462" b="1">
              <a:solidFill>
                <a:srgbClr val="6AA84F"/>
              </a:solidFill>
            </a:endParaRPr>
          </a:p>
          <a:p>
            <a:pPr marL="0" lvl="0" indent="0" algn="ctr" rtl="0">
              <a:lnSpc>
                <a:spcPct val="100000"/>
              </a:lnSpc>
              <a:spcBef>
                <a:spcPts val="0"/>
              </a:spcBef>
              <a:spcAft>
                <a:spcPts val="0"/>
              </a:spcAft>
              <a:buClr>
                <a:schemeClr val="dk1"/>
              </a:buClr>
              <a:buSzPts val="1860"/>
              <a:buFont typeface="Arial"/>
              <a:buNone/>
            </a:pPr>
            <a:r>
              <a:rPr lang="en-US" sz="2300" b="1">
                <a:solidFill>
                  <a:srgbClr val="6AA84F"/>
                </a:solidFill>
              </a:rPr>
              <a:t>What are the physical and environmental characteristics of my community that make it a good place to produce goods?</a:t>
            </a:r>
            <a:endParaRPr sz="2300" b="1">
              <a:solidFill>
                <a:srgbClr val="6AA84F"/>
              </a:solidFill>
            </a:endParaRPr>
          </a:p>
          <a:p>
            <a:pPr marL="0" lvl="0" indent="0" algn="ctr" rtl="0">
              <a:lnSpc>
                <a:spcPct val="70000"/>
              </a:lnSpc>
              <a:spcBef>
                <a:spcPts val="0"/>
              </a:spcBef>
              <a:spcAft>
                <a:spcPts val="0"/>
              </a:spcAft>
              <a:buSzPts val="1860"/>
              <a:buNone/>
            </a:pPr>
            <a:endParaRPr sz="2325" b="1">
              <a:solidFill>
                <a:srgbClr val="6AA84F"/>
              </a:solidFill>
            </a:endParaRPr>
          </a:p>
        </p:txBody>
      </p:sp>
      <p:sp>
        <p:nvSpPr>
          <p:cNvPr id="205" name="Google Shape;205;p39">
            <a:extLst>
              <a:ext uri="{C183D7F6-B498-43B3-948B-1728B52AA6E4}">
                <adec:decorative xmlns:adec="http://schemas.microsoft.com/office/drawing/2017/decorative" val="1"/>
              </a:ext>
            </a:extLst>
          </p:cNvPr>
          <p:cNvSpPr/>
          <p:nvPr/>
        </p:nvSpPr>
        <p:spPr>
          <a:xfrm>
            <a:off x="2471525" y="235825"/>
            <a:ext cx="7206900" cy="256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 name="Google Shape;206;p3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2635565" y="585609"/>
            <a:ext cx="3200406" cy="1984252"/>
          </a:xfrm>
          <a:prstGeom prst="rect">
            <a:avLst/>
          </a:prstGeom>
          <a:noFill/>
          <a:ln>
            <a:noFill/>
          </a:ln>
        </p:spPr>
      </p:pic>
      <p:pic>
        <p:nvPicPr>
          <p:cNvPr id="207" name="Google Shape;207;p39" descr="Kentucky Farms Feed Me logo">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6736850" y="443488"/>
            <a:ext cx="2537550" cy="2126375"/>
          </a:xfrm>
          <a:prstGeom prst="rect">
            <a:avLst/>
          </a:prstGeom>
          <a:noFill/>
          <a:ln>
            <a:noFill/>
          </a:ln>
        </p:spPr>
      </p:pic>
      <p:sp>
        <p:nvSpPr>
          <p:cNvPr id="208" name="Google Shape;208;p39"/>
          <p:cNvSpPr txBox="1">
            <a:spLocks noGrp="1"/>
          </p:cNvSpPr>
          <p:nvPr>
            <p:ph type="subTitle" idx="1"/>
          </p:nvPr>
        </p:nvSpPr>
        <p:spPr>
          <a:xfrm>
            <a:off x="95525" y="6266675"/>
            <a:ext cx="11987100" cy="467100"/>
          </a:xfrm>
          <a:prstGeom prst="rect">
            <a:avLst/>
          </a:prstGeom>
          <a:noFill/>
          <a:ln>
            <a:noFill/>
          </a:ln>
        </p:spPr>
        <p:txBody>
          <a:bodyPr spcFirstLastPara="1" wrap="square" lIns="91425" tIns="45700" rIns="91425" bIns="45700" anchor="t" anchorCtr="0">
            <a:normAutofit/>
          </a:bodyPr>
          <a:lstStyle/>
          <a:p>
            <a:pPr marL="0" lvl="0" indent="0" algn="r" rtl="0">
              <a:lnSpc>
                <a:spcPct val="70000"/>
              </a:lnSpc>
              <a:spcBef>
                <a:spcPts val="0"/>
              </a:spcBef>
              <a:spcAft>
                <a:spcPts val="0"/>
              </a:spcAft>
              <a:buClr>
                <a:schemeClr val="dk1"/>
              </a:buClr>
              <a:buSzPts val="1860"/>
              <a:buFont typeface="Arial"/>
              <a:buNone/>
            </a:pPr>
            <a:r>
              <a:rPr lang="en-US" sz="1000" b="1" dirty="0">
                <a:solidFill>
                  <a:schemeClr val="accent1"/>
                </a:solidFill>
              </a:rPr>
              <a:t>UNIT: HOW DOES MY COMMUNITY PROVIDE WHAT I NEED?</a:t>
            </a:r>
            <a:br>
              <a:rPr lang="en-US" sz="1000" b="1" dirty="0">
                <a:solidFill>
                  <a:srgbClr val="6AA84F"/>
                </a:solidFill>
              </a:rPr>
            </a:br>
            <a:endParaRPr sz="1000" b="1" dirty="0">
              <a:solidFill>
                <a:srgbClr val="6AA84F"/>
              </a:solidFill>
            </a:endParaRPr>
          </a:p>
          <a:p>
            <a:pPr marL="0" lvl="0" indent="0" algn="r" rtl="0">
              <a:lnSpc>
                <a:spcPct val="70000"/>
              </a:lnSpc>
              <a:spcBef>
                <a:spcPts val="0"/>
              </a:spcBef>
              <a:spcAft>
                <a:spcPts val="0"/>
              </a:spcAft>
              <a:buSzPts val="1860"/>
              <a:buNone/>
            </a:pPr>
            <a:r>
              <a:rPr lang="en-US" sz="1000" b="1" dirty="0">
                <a:solidFill>
                  <a:srgbClr val="6AA84F"/>
                </a:solidFill>
              </a:rPr>
              <a:t>Kindergarten Social Studies</a:t>
            </a:r>
            <a:endParaRPr sz="1000" b="1" dirty="0">
              <a:solidFill>
                <a:srgbClr val="6AA84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40" descr="Giant Fire Truck Floor Floor puzzle - Melissa &amp; Doug – The Red ..."/>
          <p:cNvPicPr preferRelativeResize="0"/>
          <p:nvPr/>
        </p:nvPicPr>
        <p:blipFill rotWithShape="1">
          <a:blip r:embed="rId3">
            <a:alphaModFix/>
          </a:blip>
          <a:srcRect t="27783" b="28379"/>
          <a:stretch/>
        </p:blipFill>
        <p:spPr>
          <a:xfrm>
            <a:off x="7148175" y="2147686"/>
            <a:ext cx="4009201" cy="1757499"/>
          </a:xfrm>
          <a:prstGeom prst="rect">
            <a:avLst/>
          </a:prstGeom>
          <a:noFill/>
          <a:ln>
            <a:noFill/>
          </a:ln>
        </p:spPr>
      </p:pic>
      <p:sp>
        <p:nvSpPr>
          <p:cNvPr id="214" name="Google Shape;214;p40"/>
          <p:cNvSpPr txBox="1">
            <a:spLocks noGrp="1"/>
          </p:cNvSpPr>
          <p:nvPr>
            <p:ph type="body" idx="1"/>
          </p:nvPr>
        </p:nvSpPr>
        <p:spPr>
          <a:xfrm>
            <a:off x="1011475" y="1711800"/>
            <a:ext cx="9149700" cy="4716300"/>
          </a:xfrm>
          <a:prstGeom prst="rect">
            <a:avLst/>
          </a:prstGeom>
        </p:spPr>
        <p:txBody>
          <a:bodyPr spcFirstLastPara="1" wrap="square" lIns="91425" tIns="45700" rIns="91425" bIns="45700" anchor="t" anchorCtr="0">
            <a:noAutofit/>
          </a:bodyPr>
          <a:lstStyle/>
          <a:p>
            <a:pPr marL="0" lvl="0" indent="0" algn="l" rtl="0">
              <a:lnSpc>
                <a:spcPct val="130000"/>
              </a:lnSpc>
              <a:spcBef>
                <a:spcPts val="1400"/>
              </a:spcBef>
              <a:spcAft>
                <a:spcPts val="0"/>
              </a:spcAft>
              <a:buSzPts val="770"/>
              <a:buNone/>
            </a:pPr>
            <a:r>
              <a:rPr lang="en-US" sz="2040"/>
              <a:t>Characteristics are features of people, places, and things. </a:t>
            </a:r>
            <a:endParaRPr sz="2040"/>
          </a:p>
          <a:p>
            <a:pPr marL="457200" lvl="0" indent="-338582" algn="l" rtl="0">
              <a:lnSpc>
                <a:spcPct val="130000"/>
              </a:lnSpc>
              <a:spcBef>
                <a:spcPts val="1600"/>
              </a:spcBef>
              <a:spcAft>
                <a:spcPts val="0"/>
              </a:spcAft>
              <a:buSzPts val="1732"/>
              <a:buChar char="●"/>
            </a:pPr>
            <a:r>
              <a:rPr lang="en-US" sz="2040"/>
              <a:t>Fire trucks are FAST and RED.</a:t>
            </a:r>
            <a:endParaRPr sz="2040"/>
          </a:p>
          <a:p>
            <a:pPr marL="457200" lvl="0" indent="-338582" algn="l" rtl="0">
              <a:lnSpc>
                <a:spcPct val="130000"/>
              </a:lnSpc>
              <a:spcBef>
                <a:spcPts val="0"/>
              </a:spcBef>
              <a:spcAft>
                <a:spcPts val="0"/>
              </a:spcAft>
              <a:buSzPts val="1732"/>
              <a:buChar char="●"/>
            </a:pPr>
            <a:r>
              <a:rPr lang="en-US" sz="2040"/>
              <a:t>A dog is SOFT and CUTE.</a:t>
            </a:r>
            <a:endParaRPr sz="2040"/>
          </a:p>
          <a:p>
            <a:pPr marL="457200" lvl="0" indent="-338582" algn="l" rtl="0">
              <a:lnSpc>
                <a:spcPct val="130000"/>
              </a:lnSpc>
              <a:spcBef>
                <a:spcPts val="0"/>
              </a:spcBef>
              <a:spcAft>
                <a:spcPts val="0"/>
              </a:spcAft>
              <a:buSzPts val="1732"/>
              <a:buChar char="●"/>
            </a:pPr>
            <a:r>
              <a:rPr lang="en-US" sz="2040"/>
              <a:t>People can be TALL or SHORT.</a:t>
            </a:r>
            <a:endParaRPr sz="2040"/>
          </a:p>
          <a:p>
            <a:pPr marL="457200" lvl="0" indent="-338582" algn="l" rtl="0">
              <a:lnSpc>
                <a:spcPct val="130000"/>
              </a:lnSpc>
              <a:spcBef>
                <a:spcPts val="0"/>
              </a:spcBef>
              <a:spcAft>
                <a:spcPts val="0"/>
              </a:spcAft>
              <a:buSzPts val="1732"/>
              <a:buChar char="●"/>
            </a:pPr>
            <a:r>
              <a:rPr lang="en-US" sz="2040"/>
              <a:t>Your friend might be NICE or FUNNY.</a:t>
            </a:r>
            <a:endParaRPr sz="2040"/>
          </a:p>
          <a:p>
            <a:pPr marL="0" lvl="0" indent="0" algn="l" rtl="0">
              <a:lnSpc>
                <a:spcPct val="130000"/>
              </a:lnSpc>
              <a:spcBef>
                <a:spcPts val="1600"/>
              </a:spcBef>
              <a:spcAft>
                <a:spcPts val="0"/>
              </a:spcAft>
              <a:buSzPts val="770"/>
              <a:buNone/>
            </a:pPr>
            <a:r>
              <a:rPr lang="en-US" sz="2040"/>
              <a:t>We describe things by naming their</a:t>
            </a:r>
            <a:endParaRPr sz="2040"/>
          </a:p>
          <a:p>
            <a:pPr marL="0" lvl="0" indent="0" algn="l" rtl="0">
              <a:lnSpc>
                <a:spcPct val="130000"/>
              </a:lnSpc>
              <a:spcBef>
                <a:spcPts val="0"/>
              </a:spcBef>
              <a:spcAft>
                <a:spcPts val="0"/>
              </a:spcAft>
              <a:buSzPts val="770"/>
              <a:buNone/>
            </a:pPr>
            <a:r>
              <a:rPr lang="en-US" sz="3040" b="1">
                <a:solidFill>
                  <a:schemeClr val="accent1"/>
                </a:solidFill>
              </a:rPr>
              <a:t>CHARACTERISTICS</a:t>
            </a:r>
            <a:r>
              <a:rPr lang="en-US" sz="2040"/>
              <a:t>.</a:t>
            </a:r>
            <a:endParaRPr sz="2040"/>
          </a:p>
          <a:p>
            <a:pPr marL="0" lvl="0" indent="0" algn="l" rtl="0">
              <a:lnSpc>
                <a:spcPct val="100000"/>
              </a:lnSpc>
              <a:spcBef>
                <a:spcPts val="0"/>
              </a:spcBef>
              <a:spcAft>
                <a:spcPts val="0"/>
              </a:spcAft>
              <a:buSzPts val="770"/>
              <a:buNone/>
            </a:pPr>
            <a:endParaRPr sz="2040"/>
          </a:p>
          <a:p>
            <a:pPr marL="0" lvl="0" indent="0" algn="l" rtl="0">
              <a:lnSpc>
                <a:spcPct val="130000"/>
              </a:lnSpc>
              <a:spcBef>
                <a:spcPts val="1400"/>
              </a:spcBef>
              <a:spcAft>
                <a:spcPts val="1600"/>
              </a:spcAft>
              <a:buSzPts val="770"/>
              <a:buNone/>
            </a:pPr>
            <a:r>
              <a:rPr lang="en-US" sz="2740" b="1"/>
              <a:t>The places that we live have characteristics, too!</a:t>
            </a:r>
            <a:endParaRPr sz="2740" b="1"/>
          </a:p>
        </p:txBody>
      </p:sp>
      <p:pic>
        <p:nvPicPr>
          <p:cNvPr id="215" name="Google Shape;215;p40" descr="Dog Cartoon Clip Art Free Stock Photo - Public Domain Pictures"/>
          <p:cNvPicPr preferRelativeResize="0"/>
          <p:nvPr/>
        </p:nvPicPr>
        <p:blipFill>
          <a:blip r:embed="rId4">
            <a:alphaModFix/>
          </a:blip>
          <a:stretch>
            <a:fillRect/>
          </a:stretch>
        </p:blipFill>
        <p:spPr>
          <a:xfrm>
            <a:off x="5568250" y="3195787"/>
            <a:ext cx="2516651" cy="2516675"/>
          </a:xfrm>
          <a:prstGeom prst="rect">
            <a:avLst/>
          </a:prstGeom>
          <a:noFill/>
          <a:ln>
            <a:noFill/>
          </a:ln>
        </p:spPr>
      </p:pic>
      <p:sp>
        <p:nvSpPr>
          <p:cNvPr id="216" name="Google Shape;216;p40"/>
          <p:cNvSpPr txBox="1">
            <a:spLocks noGrp="1"/>
          </p:cNvSpPr>
          <p:nvPr>
            <p:ph type="title"/>
          </p:nvPr>
        </p:nvSpPr>
        <p:spPr>
          <a:xfrm>
            <a:off x="1158300" y="355500"/>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5700" dirty="0"/>
              <a:t>What are Characteristics?</a:t>
            </a:r>
            <a:endParaRPr sz="5800" dirty="0"/>
          </a:p>
        </p:txBody>
      </p:sp>
      <p:pic>
        <p:nvPicPr>
          <p:cNvPr id="217" name="Google Shape;217;p40" descr="Kentucky Farms Feed Me logo"/>
          <p:cNvPicPr preferRelativeResize="0"/>
          <p:nvPr/>
        </p:nvPicPr>
        <p:blipFill>
          <a:blip r:embed="rId5">
            <a:alphaModFix/>
          </a:blip>
          <a:stretch>
            <a:fillRect/>
          </a:stretch>
        </p:blipFill>
        <p:spPr>
          <a:xfrm>
            <a:off x="9937575" y="131760"/>
            <a:ext cx="2033197" cy="1703725"/>
          </a:xfrm>
          <a:prstGeom prst="rect">
            <a:avLst/>
          </a:prstGeom>
          <a:noFill/>
          <a:ln>
            <a:noFill/>
          </a:ln>
        </p:spPr>
      </p:pic>
      <p:sp>
        <p:nvSpPr>
          <p:cNvPr id="218" name="Google Shape;218;p40"/>
          <p:cNvSpPr txBox="1"/>
          <p:nvPr/>
        </p:nvSpPr>
        <p:spPr>
          <a:xfrm>
            <a:off x="8267450" y="4123025"/>
            <a:ext cx="2724300" cy="1170000"/>
          </a:xfrm>
          <a:prstGeom prst="rect">
            <a:avLst/>
          </a:prstGeom>
          <a:solidFill>
            <a:schemeClr val="accent1"/>
          </a:solidFill>
          <a:ln>
            <a:noFill/>
          </a:ln>
        </p:spPr>
        <p:txBody>
          <a:bodyPr spcFirstLastPara="1" wrap="square" lIns="91425" tIns="91425" rIns="91425" bIns="91425" anchor="t" anchorCtr="0">
            <a:spAutoFit/>
          </a:bodyPr>
          <a:lstStyle/>
          <a:p>
            <a:pPr marL="0" lvl="0" indent="0" algn="ctr" rtl="0">
              <a:lnSpc>
                <a:spcPct val="115000"/>
              </a:lnSpc>
              <a:spcBef>
                <a:spcPts val="1400"/>
              </a:spcBef>
              <a:spcAft>
                <a:spcPts val="1600"/>
              </a:spcAft>
              <a:buNone/>
            </a:pPr>
            <a:r>
              <a:rPr lang="en-US" sz="1940" b="1">
                <a:solidFill>
                  <a:schemeClr val="lt1"/>
                </a:solidFill>
                <a:highlight>
                  <a:schemeClr val="accent1"/>
                </a:highlight>
                <a:latin typeface="Open Sans"/>
                <a:ea typeface="Open Sans"/>
                <a:cs typeface="Open Sans"/>
                <a:sym typeface="Open Sans"/>
              </a:rPr>
              <a:t> Can you name any characteristics of your teacher?  </a:t>
            </a:r>
            <a:endParaRPr sz="1300" b="1">
              <a:solidFill>
                <a:schemeClr val="lt1"/>
              </a:solidFill>
              <a:highlight>
                <a:schemeClr val="accent1"/>
              </a:high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1"/>
          <p:cNvSpPr txBox="1">
            <a:spLocks noGrp="1"/>
          </p:cNvSpPr>
          <p:nvPr>
            <p:ph type="title"/>
          </p:nvPr>
        </p:nvSpPr>
        <p:spPr>
          <a:xfrm>
            <a:off x="468025" y="90017"/>
            <a:ext cx="11360700" cy="9432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dirty="0"/>
              <a:t>What are Physical and Environmental Characteristics?</a:t>
            </a:r>
            <a:endParaRPr dirty="0"/>
          </a:p>
        </p:txBody>
      </p:sp>
      <p:sp>
        <p:nvSpPr>
          <p:cNvPr id="224" name="Google Shape;224;p41"/>
          <p:cNvSpPr txBox="1">
            <a:spLocks noGrp="1"/>
          </p:cNvSpPr>
          <p:nvPr>
            <p:ph type="body" idx="1"/>
          </p:nvPr>
        </p:nvSpPr>
        <p:spPr>
          <a:xfrm>
            <a:off x="719800" y="938856"/>
            <a:ext cx="5333100" cy="990600"/>
          </a:xfrm>
          <a:prstGeom prst="rect">
            <a:avLst/>
          </a:prstGeom>
        </p:spPr>
        <p:txBody>
          <a:bodyPr spcFirstLastPara="1" wrap="square" lIns="121900" tIns="121900" rIns="121900" bIns="121900" anchor="t" anchorCtr="0">
            <a:normAutofit fontScale="77500" lnSpcReduction="20000"/>
          </a:bodyPr>
          <a:lstStyle/>
          <a:p>
            <a:pPr marL="0" lvl="0" indent="0" algn="l" rtl="0">
              <a:spcBef>
                <a:spcPts val="0"/>
              </a:spcBef>
              <a:spcAft>
                <a:spcPts val="0"/>
              </a:spcAft>
              <a:buNone/>
            </a:pPr>
            <a:r>
              <a:rPr lang="en-US" sz="2600" b="1">
                <a:solidFill>
                  <a:schemeClr val="accent3"/>
                </a:solidFill>
              </a:rPr>
              <a:t>Physical</a:t>
            </a:r>
            <a:endParaRPr sz="2600" b="1">
              <a:solidFill>
                <a:schemeClr val="accent3"/>
              </a:solidFill>
            </a:endParaRPr>
          </a:p>
          <a:p>
            <a:pPr marL="0" lvl="0" indent="0" algn="l" rtl="0">
              <a:spcBef>
                <a:spcPts val="0"/>
              </a:spcBef>
              <a:spcAft>
                <a:spcPts val="1600"/>
              </a:spcAft>
              <a:buNone/>
            </a:pPr>
            <a:r>
              <a:rPr lang="en-US"/>
              <a:t>The natural features of a place.</a:t>
            </a:r>
            <a:endParaRPr/>
          </a:p>
        </p:txBody>
      </p:sp>
      <p:sp>
        <p:nvSpPr>
          <p:cNvPr id="225" name="Google Shape;225;p41"/>
          <p:cNvSpPr txBox="1">
            <a:spLocks noGrp="1"/>
          </p:cNvSpPr>
          <p:nvPr>
            <p:ph type="body" idx="2"/>
          </p:nvPr>
        </p:nvSpPr>
        <p:spPr>
          <a:xfrm>
            <a:off x="6113500" y="938850"/>
            <a:ext cx="5662800" cy="1315800"/>
          </a:xfrm>
          <a:prstGeom prst="rect">
            <a:avLst/>
          </a:prstGeom>
        </p:spPr>
        <p:txBody>
          <a:bodyPr spcFirstLastPara="1" wrap="square" lIns="121900" tIns="121900" rIns="121900" bIns="121900" anchor="t" anchorCtr="0">
            <a:normAutofit fontScale="92500" lnSpcReduction="20000"/>
          </a:bodyPr>
          <a:lstStyle/>
          <a:p>
            <a:pPr marL="0" lvl="0" indent="0" algn="l" rtl="0">
              <a:spcBef>
                <a:spcPts val="0"/>
              </a:spcBef>
              <a:spcAft>
                <a:spcPts val="0"/>
              </a:spcAft>
              <a:buNone/>
            </a:pPr>
            <a:r>
              <a:rPr lang="en-US" sz="2600" b="1">
                <a:solidFill>
                  <a:schemeClr val="accent3"/>
                </a:solidFill>
              </a:rPr>
              <a:t>Environmental</a:t>
            </a:r>
            <a:endParaRPr/>
          </a:p>
          <a:p>
            <a:pPr marL="0" lvl="0" indent="0" algn="l" rtl="0">
              <a:spcBef>
                <a:spcPts val="0"/>
              </a:spcBef>
              <a:spcAft>
                <a:spcPts val="1600"/>
              </a:spcAft>
              <a:buNone/>
            </a:pPr>
            <a:r>
              <a:rPr lang="en-US"/>
              <a:t>Things people add to help them live in that environment.</a:t>
            </a:r>
            <a:endParaRPr/>
          </a:p>
        </p:txBody>
      </p:sp>
      <p:grpSp>
        <p:nvGrpSpPr>
          <p:cNvPr id="227" name="Google Shape;227;p41" descr="illustration of bridge over a river"/>
          <p:cNvGrpSpPr/>
          <p:nvPr/>
        </p:nvGrpSpPr>
        <p:grpSpPr>
          <a:xfrm>
            <a:off x="6280925" y="1842651"/>
            <a:ext cx="5049600" cy="4011549"/>
            <a:chOff x="6322875" y="1716826"/>
            <a:chExt cx="5049600" cy="4011549"/>
          </a:xfrm>
        </p:grpSpPr>
        <p:pic>
          <p:nvPicPr>
            <p:cNvPr id="228" name="Google Shape;228;p41"/>
            <p:cNvPicPr preferRelativeResize="0"/>
            <p:nvPr/>
          </p:nvPicPr>
          <p:blipFill rotWithShape="1">
            <a:blip r:embed="rId3">
              <a:alphaModFix/>
            </a:blip>
            <a:srcRect l="45152" t="5510" r="8144" b="11618"/>
            <a:stretch/>
          </p:blipFill>
          <p:spPr>
            <a:xfrm>
              <a:off x="6838226" y="1716826"/>
              <a:ext cx="4018901" cy="4011549"/>
            </a:xfrm>
            <a:prstGeom prst="rect">
              <a:avLst/>
            </a:prstGeom>
            <a:noFill/>
            <a:ln>
              <a:noFill/>
            </a:ln>
          </p:spPr>
        </p:pic>
        <p:sp>
          <p:nvSpPr>
            <p:cNvPr id="229" name="Google Shape;229;p41"/>
            <p:cNvSpPr txBox="1"/>
            <p:nvPr/>
          </p:nvSpPr>
          <p:spPr>
            <a:xfrm>
              <a:off x="6322875" y="4278325"/>
              <a:ext cx="5049600" cy="4770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1900" b="1">
                  <a:solidFill>
                    <a:schemeClr val="lt1"/>
                  </a:solidFill>
                  <a:highlight>
                    <a:schemeClr val="accent1"/>
                  </a:highlight>
                  <a:latin typeface="Open Sans"/>
                  <a:ea typeface="Open Sans"/>
                  <a:cs typeface="Open Sans"/>
                  <a:sym typeface="Open Sans"/>
                </a:rPr>
                <a:t>Example:</a:t>
              </a:r>
              <a:r>
                <a:rPr lang="en-US" sz="1900">
                  <a:solidFill>
                    <a:schemeClr val="lt1"/>
                  </a:solidFill>
                  <a:highlight>
                    <a:schemeClr val="accent1"/>
                  </a:highlight>
                  <a:latin typeface="Open Sans"/>
                  <a:ea typeface="Open Sans"/>
                  <a:cs typeface="Open Sans"/>
                  <a:sym typeface="Open Sans"/>
                </a:rPr>
                <a:t>  Building a bridge over the river.</a:t>
              </a:r>
              <a:endParaRPr sz="1900">
                <a:solidFill>
                  <a:schemeClr val="lt1"/>
                </a:solidFill>
                <a:highlight>
                  <a:schemeClr val="accent1"/>
                </a:highlight>
                <a:latin typeface="Open Sans"/>
                <a:ea typeface="Open Sans"/>
                <a:cs typeface="Open Sans"/>
                <a:sym typeface="Open Sans"/>
              </a:endParaRPr>
            </a:p>
          </p:txBody>
        </p:sp>
      </p:grpSp>
      <p:sp>
        <p:nvSpPr>
          <p:cNvPr id="230" name="Google Shape;230;p41"/>
          <p:cNvSpPr txBox="1">
            <a:spLocks noGrp="1"/>
          </p:cNvSpPr>
          <p:nvPr>
            <p:ph type="body" idx="2"/>
          </p:nvPr>
        </p:nvSpPr>
        <p:spPr>
          <a:xfrm>
            <a:off x="61200" y="6019125"/>
            <a:ext cx="12069600" cy="597600"/>
          </a:xfrm>
          <a:prstGeom prst="rect">
            <a:avLst/>
          </a:prstGeom>
        </p:spPr>
        <p:txBody>
          <a:bodyPr spcFirstLastPara="1" wrap="square" lIns="121900" tIns="121900" rIns="121900" bIns="121900" anchor="t" anchorCtr="0">
            <a:normAutofit fontScale="40000" lnSpcReduction="20000"/>
          </a:bodyPr>
          <a:lstStyle/>
          <a:p>
            <a:pPr marL="0" lvl="0" indent="0" algn="ctr" rtl="0">
              <a:spcBef>
                <a:spcPts val="0"/>
              </a:spcBef>
              <a:spcAft>
                <a:spcPts val="1600"/>
              </a:spcAft>
              <a:buNone/>
            </a:pPr>
            <a:r>
              <a:rPr lang="en-US" sz="2300"/>
              <a:t>A river and a bridge are both features, or </a:t>
            </a:r>
            <a:r>
              <a:rPr lang="en-US" sz="2300" b="1">
                <a:solidFill>
                  <a:schemeClr val="accent1"/>
                </a:solidFill>
              </a:rPr>
              <a:t>CHARACTERISTICS</a:t>
            </a:r>
            <a:r>
              <a:rPr lang="en-US" sz="2300"/>
              <a:t>, of this town.</a:t>
            </a:r>
            <a:endParaRPr sz="2200"/>
          </a:p>
        </p:txBody>
      </p:sp>
      <p:grpSp>
        <p:nvGrpSpPr>
          <p:cNvPr id="231" name="Google Shape;231;p41" descr="image of a river"/>
          <p:cNvGrpSpPr/>
          <p:nvPr/>
        </p:nvGrpSpPr>
        <p:grpSpPr>
          <a:xfrm>
            <a:off x="908475" y="2036125"/>
            <a:ext cx="4117075" cy="4058175"/>
            <a:chOff x="656800" y="1889325"/>
            <a:chExt cx="4117075" cy="4058175"/>
          </a:xfrm>
        </p:grpSpPr>
        <p:sp>
          <p:nvSpPr>
            <p:cNvPr id="232" name="Google Shape;232;p41"/>
            <p:cNvSpPr txBox="1"/>
            <p:nvPr/>
          </p:nvSpPr>
          <p:spPr>
            <a:xfrm>
              <a:off x="656800" y="1889325"/>
              <a:ext cx="1681500" cy="1486200"/>
            </a:xfrm>
            <a:prstGeom prst="rect">
              <a:avLst/>
            </a:prstGeom>
            <a:solidFill>
              <a:schemeClr val="accent1"/>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US" sz="1900" b="1">
                  <a:solidFill>
                    <a:schemeClr val="lt1"/>
                  </a:solidFill>
                  <a:highlight>
                    <a:schemeClr val="accent1"/>
                  </a:highlight>
                  <a:latin typeface="Open Sans"/>
                  <a:ea typeface="Open Sans"/>
                  <a:cs typeface="Open Sans"/>
                  <a:sym typeface="Open Sans"/>
                </a:rPr>
                <a:t>Example</a:t>
              </a:r>
              <a:r>
                <a:rPr lang="en-US" sz="1900">
                  <a:solidFill>
                    <a:schemeClr val="lt1"/>
                  </a:solidFill>
                  <a:highlight>
                    <a:schemeClr val="accent1"/>
                  </a:highlight>
                  <a:latin typeface="Open Sans"/>
                  <a:ea typeface="Open Sans"/>
                  <a:cs typeface="Open Sans"/>
                  <a:sym typeface="Open Sans"/>
                </a:rPr>
                <a:t>: A river running through town.</a:t>
              </a:r>
              <a:endParaRPr sz="1900">
                <a:solidFill>
                  <a:schemeClr val="lt1"/>
                </a:solidFill>
                <a:highlight>
                  <a:schemeClr val="accent1"/>
                </a:highlight>
                <a:latin typeface="Open Sans"/>
                <a:ea typeface="Open Sans"/>
                <a:cs typeface="Open Sans"/>
                <a:sym typeface="Open Sans"/>
              </a:endParaRPr>
            </a:p>
          </p:txBody>
        </p:sp>
        <p:pic>
          <p:nvPicPr>
            <p:cNvPr id="233" name="Google Shape;233;p41"/>
            <p:cNvPicPr preferRelativeResize="0"/>
            <p:nvPr/>
          </p:nvPicPr>
          <p:blipFill rotWithShape="1">
            <a:blip r:embed="rId4">
              <a:alphaModFix/>
            </a:blip>
            <a:srcRect l="5504" t="35165" r="60435"/>
            <a:stretch/>
          </p:blipFill>
          <p:spPr>
            <a:xfrm>
              <a:off x="1140400" y="2057100"/>
              <a:ext cx="3633475" cy="3890400"/>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31"/>
                                        </p:tgtEl>
                                        <p:attrNameLst>
                                          <p:attrName>style.visibility</p:attrName>
                                        </p:attrNameLst>
                                      </p:cBhvr>
                                      <p:to>
                                        <p:strVal val="visible"/>
                                      </p:to>
                                    </p:set>
                                    <p:animEffect transition="in" filter="fade">
                                      <p:cBhvr>
                                        <p:cTn id="10" dur="1000"/>
                                        <p:tgtEl>
                                          <p:spTgt spid="2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5"/>
                                        </p:tgtEl>
                                        <p:attrNameLst>
                                          <p:attrName>style.visibility</p:attrName>
                                        </p:attrNameLst>
                                      </p:cBhvr>
                                      <p:to>
                                        <p:strVal val="visible"/>
                                      </p:to>
                                    </p:set>
                                  </p:childTnLst>
                                </p:cTn>
                              </p:par>
                            </p:childTnLst>
                          </p:cTn>
                        </p:par>
                        <p:par>
                          <p:cTn id="15" fill="hold">
                            <p:stCondLst>
                              <p:cond delay="0"/>
                            </p:stCondLst>
                            <p:childTnLst>
                              <p:par>
                                <p:cTn id="16" presetID="10" presetClass="entr" presetSubtype="0" fill="hold" nodeType="afterEffect">
                                  <p:stCondLst>
                                    <p:cond delay="0"/>
                                  </p:stCondLst>
                                  <p:childTnLst>
                                    <p:set>
                                      <p:cBhvr>
                                        <p:cTn id="17" dur="1" fill="hold">
                                          <p:stCondLst>
                                            <p:cond delay="0"/>
                                          </p:stCondLst>
                                        </p:cTn>
                                        <p:tgtEl>
                                          <p:spTgt spid="227"/>
                                        </p:tgtEl>
                                        <p:attrNameLst>
                                          <p:attrName>style.visibility</p:attrName>
                                        </p:attrNameLst>
                                      </p:cBhvr>
                                      <p:to>
                                        <p:strVal val="visible"/>
                                      </p:to>
                                    </p:set>
                                    <p:animEffect transition="in" filter="fade">
                                      <p:cBhvr>
                                        <p:cTn id="18" dur="1000"/>
                                        <p:tgtEl>
                                          <p:spTgt spid="227"/>
                                        </p:tgtEl>
                                      </p:cBhvr>
                                    </p:animEffect>
                                  </p:childTnLst>
                                </p:cTn>
                              </p:par>
                            </p:childTnLst>
                          </p:cTn>
                        </p:par>
                        <p:par>
                          <p:cTn id="19" fill="hold">
                            <p:stCondLst>
                              <p:cond delay="1000"/>
                            </p:stCondLst>
                            <p:childTnLst>
                              <p:par>
                                <p:cTn id="20" presetID="1" presetClass="entr" presetSubtype="0" fill="hold" nodeType="afterEffect">
                                  <p:stCondLst>
                                    <p:cond delay="0"/>
                                  </p:stCondLst>
                                  <p:childTnLst>
                                    <p:set>
                                      <p:cBhvr>
                                        <p:cTn id="21" dur="1" fill="hold">
                                          <p:stCondLst>
                                            <p:cond delay="0"/>
                                          </p:stCondLst>
                                        </p:cTn>
                                        <p:tgtEl>
                                          <p:spTgt spid="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2" descr="Image of Kentucky with different images of Kentucky products within it, including horses, cows, lumber, corn and chickens."/>
          <p:cNvPicPr preferRelativeResize="0"/>
          <p:nvPr/>
        </p:nvPicPr>
        <p:blipFill>
          <a:blip r:embed="rId3">
            <a:alphaModFix/>
          </a:blip>
          <a:stretch>
            <a:fillRect/>
          </a:stretch>
        </p:blipFill>
        <p:spPr>
          <a:xfrm>
            <a:off x="388689" y="1146575"/>
            <a:ext cx="11414615" cy="5333875"/>
          </a:xfrm>
          <a:prstGeom prst="rect">
            <a:avLst/>
          </a:prstGeom>
          <a:noFill/>
          <a:ln>
            <a:noFill/>
          </a:ln>
        </p:spPr>
      </p:pic>
      <p:sp>
        <p:nvSpPr>
          <p:cNvPr id="239" name="Google Shape;239;p42"/>
          <p:cNvSpPr txBox="1">
            <a:spLocks noGrp="1"/>
          </p:cNvSpPr>
          <p:nvPr>
            <p:ph type="title"/>
          </p:nvPr>
        </p:nvSpPr>
        <p:spPr>
          <a:xfrm>
            <a:off x="428750" y="-52425"/>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Welcome to Kentucky!</a:t>
            </a:r>
            <a:endParaRPr dirty="0"/>
          </a:p>
        </p:txBody>
      </p:sp>
      <p:sp>
        <p:nvSpPr>
          <p:cNvPr id="240" name="Google Shape;240;p42"/>
          <p:cNvSpPr txBox="1">
            <a:spLocks noGrp="1"/>
          </p:cNvSpPr>
          <p:nvPr>
            <p:ph type="body" idx="1"/>
          </p:nvPr>
        </p:nvSpPr>
        <p:spPr>
          <a:xfrm>
            <a:off x="428750" y="1023500"/>
            <a:ext cx="6943200" cy="3013800"/>
          </a:xfrm>
          <a:prstGeom prst="rect">
            <a:avLst/>
          </a:prstGeom>
        </p:spPr>
        <p:txBody>
          <a:bodyPr spcFirstLastPara="1" wrap="square" lIns="91425" tIns="45700" rIns="91425" bIns="45700" anchor="t" anchorCtr="0">
            <a:normAutofit lnSpcReduction="10000"/>
          </a:bodyPr>
          <a:lstStyle/>
          <a:p>
            <a:pPr marL="0" lvl="0" indent="0" algn="l" rtl="0">
              <a:lnSpc>
                <a:spcPct val="100000"/>
              </a:lnSpc>
              <a:spcBef>
                <a:spcPts val="0"/>
              </a:spcBef>
              <a:spcAft>
                <a:spcPts val="0"/>
              </a:spcAft>
              <a:buNone/>
            </a:pPr>
            <a:r>
              <a:rPr lang="en-US"/>
              <a:t>Let’s learn what characteristics make Kentucky different from other states!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Kentucky has its own climate, land, and </a:t>
            </a:r>
            <a:endParaRPr/>
          </a:p>
          <a:p>
            <a:pPr marL="0" lvl="0" indent="0" algn="l" rtl="0">
              <a:lnSpc>
                <a:spcPct val="100000"/>
              </a:lnSpc>
              <a:spcBef>
                <a:spcPts val="0"/>
              </a:spcBef>
              <a:spcAft>
                <a:spcPts val="0"/>
              </a:spcAft>
              <a:buNone/>
            </a:pPr>
            <a:r>
              <a:rPr lang="en-US"/>
              <a:t>natural resources.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n-US"/>
              <a:t>This affects the way we work and live</a:t>
            </a:r>
            <a:endParaRPr/>
          </a:p>
          <a:p>
            <a:pPr marL="0" lvl="0" indent="0" algn="l" rtl="0">
              <a:lnSpc>
                <a:spcPct val="100000"/>
              </a:lnSpc>
              <a:spcBef>
                <a:spcPts val="0"/>
              </a:spcBef>
              <a:spcAft>
                <a:spcPts val="0"/>
              </a:spcAft>
              <a:buNone/>
            </a:pPr>
            <a:r>
              <a:rPr lang="en-US"/>
              <a:t>here in our state.</a:t>
            </a:r>
            <a:endParaRPr/>
          </a:p>
          <a:p>
            <a:pPr marL="0" lvl="0" indent="0" algn="l" rtl="0">
              <a:lnSpc>
                <a:spcPct val="100000"/>
              </a:lnSpc>
              <a:spcBef>
                <a:spcPts val="0"/>
              </a:spcBef>
              <a:spcAft>
                <a:spcPts val="0"/>
              </a:spcAft>
              <a:buNone/>
            </a:pPr>
            <a:endParaRPr/>
          </a:p>
        </p:txBody>
      </p:sp>
      <p:pic>
        <p:nvPicPr>
          <p:cNvPr id="241" name="Google Shape;241;p42" descr="Kentucky Farms Feed Me logo"/>
          <p:cNvPicPr preferRelativeResize="0"/>
          <p:nvPr/>
        </p:nvPicPr>
        <p:blipFill>
          <a:blip r:embed="rId4">
            <a:alphaModFix/>
          </a:blip>
          <a:stretch>
            <a:fillRect/>
          </a:stretch>
        </p:blipFill>
        <p:spPr>
          <a:xfrm>
            <a:off x="10281826" y="64323"/>
            <a:ext cx="1739775" cy="14578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5"/>
        <p:cNvGrpSpPr/>
        <p:nvPr/>
      </p:nvGrpSpPr>
      <p:grpSpPr>
        <a:xfrm>
          <a:off x="0" y="0"/>
          <a:ext cx="0" cy="0"/>
          <a:chOff x="0" y="0"/>
          <a:chExt cx="0" cy="0"/>
        </a:xfrm>
      </p:grpSpPr>
      <p:sp>
        <p:nvSpPr>
          <p:cNvPr id="246" name="Google Shape;246;p43"/>
          <p:cNvSpPr txBox="1">
            <a:spLocks noGrp="1"/>
          </p:cNvSpPr>
          <p:nvPr>
            <p:ph type="title"/>
          </p:nvPr>
        </p:nvSpPr>
        <p:spPr>
          <a:xfrm>
            <a:off x="428750" y="-52425"/>
            <a:ext cx="98754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Regions of Kentucky</a:t>
            </a:r>
            <a:endParaRPr dirty="0"/>
          </a:p>
        </p:txBody>
      </p:sp>
      <p:sp>
        <p:nvSpPr>
          <p:cNvPr id="247" name="Google Shape;247;p43"/>
          <p:cNvSpPr txBox="1">
            <a:spLocks noGrp="1"/>
          </p:cNvSpPr>
          <p:nvPr>
            <p:ph type="body" idx="1"/>
          </p:nvPr>
        </p:nvSpPr>
        <p:spPr>
          <a:xfrm>
            <a:off x="428750" y="1141550"/>
            <a:ext cx="5945700" cy="4087800"/>
          </a:xfrm>
          <a:prstGeom prst="rect">
            <a:avLst/>
          </a:prstGeom>
        </p:spPr>
        <p:txBody>
          <a:bodyPr spcFirstLastPara="1" wrap="square" lIns="91425" tIns="45700" rIns="91425" bIns="45700" anchor="t" anchorCtr="0">
            <a:noAutofit/>
          </a:bodyPr>
          <a:lstStyle/>
          <a:p>
            <a:pPr marL="0" lvl="0" indent="0" algn="l" rtl="0">
              <a:lnSpc>
                <a:spcPct val="140000"/>
              </a:lnSpc>
              <a:spcBef>
                <a:spcPts val="0"/>
              </a:spcBef>
              <a:spcAft>
                <a:spcPts val="0"/>
              </a:spcAft>
              <a:buSzPts val="935"/>
              <a:buNone/>
            </a:pPr>
            <a:r>
              <a:rPr lang="en-US" sz="2640"/>
              <a:t>Kentucky has 5 regions.</a:t>
            </a:r>
            <a:endParaRPr sz="2640"/>
          </a:p>
          <a:p>
            <a:pPr marL="0" lvl="0" indent="0" algn="l" rtl="0">
              <a:lnSpc>
                <a:spcPct val="140000"/>
              </a:lnSpc>
              <a:spcBef>
                <a:spcPts val="0"/>
              </a:spcBef>
              <a:spcAft>
                <a:spcPts val="0"/>
              </a:spcAft>
              <a:buSzPts val="935"/>
              <a:buNone/>
            </a:pPr>
            <a:r>
              <a:rPr lang="en-US" sz="2640"/>
              <a:t>Click on each region to learn more!</a:t>
            </a:r>
            <a:endParaRPr sz="2640"/>
          </a:p>
          <a:p>
            <a:pPr marL="0" lvl="0" indent="0" algn="l" rtl="0">
              <a:lnSpc>
                <a:spcPct val="140000"/>
              </a:lnSpc>
              <a:spcBef>
                <a:spcPts val="0"/>
              </a:spcBef>
              <a:spcAft>
                <a:spcPts val="0"/>
              </a:spcAft>
              <a:buSzPts val="935"/>
              <a:buNone/>
            </a:pPr>
            <a:r>
              <a:rPr lang="en-US" sz="2640"/>
              <a:t>Color your map as we go along.</a:t>
            </a:r>
            <a:endParaRPr sz="2840"/>
          </a:p>
          <a:p>
            <a:pPr marL="0" lvl="0" indent="0" algn="l" rtl="0">
              <a:lnSpc>
                <a:spcPct val="140000"/>
              </a:lnSpc>
              <a:spcBef>
                <a:spcPts val="0"/>
              </a:spcBef>
              <a:spcAft>
                <a:spcPts val="0"/>
              </a:spcAft>
              <a:buSzPts val="935"/>
              <a:buNone/>
            </a:pPr>
            <a:endParaRPr sz="2640"/>
          </a:p>
          <a:p>
            <a:pPr marL="0" lvl="0" indent="0" algn="l" rtl="0">
              <a:lnSpc>
                <a:spcPct val="140000"/>
              </a:lnSpc>
              <a:spcBef>
                <a:spcPts val="0"/>
              </a:spcBef>
              <a:spcAft>
                <a:spcPts val="0"/>
              </a:spcAft>
              <a:buSzPts val="935"/>
              <a:buNone/>
            </a:pPr>
            <a:r>
              <a:rPr lang="en-US" sz="2640"/>
              <a:t>Draw a          in the </a:t>
            </a:r>
            <a:endParaRPr sz="2640"/>
          </a:p>
          <a:p>
            <a:pPr marL="0" lvl="0" indent="0" algn="l" rtl="0">
              <a:lnSpc>
                <a:spcPct val="140000"/>
              </a:lnSpc>
              <a:spcBef>
                <a:spcPts val="0"/>
              </a:spcBef>
              <a:spcAft>
                <a:spcPts val="0"/>
              </a:spcAft>
              <a:buSzPts val="935"/>
              <a:buNone/>
            </a:pPr>
            <a:r>
              <a:rPr lang="en-US" sz="2640"/>
              <a:t>region where </a:t>
            </a:r>
            <a:endParaRPr sz="2640"/>
          </a:p>
          <a:p>
            <a:pPr marL="0" lvl="0" indent="0" algn="l" rtl="0">
              <a:lnSpc>
                <a:spcPct val="140000"/>
              </a:lnSpc>
              <a:spcBef>
                <a:spcPts val="0"/>
              </a:spcBef>
              <a:spcAft>
                <a:spcPts val="0"/>
              </a:spcAft>
              <a:buSzPts val="935"/>
              <a:buNone/>
            </a:pPr>
            <a:r>
              <a:rPr lang="en-US" sz="2640"/>
              <a:t>you live!</a:t>
            </a:r>
            <a:endParaRPr sz="2640"/>
          </a:p>
        </p:txBody>
      </p:sp>
      <p:pic>
        <p:nvPicPr>
          <p:cNvPr id="248" name="Google Shape;248;p43" descr="Kentucky Farms Feed Me logo"/>
          <p:cNvPicPr preferRelativeResize="0"/>
          <p:nvPr/>
        </p:nvPicPr>
        <p:blipFill>
          <a:blip r:embed="rId4">
            <a:alphaModFix/>
          </a:blip>
          <a:stretch>
            <a:fillRect/>
          </a:stretch>
        </p:blipFill>
        <p:spPr>
          <a:xfrm>
            <a:off x="10281826" y="64323"/>
            <a:ext cx="1739775" cy="1457850"/>
          </a:xfrm>
          <a:prstGeom prst="rect">
            <a:avLst/>
          </a:prstGeom>
          <a:noFill/>
          <a:ln>
            <a:noFill/>
          </a:ln>
        </p:spPr>
      </p:pic>
      <p:sp>
        <p:nvSpPr>
          <p:cNvPr id="249" name="Google Shape;249;p43">
            <a:hlinkClick r:id="" action="ppaction://noaction"/>
            <a:extLst>
              <a:ext uri="{C183D7F6-B498-43B3-948B-1728B52AA6E4}">
                <adec:decorative xmlns:adec="http://schemas.microsoft.com/office/drawing/2017/decorative" val="1"/>
              </a:ext>
            </a:extLst>
          </p:cNvPr>
          <p:cNvSpPr/>
          <p:nvPr/>
        </p:nvSpPr>
        <p:spPr>
          <a:xfrm>
            <a:off x="3486300" y="3171100"/>
            <a:ext cx="2626675" cy="2139550"/>
          </a:xfrm>
          <a:custGeom>
            <a:avLst/>
            <a:gdLst/>
            <a:ahLst/>
            <a:cxnLst/>
            <a:rect l="l" t="t" r="r" b="b"/>
            <a:pathLst>
              <a:path w="105067" h="85582" extrusionOk="0">
                <a:moveTo>
                  <a:pt x="54253" y="25981"/>
                </a:moveTo>
                <a:lnTo>
                  <a:pt x="57692" y="18339"/>
                </a:lnTo>
                <a:lnTo>
                  <a:pt x="64187" y="12608"/>
                </a:lnTo>
                <a:lnTo>
                  <a:pt x="77559" y="21778"/>
                </a:lnTo>
                <a:lnTo>
                  <a:pt x="81761" y="17575"/>
                </a:lnTo>
                <a:lnTo>
                  <a:pt x="92077" y="0"/>
                </a:lnTo>
                <a:lnTo>
                  <a:pt x="105067" y="47758"/>
                </a:lnTo>
                <a:lnTo>
                  <a:pt x="102393" y="71064"/>
                </a:lnTo>
                <a:lnTo>
                  <a:pt x="55017" y="85582"/>
                </a:lnTo>
                <a:lnTo>
                  <a:pt x="23688" y="80615"/>
                </a:lnTo>
                <a:lnTo>
                  <a:pt x="24834" y="68389"/>
                </a:lnTo>
                <a:lnTo>
                  <a:pt x="0" y="36296"/>
                </a:lnTo>
                <a:lnTo>
                  <a:pt x="16429" y="19485"/>
                </a:lnTo>
                <a:lnTo>
                  <a:pt x="36678" y="14519"/>
                </a:lnTo>
                <a:close/>
              </a:path>
            </a:pathLst>
          </a:custGeom>
          <a:noFill/>
          <a:ln>
            <a:noFill/>
          </a:ln>
        </p:spPr>
        <p:txBody>
          <a:bodyPr/>
          <a:lstStyle/>
          <a:p>
            <a:endParaRPr lang="en-US"/>
          </a:p>
        </p:txBody>
      </p:sp>
      <p:sp>
        <p:nvSpPr>
          <p:cNvPr id="250" name="Google Shape;250;p43">
            <a:hlinkClick r:id="" action="ppaction://noaction"/>
            <a:extLst>
              <a:ext uri="{C183D7F6-B498-43B3-948B-1728B52AA6E4}">
                <adec:decorative xmlns:adec="http://schemas.microsoft.com/office/drawing/2017/decorative" val="1"/>
              </a:ext>
            </a:extLst>
          </p:cNvPr>
          <p:cNvSpPr/>
          <p:nvPr/>
        </p:nvSpPr>
        <p:spPr>
          <a:xfrm>
            <a:off x="6179850" y="1442275"/>
            <a:ext cx="3600925" cy="2875025"/>
          </a:xfrm>
          <a:custGeom>
            <a:avLst/>
            <a:gdLst/>
            <a:ahLst/>
            <a:cxnLst/>
            <a:rect l="l" t="t" r="r" b="b"/>
            <a:pathLst>
              <a:path w="144037" h="115001" extrusionOk="0">
                <a:moveTo>
                  <a:pt x="0" y="80233"/>
                </a:moveTo>
                <a:lnTo>
                  <a:pt x="11844" y="56163"/>
                </a:lnTo>
                <a:lnTo>
                  <a:pt x="25980" y="30947"/>
                </a:lnTo>
                <a:lnTo>
                  <a:pt x="57691" y="22160"/>
                </a:lnTo>
                <a:lnTo>
                  <a:pt x="56545" y="2675"/>
                </a:lnTo>
                <a:lnTo>
                  <a:pt x="73737" y="0"/>
                </a:lnTo>
                <a:lnTo>
                  <a:pt x="110415" y="29037"/>
                </a:lnTo>
                <a:lnTo>
                  <a:pt x="144037" y="24834"/>
                </a:lnTo>
                <a:lnTo>
                  <a:pt x="135249" y="50050"/>
                </a:lnTo>
                <a:lnTo>
                  <a:pt x="120731" y="45466"/>
                </a:lnTo>
                <a:lnTo>
                  <a:pt x="115000" y="62276"/>
                </a:lnTo>
                <a:lnTo>
                  <a:pt x="122259" y="68771"/>
                </a:lnTo>
                <a:lnTo>
                  <a:pt x="100482" y="80997"/>
                </a:lnTo>
                <a:lnTo>
                  <a:pt x="92841" y="106977"/>
                </a:lnTo>
                <a:lnTo>
                  <a:pt x="51960" y="115001"/>
                </a:lnTo>
                <a:lnTo>
                  <a:pt x="23687" y="109652"/>
                </a:lnTo>
                <a:close/>
              </a:path>
            </a:pathLst>
          </a:custGeom>
          <a:noFill/>
          <a:ln>
            <a:noFill/>
          </a:ln>
        </p:spPr>
        <p:txBody>
          <a:bodyPr/>
          <a:lstStyle/>
          <a:p>
            <a:endParaRPr lang="en-US"/>
          </a:p>
        </p:txBody>
      </p:sp>
      <p:sp>
        <p:nvSpPr>
          <p:cNvPr id="251" name="Google Shape;251;p43">
            <a:hlinkClick r:id="" action="ppaction://noaction"/>
            <a:extLst>
              <a:ext uri="{C183D7F6-B498-43B3-948B-1728B52AA6E4}">
                <adec:decorative xmlns:adec="http://schemas.microsoft.com/office/drawing/2017/decorative" val="1"/>
              </a:ext>
            </a:extLst>
          </p:cNvPr>
          <p:cNvSpPr/>
          <p:nvPr/>
        </p:nvSpPr>
        <p:spPr>
          <a:xfrm>
            <a:off x="7536150" y="2110900"/>
            <a:ext cx="3581825" cy="3658225"/>
          </a:xfrm>
          <a:custGeom>
            <a:avLst/>
            <a:gdLst/>
            <a:ahLst/>
            <a:cxnLst/>
            <a:rect l="l" t="t" r="r" b="b"/>
            <a:pathLst>
              <a:path w="143273" h="146329" extrusionOk="0">
                <a:moveTo>
                  <a:pt x="0" y="146329"/>
                </a:moveTo>
                <a:lnTo>
                  <a:pt x="96662" y="0"/>
                </a:lnTo>
                <a:lnTo>
                  <a:pt x="143273" y="79086"/>
                </a:lnTo>
                <a:lnTo>
                  <a:pt x="66097" y="146329"/>
                </a:lnTo>
                <a:close/>
              </a:path>
            </a:pathLst>
          </a:custGeom>
          <a:noFill/>
          <a:ln>
            <a:noFill/>
          </a:ln>
        </p:spPr>
        <p:txBody>
          <a:bodyPr/>
          <a:lstStyle/>
          <a:p>
            <a:endParaRPr lang="en-US"/>
          </a:p>
        </p:txBody>
      </p:sp>
      <p:sp>
        <p:nvSpPr>
          <p:cNvPr id="252" name="Google Shape;252;p43">
            <a:hlinkClick r:id="" action="ppaction://noaction"/>
            <a:extLst>
              <a:ext uri="{C183D7F6-B498-43B3-948B-1728B52AA6E4}">
                <adec:decorative xmlns:adec="http://schemas.microsoft.com/office/drawing/2017/decorative" val="1"/>
              </a:ext>
            </a:extLst>
          </p:cNvPr>
          <p:cNvSpPr/>
          <p:nvPr/>
        </p:nvSpPr>
        <p:spPr>
          <a:xfrm>
            <a:off x="3152000" y="3448100"/>
            <a:ext cx="5100525" cy="2407000"/>
          </a:xfrm>
          <a:custGeom>
            <a:avLst/>
            <a:gdLst/>
            <a:ahLst/>
            <a:cxnLst/>
            <a:rect l="l" t="t" r="r" b="b"/>
            <a:pathLst>
              <a:path w="204021" h="96280" extrusionOk="0">
                <a:moveTo>
                  <a:pt x="112326" y="0"/>
                </a:moveTo>
                <a:lnTo>
                  <a:pt x="122260" y="40499"/>
                </a:lnTo>
                <a:lnTo>
                  <a:pt x="118821" y="49286"/>
                </a:lnTo>
                <a:lnTo>
                  <a:pt x="120732" y="65333"/>
                </a:lnTo>
                <a:lnTo>
                  <a:pt x="90167" y="72592"/>
                </a:lnTo>
                <a:lnTo>
                  <a:pt x="65333" y="79469"/>
                </a:lnTo>
                <a:lnTo>
                  <a:pt x="34386" y="73738"/>
                </a:lnTo>
                <a:lnTo>
                  <a:pt x="31329" y="56927"/>
                </a:lnTo>
                <a:lnTo>
                  <a:pt x="20249" y="34768"/>
                </a:lnTo>
                <a:lnTo>
                  <a:pt x="1146" y="43555"/>
                </a:lnTo>
                <a:lnTo>
                  <a:pt x="0" y="62276"/>
                </a:lnTo>
                <a:lnTo>
                  <a:pt x="10316" y="63804"/>
                </a:lnTo>
                <a:lnTo>
                  <a:pt x="27509" y="96280"/>
                </a:lnTo>
                <a:lnTo>
                  <a:pt x="170017" y="92841"/>
                </a:lnTo>
                <a:lnTo>
                  <a:pt x="181479" y="62276"/>
                </a:lnTo>
                <a:lnTo>
                  <a:pt x="204021" y="35532"/>
                </a:lnTo>
                <a:lnTo>
                  <a:pt x="172692" y="41263"/>
                </a:lnTo>
                <a:lnTo>
                  <a:pt x="147094" y="37824"/>
                </a:lnTo>
                <a:lnTo>
                  <a:pt x="132575" y="27126"/>
                </a:lnTo>
                <a:lnTo>
                  <a:pt x="125698" y="17193"/>
                </a:lnTo>
                <a:lnTo>
                  <a:pt x="121114" y="764"/>
                </a:lnTo>
                <a:close/>
              </a:path>
            </a:pathLst>
          </a:custGeom>
          <a:noFill/>
          <a:ln>
            <a:noFill/>
          </a:ln>
        </p:spPr>
        <p:txBody>
          <a:bodyPr/>
          <a:lstStyle/>
          <a:p>
            <a:endParaRPr lang="en-US"/>
          </a:p>
        </p:txBody>
      </p:sp>
      <p:sp>
        <p:nvSpPr>
          <p:cNvPr id="253" name="Google Shape;253;p43">
            <a:hlinkClick r:id="" action="ppaction://noaction"/>
            <a:extLst>
              <a:ext uri="{C183D7F6-B498-43B3-948B-1728B52AA6E4}">
                <adec:decorative xmlns:adec="http://schemas.microsoft.com/office/drawing/2017/decorative" val="1"/>
              </a:ext>
            </a:extLst>
          </p:cNvPr>
          <p:cNvSpPr/>
          <p:nvPr/>
        </p:nvSpPr>
        <p:spPr>
          <a:xfrm>
            <a:off x="1719275" y="4823525"/>
            <a:ext cx="1919850" cy="1232150"/>
          </a:xfrm>
          <a:custGeom>
            <a:avLst/>
            <a:gdLst/>
            <a:ahLst/>
            <a:cxnLst/>
            <a:rect l="l" t="t" r="r" b="b"/>
            <a:pathLst>
              <a:path w="76794" h="49286" extrusionOk="0">
                <a:moveTo>
                  <a:pt x="29801" y="0"/>
                </a:moveTo>
                <a:lnTo>
                  <a:pt x="20249" y="11462"/>
                </a:lnTo>
                <a:lnTo>
                  <a:pt x="25598" y="18721"/>
                </a:lnTo>
                <a:lnTo>
                  <a:pt x="0" y="46229"/>
                </a:lnTo>
                <a:lnTo>
                  <a:pt x="76794" y="49286"/>
                </a:lnTo>
                <a:lnTo>
                  <a:pt x="74120" y="36296"/>
                </a:lnTo>
                <a:lnTo>
                  <a:pt x="63040" y="12990"/>
                </a:lnTo>
                <a:lnTo>
                  <a:pt x="53489" y="13372"/>
                </a:lnTo>
                <a:lnTo>
                  <a:pt x="42409" y="3821"/>
                </a:lnTo>
                <a:close/>
              </a:path>
            </a:pathLst>
          </a:custGeom>
          <a:noFill/>
          <a:ln>
            <a:noFill/>
          </a:ln>
        </p:spPr>
        <p:txBody>
          <a:bodyPr/>
          <a:lstStyle/>
          <a:p>
            <a:endParaRPr lang="en-US"/>
          </a:p>
        </p:txBody>
      </p:sp>
      <p:grpSp>
        <p:nvGrpSpPr>
          <p:cNvPr id="254" name="Google Shape;254;p43" descr="smiley face"/>
          <p:cNvGrpSpPr/>
          <p:nvPr/>
        </p:nvGrpSpPr>
        <p:grpSpPr>
          <a:xfrm>
            <a:off x="1719282" y="3268758"/>
            <a:ext cx="687691" cy="692548"/>
            <a:chOff x="1938500" y="4264700"/>
            <a:chExt cx="545700" cy="545700"/>
          </a:xfrm>
        </p:grpSpPr>
        <p:sp>
          <p:nvSpPr>
            <p:cNvPr id="255" name="Google Shape;255;p43"/>
            <p:cNvSpPr/>
            <p:nvPr/>
          </p:nvSpPr>
          <p:spPr>
            <a:xfrm>
              <a:off x="1938500" y="4264700"/>
              <a:ext cx="545700" cy="545700"/>
            </a:xfrm>
            <a:prstGeom prst="ellipse">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6" name="Google Shape;256;p43"/>
            <p:cNvSpPr/>
            <p:nvPr/>
          </p:nvSpPr>
          <p:spPr>
            <a:xfrm>
              <a:off x="2074925" y="4405900"/>
              <a:ext cx="52800" cy="57600"/>
            </a:xfrm>
            <a:prstGeom prst="ellipse">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7" name="Google Shape;257;p43"/>
            <p:cNvSpPr/>
            <p:nvPr/>
          </p:nvSpPr>
          <p:spPr>
            <a:xfrm>
              <a:off x="2270400" y="4405900"/>
              <a:ext cx="52800" cy="57600"/>
            </a:xfrm>
            <a:prstGeom prst="ellipse">
              <a:avLst/>
            </a:prstGeom>
            <a:solidFill>
              <a:schemeClr val="dk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258" name="Google Shape;258;p43"/>
            <p:cNvSpPr/>
            <p:nvPr/>
          </p:nvSpPr>
          <p:spPr>
            <a:xfrm rot="10800000">
              <a:off x="2089700" y="4463493"/>
              <a:ext cx="243300" cy="239400"/>
            </a:xfrm>
            <a:prstGeom prst="blockArc">
              <a:avLst>
                <a:gd name="adj1" fmla="val 10800000"/>
                <a:gd name="adj2" fmla="val 73099"/>
                <a:gd name="adj3" fmla="val 4573"/>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
        <p:cNvGrpSpPr/>
        <p:nvPr/>
      </p:nvGrpSpPr>
      <p:grpSpPr>
        <a:xfrm>
          <a:off x="0" y="0"/>
          <a:ext cx="0" cy="0"/>
          <a:chOff x="0" y="0"/>
          <a:chExt cx="0" cy="0"/>
        </a:xfrm>
      </p:grpSpPr>
      <p:sp>
        <p:nvSpPr>
          <p:cNvPr id="263" name="Google Shape;263;p44"/>
          <p:cNvSpPr txBox="1">
            <a:spLocks noGrp="1"/>
          </p:cNvSpPr>
          <p:nvPr>
            <p:ph type="title"/>
          </p:nvPr>
        </p:nvSpPr>
        <p:spPr>
          <a:xfrm>
            <a:off x="4441783" y="609600"/>
            <a:ext cx="6693061" cy="135636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US" sz="6000" b="1" dirty="0"/>
              <a:t>Climate</a:t>
            </a:r>
            <a:endParaRPr sz="6000" dirty="0"/>
          </a:p>
        </p:txBody>
      </p:sp>
      <p:pic>
        <p:nvPicPr>
          <p:cNvPr id="264" name="Google Shape;264;p44" descr="A path with trees on the side of a snow covered field"/>
          <p:cNvPicPr preferRelativeResize="0"/>
          <p:nvPr/>
        </p:nvPicPr>
        <p:blipFill rotWithShape="1">
          <a:blip r:embed="rId3">
            <a:alphaModFix/>
          </a:blip>
          <a:srcRect r="-1" b="21315"/>
          <a:stretch/>
        </p:blipFill>
        <p:spPr>
          <a:xfrm>
            <a:off x="223336" y="240145"/>
            <a:ext cx="3646837" cy="2130552"/>
          </a:xfrm>
          <a:prstGeom prst="rect">
            <a:avLst/>
          </a:prstGeom>
          <a:noFill/>
          <a:ln>
            <a:noFill/>
          </a:ln>
        </p:spPr>
      </p:pic>
      <p:pic>
        <p:nvPicPr>
          <p:cNvPr id="265" name="Google Shape;265;p44" descr="A close up of a plant"/>
          <p:cNvPicPr preferRelativeResize="0"/>
          <p:nvPr/>
        </p:nvPicPr>
        <p:blipFill rotWithShape="1">
          <a:blip r:embed="rId4">
            <a:alphaModFix/>
          </a:blip>
          <a:srcRect t="2319" r="-1" b="10157"/>
          <a:stretch/>
        </p:blipFill>
        <p:spPr>
          <a:xfrm>
            <a:off x="223335" y="4487304"/>
            <a:ext cx="3646837" cy="2130552"/>
          </a:xfrm>
          <a:prstGeom prst="rect">
            <a:avLst/>
          </a:prstGeom>
          <a:noFill/>
          <a:ln>
            <a:noFill/>
          </a:ln>
        </p:spPr>
      </p:pic>
      <p:pic>
        <p:nvPicPr>
          <p:cNvPr id="266" name="Google Shape;266;p44" descr="A pasture with a fence"/>
          <p:cNvPicPr preferRelativeResize="0"/>
          <p:nvPr/>
        </p:nvPicPr>
        <p:blipFill rotWithShape="1">
          <a:blip r:embed="rId5">
            <a:alphaModFix/>
          </a:blip>
          <a:srcRect t="1446" r="-1"/>
          <a:stretch/>
        </p:blipFill>
        <p:spPr>
          <a:xfrm>
            <a:off x="223336" y="2370697"/>
            <a:ext cx="3646837" cy="2120530"/>
          </a:xfrm>
          <a:prstGeom prst="rect">
            <a:avLst/>
          </a:prstGeom>
          <a:noFill/>
          <a:ln>
            <a:noFill/>
          </a:ln>
        </p:spPr>
      </p:pic>
      <p:sp>
        <p:nvSpPr>
          <p:cNvPr id="267" name="Google Shape;267;p44"/>
          <p:cNvSpPr txBox="1">
            <a:spLocks noGrp="1"/>
          </p:cNvSpPr>
          <p:nvPr>
            <p:ph type="body" idx="1"/>
          </p:nvPr>
        </p:nvSpPr>
        <p:spPr>
          <a:xfrm>
            <a:off x="4441813" y="2226250"/>
            <a:ext cx="6693000" cy="38697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None/>
            </a:pPr>
            <a:r>
              <a:rPr lang="en-US">
                <a:latin typeface="Arial"/>
                <a:ea typeface="Arial"/>
                <a:cs typeface="Arial"/>
                <a:sym typeface="Arial"/>
              </a:rPr>
              <a:t>Kentucky has a moderate climate that is warm in the summer and cool in the winter. </a:t>
            </a:r>
            <a:endParaRPr>
              <a:latin typeface="Arial"/>
              <a:ea typeface="Arial"/>
              <a:cs typeface="Arial"/>
              <a:sym typeface="Arial"/>
            </a:endParaRPr>
          </a:p>
          <a:p>
            <a:pPr marL="0" lvl="0" indent="0" algn="l" rtl="0">
              <a:lnSpc>
                <a:spcPct val="80000"/>
              </a:lnSpc>
              <a:spcBef>
                <a:spcPts val="0"/>
              </a:spcBef>
              <a:spcAft>
                <a:spcPts val="0"/>
              </a:spcAft>
              <a:buNone/>
            </a:pPr>
            <a:endParaRPr>
              <a:latin typeface="Arial"/>
              <a:ea typeface="Arial"/>
              <a:cs typeface="Arial"/>
              <a:sym typeface="Arial"/>
            </a:endParaRPr>
          </a:p>
          <a:p>
            <a:pPr marL="0" lvl="0" indent="0" algn="l" rtl="0">
              <a:lnSpc>
                <a:spcPct val="80000"/>
              </a:lnSpc>
              <a:spcBef>
                <a:spcPts val="0"/>
              </a:spcBef>
              <a:spcAft>
                <a:spcPts val="0"/>
              </a:spcAft>
              <a:buNone/>
            </a:pPr>
            <a:r>
              <a:rPr lang="en-US">
                <a:latin typeface="Arial"/>
                <a:ea typeface="Arial"/>
                <a:cs typeface="Arial"/>
                <a:sym typeface="Arial"/>
              </a:rPr>
              <a:t>Kentucky also gets plenty of rain.</a:t>
            </a:r>
            <a:endParaRPr>
              <a:latin typeface="Arial"/>
              <a:ea typeface="Arial"/>
              <a:cs typeface="Arial"/>
              <a:sym typeface="Arial"/>
            </a:endParaRPr>
          </a:p>
          <a:p>
            <a:pPr marL="0" lvl="0" indent="0" algn="l" rtl="0">
              <a:lnSpc>
                <a:spcPct val="80000"/>
              </a:lnSpc>
              <a:spcBef>
                <a:spcPts val="0"/>
              </a:spcBef>
              <a:spcAft>
                <a:spcPts val="0"/>
              </a:spcAft>
              <a:buNone/>
            </a:pPr>
            <a:endParaRPr>
              <a:latin typeface="Arial"/>
              <a:ea typeface="Arial"/>
              <a:cs typeface="Arial"/>
              <a:sym typeface="Arial"/>
            </a:endParaRPr>
          </a:p>
          <a:p>
            <a:pPr marL="0" lvl="0" indent="0" algn="l" rtl="0">
              <a:lnSpc>
                <a:spcPct val="80000"/>
              </a:lnSpc>
              <a:spcBef>
                <a:spcPts val="0"/>
              </a:spcBef>
              <a:spcAft>
                <a:spcPts val="0"/>
              </a:spcAft>
              <a:buNone/>
            </a:pPr>
            <a:r>
              <a:rPr lang="en-US">
                <a:latin typeface="Arial"/>
                <a:ea typeface="Arial"/>
                <a:cs typeface="Arial"/>
                <a:sym typeface="Arial"/>
              </a:rPr>
              <a:t>The growing season for most crops in Kentucky is between April and October, which is why most Farmers Markets are open during these months.  </a:t>
            </a:r>
            <a:endParaRPr>
              <a:latin typeface="Arial"/>
              <a:ea typeface="Arial"/>
              <a:cs typeface="Arial"/>
              <a:sym typeface="Arial"/>
            </a:endParaRPr>
          </a:p>
          <a:p>
            <a:pPr marL="0" lvl="0" indent="0" algn="l" rtl="0">
              <a:lnSpc>
                <a:spcPct val="80000"/>
              </a:lnSpc>
              <a:spcBef>
                <a:spcPts val="0"/>
              </a:spcBef>
              <a:spcAft>
                <a:spcPts val="0"/>
              </a:spcAft>
              <a:buNone/>
            </a:pPr>
            <a:endParaRPr>
              <a:latin typeface="Arial"/>
              <a:ea typeface="Arial"/>
              <a:cs typeface="Arial"/>
              <a:sym typeface="Arial"/>
            </a:endParaRPr>
          </a:p>
          <a:p>
            <a:pPr marL="0" lvl="0" indent="0" algn="l" rtl="0">
              <a:lnSpc>
                <a:spcPct val="80000"/>
              </a:lnSpc>
              <a:spcBef>
                <a:spcPts val="0"/>
              </a:spcBef>
              <a:spcAft>
                <a:spcPts val="0"/>
              </a:spcAft>
              <a:buNone/>
            </a:pPr>
            <a:r>
              <a:rPr lang="en-US">
                <a:latin typeface="Arial"/>
                <a:ea typeface="Arial"/>
                <a:cs typeface="Arial"/>
                <a:sym typeface="Arial"/>
              </a:rPr>
              <a:t>Can you describe the climate in your Kentucky community? </a:t>
            </a:r>
            <a:endParaRPr>
              <a:latin typeface="Arial"/>
              <a:ea typeface="Arial"/>
              <a:cs typeface="Arial"/>
              <a:sym typeface="Arial"/>
            </a:endParaRPr>
          </a:p>
        </p:txBody>
      </p:sp>
      <p:pic>
        <p:nvPicPr>
          <p:cNvPr id="268" name="Google Shape;268;p44" descr="Kentucky Farms Feed Me logo"/>
          <p:cNvPicPr preferRelativeResize="0"/>
          <p:nvPr/>
        </p:nvPicPr>
        <p:blipFill>
          <a:blip r:embed="rId6">
            <a:alphaModFix/>
          </a:blip>
          <a:stretch>
            <a:fillRect/>
          </a:stretch>
        </p:blipFill>
        <p:spPr>
          <a:xfrm>
            <a:off x="10193326" y="240148"/>
            <a:ext cx="1739775" cy="14578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3"/>
        <p:cNvGrpSpPr/>
        <p:nvPr/>
      </p:nvGrpSpPr>
      <p:grpSpPr>
        <a:xfrm>
          <a:off x="0" y="0"/>
          <a:ext cx="0" cy="0"/>
          <a:chOff x="0" y="0"/>
          <a:chExt cx="0" cy="0"/>
        </a:xfrm>
      </p:grpSpPr>
      <p:sp>
        <p:nvSpPr>
          <p:cNvPr id="274" name="Google Shape;274;p45"/>
          <p:cNvSpPr txBox="1">
            <a:spLocks noGrp="1"/>
          </p:cNvSpPr>
          <p:nvPr>
            <p:ph type="title"/>
          </p:nvPr>
        </p:nvSpPr>
        <p:spPr>
          <a:xfrm>
            <a:off x="4284508" y="341688"/>
            <a:ext cx="6693000" cy="135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US" sz="6000" b="1" dirty="0"/>
              <a:t>Water</a:t>
            </a:r>
            <a:endParaRPr sz="6000" dirty="0"/>
          </a:p>
        </p:txBody>
      </p:sp>
      <p:pic>
        <p:nvPicPr>
          <p:cNvPr id="275" name="Google Shape;275;p45" descr="A body of water surrounded by trees"/>
          <p:cNvPicPr preferRelativeResize="0"/>
          <p:nvPr/>
        </p:nvPicPr>
        <p:blipFill rotWithShape="1">
          <a:blip r:embed="rId3">
            <a:alphaModFix/>
          </a:blip>
          <a:srcRect l="34194" r="33641" b="-1"/>
          <a:stretch/>
        </p:blipFill>
        <p:spPr>
          <a:xfrm>
            <a:off x="223336" y="243840"/>
            <a:ext cx="3646837" cy="6377939"/>
          </a:xfrm>
          <a:prstGeom prst="rect">
            <a:avLst/>
          </a:prstGeom>
          <a:noFill/>
          <a:ln>
            <a:noFill/>
          </a:ln>
        </p:spPr>
      </p:pic>
      <p:sp>
        <p:nvSpPr>
          <p:cNvPr id="276" name="Google Shape;276;p45"/>
          <p:cNvSpPr txBox="1">
            <a:spLocks noGrp="1"/>
          </p:cNvSpPr>
          <p:nvPr>
            <p:ph type="body" idx="1"/>
          </p:nvPr>
        </p:nvSpPr>
        <p:spPr>
          <a:xfrm>
            <a:off x="4284500" y="2047138"/>
            <a:ext cx="7264800" cy="42156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600"/>
              </a:spcBef>
              <a:spcAft>
                <a:spcPts val="0"/>
              </a:spcAft>
              <a:buNone/>
            </a:pPr>
            <a:r>
              <a:rPr lang="en-US">
                <a:latin typeface="Arial"/>
                <a:ea typeface="Arial"/>
                <a:cs typeface="Arial"/>
                <a:sym typeface="Arial"/>
              </a:rPr>
              <a:t>Kentucky gets 40-50 inches of rain each year. </a:t>
            </a:r>
            <a:br>
              <a:rPr lang="en-US">
                <a:latin typeface="Arial"/>
                <a:ea typeface="Arial"/>
                <a:cs typeface="Arial"/>
                <a:sym typeface="Arial"/>
              </a:rPr>
            </a:br>
            <a:endParaRPr>
              <a:latin typeface="Arial"/>
              <a:ea typeface="Arial"/>
              <a:cs typeface="Arial"/>
              <a:sym typeface="Arial"/>
            </a:endParaRPr>
          </a:p>
          <a:p>
            <a:pPr marL="0" lvl="0" indent="0" algn="l" rtl="0">
              <a:lnSpc>
                <a:spcPct val="90000"/>
              </a:lnSpc>
              <a:spcBef>
                <a:spcPts val="1000"/>
              </a:spcBef>
              <a:spcAft>
                <a:spcPts val="0"/>
              </a:spcAft>
              <a:buNone/>
            </a:pPr>
            <a:r>
              <a:rPr lang="en-US">
                <a:latin typeface="Arial"/>
                <a:ea typeface="Arial"/>
                <a:cs typeface="Arial"/>
                <a:sym typeface="Arial"/>
              </a:rPr>
              <a:t>Kentucky has many rivers, streams, and lakes to hold a lot of water. There is also water in the ground! </a:t>
            </a:r>
            <a:br>
              <a:rPr lang="en-US">
                <a:latin typeface="Arial"/>
                <a:ea typeface="Arial"/>
                <a:cs typeface="Arial"/>
                <a:sym typeface="Arial"/>
              </a:rPr>
            </a:br>
            <a:endParaRPr>
              <a:latin typeface="Arial"/>
              <a:ea typeface="Arial"/>
              <a:cs typeface="Arial"/>
              <a:sym typeface="Arial"/>
            </a:endParaRPr>
          </a:p>
          <a:p>
            <a:pPr marL="0" lvl="0" indent="0" algn="l" rtl="0">
              <a:lnSpc>
                <a:spcPct val="90000"/>
              </a:lnSpc>
              <a:spcBef>
                <a:spcPts val="1000"/>
              </a:spcBef>
              <a:spcAft>
                <a:spcPts val="0"/>
              </a:spcAft>
              <a:buNone/>
            </a:pPr>
            <a:r>
              <a:rPr lang="en-US">
                <a:latin typeface="Arial"/>
                <a:ea typeface="Arial"/>
                <a:cs typeface="Arial"/>
                <a:sym typeface="Arial"/>
              </a:rPr>
              <a:t>Many communities in Kentucky were built near water sources, because we need water to live and to grow our food. </a:t>
            </a:r>
            <a:br>
              <a:rPr lang="en-US">
                <a:latin typeface="Arial"/>
                <a:ea typeface="Arial"/>
                <a:cs typeface="Arial"/>
                <a:sym typeface="Arial"/>
              </a:rPr>
            </a:br>
            <a:endParaRPr>
              <a:latin typeface="Arial"/>
              <a:ea typeface="Arial"/>
              <a:cs typeface="Arial"/>
              <a:sym typeface="Arial"/>
            </a:endParaRPr>
          </a:p>
          <a:p>
            <a:pPr marL="0" lvl="0" indent="0" algn="l" rtl="0">
              <a:lnSpc>
                <a:spcPct val="90000"/>
              </a:lnSpc>
              <a:spcBef>
                <a:spcPts val="1000"/>
              </a:spcBef>
              <a:spcAft>
                <a:spcPts val="1000"/>
              </a:spcAft>
              <a:buNone/>
            </a:pPr>
            <a:r>
              <a:rPr lang="en-US">
                <a:latin typeface="Arial"/>
                <a:ea typeface="Arial"/>
                <a:cs typeface="Arial"/>
                <a:sym typeface="Arial"/>
              </a:rPr>
              <a:t>Can you think of a river or lake near where you live?</a:t>
            </a:r>
            <a:endParaRPr>
              <a:latin typeface="Arial"/>
              <a:ea typeface="Arial"/>
              <a:cs typeface="Arial"/>
              <a:sym typeface="Arial"/>
            </a:endParaRPr>
          </a:p>
        </p:txBody>
      </p:sp>
      <p:pic>
        <p:nvPicPr>
          <p:cNvPr id="277" name="Google Shape;277;p45" descr="Kentucky Farms Feed Me logo"/>
          <p:cNvPicPr preferRelativeResize="0"/>
          <p:nvPr/>
        </p:nvPicPr>
        <p:blipFill>
          <a:blip r:embed="rId4">
            <a:alphaModFix/>
          </a:blip>
          <a:stretch>
            <a:fillRect/>
          </a:stretch>
        </p:blipFill>
        <p:spPr>
          <a:xfrm>
            <a:off x="10193326" y="240148"/>
            <a:ext cx="1739775" cy="1457850"/>
          </a:xfrm>
          <a:prstGeom prst="rect">
            <a:avLst/>
          </a:prstGeom>
          <a:noFill/>
          <a:ln>
            <a:noFill/>
          </a:ln>
        </p:spPr>
      </p:pic>
      <p:pic>
        <p:nvPicPr>
          <p:cNvPr id="279" name="Google Shape;279;p45" descr="File:Droplets raining.jpg - Wikimedia Commons"/>
          <p:cNvPicPr preferRelativeResize="0"/>
          <p:nvPr/>
        </p:nvPicPr>
        <p:blipFill rotWithShape="1">
          <a:blip r:embed="rId5">
            <a:alphaModFix/>
          </a:blip>
          <a:srcRect/>
          <a:stretch/>
        </p:blipFill>
        <p:spPr>
          <a:xfrm>
            <a:off x="6546812" y="240150"/>
            <a:ext cx="2949873" cy="1722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b517606b8b_1_1"/>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dirty="0">
                <a:latin typeface="Franklin Gothic Medium" panose="020B0603020102020204" pitchFamily="34" charset="0"/>
                <a:sym typeface="Libre Franklin Medium"/>
              </a:rPr>
              <a:t>Webinar Goals</a:t>
            </a:r>
            <a:endParaRPr dirty="0">
              <a:latin typeface="Franklin Gothic Medium" panose="020B0603020102020204" pitchFamily="34" charset="0"/>
              <a:sym typeface="Libre Franklin Medium"/>
            </a:endParaRPr>
          </a:p>
        </p:txBody>
      </p:sp>
      <p:sp>
        <p:nvSpPr>
          <p:cNvPr id="149" name="Google Shape;149;g2b517606b8b_1_1"/>
          <p:cNvSpPr txBox="1">
            <a:spLocks noGrp="1"/>
          </p:cNvSpPr>
          <p:nvPr>
            <p:ph type="body" idx="1"/>
          </p:nvPr>
        </p:nvSpPr>
        <p:spPr>
          <a:xfrm>
            <a:off x="555775" y="1259875"/>
            <a:ext cx="11035500" cy="4878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Learning Goal</a:t>
            </a:r>
            <a:endParaRPr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endParaRPr>
          </a:p>
          <a:p>
            <a:pPr marL="457200" lvl="0" indent="-457200" algn="l" rtl="0">
              <a:lnSpc>
                <a:spcPct val="90000"/>
              </a:lnSpc>
              <a:spcBef>
                <a:spcPts val="1000"/>
              </a:spcBef>
              <a:spcAft>
                <a:spcPts val="0"/>
              </a:spcAft>
              <a:buSzPts val="3600"/>
              <a:buFont typeface="Libre Franklin"/>
              <a:buChar char="●"/>
            </a:pPr>
            <a:r>
              <a:rPr lang="en-US" dirty="0">
                <a:latin typeface="Franklin Gothic Book" panose="020B0503020102020204" pitchFamily="34" charset="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I am learning about how to design instructional experiences aligned</a:t>
            </a: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to the </a:t>
            </a:r>
            <a:r>
              <a:rPr lang="en-US" i="1"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KAS for Social Studies</a:t>
            </a:r>
            <a:r>
              <a:rPr lang="en-US" dirty="0">
                <a:latin typeface="Franklin Gothic Book" panose="020B0503020102020204" pitchFamily="34" charset="0"/>
                <a:sym typeface="Libre Frankli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 by engaging in a demonstration about geography. </a:t>
            </a:r>
            <a:endParaRPr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r>
              <a:rPr lang="en-US" dirty="0">
                <a:latin typeface="Franklin Gothic Book" panose="020B0503020102020204" pitchFamily="34" charset="0"/>
                <a:sym typeface="Libre Franklin"/>
              </a:rPr>
              <a:t>Success Criteria </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0"/>
              </a:spcAft>
              <a:buSzPts val="3600"/>
              <a:buChar char="●"/>
            </a:pPr>
            <a:r>
              <a:rPr lang="en-US" dirty="0">
                <a:latin typeface="Franklin Gothic Book" panose="020B0503020102020204" pitchFamily="34" charset="0"/>
                <a:sym typeface="Libre Franklin"/>
              </a:rPr>
              <a:t>I can analyze K.G.KGE.1 to understand what this standard requires students to know and be able to do.</a:t>
            </a:r>
            <a:endParaRPr dirty="0">
              <a:latin typeface="Franklin Gothic Book" panose="020B0503020102020204" pitchFamily="34" charset="0"/>
              <a:sym typeface="Libre Franklin"/>
            </a:endParaRPr>
          </a:p>
          <a:p>
            <a:pPr marL="914400" lvl="1" indent="-457200" algn="l" rtl="0">
              <a:lnSpc>
                <a:spcPct val="90000"/>
              </a:lnSpc>
              <a:spcBef>
                <a:spcPts val="1000"/>
              </a:spcBef>
              <a:spcAft>
                <a:spcPts val="1000"/>
              </a:spcAft>
              <a:buSzPts val="3600"/>
              <a:buChar char="●"/>
            </a:pPr>
            <a:r>
              <a:rPr lang="en-US" dirty="0">
                <a:latin typeface="Franklin Gothic Book" panose="020B0503020102020204" pitchFamily="34" charset="0"/>
                <a:sym typeface="Libre Franklin"/>
              </a:rPr>
              <a:t>I can improve my content knowledge and pedagogical skills after exploring a grade level sample. </a:t>
            </a:r>
            <a:endParaRPr dirty="0">
              <a:latin typeface="Franklin Gothic Book" panose="020B0503020102020204" pitchFamily="34" charset="0"/>
              <a:sym typeface="Libre Franklin"/>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6"/>
          <p:cNvSpPr txBox="1">
            <a:spLocks noGrp="1"/>
          </p:cNvSpPr>
          <p:nvPr>
            <p:ph type="title"/>
          </p:nvPr>
        </p:nvSpPr>
        <p:spPr>
          <a:xfrm>
            <a:off x="4452500" y="609600"/>
            <a:ext cx="6565800" cy="1356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sz="6000" dirty="0"/>
              <a:t>Land</a:t>
            </a:r>
            <a:endParaRPr sz="6000" dirty="0"/>
          </a:p>
        </p:txBody>
      </p:sp>
      <p:sp>
        <p:nvSpPr>
          <p:cNvPr id="285" name="Google Shape;285;p46"/>
          <p:cNvSpPr txBox="1">
            <a:spLocks noGrp="1"/>
          </p:cNvSpPr>
          <p:nvPr>
            <p:ph type="body" idx="1"/>
          </p:nvPr>
        </p:nvSpPr>
        <p:spPr>
          <a:xfrm>
            <a:off x="4490250" y="2057400"/>
            <a:ext cx="7169400" cy="2317200"/>
          </a:xfrm>
          <a:prstGeom prst="rect">
            <a:avLst/>
          </a:prstGeom>
        </p:spPr>
        <p:txBody>
          <a:bodyPr spcFirstLastPara="1" wrap="square" lIns="91425" tIns="45700" rIns="91425" bIns="45700" anchor="t" anchorCtr="0">
            <a:normAutofit lnSpcReduction="10000"/>
          </a:bodyPr>
          <a:lstStyle/>
          <a:p>
            <a:pPr marL="0" lvl="0" indent="0" algn="l" rtl="0">
              <a:spcBef>
                <a:spcPts val="1400"/>
              </a:spcBef>
              <a:spcAft>
                <a:spcPts val="0"/>
              </a:spcAft>
              <a:buNone/>
            </a:pPr>
            <a:r>
              <a:rPr lang="en-US">
                <a:latin typeface="Arial"/>
                <a:ea typeface="Arial"/>
                <a:cs typeface="Arial"/>
                <a:sym typeface="Arial"/>
              </a:rPr>
              <a:t>Kentucky’s land has rich soil that will grow plants. The plants feed us and the animals that live here. </a:t>
            </a:r>
            <a:endParaRPr>
              <a:latin typeface="Arial"/>
              <a:ea typeface="Arial"/>
              <a:cs typeface="Arial"/>
              <a:sym typeface="Arial"/>
            </a:endParaRPr>
          </a:p>
          <a:p>
            <a:pPr marL="0" lvl="0" indent="0" algn="l" rtl="0">
              <a:spcBef>
                <a:spcPts val="1600"/>
              </a:spcBef>
              <a:spcAft>
                <a:spcPts val="1600"/>
              </a:spcAft>
              <a:buNone/>
            </a:pPr>
            <a:r>
              <a:rPr lang="en-US">
                <a:latin typeface="Arial"/>
                <a:ea typeface="Arial"/>
                <a:cs typeface="Arial"/>
                <a:sym typeface="Arial"/>
              </a:rPr>
              <a:t>Kentucky is known for having many grasses and trees, and that is another reason many people moved here to live long ago. </a:t>
            </a:r>
            <a:endParaRPr>
              <a:latin typeface="Arial"/>
              <a:ea typeface="Arial"/>
              <a:cs typeface="Arial"/>
              <a:sym typeface="Arial"/>
            </a:endParaRPr>
          </a:p>
        </p:txBody>
      </p:sp>
      <p:pic>
        <p:nvPicPr>
          <p:cNvPr id="286" name="Google Shape;286;p46" descr="A pasture with a fence"/>
          <p:cNvPicPr preferRelativeResize="0"/>
          <p:nvPr/>
        </p:nvPicPr>
        <p:blipFill rotWithShape="1">
          <a:blip r:embed="rId3">
            <a:alphaModFix/>
          </a:blip>
          <a:srcRect l="19767" r="42850"/>
          <a:stretch/>
        </p:blipFill>
        <p:spPr>
          <a:xfrm>
            <a:off x="179225" y="146950"/>
            <a:ext cx="3707300" cy="6564100"/>
          </a:xfrm>
          <a:prstGeom prst="rect">
            <a:avLst/>
          </a:prstGeom>
          <a:noFill/>
          <a:ln>
            <a:noFill/>
          </a:ln>
        </p:spPr>
      </p:pic>
      <p:pic>
        <p:nvPicPr>
          <p:cNvPr id="287" name="Google Shape;287;p46" descr="Kentucky Farms Feed Me logo"/>
          <p:cNvPicPr preferRelativeResize="0"/>
          <p:nvPr/>
        </p:nvPicPr>
        <p:blipFill>
          <a:blip r:embed="rId4">
            <a:alphaModFix/>
          </a:blip>
          <a:stretch>
            <a:fillRect/>
          </a:stretch>
        </p:blipFill>
        <p:spPr>
          <a:xfrm>
            <a:off x="10193326" y="240148"/>
            <a:ext cx="1739775" cy="1457850"/>
          </a:xfrm>
          <a:prstGeom prst="rect">
            <a:avLst/>
          </a:prstGeom>
          <a:noFill/>
          <a:ln>
            <a:noFill/>
          </a:ln>
        </p:spPr>
      </p:pic>
      <p:sp>
        <p:nvSpPr>
          <p:cNvPr id="289" name="Google Shape;289;p46"/>
          <p:cNvSpPr txBox="1">
            <a:spLocks noGrp="1"/>
          </p:cNvSpPr>
          <p:nvPr>
            <p:ph type="title"/>
          </p:nvPr>
        </p:nvSpPr>
        <p:spPr>
          <a:xfrm>
            <a:off x="4662200" y="4374600"/>
            <a:ext cx="6565800" cy="1356300"/>
          </a:xfrm>
          <a:prstGeom prst="rect">
            <a:avLst/>
          </a:prstGeom>
          <a:solidFill>
            <a:schemeClr val="lt1"/>
          </a:solidFill>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US" sz="3900"/>
              <a:t>Let’s look at some pictures!  Can you guess which ones are Kentucky?</a:t>
            </a:r>
            <a:endParaRPr sz="3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47" descr="horses grazing"/>
          <p:cNvPicPr preferRelativeResize="0"/>
          <p:nvPr/>
        </p:nvPicPr>
        <p:blipFill rotWithShape="1">
          <a:blip r:embed="rId3">
            <a:alphaModFix/>
          </a:blip>
          <a:srcRect/>
          <a:stretch/>
        </p:blipFill>
        <p:spPr>
          <a:xfrm>
            <a:off x="379809" y="342594"/>
            <a:ext cx="11462070" cy="6154072"/>
          </a:xfrm>
          <a:prstGeom prst="rect">
            <a:avLst/>
          </a:prstGeom>
          <a:noFill/>
          <a:ln>
            <a:noFill/>
          </a:ln>
        </p:spPr>
      </p:pic>
      <p:sp>
        <p:nvSpPr>
          <p:cNvPr id="2" name="Title 1">
            <a:extLst>
              <a:ext uri="{FF2B5EF4-FFF2-40B4-BE49-F238E27FC236}">
                <a16:creationId xmlns:a16="http://schemas.microsoft.com/office/drawing/2014/main" id="{EF060177-3079-5324-4F47-B154F704CCAB}"/>
              </a:ext>
            </a:extLst>
          </p:cNvPr>
          <p:cNvSpPr>
            <a:spLocks noGrp="1"/>
          </p:cNvSpPr>
          <p:nvPr>
            <p:ph type="title" idx="4294967295"/>
          </p:nvPr>
        </p:nvSpPr>
        <p:spPr/>
        <p:txBody>
          <a:bodyPr/>
          <a:lstStyle/>
          <a:p>
            <a:r>
              <a:rPr lang="en-US" sz="100" dirty="0"/>
              <a:t>Image 1</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8" descr="horses grazing"/>
          <p:cNvPicPr preferRelativeResize="0"/>
          <p:nvPr/>
        </p:nvPicPr>
        <p:blipFill rotWithShape="1">
          <a:blip r:embed="rId3">
            <a:alphaModFix/>
          </a:blip>
          <a:srcRect/>
          <a:stretch/>
        </p:blipFill>
        <p:spPr>
          <a:xfrm>
            <a:off x="379809" y="342594"/>
            <a:ext cx="11462070" cy="6154072"/>
          </a:xfrm>
          <a:prstGeom prst="rect">
            <a:avLst/>
          </a:prstGeom>
          <a:noFill/>
          <a:ln>
            <a:noFill/>
          </a:ln>
        </p:spPr>
      </p:pic>
      <p:sp>
        <p:nvSpPr>
          <p:cNvPr id="300" name="Google Shape;300;p48"/>
          <p:cNvSpPr txBox="1">
            <a:spLocks noGrp="1"/>
          </p:cNvSpPr>
          <p:nvPr>
            <p:ph type="title" idx="4294967295"/>
          </p:nvPr>
        </p:nvSpPr>
        <p:spPr>
          <a:xfrm>
            <a:off x="7990025" y="3037525"/>
            <a:ext cx="3518700" cy="31938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✅Lexington, KY</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Horses, barns, and board fences are common to see in Lexington and surrounding areas. </a:t>
            </a:r>
          </a:p>
        </p:txBody>
      </p:sp>
      <p:pic>
        <p:nvPicPr>
          <p:cNvPr id="301" name="Google Shape;301;p4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273000" y="4770025"/>
            <a:ext cx="3107875" cy="1363500"/>
          </a:xfrm>
          <a:prstGeom prst="rect">
            <a:avLst/>
          </a:prstGeom>
          <a:noFill/>
          <a:ln>
            <a:noFill/>
          </a:ln>
        </p:spPr>
      </p:pic>
      <p:sp>
        <p:nvSpPr>
          <p:cNvPr id="302" name="Google Shape;302;p48">
            <a:extLst>
              <a:ext uri="{C183D7F6-B498-43B3-948B-1728B52AA6E4}">
                <adec:decorative xmlns:adec="http://schemas.microsoft.com/office/drawing/2017/decorative" val="1"/>
              </a:ext>
            </a:extLst>
          </p:cNvPr>
          <p:cNvSpPr/>
          <p:nvPr/>
        </p:nvSpPr>
        <p:spPr>
          <a:xfrm>
            <a:off x="10037000" y="5033250"/>
            <a:ext cx="490500" cy="4338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p49" descr="Buffalo grazing with mountains in the background"/>
          <p:cNvPicPr preferRelativeResize="0"/>
          <p:nvPr/>
        </p:nvPicPr>
        <p:blipFill rotWithShape="1">
          <a:blip r:embed="rId3">
            <a:alphaModFix/>
          </a:blip>
          <a:srcRect t="7321"/>
          <a:stretch/>
        </p:blipFill>
        <p:spPr>
          <a:xfrm>
            <a:off x="844438" y="241625"/>
            <a:ext cx="10503126" cy="6374750"/>
          </a:xfrm>
          <a:prstGeom prst="rect">
            <a:avLst/>
          </a:prstGeom>
          <a:noFill/>
          <a:ln>
            <a:noFill/>
          </a:ln>
        </p:spPr>
      </p:pic>
      <p:sp>
        <p:nvSpPr>
          <p:cNvPr id="2" name="Title 1">
            <a:extLst>
              <a:ext uri="{FF2B5EF4-FFF2-40B4-BE49-F238E27FC236}">
                <a16:creationId xmlns:a16="http://schemas.microsoft.com/office/drawing/2014/main" id="{6DFC4EA7-170E-D3B2-76C5-219B2EA99A72}"/>
              </a:ext>
            </a:extLst>
          </p:cNvPr>
          <p:cNvSpPr>
            <a:spLocks noGrp="1"/>
          </p:cNvSpPr>
          <p:nvPr>
            <p:ph type="title" idx="4294967295"/>
          </p:nvPr>
        </p:nvSpPr>
        <p:spPr>
          <a:xfrm>
            <a:off x="647700" y="-558800"/>
            <a:ext cx="9875400" cy="1356300"/>
          </a:xfrm>
        </p:spPr>
        <p:txBody>
          <a:bodyPr/>
          <a:lstStyle/>
          <a:p>
            <a:r>
              <a:rPr lang="en-US" sz="100" dirty="0"/>
              <a:t>Image 2</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50" descr="Buffalo grazing with mountains in the background"/>
          <p:cNvPicPr preferRelativeResize="0"/>
          <p:nvPr/>
        </p:nvPicPr>
        <p:blipFill rotWithShape="1">
          <a:blip r:embed="rId3">
            <a:alphaModFix/>
          </a:blip>
          <a:srcRect t="7321"/>
          <a:stretch/>
        </p:blipFill>
        <p:spPr>
          <a:xfrm>
            <a:off x="832163" y="234175"/>
            <a:ext cx="10527675" cy="6389650"/>
          </a:xfrm>
          <a:prstGeom prst="rect">
            <a:avLst/>
          </a:prstGeom>
          <a:noFill/>
          <a:ln>
            <a:noFill/>
          </a:ln>
        </p:spPr>
      </p:pic>
      <p:sp>
        <p:nvSpPr>
          <p:cNvPr id="313" name="Google Shape;313;p50"/>
          <p:cNvSpPr txBox="1">
            <a:spLocks noGrp="1"/>
          </p:cNvSpPr>
          <p:nvPr>
            <p:ph type="title" idx="4294967295"/>
          </p:nvPr>
        </p:nvSpPr>
        <p:spPr>
          <a:xfrm>
            <a:off x="7735325" y="3263925"/>
            <a:ext cx="3518700" cy="31938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Corbel"/>
                <a:ea typeface="Corbel"/>
                <a:cs typeface="Corbel"/>
                <a:sym typeface="Corbel"/>
              </a:rPr>
              <a:t>🗷</a:t>
            </a: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Wyoming</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This is Yellowstone National Park. You will see grasslands, and several ranges of the </a:t>
            </a:r>
            <a:b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b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Rocky Mountains.</a:t>
            </a:r>
          </a:p>
        </p:txBody>
      </p:sp>
      <p:pic>
        <p:nvPicPr>
          <p:cNvPr id="314" name="Google Shape;314;p5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474175" y="4952475"/>
            <a:ext cx="2178251" cy="1419375"/>
          </a:xfrm>
          <a:prstGeom prst="rect">
            <a:avLst/>
          </a:prstGeom>
          <a:noFill/>
          <a:ln>
            <a:noFill/>
          </a:ln>
        </p:spPr>
      </p:pic>
      <p:sp>
        <p:nvSpPr>
          <p:cNvPr id="315" name="Google Shape;315;p50">
            <a:extLst>
              <a:ext uri="{C183D7F6-B498-43B3-948B-1728B52AA6E4}">
                <adec:decorative xmlns:adec="http://schemas.microsoft.com/office/drawing/2017/decorative" val="1"/>
              </a:ext>
            </a:extLst>
          </p:cNvPr>
          <p:cNvSpPr/>
          <p:nvPr/>
        </p:nvSpPr>
        <p:spPr>
          <a:xfrm>
            <a:off x="8905025" y="5155875"/>
            <a:ext cx="490500" cy="4338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51" descr="Waterfall"/>
          <p:cNvPicPr preferRelativeResize="0"/>
          <p:nvPr/>
        </p:nvPicPr>
        <p:blipFill rotWithShape="1">
          <a:blip r:embed="rId3">
            <a:alphaModFix/>
          </a:blip>
          <a:srcRect l="18320"/>
          <a:stretch/>
        </p:blipFill>
        <p:spPr>
          <a:xfrm>
            <a:off x="216975" y="223250"/>
            <a:ext cx="11735624" cy="6411500"/>
          </a:xfrm>
          <a:prstGeom prst="rect">
            <a:avLst/>
          </a:prstGeom>
          <a:noFill/>
          <a:ln>
            <a:noFill/>
          </a:ln>
        </p:spPr>
      </p:pic>
      <p:sp>
        <p:nvSpPr>
          <p:cNvPr id="2" name="Title 1">
            <a:extLst>
              <a:ext uri="{FF2B5EF4-FFF2-40B4-BE49-F238E27FC236}">
                <a16:creationId xmlns:a16="http://schemas.microsoft.com/office/drawing/2014/main" id="{1267CC1A-24AA-AFF7-ADFA-E6CB109E0A21}"/>
              </a:ext>
            </a:extLst>
          </p:cNvPr>
          <p:cNvSpPr>
            <a:spLocks noGrp="1"/>
          </p:cNvSpPr>
          <p:nvPr>
            <p:ph type="title" idx="4294967295"/>
          </p:nvPr>
        </p:nvSpPr>
        <p:spPr>
          <a:xfrm>
            <a:off x="1016000" y="-546100"/>
            <a:ext cx="9875400" cy="1356300"/>
          </a:xfrm>
        </p:spPr>
        <p:txBody>
          <a:bodyPr/>
          <a:lstStyle/>
          <a:p>
            <a:r>
              <a:rPr lang="en-US" sz="800" dirty="0"/>
              <a:t>Image 4</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325" name="Google Shape;325;p52" descr="Waterfall"/>
          <p:cNvPicPr preferRelativeResize="0"/>
          <p:nvPr/>
        </p:nvPicPr>
        <p:blipFill rotWithShape="1">
          <a:blip r:embed="rId3">
            <a:alphaModFix/>
          </a:blip>
          <a:srcRect l="18320"/>
          <a:stretch/>
        </p:blipFill>
        <p:spPr>
          <a:xfrm>
            <a:off x="216975" y="223250"/>
            <a:ext cx="11735624" cy="6411500"/>
          </a:xfrm>
          <a:prstGeom prst="rect">
            <a:avLst/>
          </a:prstGeom>
          <a:noFill/>
          <a:ln>
            <a:noFill/>
          </a:ln>
        </p:spPr>
      </p:pic>
      <p:sp>
        <p:nvSpPr>
          <p:cNvPr id="326" name="Google Shape;326;p52"/>
          <p:cNvSpPr txBox="1">
            <a:spLocks noGrp="1"/>
          </p:cNvSpPr>
          <p:nvPr>
            <p:ph type="title" idx="4294967295"/>
          </p:nvPr>
        </p:nvSpPr>
        <p:spPr>
          <a:xfrm>
            <a:off x="7990025" y="3263925"/>
            <a:ext cx="3518700" cy="30282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✅Cumberland Falls</a:t>
            </a: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endParaRPr kumimoji="0" lang="en-US" sz="800" b="1" i="0" u="none" strike="noStrike" kern="0" cap="none" spc="0" normalizeH="0" baseline="0" noProof="0" dirty="0">
              <a:ln>
                <a:noFill/>
              </a:ln>
              <a:solidFill>
                <a:srgbClr val="000000"/>
              </a:solidFill>
              <a:effectLst/>
              <a:uLnTx/>
              <a:uFillTx/>
              <a:latin typeface="Corbel"/>
              <a:ea typeface="Corbel"/>
              <a:cs typeface="Corbel"/>
              <a:sym typeface="Corbe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Cumberland Falls State Resort Park is located in Daniel Boone National Forest.</a:t>
            </a:r>
          </a:p>
        </p:txBody>
      </p:sp>
      <p:pic>
        <p:nvPicPr>
          <p:cNvPr id="327" name="Google Shape;327;p5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254125" y="4797425"/>
            <a:ext cx="3107875" cy="1363500"/>
          </a:xfrm>
          <a:prstGeom prst="rect">
            <a:avLst/>
          </a:prstGeom>
          <a:noFill/>
          <a:ln>
            <a:noFill/>
          </a:ln>
        </p:spPr>
      </p:pic>
      <p:sp>
        <p:nvSpPr>
          <p:cNvPr id="328" name="Google Shape;328;p52">
            <a:extLst>
              <a:ext uri="{C183D7F6-B498-43B3-948B-1728B52AA6E4}">
                <adec:decorative xmlns:adec="http://schemas.microsoft.com/office/drawing/2017/decorative" val="1"/>
              </a:ext>
            </a:extLst>
          </p:cNvPr>
          <p:cNvSpPr/>
          <p:nvPr/>
        </p:nvSpPr>
        <p:spPr>
          <a:xfrm>
            <a:off x="10112475" y="5684150"/>
            <a:ext cx="490500" cy="4338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53" descr="desert"/>
          <p:cNvPicPr preferRelativeResize="0"/>
          <p:nvPr/>
        </p:nvPicPr>
        <p:blipFill rotWithShape="1">
          <a:blip r:embed="rId3">
            <a:alphaModFix/>
          </a:blip>
          <a:srcRect/>
          <a:stretch/>
        </p:blipFill>
        <p:spPr>
          <a:xfrm>
            <a:off x="570424" y="355037"/>
            <a:ext cx="11055017" cy="6134254"/>
          </a:xfrm>
          <a:prstGeom prst="rect">
            <a:avLst/>
          </a:prstGeom>
          <a:noFill/>
          <a:ln>
            <a:noFill/>
          </a:ln>
        </p:spPr>
      </p:pic>
      <p:sp>
        <p:nvSpPr>
          <p:cNvPr id="2" name="Title 1">
            <a:extLst>
              <a:ext uri="{FF2B5EF4-FFF2-40B4-BE49-F238E27FC236}">
                <a16:creationId xmlns:a16="http://schemas.microsoft.com/office/drawing/2014/main" id="{17DCB38D-D670-2693-5A06-4B6CB3017A77}"/>
              </a:ext>
            </a:extLst>
          </p:cNvPr>
          <p:cNvSpPr>
            <a:spLocks noGrp="1"/>
          </p:cNvSpPr>
          <p:nvPr>
            <p:ph type="title" idx="4294967295"/>
          </p:nvPr>
        </p:nvSpPr>
        <p:spPr>
          <a:xfrm>
            <a:off x="1028700" y="-678150"/>
            <a:ext cx="9875400" cy="1356300"/>
          </a:xfrm>
        </p:spPr>
        <p:txBody>
          <a:bodyPr/>
          <a:lstStyle/>
          <a:p>
            <a:r>
              <a:rPr lang="en-US" sz="800" dirty="0"/>
              <a:t>Image 5</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54" descr="desert"/>
          <p:cNvPicPr preferRelativeResize="0"/>
          <p:nvPr/>
        </p:nvPicPr>
        <p:blipFill rotWithShape="1">
          <a:blip r:embed="rId3">
            <a:alphaModFix/>
          </a:blip>
          <a:srcRect/>
          <a:stretch/>
        </p:blipFill>
        <p:spPr>
          <a:xfrm>
            <a:off x="570424" y="355037"/>
            <a:ext cx="11055017" cy="6134254"/>
          </a:xfrm>
          <a:prstGeom prst="rect">
            <a:avLst/>
          </a:prstGeom>
          <a:noFill/>
          <a:ln>
            <a:noFill/>
          </a:ln>
        </p:spPr>
      </p:pic>
      <p:sp>
        <p:nvSpPr>
          <p:cNvPr id="339" name="Google Shape;339;p54"/>
          <p:cNvSpPr txBox="1">
            <a:spLocks noGrp="1"/>
          </p:cNvSpPr>
          <p:nvPr>
            <p:ph type="title" idx="4294967295"/>
          </p:nvPr>
        </p:nvSpPr>
        <p:spPr>
          <a:xfrm>
            <a:off x="7886275" y="2056450"/>
            <a:ext cx="3518700" cy="42789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Corbel"/>
                <a:ea typeface="Corbel"/>
                <a:cs typeface="Corbel"/>
                <a:sym typeface="Corbel"/>
              </a:rPr>
              <a:t>🗷</a:t>
            </a: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Sahara Desert, Africa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You will not find a desert in Kentucky. We receive 40 to 50 inches of rainfall a year. The inner part of the Sahara may only receive 1 inch per year.</a:t>
            </a:r>
          </a:p>
        </p:txBody>
      </p:sp>
      <p:pic>
        <p:nvPicPr>
          <p:cNvPr id="340" name="Google Shape;340;p5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057563" y="4249019"/>
            <a:ext cx="3176125" cy="1988575"/>
          </a:xfrm>
          <a:prstGeom prst="rect">
            <a:avLst/>
          </a:prstGeom>
          <a:noFill/>
          <a:ln>
            <a:noFill/>
          </a:ln>
        </p:spPr>
      </p:pic>
      <p:sp>
        <p:nvSpPr>
          <p:cNvPr id="341" name="Google Shape;341;p54">
            <a:extLst>
              <a:ext uri="{C183D7F6-B498-43B3-948B-1728B52AA6E4}">
                <adec:decorative xmlns:adec="http://schemas.microsoft.com/office/drawing/2017/decorative" val="1"/>
              </a:ext>
            </a:extLst>
          </p:cNvPr>
          <p:cNvSpPr/>
          <p:nvPr/>
        </p:nvSpPr>
        <p:spPr>
          <a:xfrm>
            <a:off x="9471025" y="4731400"/>
            <a:ext cx="490500" cy="4338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pic>
        <p:nvPicPr>
          <p:cNvPr id="346" name="Google Shape;346;p55" descr="Pond with grass and lily pads"/>
          <p:cNvPicPr preferRelativeResize="0"/>
          <p:nvPr/>
        </p:nvPicPr>
        <p:blipFill rotWithShape="1">
          <a:blip r:embed="rId3">
            <a:alphaModFix/>
          </a:blip>
          <a:srcRect l="2591" r="5174"/>
          <a:stretch/>
        </p:blipFill>
        <p:spPr>
          <a:xfrm>
            <a:off x="324464" y="297833"/>
            <a:ext cx="11565656" cy="6246147"/>
          </a:xfrm>
          <a:prstGeom prst="rect">
            <a:avLst/>
          </a:prstGeom>
          <a:noFill/>
          <a:ln>
            <a:noFill/>
          </a:ln>
        </p:spPr>
      </p:pic>
      <p:sp>
        <p:nvSpPr>
          <p:cNvPr id="2" name="Title 1">
            <a:extLst>
              <a:ext uri="{FF2B5EF4-FFF2-40B4-BE49-F238E27FC236}">
                <a16:creationId xmlns:a16="http://schemas.microsoft.com/office/drawing/2014/main" id="{14C58A2D-1FEA-1479-F7CA-656DD642E4EE}"/>
              </a:ext>
            </a:extLst>
          </p:cNvPr>
          <p:cNvSpPr>
            <a:spLocks noGrp="1"/>
          </p:cNvSpPr>
          <p:nvPr>
            <p:ph type="title" idx="4294967295"/>
          </p:nvPr>
        </p:nvSpPr>
        <p:spPr>
          <a:xfrm>
            <a:off x="1158300" y="-546100"/>
            <a:ext cx="9875400" cy="1356300"/>
          </a:xfrm>
        </p:spPr>
        <p:txBody>
          <a:bodyPr/>
          <a:lstStyle/>
          <a:p>
            <a:r>
              <a:rPr lang="en-US" sz="800" dirty="0"/>
              <a:t>Image 6</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8"/>
          <p:cNvSpPr txBox="1">
            <a:spLocks noGrp="1"/>
          </p:cNvSpPr>
          <p:nvPr>
            <p:ph type="title"/>
          </p:nvPr>
        </p:nvSpPr>
        <p:spPr>
          <a:xfrm>
            <a:off x="555786" y="257216"/>
            <a:ext cx="89925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are Standards?</a:t>
            </a:r>
            <a:endParaRPr dirty="0">
              <a:latin typeface="Franklin Gothic Medium" panose="020B0603020102020204" pitchFamily="34" charset="0"/>
              <a:sym typeface="Libre Franklin Medium"/>
            </a:endParaRPr>
          </a:p>
        </p:txBody>
      </p:sp>
      <p:sp>
        <p:nvSpPr>
          <p:cNvPr id="155" name="Google Shape;155;p38"/>
          <p:cNvSpPr txBox="1">
            <a:spLocks noGrp="1"/>
          </p:cNvSpPr>
          <p:nvPr>
            <p:ph type="body" idx="1"/>
          </p:nvPr>
        </p:nvSpPr>
        <p:spPr>
          <a:xfrm>
            <a:off x="534575" y="1035226"/>
            <a:ext cx="11024100" cy="1812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3600"/>
              <a:buNone/>
            </a:pPr>
            <a:r>
              <a:rPr lang="en-US" sz="3200" dirty="0">
                <a:solidFill>
                  <a:srgbClr val="595959"/>
                </a:solidFill>
                <a:latin typeface="Franklin Gothic Book" panose="020B0503020102020204" pitchFamily="34" charset="0"/>
                <a:sym typeface="Libre Franklin"/>
              </a:rPr>
              <a:t>Standards define what students should</a:t>
            </a:r>
            <a:r>
              <a:rPr lang="en-US" sz="3200" i="1" dirty="0">
                <a:solidFill>
                  <a:srgbClr val="595959"/>
                </a:solidFill>
                <a:latin typeface="Franklin Gothic Book" panose="020B0503020102020204" pitchFamily="34" charset="0"/>
                <a:sym typeface="Libre Franklin"/>
              </a:rPr>
              <a:t> know</a:t>
            </a:r>
            <a:r>
              <a:rPr lang="en-US" sz="3200" dirty="0">
                <a:solidFill>
                  <a:srgbClr val="595959"/>
                </a:solidFill>
                <a:latin typeface="Franklin Gothic Book" panose="020B0503020102020204" pitchFamily="34" charset="0"/>
                <a:sym typeface="Libre Franklin"/>
              </a:rPr>
              <a:t>, </a:t>
            </a:r>
            <a:r>
              <a:rPr lang="en-US" sz="3200" i="1" dirty="0">
                <a:solidFill>
                  <a:srgbClr val="595959"/>
                </a:solidFill>
                <a:latin typeface="Franklin Gothic Book" panose="020B0503020102020204" pitchFamily="34" charset="0"/>
                <a:sym typeface="Libre Franklin"/>
              </a:rPr>
              <a:t>understand</a:t>
            </a:r>
            <a:r>
              <a:rPr lang="en-US" sz="3200" dirty="0">
                <a:solidFill>
                  <a:srgbClr val="595959"/>
                </a:solidFill>
                <a:latin typeface="Franklin Gothic Book" panose="020B0503020102020204" pitchFamily="34" charset="0"/>
                <a:sym typeface="Libre Franklin"/>
              </a:rPr>
              <a:t> and be able to </a:t>
            </a:r>
            <a:r>
              <a:rPr lang="en-US" sz="3200" i="1" dirty="0">
                <a:solidFill>
                  <a:srgbClr val="595959"/>
                </a:solidFill>
                <a:latin typeface="Franklin Gothic Book" panose="020B0503020102020204" pitchFamily="34" charset="0"/>
                <a:sym typeface="Libre Franklin"/>
              </a:rPr>
              <a:t>do</a:t>
            </a:r>
            <a:r>
              <a:rPr lang="en-US" sz="3200" dirty="0">
                <a:solidFill>
                  <a:srgbClr val="595959"/>
                </a:solidFill>
                <a:latin typeface="Franklin Gothic Book" panose="020B0503020102020204" pitchFamily="34" charset="0"/>
                <a:sym typeface="Libre Franklin"/>
              </a:rPr>
              <a:t> at the end of a grade level.</a:t>
            </a:r>
            <a:endParaRPr sz="3200" dirty="0">
              <a:latin typeface="Franklin Gothic Book" panose="020B0503020102020204" pitchFamily="34" charset="0"/>
              <a:sym typeface="Libre Franklin"/>
            </a:endParaRPr>
          </a:p>
          <a:p>
            <a:pPr marL="0" lvl="0" indent="0" algn="l" rtl="0">
              <a:lnSpc>
                <a:spcPct val="90000"/>
              </a:lnSpc>
              <a:spcBef>
                <a:spcPts val="1000"/>
              </a:spcBef>
              <a:spcAft>
                <a:spcPts val="0"/>
              </a:spcAft>
              <a:buSzPts val="3600"/>
              <a:buNone/>
            </a:pPr>
            <a:endParaRPr sz="3200" dirty="0"/>
          </a:p>
        </p:txBody>
      </p:sp>
      <p:graphicFrame>
        <p:nvGraphicFramePr>
          <p:cNvPr id="156" name="Google Shape;156;p38" descr="Standards Definition Chart&#10;&#10;In this chart, the definition of a standard is explored through the terms know, understand and do. &#10;&#10;Know: Refers to facts, dates, places, people, definitions, rules, or information&#10;&#10;Understand: Refers to theories, generalizations, or “big ideas”&#10;&#10;Do: Refers to skills such as communication, reading, computation, application, and transfer to new situations" title="Standards Definition Chart"/>
          <p:cNvGraphicFramePr/>
          <p:nvPr/>
        </p:nvGraphicFramePr>
        <p:xfrm>
          <a:off x="1082200" y="2674167"/>
          <a:ext cx="10027600" cy="2672016"/>
        </p:xfrm>
        <a:graphic>
          <a:graphicData uri="http://schemas.openxmlformats.org/drawingml/2006/table">
            <a:tbl>
              <a:tblPr firstRow="1" firstCol="1">
                <a:noFill/>
              </a:tblPr>
              <a:tblGrid>
                <a:gridCol w="1470525">
                  <a:extLst>
                    <a:ext uri="{9D8B030D-6E8A-4147-A177-3AD203B41FA5}">
                      <a16:colId xmlns:a16="http://schemas.microsoft.com/office/drawing/2014/main" val="20000"/>
                    </a:ext>
                  </a:extLst>
                </a:gridCol>
                <a:gridCol w="8557075">
                  <a:extLst>
                    <a:ext uri="{9D8B030D-6E8A-4147-A177-3AD203B41FA5}">
                      <a16:colId xmlns:a16="http://schemas.microsoft.com/office/drawing/2014/main" val="20001"/>
                    </a:ext>
                  </a:extLst>
                </a:gridCol>
              </a:tblGrid>
              <a:tr h="457175">
                <a:tc>
                  <a:txBody>
                    <a:bodyPr/>
                    <a:lstStyle/>
                    <a:p>
                      <a:pPr marL="0" marR="0" lvl="0" indent="0" algn="l" rtl="0">
                        <a:lnSpc>
                          <a:spcPct val="100000"/>
                        </a:lnSpc>
                        <a:spcBef>
                          <a:spcPts val="0"/>
                        </a:spcBef>
                        <a:spcAft>
                          <a:spcPts val="0"/>
                        </a:spcAft>
                        <a:buClr>
                          <a:schemeClr val="dk1"/>
                        </a:buClr>
                        <a:buSzPts val="1800"/>
                        <a:buFont typeface="Libre Franklin Medium"/>
                        <a:buNone/>
                      </a:pPr>
                      <a:endParaRPr sz="1800" u="none" strike="noStrike" cap="none" dirty="0">
                        <a:latin typeface="Libre Franklin"/>
                        <a:ea typeface="Libre Franklin"/>
                        <a:cs typeface="Libre Franklin"/>
                        <a:sym typeface="Libre Franklin"/>
                      </a:endParaRPr>
                    </a:p>
                  </a:txBody>
                  <a:tcPr marL="91425" marR="91425" marT="91425" marB="91425">
                    <a:solidFill>
                      <a:srgbClr val="B3C0DF"/>
                    </a:solidFill>
                  </a:tcPr>
                </a:tc>
                <a:tc>
                  <a:txBody>
                    <a:bodyPr/>
                    <a:lstStyle/>
                    <a:p>
                      <a:pPr marL="0" marR="0" lvl="0" indent="0" algn="ctr"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Definition</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solidFill>
                      <a:srgbClr val="B3C0DF"/>
                    </a:solidFill>
                  </a:tcPr>
                </a:tc>
                <a:extLst>
                  <a:ext uri="{0D108BD9-81ED-4DB2-BD59-A6C34878D82A}">
                    <a16:rowId xmlns:a16="http://schemas.microsoft.com/office/drawing/2014/main" val="10000"/>
                  </a:ext>
                </a:extLst>
              </a:tr>
              <a:tr h="5895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Know</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facts, dates, places, people, definitions, rules or information</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1"/>
                  </a:ext>
                </a:extLst>
              </a:tr>
              <a:tr h="77262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700" b="1" u="none" strike="noStrike" cap="none" dirty="0">
                          <a:solidFill>
                            <a:srgbClr val="3F3F3F"/>
                          </a:solidFill>
                          <a:latin typeface="Libre Franklin"/>
                          <a:ea typeface="Libre Franklin"/>
                          <a:cs typeface="Libre Franklin"/>
                          <a:sym typeface="Libre Franklin"/>
                        </a:rPr>
                        <a:t>Understand</a:t>
                      </a:r>
                      <a:endParaRPr sz="17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theories, generalizations or “big ideas”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2"/>
                  </a:ext>
                </a:extLst>
              </a:tr>
              <a:tr h="834675">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b="1" u="none" strike="noStrike" cap="none" dirty="0">
                          <a:solidFill>
                            <a:srgbClr val="3F3F3F"/>
                          </a:solidFill>
                          <a:latin typeface="Libre Franklin"/>
                          <a:ea typeface="Libre Franklin"/>
                          <a:cs typeface="Libre Franklin"/>
                          <a:sym typeface="Libre Franklin"/>
                        </a:rPr>
                        <a:t>Do</a:t>
                      </a:r>
                      <a:endParaRPr sz="1800" b="1" u="none" strike="noStrike" cap="none" dirty="0">
                        <a:solidFill>
                          <a:srgbClr val="3F3F3F"/>
                        </a:solidFill>
                        <a:latin typeface="Libre Franklin"/>
                        <a:ea typeface="Libre Franklin"/>
                        <a:cs typeface="Libre Franklin"/>
                        <a:sym typeface="Libre Franklin"/>
                      </a:endParaRPr>
                    </a:p>
                  </a:txBody>
                  <a:tcPr marL="91425" marR="91425" marT="91425" marB="91425"/>
                </a:tc>
                <a:tc>
                  <a:txBody>
                    <a:bodyPr/>
                    <a:lstStyle/>
                    <a:p>
                      <a:pPr marL="0" marR="0" lvl="0" indent="0" algn="l" rtl="0">
                        <a:lnSpc>
                          <a:spcPct val="115000"/>
                        </a:lnSpc>
                        <a:spcBef>
                          <a:spcPts val="0"/>
                        </a:spcBef>
                        <a:spcAft>
                          <a:spcPts val="0"/>
                        </a:spcAft>
                        <a:buClr>
                          <a:srgbClr val="3F3F3F"/>
                        </a:buClr>
                        <a:buSzPts val="1800"/>
                        <a:buFont typeface="Libre Franklin Medium"/>
                        <a:buNone/>
                      </a:pPr>
                      <a:r>
                        <a:rPr lang="en-US" sz="1800" u="none" strike="noStrike" cap="none" dirty="0">
                          <a:solidFill>
                            <a:srgbClr val="3F3F3F"/>
                          </a:solidFill>
                          <a:latin typeface="Libre Franklin"/>
                          <a:ea typeface="Libre Franklin"/>
                          <a:cs typeface="Libre Franklin"/>
                          <a:sym typeface="Libre Franklin"/>
                        </a:rPr>
                        <a:t>Refers to skills such as communication, reading, computation, application and transfer to new situations</a:t>
                      </a:r>
                      <a:endParaRPr sz="1800" u="none" strike="noStrike" cap="none" dirty="0">
                        <a:solidFill>
                          <a:srgbClr val="3F3F3F"/>
                        </a:solidFill>
                        <a:latin typeface="Libre Franklin"/>
                        <a:ea typeface="Libre Franklin"/>
                        <a:cs typeface="Libre Franklin"/>
                        <a:sym typeface="Libre Franklin"/>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56" descr="Pond with grass and lily pads"/>
          <p:cNvPicPr preferRelativeResize="0"/>
          <p:nvPr/>
        </p:nvPicPr>
        <p:blipFill rotWithShape="1">
          <a:blip r:embed="rId3">
            <a:alphaModFix/>
          </a:blip>
          <a:srcRect l="2591" r="5174"/>
          <a:stretch/>
        </p:blipFill>
        <p:spPr>
          <a:xfrm>
            <a:off x="324464" y="297833"/>
            <a:ext cx="11565656" cy="6246147"/>
          </a:xfrm>
          <a:prstGeom prst="rect">
            <a:avLst/>
          </a:prstGeom>
          <a:noFill/>
          <a:ln>
            <a:noFill/>
          </a:ln>
        </p:spPr>
      </p:pic>
      <p:sp>
        <p:nvSpPr>
          <p:cNvPr id="352" name="Google Shape;352;p56"/>
          <p:cNvSpPr txBox="1">
            <a:spLocks noGrp="1"/>
          </p:cNvSpPr>
          <p:nvPr>
            <p:ph type="title" idx="4294967295"/>
          </p:nvPr>
        </p:nvSpPr>
        <p:spPr>
          <a:xfrm>
            <a:off x="8056050" y="3103550"/>
            <a:ext cx="3518700" cy="31938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Corbel"/>
                <a:ea typeface="Corbel"/>
                <a:cs typeface="Corbel"/>
                <a:sym typeface="Corbel"/>
              </a:rPr>
              <a:t>🗷</a:t>
            </a: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Everglades, Florida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Kentucky does have some swampy areas where water collects, but our swamps also have many trees. </a:t>
            </a:r>
          </a:p>
        </p:txBody>
      </p:sp>
      <p:pic>
        <p:nvPicPr>
          <p:cNvPr id="353" name="Google Shape;353;p5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794900" y="4792100"/>
            <a:ext cx="2178251" cy="1419375"/>
          </a:xfrm>
          <a:prstGeom prst="rect">
            <a:avLst/>
          </a:prstGeom>
          <a:noFill/>
          <a:ln>
            <a:noFill/>
          </a:ln>
        </p:spPr>
      </p:pic>
      <p:sp>
        <p:nvSpPr>
          <p:cNvPr id="354" name="Google Shape;354;p56">
            <a:extLst>
              <a:ext uri="{C183D7F6-B498-43B3-948B-1728B52AA6E4}">
                <adec:decorative xmlns:adec="http://schemas.microsoft.com/office/drawing/2017/decorative" val="1"/>
              </a:ext>
            </a:extLst>
          </p:cNvPr>
          <p:cNvSpPr/>
          <p:nvPr/>
        </p:nvSpPr>
        <p:spPr>
          <a:xfrm>
            <a:off x="10235125" y="5703000"/>
            <a:ext cx="490500" cy="4338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57" descr="Pasture with a fence"/>
          <p:cNvPicPr preferRelativeResize="0"/>
          <p:nvPr/>
        </p:nvPicPr>
        <p:blipFill rotWithShape="1">
          <a:blip r:embed="rId3">
            <a:alphaModFix/>
          </a:blip>
          <a:srcRect t="2719" b="3180"/>
          <a:stretch/>
        </p:blipFill>
        <p:spPr>
          <a:xfrm>
            <a:off x="241650" y="188675"/>
            <a:ext cx="11719748" cy="6518399"/>
          </a:xfrm>
          <a:prstGeom prst="rect">
            <a:avLst/>
          </a:prstGeom>
          <a:noFill/>
          <a:ln>
            <a:noFill/>
          </a:ln>
        </p:spPr>
      </p:pic>
      <p:sp>
        <p:nvSpPr>
          <p:cNvPr id="2" name="Title 1">
            <a:extLst>
              <a:ext uri="{FF2B5EF4-FFF2-40B4-BE49-F238E27FC236}">
                <a16:creationId xmlns:a16="http://schemas.microsoft.com/office/drawing/2014/main" id="{F617EBDA-A649-1C5E-7865-1AEFE1BAF9ED}"/>
              </a:ext>
            </a:extLst>
          </p:cNvPr>
          <p:cNvSpPr>
            <a:spLocks noGrp="1"/>
          </p:cNvSpPr>
          <p:nvPr>
            <p:ph type="title" idx="4294967295"/>
          </p:nvPr>
        </p:nvSpPr>
        <p:spPr>
          <a:xfrm>
            <a:off x="1066800" y="-527224"/>
            <a:ext cx="9875400" cy="1356300"/>
          </a:xfrm>
        </p:spPr>
        <p:txBody>
          <a:bodyPr/>
          <a:lstStyle/>
          <a:p>
            <a:r>
              <a:rPr lang="en-US" sz="800" dirty="0"/>
              <a:t>Image 7</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pic>
        <p:nvPicPr>
          <p:cNvPr id="364" name="Google Shape;364;p58" descr="Pasture with a fence"/>
          <p:cNvPicPr preferRelativeResize="0"/>
          <p:nvPr/>
        </p:nvPicPr>
        <p:blipFill rotWithShape="1">
          <a:blip r:embed="rId3">
            <a:alphaModFix/>
          </a:blip>
          <a:srcRect t="2719" b="3180"/>
          <a:stretch/>
        </p:blipFill>
        <p:spPr>
          <a:xfrm>
            <a:off x="241650" y="188675"/>
            <a:ext cx="11719748" cy="6518399"/>
          </a:xfrm>
          <a:prstGeom prst="rect">
            <a:avLst/>
          </a:prstGeom>
          <a:noFill/>
          <a:ln>
            <a:noFill/>
          </a:ln>
        </p:spPr>
      </p:pic>
      <p:sp>
        <p:nvSpPr>
          <p:cNvPr id="365" name="Google Shape;365;p58"/>
          <p:cNvSpPr txBox="1">
            <a:spLocks noGrp="1"/>
          </p:cNvSpPr>
          <p:nvPr>
            <p:ph type="title" idx="4294967295"/>
          </p:nvPr>
        </p:nvSpPr>
        <p:spPr>
          <a:xfrm>
            <a:off x="7990025" y="3263925"/>
            <a:ext cx="3518700" cy="32262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✅New Haven</a:t>
            </a: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endParaRPr kumimoji="0" lang="en-US" sz="800" b="1" i="0" u="none" strike="noStrike" kern="0" cap="none" spc="0" normalizeH="0" baseline="0" noProof="0" dirty="0">
              <a:ln>
                <a:noFill/>
              </a:ln>
              <a:solidFill>
                <a:srgbClr val="000000"/>
              </a:solidFill>
              <a:effectLst/>
              <a:uLnTx/>
              <a:uFillTx/>
              <a:latin typeface="Corbel"/>
              <a:ea typeface="Corbel"/>
              <a:cs typeface="Corbel"/>
              <a:sym typeface="Corbe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This farm in Nelson County is on the edge of the Knobs region that wraps around the Bluegrass.</a:t>
            </a:r>
          </a:p>
        </p:txBody>
      </p:sp>
      <p:pic>
        <p:nvPicPr>
          <p:cNvPr id="366" name="Google Shape;366;p5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282425" y="5004950"/>
            <a:ext cx="3107875" cy="1363500"/>
          </a:xfrm>
          <a:prstGeom prst="rect">
            <a:avLst/>
          </a:prstGeom>
          <a:noFill/>
          <a:ln>
            <a:noFill/>
          </a:ln>
        </p:spPr>
      </p:pic>
      <p:sp>
        <p:nvSpPr>
          <p:cNvPr id="367" name="Google Shape;367;p58">
            <a:extLst>
              <a:ext uri="{C183D7F6-B498-43B3-948B-1728B52AA6E4}">
                <adec:decorative xmlns:adec="http://schemas.microsoft.com/office/drawing/2017/decorative" val="1"/>
              </a:ext>
            </a:extLst>
          </p:cNvPr>
          <p:cNvSpPr/>
          <p:nvPr/>
        </p:nvSpPr>
        <p:spPr>
          <a:xfrm>
            <a:off x="9706825" y="5429450"/>
            <a:ext cx="490500" cy="4338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59" descr="Image of western terrain and plateaus"/>
          <p:cNvPicPr preferRelativeResize="0"/>
          <p:nvPr/>
        </p:nvPicPr>
        <p:blipFill rotWithShape="1">
          <a:blip r:embed="rId3">
            <a:alphaModFix/>
          </a:blip>
          <a:srcRect t="7002"/>
          <a:stretch/>
        </p:blipFill>
        <p:spPr>
          <a:xfrm>
            <a:off x="936700" y="244050"/>
            <a:ext cx="10318601" cy="6369899"/>
          </a:xfrm>
          <a:prstGeom prst="rect">
            <a:avLst/>
          </a:prstGeom>
          <a:noFill/>
          <a:ln>
            <a:noFill/>
          </a:ln>
        </p:spPr>
      </p:pic>
      <p:sp>
        <p:nvSpPr>
          <p:cNvPr id="2" name="Title 1">
            <a:extLst>
              <a:ext uri="{FF2B5EF4-FFF2-40B4-BE49-F238E27FC236}">
                <a16:creationId xmlns:a16="http://schemas.microsoft.com/office/drawing/2014/main" id="{2ADD081E-4925-E17D-9721-34324F07D74B}"/>
              </a:ext>
            </a:extLst>
          </p:cNvPr>
          <p:cNvSpPr>
            <a:spLocks noGrp="1"/>
          </p:cNvSpPr>
          <p:nvPr>
            <p:ph type="title" idx="4294967295"/>
          </p:nvPr>
        </p:nvSpPr>
        <p:spPr>
          <a:xfrm>
            <a:off x="1158300" y="-533400"/>
            <a:ext cx="9875400" cy="1356300"/>
          </a:xfrm>
        </p:spPr>
        <p:txBody>
          <a:bodyPr/>
          <a:lstStyle/>
          <a:p>
            <a:r>
              <a:rPr lang="en-US" sz="800" dirty="0"/>
              <a:t>Image 8</a:t>
            </a: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pic>
        <p:nvPicPr>
          <p:cNvPr id="377" name="Google Shape;377;p60" descr="Image of western terrain and plateaus"/>
          <p:cNvPicPr preferRelativeResize="0"/>
          <p:nvPr/>
        </p:nvPicPr>
        <p:blipFill rotWithShape="1">
          <a:blip r:embed="rId3">
            <a:alphaModFix/>
          </a:blip>
          <a:srcRect t="7002"/>
          <a:stretch/>
        </p:blipFill>
        <p:spPr>
          <a:xfrm>
            <a:off x="216750" y="215475"/>
            <a:ext cx="10378199" cy="6406699"/>
          </a:xfrm>
          <a:prstGeom prst="rect">
            <a:avLst/>
          </a:prstGeom>
          <a:noFill/>
          <a:ln>
            <a:noFill/>
          </a:ln>
        </p:spPr>
      </p:pic>
      <p:sp>
        <p:nvSpPr>
          <p:cNvPr id="378" name="Google Shape;378;p60"/>
          <p:cNvSpPr txBox="1">
            <a:spLocks noGrp="1"/>
          </p:cNvSpPr>
          <p:nvPr>
            <p:ph type="title" idx="4294967295"/>
          </p:nvPr>
        </p:nvSpPr>
        <p:spPr>
          <a:xfrm>
            <a:off x="8169250" y="3292225"/>
            <a:ext cx="3518700" cy="31938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Corbel"/>
                <a:ea typeface="Corbel"/>
                <a:cs typeface="Corbel"/>
                <a:sym typeface="Corbel"/>
              </a:rPr>
              <a:t>🗷</a:t>
            </a: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Sedona, Arizona</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Arizona has many interesting mountain formations of various colors. These are in Red Rock State Park. </a:t>
            </a:r>
          </a:p>
        </p:txBody>
      </p:sp>
      <p:pic>
        <p:nvPicPr>
          <p:cNvPr id="379" name="Google Shape;379;p60">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011900" y="5009075"/>
            <a:ext cx="2178251" cy="1419375"/>
          </a:xfrm>
          <a:prstGeom prst="rect">
            <a:avLst/>
          </a:prstGeom>
          <a:noFill/>
          <a:ln>
            <a:noFill/>
          </a:ln>
        </p:spPr>
      </p:pic>
      <p:sp>
        <p:nvSpPr>
          <p:cNvPr id="380" name="Google Shape;380;p60">
            <a:extLst>
              <a:ext uri="{C183D7F6-B498-43B3-948B-1728B52AA6E4}">
                <adec:decorative xmlns:adec="http://schemas.microsoft.com/office/drawing/2017/decorative" val="1"/>
              </a:ext>
            </a:extLst>
          </p:cNvPr>
          <p:cNvSpPr/>
          <p:nvPr/>
        </p:nvSpPr>
        <p:spPr>
          <a:xfrm>
            <a:off x="9310650" y="5655850"/>
            <a:ext cx="490500" cy="4338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pic>
        <p:nvPicPr>
          <p:cNvPr id="385" name="Google Shape;385;p61" descr="forest"/>
          <p:cNvPicPr preferRelativeResize="0"/>
          <p:nvPr/>
        </p:nvPicPr>
        <p:blipFill rotWithShape="1">
          <a:blip r:embed="rId3">
            <a:alphaModFix/>
          </a:blip>
          <a:srcRect t="3475" b="3596"/>
          <a:stretch/>
        </p:blipFill>
        <p:spPr>
          <a:xfrm>
            <a:off x="240537" y="244725"/>
            <a:ext cx="11710924" cy="6368550"/>
          </a:xfrm>
          <a:prstGeom prst="rect">
            <a:avLst/>
          </a:prstGeom>
          <a:noFill/>
          <a:ln>
            <a:noFill/>
          </a:ln>
        </p:spPr>
      </p:pic>
      <p:sp>
        <p:nvSpPr>
          <p:cNvPr id="2" name="Title 1">
            <a:extLst>
              <a:ext uri="{FF2B5EF4-FFF2-40B4-BE49-F238E27FC236}">
                <a16:creationId xmlns:a16="http://schemas.microsoft.com/office/drawing/2014/main" id="{0AC17F50-726D-05A1-82E4-0DC482CD42D0}"/>
              </a:ext>
            </a:extLst>
          </p:cNvPr>
          <p:cNvSpPr>
            <a:spLocks noGrp="1"/>
          </p:cNvSpPr>
          <p:nvPr>
            <p:ph type="title" idx="4294967295"/>
          </p:nvPr>
        </p:nvSpPr>
        <p:spPr>
          <a:xfrm>
            <a:off x="1003300" y="-533400"/>
            <a:ext cx="9875400" cy="1356300"/>
          </a:xfrm>
        </p:spPr>
        <p:txBody>
          <a:bodyPr/>
          <a:lstStyle/>
          <a:p>
            <a:r>
              <a:rPr lang="en-US" sz="800" dirty="0"/>
              <a:t>Image 9</a:t>
            </a:r>
            <a:endParaRPr 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62" descr="forest"/>
          <p:cNvPicPr preferRelativeResize="0"/>
          <p:nvPr/>
        </p:nvPicPr>
        <p:blipFill rotWithShape="1">
          <a:blip r:embed="rId3">
            <a:alphaModFix/>
          </a:blip>
          <a:srcRect t="3475" b="3596"/>
          <a:stretch/>
        </p:blipFill>
        <p:spPr>
          <a:xfrm>
            <a:off x="240537" y="244725"/>
            <a:ext cx="11710924" cy="6368550"/>
          </a:xfrm>
          <a:prstGeom prst="rect">
            <a:avLst/>
          </a:prstGeom>
          <a:noFill/>
          <a:ln>
            <a:noFill/>
          </a:ln>
        </p:spPr>
      </p:pic>
      <p:sp>
        <p:nvSpPr>
          <p:cNvPr id="391" name="Google Shape;391;p62"/>
          <p:cNvSpPr txBox="1">
            <a:spLocks noGrp="1"/>
          </p:cNvSpPr>
          <p:nvPr>
            <p:ph type="title" idx="4294967295"/>
          </p:nvPr>
        </p:nvSpPr>
        <p:spPr>
          <a:xfrm>
            <a:off x="7990025" y="3263925"/>
            <a:ext cx="3518700" cy="30753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✅Kentucky</a:t>
            </a: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endParaRPr kumimoji="0" lang="en-US" sz="800" b="1" i="0" u="none" strike="noStrike" kern="0" cap="none" spc="0" normalizeH="0" baseline="0" noProof="0" dirty="0">
              <a:ln>
                <a:noFill/>
              </a:ln>
              <a:solidFill>
                <a:srgbClr val="000000"/>
              </a:solidFill>
              <a:effectLst/>
              <a:uLnTx/>
              <a:uFillTx/>
              <a:latin typeface="Corbel"/>
              <a:ea typeface="Corbel"/>
              <a:cs typeface="Corbel"/>
              <a:sym typeface="Corbe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Hardwood forests can be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found across the entire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commonwealth. </a:t>
            </a:r>
          </a:p>
        </p:txBody>
      </p:sp>
      <p:pic>
        <p:nvPicPr>
          <p:cNvPr id="392" name="Google Shape;392;p62">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79295" y="4773225"/>
            <a:ext cx="3250600" cy="14232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63" descr="http://www.kentuckytourism.com/!userfiles/listingImages/0/13/kdot_pic_detail_appalachians_prestonburg.jpg?width=653&amp;height=421&amp;scale=both&amp;crop=auto"/>
          <p:cNvPicPr preferRelativeResize="0"/>
          <p:nvPr/>
        </p:nvPicPr>
        <p:blipFill rotWithShape="1">
          <a:blip r:embed="rId3">
            <a:alphaModFix/>
          </a:blip>
          <a:srcRect/>
          <a:stretch/>
        </p:blipFill>
        <p:spPr>
          <a:xfrm>
            <a:off x="231200" y="245525"/>
            <a:ext cx="11720775" cy="6376725"/>
          </a:xfrm>
          <a:prstGeom prst="rect">
            <a:avLst/>
          </a:prstGeom>
          <a:noFill/>
          <a:ln>
            <a:noFill/>
          </a:ln>
        </p:spPr>
      </p:pic>
      <p:sp>
        <p:nvSpPr>
          <p:cNvPr id="2" name="Title 1">
            <a:extLst>
              <a:ext uri="{FF2B5EF4-FFF2-40B4-BE49-F238E27FC236}">
                <a16:creationId xmlns:a16="http://schemas.microsoft.com/office/drawing/2014/main" id="{F99D397A-8DA6-2A65-06FD-EFE1CD05D3D9}"/>
              </a:ext>
            </a:extLst>
          </p:cNvPr>
          <p:cNvSpPr>
            <a:spLocks noGrp="1"/>
          </p:cNvSpPr>
          <p:nvPr>
            <p:ph type="title" idx="4294967295"/>
          </p:nvPr>
        </p:nvSpPr>
        <p:spPr>
          <a:xfrm>
            <a:off x="647700" y="-678150"/>
            <a:ext cx="9875400" cy="1356300"/>
          </a:xfrm>
        </p:spPr>
        <p:txBody>
          <a:bodyPr/>
          <a:lstStyle/>
          <a:p>
            <a:r>
              <a:rPr lang="en-US" sz="800" dirty="0"/>
              <a:t>Image 10</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64" descr="http://www.kentuckytourism.com/!userfiles/listingImages/0/13/kdot_pic_detail_appalachians_prestonburg.jpg?width=653&amp;height=421&amp;scale=both&amp;crop=auto"/>
          <p:cNvPicPr preferRelativeResize="0"/>
          <p:nvPr/>
        </p:nvPicPr>
        <p:blipFill rotWithShape="1">
          <a:blip r:embed="rId3">
            <a:alphaModFix/>
          </a:blip>
          <a:srcRect/>
          <a:stretch/>
        </p:blipFill>
        <p:spPr>
          <a:xfrm>
            <a:off x="231200" y="245525"/>
            <a:ext cx="11720775" cy="6376725"/>
          </a:xfrm>
          <a:prstGeom prst="rect">
            <a:avLst/>
          </a:prstGeom>
          <a:noFill/>
          <a:ln>
            <a:noFill/>
          </a:ln>
        </p:spPr>
      </p:pic>
      <p:sp>
        <p:nvSpPr>
          <p:cNvPr id="403" name="Google Shape;403;p64"/>
          <p:cNvSpPr txBox="1">
            <a:spLocks noGrp="1"/>
          </p:cNvSpPr>
          <p:nvPr>
            <p:ph type="title" idx="4294967295"/>
          </p:nvPr>
        </p:nvSpPr>
        <p:spPr>
          <a:xfrm>
            <a:off x="7990025" y="2976800"/>
            <a:ext cx="3518700" cy="33204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✅Eastern Kentucky</a:t>
            </a: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endParaRPr kumimoji="0" lang="en-US" sz="800" b="1" i="0" u="none" strike="noStrike" kern="0" cap="none" spc="0" normalizeH="0" baseline="0" noProof="0" dirty="0">
              <a:ln>
                <a:noFill/>
              </a:ln>
              <a:solidFill>
                <a:srgbClr val="000000"/>
              </a:solidFill>
              <a:effectLst/>
              <a:uLnTx/>
              <a:uFillTx/>
              <a:latin typeface="Corbel"/>
              <a:ea typeface="Corbel"/>
              <a:cs typeface="Corbel"/>
              <a:sym typeface="Corbel"/>
            </a:endParaRPr>
          </a:p>
          <a:p>
            <a:pPr marL="0" marR="169485"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Eastern Kentucky is home to a section of the Appalachian Mountains, which extend from New York to Mississippi.</a:t>
            </a:r>
          </a:p>
        </p:txBody>
      </p:sp>
      <p:pic>
        <p:nvPicPr>
          <p:cNvPr id="404" name="Google Shape;404;p6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8195425" y="4797425"/>
            <a:ext cx="3107875" cy="1363500"/>
          </a:xfrm>
          <a:prstGeom prst="rect">
            <a:avLst/>
          </a:prstGeom>
          <a:noFill/>
          <a:ln>
            <a:noFill/>
          </a:ln>
        </p:spPr>
      </p:pic>
      <p:sp>
        <p:nvSpPr>
          <p:cNvPr id="405" name="Google Shape;405;p64">
            <a:extLst>
              <a:ext uri="{C183D7F6-B498-43B3-948B-1728B52AA6E4}">
                <adec:decorative xmlns:adec="http://schemas.microsoft.com/office/drawing/2017/decorative" val="1"/>
              </a:ext>
            </a:extLst>
          </p:cNvPr>
          <p:cNvSpPr/>
          <p:nvPr/>
        </p:nvSpPr>
        <p:spPr>
          <a:xfrm>
            <a:off x="10435400" y="5161375"/>
            <a:ext cx="867900" cy="7677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p65" descr="farmland"/>
          <p:cNvPicPr preferRelativeResize="0"/>
          <p:nvPr/>
        </p:nvPicPr>
        <p:blipFill rotWithShape="1">
          <a:blip r:embed="rId3">
            <a:alphaModFix/>
          </a:blip>
          <a:srcRect l="6609" r="6644"/>
          <a:stretch/>
        </p:blipFill>
        <p:spPr>
          <a:xfrm>
            <a:off x="226400" y="235750"/>
            <a:ext cx="11735000" cy="6386525"/>
          </a:xfrm>
          <a:prstGeom prst="rect">
            <a:avLst/>
          </a:prstGeom>
          <a:noFill/>
          <a:ln>
            <a:noFill/>
          </a:ln>
        </p:spPr>
      </p:pic>
      <p:sp>
        <p:nvSpPr>
          <p:cNvPr id="2" name="Title 1">
            <a:extLst>
              <a:ext uri="{FF2B5EF4-FFF2-40B4-BE49-F238E27FC236}">
                <a16:creationId xmlns:a16="http://schemas.microsoft.com/office/drawing/2014/main" id="{DE4ECABA-C341-58B1-4156-9C4E94CD53C4}"/>
              </a:ext>
            </a:extLst>
          </p:cNvPr>
          <p:cNvSpPr>
            <a:spLocks noGrp="1"/>
          </p:cNvSpPr>
          <p:nvPr>
            <p:ph type="title" idx="4294967295"/>
          </p:nvPr>
        </p:nvSpPr>
        <p:spPr>
          <a:xfrm>
            <a:off x="977900" y="-584200"/>
            <a:ext cx="9875400" cy="1356300"/>
          </a:xfrm>
        </p:spPr>
        <p:txBody>
          <a:bodyPr/>
          <a:lstStyle/>
          <a:p>
            <a:r>
              <a:rPr lang="en-US" sz="800" dirty="0"/>
              <a:t>Image11</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40"/>
          <p:cNvSpPr txBox="1">
            <a:spLocks noGrp="1"/>
          </p:cNvSpPr>
          <p:nvPr>
            <p:ph type="title"/>
          </p:nvPr>
        </p:nvSpPr>
        <p:spPr>
          <a:xfrm>
            <a:off x="416175" y="151025"/>
            <a:ext cx="11775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What Does it Mean to Unpack a Standard?</a:t>
            </a:r>
            <a:endParaRPr dirty="0">
              <a:latin typeface="Franklin Gothic Medium" panose="020B0603020102020204" pitchFamily="34" charset="0"/>
              <a:sym typeface="Libre Franklin Medium"/>
            </a:endParaRPr>
          </a:p>
        </p:txBody>
      </p:sp>
      <p:sp>
        <p:nvSpPr>
          <p:cNvPr id="163" name="Google Shape;163;p40"/>
          <p:cNvSpPr txBox="1">
            <a:spLocks noGrp="1"/>
          </p:cNvSpPr>
          <p:nvPr>
            <p:ph type="body" idx="1"/>
          </p:nvPr>
        </p:nvSpPr>
        <p:spPr>
          <a:xfrm>
            <a:off x="298011" y="978328"/>
            <a:ext cx="11064000" cy="4901400"/>
          </a:xfrm>
          <a:prstGeom prst="rect">
            <a:avLst/>
          </a:prstGeom>
          <a:noFill/>
          <a:ln>
            <a:noFill/>
          </a:ln>
        </p:spPr>
        <p:txBody>
          <a:bodyPr spcFirstLastPara="1" wrap="square" lIns="0" tIns="0" rIns="0" bIns="0" anchor="t" anchorCtr="0">
            <a:noAutofit/>
          </a:bodyPr>
          <a:lstStyle/>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Breaking a standard into smaller, more explicit chunks for the purposes of curriculum development and/or unit and lesson planning.</a:t>
            </a:r>
            <a:endParaRPr sz="2200" dirty="0">
              <a:solidFill>
                <a:schemeClr val="dk1"/>
              </a:solidFill>
              <a:latin typeface="Franklin Gothic Book" panose="020B0503020102020204" pitchFamily="34" charset="0"/>
              <a:sym typeface="Libre Franklin"/>
            </a:endParaRPr>
          </a:p>
          <a:p>
            <a:pPr marL="457200" lvl="0" indent="0" algn="l" rtl="0">
              <a:lnSpc>
                <a:spcPct val="115000"/>
              </a:lnSpc>
              <a:spcBef>
                <a:spcPts val="800"/>
              </a:spcBef>
              <a:spcAft>
                <a:spcPts val="0"/>
              </a:spcAft>
              <a:buSzPts val="1900"/>
              <a:buNone/>
            </a:pPr>
            <a:endParaRPr sz="2200" dirty="0">
              <a:solidFill>
                <a:schemeClr val="dk1"/>
              </a:solidFill>
              <a:latin typeface="Franklin Gothic Book" panose="020B0503020102020204" pitchFamily="34" charset="0"/>
              <a:sym typeface="Libre Franklin"/>
            </a:endParaRPr>
          </a:p>
          <a:p>
            <a:pPr marL="457200" lvl="0" indent="-368300" algn="l" rtl="0">
              <a:lnSpc>
                <a:spcPct val="115000"/>
              </a:lnSpc>
              <a:spcBef>
                <a:spcPts val="80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For example, analyze the verb in the following standard to determine its meaning in terms of instruction and assessment.  </a:t>
            </a:r>
            <a:endParaRPr sz="2200" dirty="0">
              <a:solidFill>
                <a:schemeClr val="dk1"/>
              </a:solidFill>
              <a:latin typeface="Franklin Gothic Book" panose="020B0503020102020204" pitchFamily="34" charset="0"/>
              <a:sym typeface="Libre Franklin"/>
            </a:endParaRPr>
          </a:p>
          <a:p>
            <a:pPr marL="914400" lvl="1" indent="-368300" algn="l" rtl="0">
              <a:lnSpc>
                <a:spcPct val="115000"/>
              </a:lnSpc>
              <a:spcBef>
                <a:spcPts val="0"/>
              </a:spcBef>
              <a:spcAft>
                <a:spcPts val="0"/>
              </a:spcAft>
              <a:buClr>
                <a:schemeClr val="dk1"/>
              </a:buClr>
              <a:buSzPts val="2200"/>
              <a:buFont typeface="Libre Franklin"/>
              <a:buChar char="•"/>
            </a:pPr>
            <a:r>
              <a:rPr lang="en-US" sz="2200" dirty="0">
                <a:solidFill>
                  <a:schemeClr val="dk1"/>
                </a:solidFill>
                <a:latin typeface="Franklin Gothic Book" panose="020B0503020102020204" pitchFamily="34" charset="0"/>
                <a:sym typeface="Libre Franklin"/>
              </a:rPr>
              <a:t>“...</a:t>
            </a:r>
            <a:r>
              <a:rPr lang="en-US" sz="2200" b="1" dirty="0">
                <a:solidFill>
                  <a:schemeClr val="dk1"/>
                </a:solidFill>
                <a:latin typeface="Franklin Gothic Book" panose="020B0503020102020204" pitchFamily="34" charset="0"/>
                <a:sym typeface="Libre Franklin"/>
              </a:rPr>
              <a:t>understand </a:t>
            </a:r>
            <a:r>
              <a:rPr lang="en-US" sz="2200" dirty="0">
                <a:solidFill>
                  <a:schemeClr val="dk1"/>
                </a:solidFill>
                <a:latin typeface="Franklin Gothic Book" panose="020B0503020102020204" pitchFamily="34" charset="0"/>
                <a:sym typeface="Libre Franklin"/>
              </a:rPr>
              <a:t>the development of important community traditions and events.”</a:t>
            </a:r>
            <a:endParaRPr sz="2200" dirty="0">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a:t>
            </a:r>
            <a:r>
              <a:rPr lang="en-US" sz="1800" i="1" dirty="0">
                <a:solidFill>
                  <a:schemeClr val="dk1"/>
                </a:solidFill>
                <a:latin typeface="Franklin Gothic Book" panose="020B0503020102020204" pitchFamily="34" charset="0"/>
                <a:sym typeface="Libre Franklin"/>
              </a:rPr>
              <a:t>understand</a:t>
            </a:r>
            <a:r>
              <a:rPr lang="en-US" sz="1800" dirty="0">
                <a:solidFill>
                  <a:schemeClr val="dk1"/>
                </a:solidFill>
                <a:latin typeface="Franklin Gothic Book" panose="020B0503020102020204" pitchFamily="34" charset="0"/>
                <a:sym typeface="Libre Franklin"/>
              </a:rPr>
              <a:t> mean in this standard?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“make meaning of” or “transfer”?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Does it mean to “accurately state and explain”? Or, does it simply mean to “know”? </a:t>
            </a:r>
            <a:endParaRPr sz="1800" dirty="0">
              <a:solidFill>
                <a:schemeClr val="dk1"/>
              </a:solidFill>
              <a:latin typeface="Franklin Gothic Book" panose="020B0503020102020204" pitchFamily="34" charset="0"/>
              <a:sym typeface="Libre Franklin"/>
            </a:endParaRPr>
          </a:p>
          <a:p>
            <a:pPr marL="1308100" lvl="0" indent="-355600" algn="l" rtl="0">
              <a:lnSpc>
                <a:spcPct val="115000"/>
              </a:lnSpc>
              <a:spcBef>
                <a:spcPts val="800"/>
              </a:spcBef>
              <a:spcAft>
                <a:spcPts val="0"/>
              </a:spcAft>
              <a:buClr>
                <a:schemeClr val="dk1"/>
              </a:buClr>
              <a:buSzPts val="1800"/>
              <a:buChar char="•"/>
            </a:pPr>
            <a:r>
              <a:rPr lang="en-US" sz="1800" dirty="0">
                <a:solidFill>
                  <a:schemeClr val="dk1"/>
                </a:solidFill>
                <a:latin typeface="Franklin Gothic Book" panose="020B0503020102020204" pitchFamily="34" charset="0"/>
                <a:sym typeface="Libre Franklin"/>
              </a:rPr>
              <a:t>What does the verb demand in terms of student learning?</a:t>
            </a:r>
            <a:endParaRPr sz="1800" dirty="0">
              <a:solidFill>
                <a:schemeClr val="dk1"/>
              </a:solidFill>
              <a:latin typeface="Franklin Gothic Book" panose="020B0503020102020204" pitchFamily="34" charset="0"/>
              <a:sym typeface="Libre Franklin"/>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pic>
        <p:nvPicPr>
          <p:cNvPr id="415" name="Google Shape;415;p66" descr="farmland"/>
          <p:cNvPicPr preferRelativeResize="0"/>
          <p:nvPr/>
        </p:nvPicPr>
        <p:blipFill rotWithShape="1">
          <a:blip r:embed="rId3">
            <a:alphaModFix/>
          </a:blip>
          <a:srcRect l="6609" r="6644"/>
          <a:stretch/>
        </p:blipFill>
        <p:spPr>
          <a:xfrm>
            <a:off x="226400" y="235750"/>
            <a:ext cx="11735000" cy="6386525"/>
          </a:xfrm>
          <a:prstGeom prst="rect">
            <a:avLst/>
          </a:prstGeom>
          <a:noFill/>
          <a:ln>
            <a:noFill/>
          </a:ln>
        </p:spPr>
      </p:pic>
      <p:sp>
        <p:nvSpPr>
          <p:cNvPr id="416" name="Google Shape;416;p66"/>
          <p:cNvSpPr txBox="1"/>
          <p:nvPr/>
        </p:nvSpPr>
        <p:spPr>
          <a:xfrm>
            <a:off x="575450" y="3254500"/>
            <a:ext cx="3518700" cy="3193800"/>
          </a:xfrm>
          <a:prstGeom prst="rect">
            <a:avLst/>
          </a:prstGeom>
          <a:solidFill>
            <a:schemeClr val="lt1"/>
          </a:solidFill>
          <a:ln>
            <a:noFill/>
          </a:ln>
        </p:spPr>
        <p:txBody>
          <a:bodyPr spcFirstLastPara="1" wrap="square" lIns="285750" tIns="91425" rIns="91425" bIns="91425" anchor="t" anchorCtr="0">
            <a:noAutofit/>
          </a:bodyPr>
          <a:lstStyle/>
          <a:p>
            <a:pPr marL="0" marR="112335" lvl="0" indent="-114300" algn="l" rtl="0">
              <a:spcBef>
                <a:spcPts val="0"/>
              </a:spcBef>
              <a:spcAft>
                <a:spcPts val="0"/>
              </a:spcAft>
              <a:buNone/>
            </a:pPr>
            <a:r>
              <a:rPr lang="en-US" sz="2400" b="1">
                <a:solidFill>
                  <a:srgbClr val="FF0000"/>
                </a:solidFill>
                <a:latin typeface="Corbel"/>
                <a:ea typeface="Corbel"/>
                <a:cs typeface="Corbel"/>
                <a:sym typeface="Corbel"/>
              </a:rPr>
              <a:t>🗷</a:t>
            </a:r>
            <a:r>
              <a:rPr lang="en-US" sz="2400" b="1">
                <a:latin typeface="Corbel"/>
                <a:ea typeface="Corbel"/>
                <a:cs typeface="Corbel"/>
                <a:sym typeface="Corbel"/>
              </a:rPr>
              <a:t>Southern California</a:t>
            </a:r>
            <a:endParaRPr sz="2400" b="1">
              <a:latin typeface="Corbel"/>
              <a:ea typeface="Corbel"/>
              <a:cs typeface="Corbel"/>
              <a:sym typeface="Corbel"/>
            </a:endParaRPr>
          </a:p>
          <a:p>
            <a:pPr marL="0" marR="169485" lvl="0" indent="0" algn="l" rtl="0">
              <a:spcBef>
                <a:spcPts val="0"/>
              </a:spcBef>
              <a:spcAft>
                <a:spcPts val="0"/>
              </a:spcAft>
              <a:buNone/>
            </a:pPr>
            <a:br>
              <a:rPr lang="en-US" sz="800" b="1">
                <a:latin typeface="Corbel"/>
                <a:ea typeface="Corbel"/>
                <a:cs typeface="Corbel"/>
                <a:sym typeface="Corbel"/>
              </a:rPr>
            </a:br>
            <a:r>
              <a:rPr lang="en-US" sz="1800" b="1">
                <a:latin typeface="Corbel"/>
                <a:ea typeface="Corbel"/>
                <a:cs typeface="Corbel"/>
                <a:sym typeface="Corbel"/>
              </a:rPr>
              <a:t>This is a photo of an orange grove. Kentucky can not grow a lot of citrus fruits because our winters and springs are too cold.  </a:t>
            </a:r>
            <a:endParaRPr sz="1800" b="1">
              <a:latin typeface="Corbel"/>
              <a:ea typeface="Corbel"/>
              <a:cs typeface="Corbel"/>
              <a:sym typeface="Corbel"/>
            </a:endParaRPr>
          </a:p>
        </p:txBody>
      </p:sp>
      <p:pic>
        <p:nvPicPr>
          <p:cNvPr id="417" name="Google Shape;417;p66">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786000" y="4980800"/>
            <a:ext cx="2178251" cy="1419375"/>
          </a:xfrm>
          <a:prstGeom prst="rect">
            <a:avLst/>
          </a:prstGeom>
          <a:noFill/>
          <a:ln>
            <a:noFill/>
          </a:ln>
        </p:spPr>
      </p:pic>
      <p:sp>
        <p:nvSpPr>
          <p:cNvPr id="418" name="Google Shape;418;p66">
            <a:extLst>
              <a:ext uri="{C183D7F6-B498-43B3-948B-1728B52AA6E4}">
                <adec:decorative xmlns:adec="http://schemas.microsoft.com/office/drawing/2017/decorative" val="1"/>
              </a:ext>
            </a:extLst>
          </p:cNvPr>
          <p:cNvSpPr/>
          <p:nvPr/>
        </p:nvSpPr>
        <p:spPr>
          <a:xfrm>
            <a:off x="1870900" y="5605613"/>
            <a:ext cx="490500" cy="4338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6"/>
          <p:cNvSpPr txBox="1">
            <a:spLocks noGrp="1"/>
          </p:cNvSpPr>
          <p:nvPr>
            <p:ph type="title" idx="4294967295"/>
          </p:nvPr>
        </p:nvSpPr>
        <p:spPr>
          <a:xfrm>
            <a:off x="4226100" y="5797300"/>
            <a:ext cx="3018600" cy="651000"/>
          </a:xfrm>
          <a:prstGeom prst="rect">
            <a:avLst/>
          </a:prstGeom>
          <a:solidFill>
            <a:srgbClr val="FFFFFF"/>
          </a:solid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Corbel"/>
                <a:ea typeface="Corbel"/>
                <a:cs typeface="Corbel"/>
                <a:sym typeface="Corbel"/>
              </a:rPr>
              <a:t>Citrus can also be grown in southern Texas and most of Florida. </a:t>
            </a:r>
          </a:p>
        </p:txBody>
      </p:sp>
      <p:sp>
        <p:nvSpPr>
          <p:cNvPr id="420" name="Google Shape;420;p66">
            <a:extLst>
              <a:ext uri="{C183D7F6-B498-43B3-948B-1728B52AA6E4}">
                <adec:decorative xmlns:adec="http://schemas.microsoft.com/office/drawing/2017/decorative" val="1"/>
              </a:ext>
            </a:extLst>
          </p:cNvPr>
          <p:cNvSpPr/>
          <p:nvPr/>
        </p:nvSpPr>
        <p:spPr>
          <a:xfrm>
            <a:off x="6395775" y="6093900"/>
            <a:ext cx="292500" cy="2592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6">
            <a:extLst>
              <a:ext uri="{C183D7F6-B498-43B3-948B-1728B52AA6E4}">
                <adec:decorative xmlns:adec="http://schemas.microsoft.com/office/drawing/2017/decorative" val="1"/>
              </a:ext>
            </a:extLst>
          </p:cNvPr>
          <p:cNvSpPr/>
          <p:nvPr/>
        </p:nvSpPr>
        <p:spPr>
          <a:xfrm>
            <a:off x="2728875" y="6093900"/>
            <a:ext cx="292500" cy="2592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6">
            <a:extLst>
              <a:ext uri="{C183D7F6-B498-43B3-948B-1728B52AA6E4}">
                <adec:decorative xmlns:adec="http://schemas.microsoft.com/office/drawing/2017/decorative" val="1"/>
              </a:ext>
            </a:extLst>
          </p:cNvPr>
          <p:cNvSpPr/>
          <p:nvPr/>
        </p:nvSpPr>
        <p:spPr>
          <a:xfrm>
            <a:off x="3380075" y="5993200"/>
            <a:ext cx="292500" cy="2592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67" descr="snowy area with trees with no leaves"/>
          <p:cNvPicPr preferRelativeResize="0"/>
          <p:nvPr/>
        </p:nvPicPr>
        <p:blipFill rotWithShape="1">
          <a:blip r:embed="rId3">
            <a:alphaModFix/>
          </a:blip>
          <a:srcRect t="5882"/>
          <a:stretch/>
        </p:blipFill>
        <p:spPr>
          <a:xfrm>
            <a:off x="1547050" y="262600"/>
            <a:ext cx="9102225" cy="6368999"/>
          </a:xfrm>
          <a:prstGeom prst="rect">
            <a:avLst/>
          </a:prstGeom>
          <a:noFill/>
          <a:ln>
            <a:noFill/>
          </a:ln>
        </p:spPr>
      </p:pic>
      <p:sp>
        <p:nvSpPr>
          <p:cNvPr id="2" name="Title 1">
            <a:extLst>
              <a:ext uri="{FF2B5EF4-FFF2-40B4-BE49-F238E27FC236}">
                <a16:creationId xmlns:a16="http://schemas.microsoft.com/office/drawing/2014/main" id="{F6675AF5-3E8B-FC44-11A5-12806FD1C9A6}"/>
              </a:ext>
            </a:extLst>
          </p:cNvPr>
          <p:cNvSpPr>
            <a:spLocks noGrp="1"/>
          </p:cNvSpPr>
          <p:nvPr>
            <p:ph type="title" idx="4294967295"/>
          </p:nvPr>
        </p:nvSpPr>
        <p:spPr>
          <a:xfrm>
            <a:off x="1041400" y="-678150"/>
            <a:ext cx="9875400" cy="1356300"/>
          </a:xfrm>
        </p:spPr>
        <p:txBody>
          <a:bodyPr/>
          <a:lstStyle/>
          <a:p>
            <a:r>
              <a:rPr lang="en-US" sz="800" dirty="0"/>
              <a:t>Image 12</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68" descr="snowy area with trees with no leaves"/>
          <p:cNvPicPr preferRelativeResize="0"/>
          <p:nvPr/>
        </p:nvPicPr>
        <p:blipFill rotWithShape="1">
          <a:blip r:embed="rId3">
            <a:alphaModFix/>
          </a:blip>
          <a:srcRect t="5882"/>
          <a:stretch/>
        </p:blipFill>
        <p:spPr>
          <a:xfrm>
            <a:off x="233575" y="243000"/>
            <a:ext cx="9106500" cy="6372000"/>
          </a:xfrm>
          <a:prstGeom prst="rect">
            <a:avLst/>
          </a:prstGeom>
          <a:noFill/>
          <a:ln>
            <a:noFill/>
          </a:ln>
        </p:spPr>
      </p:pic>
      <p:sp>
        <p:nvSpPr>
          <p:cNvPr id="433" name="Google Shape;433;p68"/>
          <p:cNvSpPr txBox="1">
            <a:spLocks noGrp="1"/>
          </p:cNvSpPr>
          <p:nvPr>
            <p:ph type="title" idx="4294967295"/>
          </p:nvPr>
        </p:nvSpPr>
        <p:spPr>
          <a:xfrm>
            <a:off x="9546475" y="509400"/>
            <a:ext cx="2254500" cy="57879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✅Kentucky </a:t>
            </a:r>
            <a:b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b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     Winter</a:t>
            </a: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endParaRPr kumimoji="0" lang="en-US" sz="800" b="1" i="0" u="none" strike="noStrike" kern="0" cap="none" spc="0" normalizeH="0" baseline="0" noProof="0" dirty="0">
              <a:ln>
                <a:noFill/>
              </a:ln>
              <a:solidFill>
                <a:srgbClr val="000000"/>
              </a:solidFill>
              <a:effectLst/>
              <a:uLnTx/>
              <a:uFillTx/>
              <a:latin typeface="Corbel"/>
              <a:ea typeface="Corbel"/>
              <a:cs typeface="Corbel"/>
              <a:sym typeface="Corbel"/>
            </a:endParaRPr>
          </a:p>
          <a:p>
            <a:pPr marL="0" marR="169485"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endParaRPr>
          </a:p>
          <a:p>
            <a:pPr marL="0" marR="169485"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Kentucky has a temperate climate, and snow is not uncommon during the winter. </a:t>
            </a:r>
          </a:p>
        </p:txBody>
      </p:sp>
      <p:pic>
        <p:nvPicPr>
          <p:cNvPr id="434" name="Google Shape;434;p68">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463875" y="4179750"/>
            <a:ext cx="2393775" cy="1050200"/>
          </a:xfrm>
          <a:prstGeom prst="rect">
            <a:avLst/>
          </a:prstGeom>
          <a:noFill/>
          <a:ln>
            <a:noFill/>
          </a:ln>
        </p:spPr>
      </p:pic>
      <p:sp>
        <p:nvSpPr>
          <p:cNvPr id="435" name="Google Shape;435;p68">
            <a:extLst>
              <a:ext uri="{C183D7F6-B498-43B3-948B-1728B52AA6E4}">
                <adec:decorative xmlns:adec="http://schemas.microsoft.com/office/drawing/2017/decorative" val="1"/>
              </a:ext>
            </a:extLst>
          </p:cNvPr>
          <p:cNvSpPr/>
          <p:nvPr/>
        </p:nvSpPr>
        <p:spPr>
          <a:xfrm>
            <a:off x="10683900" y="4382350"/>
            <a:ext cx="591000" cy="5229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69" descr="A lighthouse on the coast"/>
          <p:cNvPicPr preferRelativeResize="0"/>
          <p:nvPr/>
        </p:nvPicPr>
        <p:blipFill rotWithShape="1">
          <a:blip r:embed="rId3">
            <a:alphaModFix/>
          </a:blip>
          <a:srcRect/>
          <a:stretch/>
        </p:blipFill>
        <p:spPr>
          <a:xfrm>
            <a:off x="1318349" y="237524"/>
            <a:ext cx="9555300" cy="6382950"/>
          </a:xfrm>
          <a:prstGeom prst="rect">
            <a:avLst/>
          </a:prstGeom>
          <a:noFill/>
          <a:ln>
            <a:noFill/>
          </a:ln>
        </p:spPr>
      </p:pic>
      <p:sp>
        <p:nvSpPr>
          <p:cNvPr id="2" name="Title 1">
            <a:extLst>
              <a:ext uri="{FF2B5EF4-FFF2-40B4-BE49-F238E27FC236}">
                <a16:creationId xmlns:a16="http://schemas.microsoft.com/office/drawing/2014/main" id="{90FEFC6F-CE5E-CAA0-E4C7-EDF143FB17A5}"/>
              </a:ext>
            </a:extLst>
          </p:cNvPr>
          <p:cNvSpPr>
            <a:spLocks noGrp="1"/>
          </p:cNvSpPr>
          <p:nvPr>
            <p:ph type="title" idx="4294967295"/>
          </p:nvPr>
        </p:nvSpPr>
        <p:spPr>
          <a:xfrm>
            <a:off x="1158299" y="-584200"/>
            <a:ext cx="9875400" cy="1356300"/>
          </a:xfrm>
        </p:spPr>
        <p:txBody>
          <a:bodyPr/>
          <a:lstStyle/>
          <a:p>
            <a:r>
              <a:rPr lang="en-US" sz="800" dirty="0"/>
              <a:t>Image 13</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70" descr="A lighthouse on the coast"/>
          <p:cNvPicPr preferRelativeResize="0"/>
          <p:nvPr/>
        </p:nvPicPr>
        <p:blipFill rotWithShape="1">
          <a:blip r:embed="rId3">
            <a:alphaModFix/>
          </a:blip>
          <a:srcRect/>
          <a:stretch/>
        </p:blipFill>
        <p:spPr>
          <a:xfrm>
            <a:off x="224099" y="237524"/>
            <a:ext cx="9555300" cy="6382950"/>
          </a:xfrm>
          <a:prstGeom prst="rect">
            <a:avLst/>
          </a:prstGeom>
          <a:noFill/>
          <a:ln>
            <a:noFill/>
          </a:ln>
        </p:spPr>
      </p:pic>
      <p:sp>
        <p:nvSpPr>
          <p:cNvPr id="446" name="Google Shape;446;p70"/>
          <p:cNvSpPr txBox="1">
            <a:spLocks noGrp="1"/>
          </p:cNvSpPr>
          <p:nvPr>
            <p:ph type="title" idx="4294967295"/>
          </p:nvPr>
        </p:nvSpPr>
        <p:spPr>
          <a:xfrm>
            <a:off x="9801150" y="495825"/>
            <a:ext cx="2084700" cy="5990100"/>
          </a:xfrm>
          <a:prstGeom prst="rect">
            <a:avLst/>
          </a:prstGeom>
          <a:solidFill>
            <a:schemeClr val="lt1"/>
          </a:solidFill>
          <a:ln>
            <a:noFill/>
            <a:prstDash/>
          </a:ln>
          <a:effectLst/>
        </p:spPr>
        <p:txBody>
          <a:bodyPr rot="0" spcFirstLastPara="1" vertOverflow="overflow" horzOverflow="overflow" vert="horz" wrap="square" lIns="285750" tIns="91425" rIns="91425" bIns="91425" numCol="1" spcCol="0" rtlCol="0" fromWordArt="0" anchor="t" anchorCtr="0" forceAA="0" compatLnSpc="1">
            <a:prstTxWarp prst="textNoShape">
              <a:avLst/>
            </a:prstTxWarp>
            <a:noAutofit/>
          </a:bodyPr>
          <a:lstStyle/>
          <a:p>
            <a:pPr marL="0" marR="0" lvl="0" indent="-11430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0000"/>
                </a:solidFill>
                <a:effectLst/>
                <a:uLnTx/>
                <a:uFillTx/>
                <a:latin typeface="Corbel"/>
                <a:ea typeface="Corbel"/>
                <a:cs typeface="Corbel"/>
                <a:sym typeface="Corbel"/>
              </a:rPr>
              <a:t>🗷</a:t>
            </a:r>
            <a:r>
              <a:rPr kumimoji="0" lang="en-US" sz="2400" b="1" i="0" u="none" strike="noStrike" kern="0" cap="none" spc="0" normalizeH="0" baseline="0" noProof="0" dirty="0">
                <a:ln>
                  <a:noFill/>
                </a:ln>
                <a:solidFill>
                  <a:srgbClr val="000000"/>
                </a:solidFill>
                <a:effectLst/>
                <a:uLnTx/>
                <a:uFillTx/>
                <a:latin typeface="Corbel"/>
                <a:ea typeface="Corbel"/>
                <a:cs typeface="Corbel"/>
                <a:sym typeface="Corbel"/>
              </a:rPr>
              <a:t>Maine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br>
              <a:rPr kumimoji="0" lang="en-US" sz="800" b="1" i="0" u="none" strike="noStrike" kern="0" cap="none" spc="0" normalizeH="0" baseline="0" noProof="0" dirty="0">
                <a:ln>
                  <a:noFill/>
                </a:ln>
                <a:solidFill>
                  <a:srgbClr val="000000"/>
                </a:solidFill>
                <a:effectLst/>
                <a:uLnTx/>
                <a:uFillTx/>
                <a:latin typeface="Corbel"/>
                <a:ea typeface="Corbel"/>
                <a:cs typeface="Corbel"/>
                <a:sym typeface="Corbel"/>
              </a:rPr>
            </a:br>
            <a:r>
              <a:rPr kumimoji="0" lang="en-US" sz="1800" b="1" i="0" u="none" strike="noStrike" kern="0" cap="none" spc="0" normalizeH="0" baseline="0" noProof="0" dirty="0">
                <a:ln>
                  <a:noFill/>
                </a:ln>
                <a:solidFill>
                  <a:srgbClr val="000000"/>
                </a:solidFill>
                <a:effectLst/>
                <a:uLnTx/>
                <a:uFillTx/>
                <a:latin typeface="Corbel"/>
                <a:ea typeface="Corbel"/>
                <a:cs typeface="Corbel"/>
                <a:sym typeface="Corbel"/>
              </a:rPr>
              <a:t>Kentucky is not located on the ocean, where you will find beaches, coastal rocks and lighthouses. </a:t>
            </a:r>
          </a:p>
        </p:txBody>
      </p:sp>
      <p:pic>
        <p:nvPicPr>
          <p:cNvPr id="447" name="Google Shape;447;p70">
            <a:extLst>
              <a:ext uri="{C183D7F6-B498-43B3-948B-1728B52AA6E4}">
                <adec:decorative xmlns:adec="http://schemas.microsoft.com/office/drawing/2017/decorative" val="1"/>
              </a:ext>
            </a:extLst>
          </p:cNvPr>
          <p:cNvPicPr preferRelativeResize="0"/>
          <p:nvPr/>
        </p:nvPicPr>
        <p:blipFill rotWithShape="1">
          <a:blip r:embed="rId4">
            <a:alphaModFix/>
          </a:blip>
          <a:srcRect l="4297"/>
          <a:stretch/>
        </p:blipFill>
        <p:spPr>
          <a:xfrm>
            <a:off x="9818500" y="3537475"/>
            <a:ext cx="2084700" cy="1419375"/>
          </a:xfrm>
          <a:prstGeom prst="rect">
            <a:avLst/>
          </a:prstGeom>
          <a:noFill/>
          <a:ln>
            <a:noFill/>
          </a:ln>
        </p:spPr>
      </p:pic>
      <p:sp>
        <p:nvSpPr>
          <p:cNvPr id="448" name="Google Shape;448;p70">
            <a:extLst>
              <a:ext uri="{C183D7F6-B498-43B3-948B-1728B52AA6E4}">
                <adec:decorative xmlns:adec="http://schemas.microsoft.com/office/drawing/2017/decorative" val="1"/>
              </a:ext>
            </a:extLst>
          </p:cNvPr>
          <p:cNvSpPr/>
          <p:nvPr/>
        </p:nvSpPr>
        <p:spPr>
          <a:xfrm>
            <a:off x="11546325" y="3537475"/>
            <a:ext cx="490500" cy="433800"/>
          </a:xfrm>
          <a:prstGeom prst="star5">
            <a:avLst>
              <a:gd name="adj" fmla="val 19098"/>
              <a:gd name="hf" fmla="val 105146"/>
              <a:gd name="vf" fmla="val 110557"/>
            </a:avLst>
          </a:pr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sp>
        <p:nvSpPr>
          <p:cNvPr id="453" name="Google Shape;453;p71">
            <a:extLst>
              <a:ext uri="{C183D7F6-B498-43B3-948B-1728B52AA6E4}">
                <adec:decorative xmlns:adec="http://schemas.microsoft.com/office/drawing/2017/decorative" val="1"/>
              </a:ext>
            </a:extLst>
          </p:cNvPr>
          <p:cNvSpPr/>
          <p:nvPr/>
        </p:nvSpPr>
        <p:spPr>
          <a:xfrm>
            <a:off x="233677" y="240027"/>
            <a:ext cx="11724600" cy="637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1"/>
          <p:cNvSpPr txBox="1">
            <a:spLocks noGrp="1"/>
          </p:cNvSpPr>
          <p:nvPr>
            <p:ph type="title"/>
          </p:nvPr>
        </p:nvSpPr>
        <p:spPr>
          <a:xfrm>
            <a:off x="5067275" y="628700"/>
            <a:ext cx="6403800" cy="135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US" sz="2355" dirty="0">
                <a:solidFill>
                  <a:schemeClr val="accent3"/>
                </a:solidFill>
              </a:rPr>
              <a:t>Natural Resources</a:t>
            </a:r>
            <a:endParaRPr sz="2355" dirty="0">
              <a:solidFill>
                <a:schemeClr val="accent3"/>
              </a:solidFill>
            </a:endParaRPr>
          </a:p>
          <a:p>
            <a:pPr marL="0" lvl="0" indent="0" algn="l" rtl="0">
              <a:lnSpc>
                <a:spcPct val="90000"/>
              </a:lnSpc>
              <a:spcBef>
                <a:spcPts val="0"/>
              </a:spcBef>
              <a:spcAft>
                <a:spcPts val="0"/>
              </a:spcAft>
              <a:buClr>
                <a:schemeClr val="accent1"/>
              </a:buClr>
              <a:buSzPts val="4400"/>
              <a:buFont typeface="Corbel"/>
              <a:buNone/>
            </a:pPr>
            <a:r>
              <a:rPr lang="en-US" sz="6000" dirty="0"/>
              <a:t>Energy</a:t>
            </a:r>
            <a:endParaRPr sz="6000" dirty="0"/>
          </a:p>
        </p:txBody>
      </p:sp>
      <p:pic>
        <p:nvPicPr>
          <p:cNvPr id="455" name="Google Shape;455;p71" descr="A close up of a rock"/>
          <p:cNvPicPr preferRelativeResize="0"/>
          <p:nvPr/>
        </p:nvPicPr>
        <p:blipFill rotWithShape="1">
          <a:blip r:embed="rId3">
            <a:alphaModFix/>
          </a:blip>
          <a:srcRect l="35447" r="17948" b="-3"/>
          <a:stretch/>
        </p:blipFill>
        <p:spPr>
          <a:xfrm>
            <a:off x="226058" y="240792"/>
            <a:ext cx="2642616" cy="3785106"/>
          </a:xfrm>
          <a:prstGeom prst="rect">
            <a:avLst/>
          </a:prstGeom>
          <a:noFill/>
          <a:ln>
            <a:noFill/>
          </a:ln>
        </p:spPr>
      </p:pic>
      <p:pic>
        <p:nvPicPr>
          <p:cNvPr id="456" name="Google Shape;456;p71" descr="A sunset in the background"/>
          <p:cNvPicPr preferRelativeResize="0"/>
          <p:nvPr/>
        </p:nvPicPr>
        <p:blipFill rotWithShape="1">
          <a:blip r:embed="rId4">
            <a:alphaModFix/>
          </a:blip>
          <a:srcRect l="20263" r="34288" b="-2"/>
          <a:stretch/>
        </p:blipFill>
        <p:spPr>
          <a:xfrm>
            <a:off x="2934272" y="240792"/>
            <a:ext cx="1665985" cy="2437665"/>
          </a:xfrm>
          <a:prstGeom prst="rect">
            <a:avLst/>
          </a:prstGeom>
          <a:noFill/>
          <a:ln>
            <a:noFill/>
          </a:ln>
        </p:spPr>
      </p:pic>
      <p:pic>
        <p:nvPicPr>
          <p:cNvPr id="457" name="Google Shape;457;p71" descr="A view of a city at night"/>
          <p:cNvPicPr preferRelativeResize="0"/>
          <p:nvPr/>
        </p:nvPicPr>
        <p:blipFill rotWithShape="1">
          <a:blip r:embed="rId5">
            <a:alphaModFix/>
          </a:blip>
          <a:srcRect t="9747" r="-4" b="-4"/>
          <a:stretch/>
        </p:blipFill>
        <p:spPr>
          <a:xfrm>
            <a:off x="226060" y="4084546"/>
            <a:ext cx="4374196" cy="2546376"/>
          </a:xfrm>
          <a:prstGeom prst="rect">
            <a:avLst/>
          </a:prstGeom>
          <a:noFill/>
          <a:ln>
            <a:noFill/>
          </a:ln>
        </p:spPr>
      </p:pic>
      <p:sp>
        <p:nvSpPr>
          <p:cNvPr id="458" name="Google Shape;458;p71"/>
          <p:cNvSpPr txBox="1">
            <a:spLocks noGrp="1"/>
          </p:cNvSpPr>
          <p:nvPr>
            <p:ph type="body" idx="1"/>
          </p:nvPr>
        </p:nvSpPr>
        <p:spPr>
          <a:xfrm>
            <a:off x="5019550" y="2053400"/>
            <a:ext cx="6403800" cy="3314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400"/>
              </a:spcBef>
              <a:spcAft>
                <a:spcPts val="0"/>
              </a:spcAft>
              <a:buNone/>
            </a:pPr>
            <a:r>
              <a:rPr lang="en-US" sz="2450">
                <a:latin typeface="Arial"/>
                <a:ea typeface="Arial"/>
                <a:cs typeface="Arial"/>
                <a:sym typeface="Arial"/>
              </a:rPr>
              <a:t>Kentucky also has a lot of coal, oil and gas underground. These resources provide energy to help us grow and process our food. </a:t>
            </a:r>
            <a:endParaRPr sz="2450">
              <a:latin typeface="Arial"/>
              <a:ea typeface="Arial"/>
              <a:cs typeface="Arial"/>
              <a:sym typeface="Arial"/>
            </a:endParaRPr>
          </a:p>
          <a:p>
            <a:pPr marL="0" lvl="0" indent="0" algn="l" rtl="0">
              <a:lnSpc>
                <a:spcPct val="90000"/>
              </a:lnSpc>
              <a:spcBef>
                <a:spcPts val="1600"/>
              </a:spcBef>
              <a:spcAft>
                <a:spcPts val="0"/>
              </a:spcAft>
              <a:buNone/>
            </a:pPr>
            <a:r>
              <a:rPr lang="en-US" sz="2450">
                <a:latin typeface="Arial"/>
                <a:ea typeface="Arial"/>
                <a:cs typeface="Arial"/>
                <a:sym typeface="Arial"/>
              </a:rPr>
              <a:t>This energy also powers our homes and automobiles.</a:t>
            </a:r>
            <a:endParaRPr sz="2450">
              <a:latin typeface="Arial"/>
              <a:ea typeface="Arial"/>
              <a:cs typeface="Arial"/>
              <a:sym typeface="Arial"/>
            </a:endParaRPr>
          </a:p>
          <a:p>
            <a:pPr marL="0" lvl="0" indent="0" algn="l" rtl="0">
              <a:lnSpc>
                <a:spcPct val="150000"/>
              </a:lnSpc>
              <a:spcBef>
                <a:spcPts val="1600"/>
              </a:spcBef>
              <a:spcAft>
                <a:spcPts val="1600"/>
              </a:spcAft>
              <a:buNone/>
            </a:pPr>
            <a:r>
              <a:rPr lang="en-US" sz="2450">
                <a:latin typeface="Arial"/>
                <a:ea typeface="Arial"/>
                <a:cs typeface="Arial"/>
                <a:sym typeface="Arial"/>
              </a:rPr>
              <a:t>What things use energy in your home?</a:t>
            </a:r>
            <a:endParaRPr sz="2450">
              <a:latin typeface="Arial"/>
              <a:ea typeface="Arial"/>
              <a:cs typeface="Arial"/>
              <a:sym typeface="Arial"/>
            </a:endParaRPr>
          </a:p>
        </p:txBody>
      </p:sp>
      <p:pic>
        <p:nvPicPr>
          <p:cNvPr id="459" name="Google Shape;459;p71" descr="Kentucky Farms Feed Me logo"/>
          <p:cNvPicPr preferRelativeResize="0"/>
          <p:nvPr/>
        </p:nvPicPr>
        <p:blipFill>
          <a:blip r:embed="rId6">
            <a:alphaModFix/>
          </a:blip>
          <a:stretch>
            <a:fillRect/>
          </a:stretch>
        </p:blipFill>
        <p:spPr>
          <a:xfrm>
            <a:off x="10193350" y="5123875"/>
            <a:ext cx="1513375" cy="1268150"/>
          </a:xfrm>
          <a:prstGeom prst="rect">
            <a:avLst/>
          </a:prstGeom>
          <a:noFill/>
          <a:ln>
            <a:noFill/>
          </a:ln>
        </p:spPr>
      </p:pic>
      <p:pic>
        <p:nvPicPr>
          <p:cNvPr id="461" name="Google Shape;461;p71" descr="Electricity | Ella | Flickr"/>
          <p:cNvPicPr preferRelativeResize="0"/>
          <p:nvPr/>
        </p:nvPicPr>
        <p:blipFill rotWithShape="1">
          <a:blip r:embed="rId7">
            <a:alphaModFix/>
          </a:blip>
          <a:srcRect r="3063"/>
          <a:stretch/>
        </p:blipFill>
        <p:spPr>
          <a:xfrm>
            <a:off x="2934275" y="2736925"/>
            <a:ext cx="1665974" cy="1288975"/>
          </a:xfrm>
          <a:prstGeom prst="rect">
            <a:avLst/>
          </a:prstGeom>
          <a:solidFill>
            <a:schemeClr val="accent1"/>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72"/>
          <p:cNvSpPr txBox="1"/>
          <p:nvPr/>
        </p:nvSpPr>
        <p:spPr>
          <a:xfrm>
            <a:off x="304850" y="1461225"/>
            <a:ext cx="4881600" cy="40020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2400">
                <a:solidFill>
                  <a:schemeClr val="dk2"/>
                </a:solidFill>
              </a:rPr>
              <a:t>Kentucky’s forests provide us wood from the trees that grow there.</a:t>
            </a:r>
            <a:endParaRPr sz="2400">
              <a:solidFill>
                <a:schemeClr val="dk2"/>
              </a:solidFill>
            </a:endParaRPr>
          </a:p>
          <a:p>
            <a:pPr marL="0" lvl="0" indent="0" algn="l" rtl="0">
              <a:spcBef>
                <a:spcPts val="0"/>
              </a:spcBef>
              <a:spcAft>
                <a:spcPts val="0"/>
              </a:spcAft>
              <a:buNone/>
            </a:pPr>
            <a:endParaRPr sz="1600">
              <a:solidFill>
                <a:schemeClr val="dk2"/>
              </a:solidFill>
            </a:endParaRPr>
          </a:p>
          <a:p>
            <a:pPr marL="0" lvl="0" indent="0" algn="l" rtl="0">
              <a:spcBef>
                <a:spcPts val="0"/>
              </a:spcBef>
              <a:spcAft>
                <a:spcPts val="0"/>
              </a:spcAft>
              <a:buNone/>
            </a:pPr>
            <a:r>
              <a:rPr lang="en-US" sz="2400">
                <a:solidFill>
                  <a:schemeClr val="dk2"/>
                </a:solidFill>
              </a:rPr>
              <a:t>We need wood to build houses, barns, and furniture. We also use wood to make paper products, and sometimes burn it for heat. </a:t>
            </a:r>
            <a:endParaRPr sz="2400">
              <a:solidFill>
                <a:schemeClr val="dk2"/>
              </a:solidFill>
            </a:endParaRPr>
          </a:p>
          <a:p>
            <a:pPr marL="0" lvl="0" indent="0" algn="l" rtl="0">
              <a:spcBef>
                <a:spcPts val="0"/>
              </a:spcBef>
              <a:spcAft>
                <a:spcPts val="0"/>
              </a:spcAft>
              <a:buNone/>
            </a:pPr>
            <a:endParaRPr sz="1600">
              <a:solidFill>
                <a:schemeClr val="dk2"/>
              </a:solidFill>
            </a:endParaRPr>
          </a:p>
          <a:p>
            <a:pPr marL="0" lvl="0" indent="0" algn="l" rtl="0">
              <a:spcBef>
                <a:spcPts val="0"/>
              </a:spcBef>
              <a:spcAft>
                <a:spcPts val="0"/>
              </a:spcAft>
              <a:buNone/>
            </a:pPr>
            <a:r>
              <a:rPr lang="en-US" sz="2400">
                <a:solidFill>
                  <a:schemeClr val="dk2"/>
                </a:solidFill>
              </a:rPr>
              <a:t>What items in your classroom come from wood?</a:t>
            </a:r>
            <a:endParaRPr sz="2400">
              <a:solidFill>
                <a:schemeClr val="dk2"/>
              </a:solidFill>
            </a:endParaRPr>
          </a:p>
        </p:txBody>
      </p:sp>
      <p:pic>
        <p:nvPicPr>
          <p:cNvPr id="467" name="Google Shape;467;p72" descr="A pile of cut logs in the woods"/>
          <p:cNvPicPr preferRelativeResize="0"/>
          <p:nvPr/>
        </p:nvPicPr>
        <p:blipFill rotWithShape="1">
          <a:blip r:embed="rId3">
            <a:alphaModFix/>
          </a:blip>
          <a:srcRect l="30410" b="6323"/>
          <a:stretch/>
        </p:blipFill>
        <p:spPr>
          <a:xfrm>
            <a:off x="5186450" y="324750"/>
            <a:ext cx="6752975" cy="6097825"/>
          </a:xfrm>
          <a:prstGeom prst="rect">
            <a:avLst/>
          </a:prstGeom>
          <a:noFill/>
          <a:ln>
            <a:noFill/>
          </a:ln>
        </p:spPr>
      </p:pic>
      <p:pic>
        <p:nvPicPr>
          <p:cNvPr id="468" name="Google Shape;468;p72" descr="Kentucky Farms Feed Me logo"/>
          <p:cNvPicPr preferRelativeResize="0"/>
          <p:nvPr/>
        </p:nvPicPr>
        <p:blipFill>
          <a:blip r:embed="rId4">
            <a:alphaModFix/>
          </a:blip>
          <a:stretch>
            <a:fillRect/>
          </a:stretch>
        </p:blipFill>
        <p:spPr>
          <a:xfrm>
            <a:off x="194050" y="5408200"/>
            <a:ext cx="1513375" cy="1268150"/>
          </a:xfrm>
          <a:prstGeom prst="rect">
            <a:avLst/>
          </a:prstGeom>
          <a:noFill/>
          <a:ln>
            <a:noFill/>
          </a:ln>
        </p:spPr>
      </p:pic>
      <p:sp>
        <p:nvSpPr>
          <p:cNvPr id="469" name="Google Shape;469;p72"/>
          <p:cNvSpPr txBox="1"/>
          <p:nvPr/>
        </p:nvSpPr>
        <p:spPr>
          <a:xfrm>
            <a:off x="5186450" y="6022363"/>
            <a:ext cx="2690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b="1">
                <a:solidFill>
                  <a:schemeClr val="lt1"/>
                </a:solidFill>
                <a:latin typeface="Open Sans"/>
                <a:ea typeface="Open Sans"/>
                <a:cs typeface="Open Sans"/>
                <a:sym typeface="Open Sans"/>
              </a:rPr>
              <a:t>K.G.HE.1, K.G.KGE.1 </a:t>
            </a:r>
            <a:endParaRPr b="1">
              <a:solidFill>
                <a:schemeClr val="lt1"/>
              </a:solidFill>
              <a:latin typeface="Open Sans"/>
              <a:ea typeface="Open Sans"/>
              <a:cs typeface="Open Sans"/>
              <a:sym typeface="Open Sans"/>
            </a:endParaRPr>
          </a:p>
        </p:txBody>
      </p:sp>
      <p:sp>
        <p:nvSpPr>
          <p:cNvPr id="470" name="Google Shape;470;p72"/>
          <p:cNvSpPr txBox="1">
            <a:spLocks noGrp="1"/>
          </p:cNvSpPr>
          <p:nvPr>
            <p:ph type="title"/>
          </p:nvPr>
        </p:nvSpPr>
        <p:spPr>
          <a:xfrm>
            <a:off x="367100" y="240450"/>
            <a:ext cx="3567300" cy="13563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orbel"/>
              <a:buNone/>
            </a:pPr>
            <a:r>
              <a:rPr lang="en-US" sz="2355" dirty="0">
                <a:solidFill>
                  <a:schemeClr val="accent3"/>
                </a:solidFill>
              </a:rPr>
              <a:t>Natural Resources</a:t>
            </a:r>
            <a:endParaRPr sz="2355" dirty="0">
              <a:solidFill>
                <a:schemeClr val="accent3"/>
              </a:solidFill>
            </a:endParaRPr>
          </a:p>
          <a:p>
            <a:pPr marL="0" lvl="0" indent="0" algn="l" rtl="0">
              <a:lnSpc>
                <a:spcPct val="90000"/>
              </a:lnSpc>
              <a:spcBef>
                <a:spcPts val="0"/>
              </a:spcBef>
              <a:spcAft>
                <a:spcPts val="0"/>
              </a:spcAft>
              <a:buClr>
                <a:schemeClr val="accent1"/>
              </a:buClr>
              <a:buSzPts val="4400"/>
              <a:buFont typeface="Corbel"/>
              <a:buNone/>
            </a:pPr>
            <a:r>
              <a:rPr lang="en-US" sz="6000" dirty="0"/>
              <a:t>Forests</a:t>
            </a:r>
            <a:endParaRPr sz="60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73" descr="An map of Kentucky with the regions shaded different colors and some symbols noting resources throughout."/>
          <p:cNvPicPr preferRelativeResize="0"/>
          <p:nvPr/>
        </p:nvPicPr>
        <p:blipFill>
          <a:blip r:embed="rId3">
            <a:alphaModFix/>
          </a:blip>
          <a:stretch>
            <a:fillRect/>
          </a:stretch>
        </p:blipFill>
        <p:spPr>
          <a:xfrm>
            <a:off x="2650202" y="1631796"/>
            <a:ext cx="9720253" cy="5464788"/>
          </a:xfrm>
          <a:prstGeom prst="rect">
            <a:avLst/>
          </a:prstGeom>
          <a:noFill/>
          <a:ln>
            <a:noFill/>
          </a:ln>
        </p:spPr>
      </p:pic>
      <p:pic>
        <p:nvPicPr>
          <p:cNvPr id="476" name="Google Shape;476;p73">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2650202" y="1759165"/>
            <a:ext cx="9803141" cy="5511416"/>
          </a:xfrm>
          <a:prstGeom prst="rect">
            <a:avLst/>
          </a:prstGeom>
          <a:noFill/>
          <a:ln>
            <a:noFill/>
          </a:ln>
        </p:spPr>
      </p:pic>
      <p:pic>
        <p:nvPicPr>
          <p:cNvPr id="477" name="Google Shape;477;p73">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2707418" y="1770517"/>
            <a:ext cx="9803622" cy="5488678"/>
          </a:xfrm>
          <a:prstGeom prst="rect">
            <a:avLst/>
          </a:prstGeom>
          <a:noFill/>
          <a:ln>
            <a:noFill/>
          </a:ln>
        </p:spPr>
      </p:pic>
      <p:pic>
        <p:nvPicPr>
          <p:cNvPr id="478" name="Google Shape;478;p73">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2707418" y="1734992"/>
            <a:ext cx="9803622" cy="5488678"/>
          </a:xfrm>
          <a:prstGeom prst="rect">
            <a:avLst/>
          </a:prstGeom>
          <a:noFill/>
          <a:ln>
            <a:noFill/>
          </a:ln>
        </p:spPr>
      </p:pic>
      <p:pic>
        <p:nvPicPr>
          <p:cNvPr id="479" name="Google Shape;479;p73">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2707418" y="1734992"/>
            <a:ext cx="9803622" cy="5488678"/>
          </a:xfrm>
          <a:prstGeom prst="rect">
            <a:avLst/>
          </a:prstGeom>
          <a:noFill/>
          <a:ln>
            <a:noFill/>
          </a:ln>
        </p:spPr>
      </p:pic>
      <p:pic>
        <p:nvPicPr>
          <p:cNvPr id="480" name="Google Shape;480;p73">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2691649" y="1697120"/>
            <a:ext cx="9720243" cy="5442008"/>
          </a:xfrm>
          <a:prstGeom prst="rect">
            <a:avLst/>
          </a:prstGeom>
          <a:noFill/>
          <a:ln>
            <a:noFill/>
          </a:ln>
        </p:spPr>
      </p:pic>
      <p:pic>
        <p:nvPicPr>
          <p:cNvPr id="481" name="Google Shape;481;p73">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2707418" y="1770517"/>
            <a:ext cx="9803622" cy="5488678"/>
          </a:xfrm>
          <a:prstGeom prst="rect">
            <a:avLst/>
          </a:prstGeom>
          <a:noFill/>
          <a:ln>
            <a:noFill/>
          </a:ln>
        </p:spPr>
      </p:pic>
      <p:pic>
        <p:nvPicPr>
          <p:cNvPr id="482" name="Google Shape;482;p73">
            <a:extLst>
              <a:ext uri="{C183D7F6-B498-43B3-948B-1728B52AA6E4}">
                <adec:decorative xmlns:adec="http://schemas.microsoft.com/office/drawing/2017/decorative" val="1"/>
              </a:ext>
            </a:extLst>
          </p:cNvPr>
          <p:cNvPicPr preferRelativeResize="0"/>
          <p:nvPr/>
        </p:nvPicPr>
        <p:blipFill>
          <a:blip r:embed="rId10">
            <a:alphaModFix/>
          </a:blip>
          <a:stretch>
            <a:fillRect/>
          </a:stretch>
        </p:blipFill>
        <p:spPr>
          <a:xfrm>
            <a:off x="2707418" y="1734982"/>
            <a:ext cx="9803622" cy="5488678"/>
          </a:xfrm>
          <a:prstGeom prst="rect">
            <a:avLst/>
          </a:prstGeom>
          <a:noFill/>
          <a:ln>
            <a:noFill/>
          </a:ln>
        </p:spPr>
      </p:pic>
      <p:pic>
        <p:nvPicPr>
          <p:cNvPr id="483" name="Google Shape;483;p73">
            <a:extLst>
              <a:ext uri="{C183D7F6-B498-43B3-948B-1728B52AA6E4}">
                <adec:decorative xmlns:adec="http://schemas.microsoft.com/office/drawing/2017/decorative" val="1"/>
              </a:ext>
            </a:extLst>
          </p:cNvPr>
          <p:cNvPicPr preferRelativeResize="0"/>
          <p:nvPr/>
        </p:nvPicPr>
        <p:blipFill>
          <a:blip r:embed="rId11">
            <a:alphaModFix/>
          </a:blip>
          <a:stretch>
            <a:fillRect/>
          </a:stretch>
        </p:blipFill>
        <p:spPr>
          <a:xfrm>
            <a:off x="2649962" y="1619850"/>
            <a:ext cx="9803622" cy="5488678"/>
          </a:xfrm>
          <a:prstGeom prst="rect">
            <a:avLst/>
          </a:prstGeom>
          <a:noFill/>
          <a:ln>
            <a:noFill/>
          </a:ln>
        </p:spPr>
      </p:pic>
      <p:pic>
        <p:nvPicPr>
          <p:cNvPr id="484" name="Google Shape;484;p73">
            <a:extLst>
              <a:ext uri="{C183D7F6-B498-43B3-948B-1728B52AA6E4}">
                <adec:decorative xmlns:adec="http://schemas.microsoft.com/office/drawing/2017/decorative" val="1"/>
              </a:ext>
            </a:extLst>
          </p:cNvPr>
          <p:cNvPicPr preferRelativeResize="0"/>
          <p:nvPr/>
        </p:nvPicPr>
        <p:blipFill>
          <a:blip r:embed="rId12">
            <a:alphaModFix/>
          </a:blip>
          <a:stretch>
            <a:fillRect/>
          </a:stretch>
        </p:blipFill>
        <p:spPr>
          <a:xfrm>
            <a:off x="2707418" y="1770517"/>
            <a:ext cx="9803622" cy="5488678"/>
          </a:xfrm>
          <a:prstGeom prst="rect">
            <a:avLst/>
          </a:prstGeom>
          <a:noFill/>
          <a:ln>
            <a:noFill/>
          </a:ln>
        </p:spPr>
      </p:pic>
      <p:pic>
        <p:nvPicPr>
          <p:cNvPr id="485" name="Google Shape;485;p73">
            <a:extLst>
              <a:ext uri="{C183D7F6-B498-43B3-948B-1728B52AA6E4}">
                <adec:decorative xmlns:adec="http://schemas.microsoft.com/office/drawing/2017/decorative" val="1"/>
              </a:ext>
            </a:extLst>
          </p:cNvPr>
          <p:cNvPicPr preferRelativeResize="0"/>
          <p:nvPr/>
        </p:nvPicPr>
        <p:blipFill>
          <a:blip r:embed="rId13">
            <a:alphaModFix/>
          </a:blip>
          <a:stretch>
            <a:fillRect/>
          </a:stretch>
        </p:blipFill>
        <p:spPr>
          <a:xfrm>
            <a:off x="2649962" y="1734992"/>
            <a:ext cx="9803622" cy="5488678"/>
          </a:xfrm>
          <a:prstGeom prst="rect">
            <a:avLst/>
          </a:prstGeom>
          <a:noFill/>
          <a:ln>
            <a:noFill/>
          </a:ln>
        </p:spPr>
      </p:pic>
      <p:sp>
        <p:nvSpPr>
          <p:cNvPr id="486" name="Google Shape;486;p73"/>
          <p:cNvSpPr txBox="1">
            <a:spLocks noGrp="1"/>
          </p:cNvSpPr>
          <p:nvPr>
            <p:ph type="title"/>
          </p:nvPr>
        </p:nvSpPr>
        <p:spPr>
          <a:xfrm>
            <a:off x="398450" y="263550"/>
            <a:ext cx="10308000" cy="13563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US" dirty="0"/>
              <a:t>Land around the state is good for different things!</a:t>
            </a:r>
            <a:endParaRPr dirty="0"/>
          </a:p>
        </p:txBody>
      </p:sp>
      <p:sp>
        <p:nvSpPr>
          <p:cNvPr id="487" name="Google Shape;487;p73"/>
          <p:cNvSpPr txBox="1">
            <a:spLocks noGrp="1"/>
          </p:cNvSpPr>
          <p:nvPr>
            <p:ph type="body" idx="1"/>
          </p:nvPr>
        </p:nvSpPr>
        <p:spPr>
          <a:xfrm>
            <a:off x="461375" y="1421550"/>
            <a:ext cx="7141200" cy="4779600"/>
          </a:xfrm>
          <a:prstGeom prst="rect">
            <a:avLst/>
          </a:prstGeom>
        </p:spPr>
        <p:txBody>
          <a:bodyPr spcFirstLastPara="1" wrap="square" lIns="91425" tIns="45700" rIns="91425" bIns="45700" anchor="t" anchorCtr="0">
            <a:noAutofit/>
          </a:bodyPr>
          <a:lstStyle/>
          <a:p>
            <a:pPr marL="0" lvl="0" indent="0" algn="l" rtl="0">
              <a:lnSpc>
                <a:spcPct val="150000"/>
              </a:lnSpc>
              <a:spcBef>
                <a:spcPts val="0"/>
              </a:spcBef>
              <a:spcAft>
                <a:spcPts val="0"/>
              </a:spcAft>
              <a:buSzPts val="852"/>
              <a:buNone/>
            </a:pPr>
            <a:r>
              <a:rPr lang="en-US" sz="2060"/>
              <a:t>The way we use our land depends on its location in Kentucky.  The characteristics of each place make it good for some things, and bad for others.</a:t>
            </a:r>
            <a:endParaRPr sz="2060"/>
          </a:p>
          <a:p>
            <a:pPr marL="0" lvl="0" indent="0" algn="l" rtl="0">
              <a:lnSpc>
                <a:spcPct val="150000"/>
              </a:lnSpc>
              <a:spcBef>
                <a:spcPts val="0"/>
              </a:spcBef>
              <a:spcAft>
                <a:spcPts val="0"/>
              </a:spcAft>
              <a:buSzPts val="852"/>
              <a:buNone/>
            </a:pPr>
            <a:endParaRPr sz="2060"/>
          </a:p>
          <a:p>
            <a:pPr marL="0" lvl="0" indent="0" algn="l" rtl="0">
              <a:lnSpc>
                <a:spcPct val="150000"/>
              </a:lnSpc>
              <a:spcBef>
                <a:spcPts val="0"/>
              </a:spcBef>
              <a:spcAft>
                <a:spcPts val="0"/>
              </a:spcAft>
              <a:buSzPts val="852"/>
              <a:buNone/>
            </a:pPr>
            <a:r>
              <a:rPr lang="en-US" sz="2060"/>
              <a:t>Some land is better for growing crops, and some </a:t>
            </a:r>
            <a:endParaRPr sz="2060"/>
          </a:p>
          <a:p>
            <a:pPr marL="0" lvl="0" indent="0" algn="l" rtl="0">
              <a:lnSpc>
                <a:spcPct val="150000"/>
              </a:lnSpc>
              <a:spcBef>
                <a:spcPts val="0"/>
              </a:spcBef>
              <a:spcAft>
                <a:spcPts val="0"/>
              </a:spcAft>
              <a:buSzPts val="852"/>
              <a:buNone/>
            </a:pPr>
            <a:r>
              <a:rPr lang="en-US" sz="2060"/>
              <a:t>is better for raising animals.</a:t>
            </a:r>
            <a:endParaRPr sz="2060"/>
          </a:p>
          <a:p>
            <a:pPr marL="0" lvl="0" indent="0" algn="l" rtl="0">
              <a:lnSpc>
                <a:spcPct val="150000"/>
              </a:lnSpc>
              <a:spcBef>
                <a:spcPts val="0"/>
              </a:spcBef>
              <a:spcAft>
                <a:spcPts val="0"/>
              </a:spcAft>
              <a:buSzPts val="852"/>
              <a:buNone/>
            </a:pPr>
            <a:endParaRPr sz="2060"/>
          </a:p>
          <a:p>
            <a:pPr marL="0" lvl="0" indent="0" algn="l" rtl="0">
              <a:lnSpc>
                <a:spcPct val="150000"/>
              </a:lnSpc>
              <a:spcBef>
                <a:spcPts val="0"/>
              </a:spcBef>
              <a:spcAft>
                <a:spcPts val="0"/>
              </a:spcAft>
              <a:buSzPts val="852"/>
              <a:buNone/>
            </a:pPr>
            <a:r>
              <a:rPr lang="en-US" sz="2060"/>
              <a:t>Let’s see how different </a:t>
            </a:r>
            <a:endParaRPr sz="2060"/>
          </a:p>
          <a:p>
            <a:pPr marL="0" lvl="0" indent="0" algn="l" rtl="0">
              <a:lnSpc>
                <a:spcPct val="150000"/>
              </a:lnSpc>
              <a:spcBef>
                <a:spcPts val="0"/>
              </a:spcBef>
              <a:spcAft>
                <a:spcPts val="0"/>
              </a:spcAft>
              <a:buSzPts val="852"/>
              <a:buNone/>
            </a:pPr>
            <a:r>
              <a:rPr lang="en-US" sz="2060"/>
              <a:t>areas of Kentucky use </a:t>
            </a:r>
            <a:endParaRPr sz="2060"/>
          </a:p>
          <a:p>
            <a:pPr marL="0" lvl="0" indent="0" algn="l" rtl="0">
              <a:lnSpc>
                <a:spcPct val="150000"/>
              </a:lnSpc>
              <a:spcBef>
                <a:spcPts val="0"/>
              </a:spcBef>
              <a:spcAft>
                <a:spcPts val="0"/>
              </a:spcAft>
              <a:buSzPts val="852"/>
              <a:buNone/>
            </a:pPr>
            <a:r>
              <a:rPr lang="en-US" sz="2060"/>
              <a:t>their land!</a:t>
            </a:r>
            <a:endParaRPr sz="2060"/>
          </a:p>
          <a:p>
            <a:pPr marL="0" lvl="0" indent="0" algn="l" rtl="0">
              <a:lnSpc>
                <a:spcPct val="130000"/>
              </a:lnSpc>
              <a:spcBef>
                <a:spcPts val="1400"/>
              </a:spcBef>
              <a:spcAft>
                <a:spcPts val="1600"/>
              </a:spcAft>
              <a:buSzPts val="852"/>
              <a:buNone/>
            </a:pPr>
            <a:endParaRPr sz="2060"/>
          </a:p>
        </p:txBody>
      </p:sp>
      <p:pic>
        <p:nvPicPr>
          <p:cNvPr id="488" name="Google Shape;488;p73">
            <a:extLst>
              <a:ext uri="{C183D7F6-B498-43B3-948B-1728B52AA6E4}">
                <adec:decorative xmlns:adec="http://schemas.microsoft.com/office/drawing/2017/decorative" val="1"/>
              </a:ext>
            </a:extLst>
          </p:cNvPr>
          <p:cNvPicPr preferRelativeResize="0"/>
          <p:nvPr/>
        </p:nvPicPr>
        <p:blipFill>
          <a:blip r:embed="rId14">
            <a:alphaModFix/>
          </a:blip>
          <a:stretch>
            <a:fillRect/>
          </a:stretch>
        </p:blipFill>
        <p:spPr>
          <a:xfrm>
            <a:off x="10549875" y="153400"/>
            <a:ext cx="1513375" cy="1268150"/>
          </a:xfrm>
          <a:prstGeom prst="rect">
            <a:avLst/>
          </a:prstGeom>
          <a:noFill/>
          <a:ln>
            <a:noFill/>
          </a:ln>
        </p:spPr>
      </p:pic>
      <p:pic>
        <p:nvPicPr>
          <p:cNvPr id="489" name="Google Shape;489;p73">
            <a:extLst>
              <a:ext uri="{C183D7F6-B498-43B3-948B-1728B52AA6E4}">
                <adec:decorative xmlns:adec="http://schemas.microsoft.com/office/drawing/2017/decorative" val="1"/>
              </a:ext>
            </a:extLst>
          </p:cNvPr>
          <p:cNvPicPr preferRelativeResize="0"/>
          <p:nvPr/>
        </p:nvPicPr>
        <p:blipFill>
          <a:blip r:embed="rId15">
            <a:alphaModFix/>
          </a:blip>
          <a:stretch>
            <a:fillRect/>
          </a:stretch>
        </p:blipFill>
        <p:spPr>
          <a:xfrm>
            <a:off x="2775213" y="1754625"/>
            <a:ext cx="9470227" cy="5327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p:cTn id="7" dur="2400"/>
                                        <p:tgtEl>
                                          <p:spTgt spid="485"/>
                                        </p:tgtEl>
                                      </p:cBhvr>
                                    </p:animEffect>
                                  </p:childTnLst>
                                </p:cTn>
                              </p:par>
                            </p:childTnLst>
                          </p:cTn>
                        </p:par>
                        <p:par>
                          <p:cTn id="8" fill="hold">
                            <p:stCondLst>
                              <p:cond delay="2400"/>
                            </p:stCondLst>
                            <p:childTnLst>
                              <p:par>
                                <p:cTn id="9" presetID="10" presetClass="exit" presetSubtype="0" fill="hold" nodeType="afterEffect">
                                  <p:stCondLst>
                                    <p:cond delay="0"/>
                                  </p:stCondLst>
                                  <p:childTnLst>
                                    <p:animEffect transition="out" filter="fade">
                                      <p:cBhvr>
                                        <p:cTn id="10" dur="2600"/>
                                        <p:tgtEl>
                                          <p:spTgt spid="485"/>
                                        </p:tgtEl>
                                      </p:cBhvr>
                                    </p:animEffect>
                                    <p:set>
                                      <p:cBhvr>
                                        <p:cTn id="11" dur="1" fill="hold">
                                          <p:stCondLst>
                                            <p:cond delay="2600"/>
                                          </p:stCondLst>
                                        </p:cTn>
                                        <p:tgtEl>
                                          <p:spTgt spid="485"/>
                                        </p:tgtEl>
                                        <p:attrNameLst>
                                          <p:attrName>style.visibility</p:attrName>
                                        </p:attrNameLst>
                                      </p:cBhvr>
                                      <p:to>
                                        <p:strVal val="hidden"/>
                                      </p:to>
                                    </p:se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484"/>
                                        </p:tgtEl>
                                        <p:attrNameLst>
                                          <p:attrName>style.visibility</p:attrName>
                                        </p:attrNameLst>
                                      </p:cBhvr>
                                      <p:to>
                                        <p:strVal val="visible"/>
                                      </p:to>
                                    </p:set>
                                    <p:animEffect transition="in" filter="fade">
                                      <p:cBhvr>
                                        <p:cTn id="15" dur="2600"/>
                                        <p:tgtEl>
                                          <p:spTgt spid="484"/>
                                        </p:tgtEl>
                                      </p:cBhvr>
                                    </p:animEffect>
                                  </p:childTnLst>
                                </p:cTn>
                              </p:par>
                            </p:childTnLst>
                          </p:cTn>
                        </p:par>
                        <p:par>
                          <p:cTn id="16" fill="hold">
                            <p:stCondLst>
                              <p:cond delay="7600"/>
                            </p:stCondLst>
                            <p:childTnLst>
                              <p:par>
                                <p:cTn id="17" presetID="10" presetClass="exit" presetSubtype="0" fill="hold" nodeType="afterEffect">
                                  <p:stCondLst>
                                    <p:cond delay="0"/>
                                  </p:stCondLst>
                                  <p:childTnLst>
                                    <p:animEffect transition="out" filter="fade">
                                      <p:cBhvr>
                                        <p:cTn id="18" dur="2500"/>
                                        <p:tgtEl>
                                          <p:spTgt spid="484"/>
                                        </p:tgtEl>
                                      </p:cBhvr>
                                    </p:animEffect>
                                    <p:set>
                                      <p:cBhvr>
                                        <p:cTn id="19" dur="1" fill="hold">
                                          <p:stCondLst>
                                            <p:cond delay="2500"/>
                                          </p:stCondLst>
                                        </p:cTn>
                                        <p:tgtEl>
                                          <p:spTgt spid="484"/>
                                        </p:tgtEl>
                                        <p:attrNameLst>
                                          <p:attrName>style.visibility</p:attrName>
                                        </p:attrNameLst>
                                      </p:cBhvr>
                                      <p:to>
                                        <p:strVal val="hidden"/>
                                      </p:to>
                                    </p:set>
                                  </p:childTnLst>
                                </p:cTn>
                              </p:par>
                            </p:childTnLst>
                          </p:cTn>
                        </p:par>
                        <p:par>
                          <p:cTn id="20" fill="hold">
                            <p:stCondLst>
                              <p:cond delay="10100"/>
                            </p:stCondLst>
                            <p:childTnLst>
                              <p:par>
                                <p:cTn id="21" presetID="10" presetClass="entr" presetSubtype="0" fill="hold" nodeType="afterEffect">
                                  <p:stCondLst>
                                    <p:cond delay="0"/>
                                  </p:stCondLst>
                                  <p:childTnLst>
                                    <p:set>
                                      <p:cBhvr>
                                        <p:cTn id="22" dur="1" fill="hold">
                                          <p:stCondLst>
                                            <p:cond delay="0"/>
                                          </p:stCondLst>
                                        </p:cTn>
                                        <p:tgtEl>
                                          <p:spTgt spid="483"/>
                                        </p:tgtEl>
                                        <p:attrNameLst>
                                          <p:attrName>style.visibility</p:attrName>
                                        </p:attrNameLst>
                                      </p:cBhvr>
                                      <p:to>
                                        <p:strVal val="visible"/>
                                      </p:to>
                                    </p:set>
                                    <p:animEffect transition="in" filter="fade">
                                      <p:cBhvr>
                                        <p:cTn id="23" dur="2300"/>
                                        <p:tgtEl>
                                          <p:spTgt spid="483"/>
                                        </p:tgtEl>
                                      </p:cBhvr>
                                    </p:animEffect>
                                  </p:childTnLst>
                                </p:cTn>
                              </p:par>
                            </p:childTnLst>
                          </p:cTn>
                        </p:par>
                        <p:par>
                          <p:cTn id="24" fill="hold">
                            <p:stCondLst>
                              <p:cond delay="12400"/>
                            </p:stCondLst>
                            <p:childTnLst>
                              <p:par>
                                <p:cTn id="25" presetID="10" presetClass="exit" presetSubtype="0" fill="hold" nodeType="afterEffect">
                                  <p:stCondLst>
                                    <p:cond delay="0"/>
                                  </p:stCondLst>
                                  <p:childTnLst>
                                    <p:animEffect transition="out" filter="fade">
                                      <p:cBhvr>
                                        <p:cTn id="26" dur="2200"/>
                                        <p:tgtEl>
                                          <p:spTgt spid="483"/>
                                        </p:tgtEl>
                                      </p:cBhvr>
                                    </p:animEffect>
                                    <p:set>
                                      <p:cBhvr>
                                        <p:cTn id="27" dur="1" fill="hold">
                                          <p:stCondLst>
                                            <p:cond delay="2200"/>
                                          </p:stCondLst>
                                        </p:cTn>
                                        <p:tgtEl>
                                          <p:spTgt spid="483"/>
                                        </p:tgtEl>
                                        <p:attrNameLst>
                                          <p:attrName>style.visibility</p:attrName>
                                        </p:attrNameLst>
                                      </p:cBhvr>
                                      <p:to>
                                        <p:strVal val="hidden"/>
                                      </p:to>
                                    </p:set>
                                  </p:childTnLst>
                                </p:cTn>
                              </p:par>
                            </p:childTnLst>
                          </p:cTn>
                        </p:par>
                        <p:par>
                          <p:cTn id="28" fill="hold">
                            <p:stCondLst>
                              <p:cond delay="14600"/>
                            </p:stCondLst>
                            <p:childTnLst>
                              <p:par>
                                <p:cTn id="29" presetID="10" presetClass="entr" presetSubtype="0" fill="hold" nodeType="afterEffect">
                                  <p:stCondLst>
                                    <p:cond delay="0"/>
                                  </p:stCondLst>
                                  <p:childTnLst>
                                    <p:set>
                                      <p:cBhvr>
                                        <p:cTn id="30" dur="1" fill="hold">
                                          <p:stCondLst>
                                            <p:cond delay="0"/>
                                          </p:stCondLst>
                                        </p:cTn>
                                        <p:tgtEl>
                                          <p:spTgt spid="482"/>
                                        </p:tgtEl>
                                        <p:attrNameLst>
                                          <p:attrName>style.visibility</p:attrName>
                                        </p:attrNameLst>
                                      </p:cBhvr>
                                      <p:to>
                                        <p:strVal val="visible"/>
                                      </p:to>
                                    </p:set>
                                    <p:animEffect transition="in" filter="fade">
                                      <p:cBhvr>
                                        <p:cTn id="31" dur="2100"/>
                                        <p:tgtEl>
                                          <p:spTgt spid="482"/>
                                        </p:tgtEl>
                                      </p:cBhvr>
                                    </p:animEffect>
                                  </p:childTnLst>
                                </p:cTn>
                              </p:par>
                            </p:childTnLst>
                          </p:cTn>
                        </p:par>
                        <p:par>
                          <p:cTn id="32" fill="hold">
                            <p:stCondLst>
                              <p:cond delay="16700"/>
                            </p:stCondLst>
                            <p:childTnLst>
                              <p:par>
                                <p:cTn id="33" presetID="10" presetClass="exit" presetSubtype="0" fill="hold" nodeType="afterEffect">
                                  <p:stCondLst>
                                    <p:cond delay="0"/>
                                  </p:stCondLst>
                                  <p:childTnLst>
                                    <p:animEffect transition="out" filter="fade">
                                      <p:cBhvr>
                                        <p:cTn id="34" dur="2400"/>
                                        <p:tgtEl>
                                          <p:spTgt spid="482"/>
                                        </p:tgtEl>
                                      </p:cBhvr>
                                    </p:animEffect>
                                    <p:set>
                                      <p:cBhvr>
                                        <p:cTn id="35" dur="1" fill="hold">
                                          <p:stCondLst>
                                            <p:cond delay="2400"/>
                                          </p:stCondLst>
                                        </p:cTn>
                                        <p:tgtEl>
                                          <p:spTgt spid="482"/>
                                        </p:tgtEl>
                                        <p:attrNameLst>
                                          <p:attrName>style.visibility</p:attrName>
                                        </p:attrNameLst>
                                      </p:cBhvr>
                                      <p:to>
                                        <p:strVal val="hidden"/>
                                      </p:to>
                                    </p:set>
                                  </p:childTnLst>
                                </p:cTn>
                              </p:par>
                            </p:childTnLst>
                          </p:cTn>
                        </p:par>
                        <p:par>
                          <p:cTn id="36" fill="hold">
                            <p:stCondLst>
                              <p:cond delay="19100"/>
                            </p:stCondLst>
                            <p:childTnLst>
                              <p:par>
                                <p:cTn id="37" presetID="10" presetClass="entr" presetSubtype="0" fill="hold" nodeType="afterEffect">
                                  <p:stCondLst>
                                    <p:cond delay="0"/>
                                  </p:stCondLst>
                                  <p:childTnLst>
                                    <p:set>
                                      <p:cBhvr>
                                        <p:cTn id="38" dur="1" fill="hold">
                                          <p:stCondLst>
                                            <p:cond delay="0"/>
                                          </p:stCondLst>
                                        </p:cTn>
                                        <p:tgtEl>
                                          <p:spTgt spid="481"/>
                                        </p:tgtEl>
                                        <p:attrNameLst>
                                          <p:attrName>style.visibility</p:attrName>
                                        </p:attrNameLst>
                                      </p:cBhvr>
                                      <p:to>
                                        <p:strVal val="visible"/>
                                      </p:to>
                                    </p:set>
                                    <p:animEffect transition="in" filter="fade">
                                      <p:cBhvr>
                                        <p:cTn id="39" dur="2200"/>
                                        <p:tgtEl>
                                          <p:spTgt spid="481"/>
                                        </p:tgtEl>
                                      </p:cBhvr>
                                    </p:animEffect>
                                  </p:childTnLst>
                                </p:cTn>
                              </p:par>
                            </p:childTnLst>
                          </p:cTn>
                        </p:par>
                        <p:par>
                          <p:cTn id="40" fill="hold">
                            <p:stCondLst>
                              <p:cond delay="21300"/>
                            </p:stCondLst>
                            <p:childTnLst>
                              <p:par>
                                <p:cTn id="41" presetID="10" presetClass="exit" presetSubtype="0" fill="hold" nodeType="afterEffect">
                                  <p:stCondLst>
                                    <p:cond delay="0"/>
                                  </p:stCondLst>
                                  <p:childTnLst>
                                    <p:animEffect transition="out" filter="fade">
                                      <p:cBhvr>
                                        <p:cTn id="42" dur="2300"/>
                                        <p:tgtEl>
                                          <p:spTgt spid="481"/>
                                        </p:tgtEl>
                                      </p:cBhvr>
                                    </p:animEffect>
                                    <p:set>
                                      <p:cBhvr>
                                        <p:cTn id="43" dur="1" fill="hold">
                                          <p:stCondLst>
                                            <p:cond delay="2300"/>
                                          </p:stCondLst>
                                        </p:cTn>
                                        <p:tgtEl>
                                          <p:spTgt spid="481"/>
                                        </p:tgtEl>
                                        <p:attrNameLst>
                                          <p:attrName>style.visibility</p:attrName>
                                        </p:attrNameLst>
                                      </p:cBhvr>
                                      <p:to>
                                        <p:strVal val="hidden"/>
                                      </p:to>
                                    </p:set>
                                  </p:childTnLst>
                                </p:cTn>
                              </p:par>
                            </p:childTnLst>
                          </p:cTn>
                        </p:par>
                        <p:par>
                          <p:cTn id="44" fill="hold">
                            <p:stCondLst>
                              <p:cond delay="23600"/>
                            </p:stCondLst>
                            <p:childTnLst>
                              <p:par>
                                <p:cTn id="45" presetID="10" presetClass="entr" presetSubtype="0" fill="hold" nodeType="afterEffect">
                                  <p:stCondLst>
                                    <p:cond delay="0"/>
                                  </p:stCondLst>
                                  <p:childTnLst>
                                    <p:set>
                                      <p:cBhvr>
                                        <p:cTn id="46" dur="1" fill="hold">
                                          <p:stCondLst>
                                            <p:cond delay="0"/>
                                          </p:stCondLst>
                                        </p:cTn>
                                        <p:tgtEl>
                                          <p:spTgt spid="480"/>
                                        </p:tgtEl>
                                        <p:attrNameLst>
                                          <p:attrName>style.visibility</p:attrName>
                                        </p:attrNameLst>
                                      </p:cBhvr>
                                      <p:to>
                                        <p:strVal val="visible"/>
                                      </p:to>
                                    </p:set>
                                    <p:animEffect transition="in" filter="fade">
                                      <p:cBhvr>
                                        <p:cTn id="47" dur="2400"/>
                                        <p:tgtEl>
                                          <p:spTgt spid="480"/>
                                        </p:tgtEl>
                                      </p:cBhvr>
                                    </p:animEffect>
                                  </p:childTnLst>
                                </p:cTn>
                              </p:par>
                            </p:childTnLst>
                          </p:cTn>
                        </p:par>
                        <p:par>
                          <p:cTn id="48" fill="hold">
                            <p:stCondLst>
                              <p:cond delay="26000"/>
                            </p:stCondLst>
                            <p:childTnLst>
                              <p:par>
                                <p:cTn id="49" presetID="10" presetClass="exit" presetSubtype="0" fill="hold" nodeType="afterEffect">
                                  <p:stCondLst>
                                    <p:cond delay="0"/>
                                  </p:stCondLst>
                                  <p:childTnLst>
                                    <p:animEffect transition="out" filter="fade">
                                      <p:cBhvr>
                                        <p:cTn id="50" dur="2700"/>
                                        <p:tgtEl>
                                          <p:spTgt spid="480"/>
                                        </p:tgtEl>
                                      </p:cBhvr>
                                    </p:animEffect>
                                    <p:set>
                                      <p:cBhvr>
                                        <p:cTn id="51" dur="1" fill="hold">
                                          <p:stCondLst>
                                            <p:cond delay="2700"/>
                                          </p:stCondLst>
                                        </p:cTn>
                                        <p:tgtEl>
                                          <p:spTgt spid="480"/>
                                        </p:tgtEl>
                                        <p:attrNameLst>
                                          <p:attrName>style.visibility</p:attrName>
                                        </p:attrNameLst>
                                      </p:cBhvr>
                                      <p:to>
                                        <p:strVal val="hidden"/>
                                      </p:to>
                                    </p:set>
                                  </p:childTnLst>
                                </p:cTn>
                              </p:par>
                            </p:childTnLst>
                          </p:cTn>
                        </p:par>
                        <p:par>
                          <p:cTn id="52" fill="hold">
                            <p:stCondLst>
                              <p:cond delay="28700"/>
                            </p:stCondLst>
                            <p:childTnLst>
                              <p:par>
                                <p:cTn id="53" presetID="10" presetClass="entr" presetSubtype="0" fill="hold" nodeType="afterEffect">
                                  <p:stCondLst>
                                    <p:cond delay="0"/>
                                  </p:stCondLst>
                                  <p:childTnLst>
                                    <p:set>
                                      <p:cBhvr>
                                        <p:cTn id="54" dur="1" fill="hold">
                                          <p:stCondLst>
                                            <p:cond delay="0"/>
                                          </p:stCondLst>
                                        </p:cTn>
                                        <p:tgtEl>
                                          <p:spTgt spid="479"/>
                                        </p:tgtEl>
                                        <p:attrNameLst>
                                          <p:attrName>style.visibility</p:attrName>
                                        </p:attrNameLst>
                                      </p:cBhvr>
                                      <p:to>
                                        <p:strVal val="visible"/>
                                      </p:to>
                                    </p:set>
                                    <p:animEffect transition="in" filter="fade">
                                      <p:cBhvr>
                                        <p:cTn id="55" dur="2600"/>
                                        <p:tgtEl>
                                          <p:spTgt spid="479"/>
                                        </p:tgtEl>
                                      </p:cBhvr>
                                    </p:animEffect>
                                  </p:childTnLst>
                                </p:cTn>
                              </p:par>
                            </p:childTnLst>
                          </p:cTn>
                        </p:par>
                        <p:par>
                          <p:cTn id="56" fill="hold">
                            <p:stCondLst>
                              <p:cond delay="31300"/>
                            </p:stCondLst>
                            <p:childTnLst>
                              <p:par>
                                <p:cTn id="57" presetID="10" presetClass="exit" presetSubtype="0" fill="hold" nodeType="afterEffect">
                                  <p:stCondLst>
                                    <p:cond delay="0"/>
                                  </p:stCondLst>
                                  <p:childTnLst>
                                    <p:animEffect transition="out" filter="fade">
                                      <p:cBhvr>
                                        <p:cTn id="58" dur="2500"/>
                                        <p:tgtEl>
                                          <p:spTgt spid="479"/>
                                        </p:tgtEl>
                                      </p:cBhvr>
                                    </p:animEffect>
                                    <p:set>
                                      <p:cBhvr>
                                        <p:cTn id="59" dur="1" fill="hold">
                                          <p:stCondLst>
                                            <p:cond delay="2500"/>
                                          </p:stCondLst>
                                        </p:cTn>
                                        <p:tgtEl>
                                          <p:spTgt spid="479"/>
                                        </p:tgtEl>
                                        <p:attrNameLst>
                                          <p:attrName>style.visibility</p:attrName>
                                        </p:attrNameLst>
                                      </p:cBhvr>
                                      <p:to>
                                        <p:strVal val="hidden"/>
                                      </p:to>
                                    </p:set>
                                  </p:childTnLst>
                                </p:cTn>
                              </p:par>
                            </p:childTnLst>
                          </p:cTn>
                        </p:par>
                        <p:par>
                          <p:cTn id="60" fill="hold">
                            <p:stCondLst>
                              <p:cond delay="33800"/>
                            </p:stCondLst>
                            <p:childTnLst>
                              <p:par>
                                <p:cTn id="61" presetID="10" presetClass="entr" presetSubtype="0" fill="hold" nodeType="afterEffect">
                                  <p:stCondLst>
                                    <p:cond delay="0"/>
                                  </p:stCondLst>
                                  <p:childTnLst>
                                    <p:set>
                                      <p:cBhvr>
                                        <p:cTn id="62" dur="1" fill="hold">
                                          <p:stCondLst>
                                            <p:cond delay="0"/>
                                          </p:stCondLst>
                                        </p:cTn>
                                        <p:tgtEl>
                                          <p:spTgt spid="478"/>
                                        </p:tgtEl>
                                        <p:attrNameLst>
                                          <p:attrName>style.visibility</p:attrName>
                                        </p:attrNameLst>
                                      </p:cBhvr>
                                      <p:to>
                                        <p:strVal val="visible"/>
                                      </p:to>
                                    </p:set>
                                    <p:animEffect transition="in" filter="fade">
                                      <p:cBhvr>
                                        <p:cTn id="63" dur="2500"/>
                                        <p:tgtEl>
                                          <p:spTgt spid="478"/>
                                        </p:tgtEl>
                                      </p:cBhvr>
                                    </p:animEffect>
                                  </p:childTnLst>
                                </p:cTn>
                              </p:par>
                            </p:childTnLst>
                          </p:cTn>
                        </p:par>
                        <p:par>
                          <p:cTn id="64" fill="hold">
                            <p:stCondLst>
                              <p:cond delay="36300"/>
                            </p:stCondLst>
                            <p:childTnLst>
                              <p:par>
                                <p:cTn id="65" presetID="10" presetClass="exit" presetSubtype="0" fill="hold" nodeType="afterEffect">
                                  <p:stCondLst>
                                    <p:cond delay="0"/>
                                  </p:stCondLst>
                                  <p:childTnLst>
                                    <p:animEffect transition="out" filter="fade">
                                      <p:cBhvr>
                                        <p:cTn id="66" dur="2400"/>
                                        <p:tgtEl>
                                          <p:spTgt spid="478"/>
                                        </p:tgtEl>
                                      </p:cBhvr>
                                    </p:animEffect>
                                    <p:set>
                                      <p:cBhvr>
                                        <p:cTn id="67" dur="1" fill="hold">
                                          <p:stCondLst>
                                            <p:cond delay="2400"/>
                                          </p:stCondLst>
                                        </p:cTn>
                                        <p:tgtEl>
                                          <p:spTgt spid="478"/>
                                        </p:tgtEl>
                                        <p:attrNameLst>
                                          <p:attrName>style.visibility</p:attrName>
                                        </p:attrNameLst>
                                      </p:cBhvr>
                                      <p:to>
                                        <p:strVal val="hidden"/>
                                      </p:to>
                                    </p:set>
                                  </p:childTnLst>
                                </p:cTn>
                              </p:par>
                            </p:childTnLst>
                          </p:cTn>
                        </p:par>
                        <p:par>
                          <p:cTn id="68" fill="hold">
                            <p:stCondLst>
                              <p:cond delay="38700"/>
                            </p:stCondLst>
                            <p:childTnLst>
                              <p:par>
                                <p:cTn id="69" presetID="10" presetClass="entr" presetSubtype="0" fill="hold" nodeType="afterEffect">
                                  <p:stCondLst>
                                    <p:cond delay="0"/>
                                  </p:stCondLst>
                                  <p:childTnLst>
                                    <p:set>
                                      <p:cBhvr>
                                        <p:cTn id="70" dur="1" fill="hold">
                                          <p:stCondLst>
                                            <p:cond delay="0"/>
                                          </p:stCondLst>
                                        </p:cTn>
                                        <p:tgtEl>
                                          <p:spTgt spid="477"/>
                                        </p:tgtEl>
                                        <p:attrNameLst>
                                          <p:attrName>style.visibility</p:attrName>
                                        </p:attrNameLst>
                                      </p:cBhvr>
                                      <p:to>
                                        <p:strVal val="visible"/>
                                      </p:to>
                                    </p:set>
                                    <p:animEffect transition="in" filter="fade">
                                      <p:cBhvr>
                                        <p:cTn id="71" dur="2500"/>
                                        <p:tgtEl>
                                          <p:spTgt spid="477"/>
                                        </p:tgtEl>
                                      </p:cBhvr>
                                    </p:animEffect>
                                  </p:childTnLst>
                                </p:cTn>
                              </p:par>
                            </p:childTnLst>
                          </p:cTn>
                        </p:par>
                        <p:par>
                          <p:cTn id="72" fill="hold">
                            <p:stCondLst>
                              <p:cond delay="41200"/>
                            </p:stCondLst>
                            <p:childTnLst>
                              <p:par>
                                <p:cTn id="73" presetID="10" presetClass="exit" presetSubtype="0" fill="hold" nodeType="afterEffect">
                                  <p:stCondLst>
                                    <p:cond delay="0"/>
                                  </p:stCondLst>
                                  <p:childTnLst>
                                    <p:animEffect transition="out" filter="fade">
                                      <p:cBhvr>
                                        <p:cTn id="74" dur="2600"/>
                                        <p:tgtEl>
                                          <p:spTgt spid="477"/>
                                        </p:tgtEl>
                                      </p:cBhvr>
                                    </p:animEffect>
                                    <p:set>
                                      <p:cBhvr>
                                        <p:cTn id="75" dur="1" fill="hold">
                                          <p:stCondLst>
                                            <p:cond delay="2600"/>
                                          </p:stCondLst>
                                        </p:cTn>
                                        <p:tgtEl>
                                          <p:spTgt spid="477"/>
                                        </p:tgtEl>
                                        <p:attrNameLst>
                                          <p:attrName>style.visibility</p:attrName>
                                        </p:attrNameLst>
                                      </p:cBhvr>
                                      <p:to>
                                        <p:strVal val="hidden"/>
                                      </p:to>
                                    </p:set>
                                  </p:childTnLst>
                                </p:cTn>
                              </p:par>
                            </p:childTnLst>
                          </p:cTn>
                        </p:par>
                        <p:par>
                          <p:cTn id="76" fill="hold">
                            <p:stCondLst>
                              <p:cond delay="43800"/>
                            </p:stCondLst>
                            <p:childTnLst>
                              <p:par>
                                <p:cTn id="77" presetID="10" presetClass="entr" presetSubtype="0" fill="hold" nodeType="afterEffect">
                                  <p:stCondLst>
                                    <p:cond delay="0"/>
                                  </p:stCondLst>
                                  <p:childTnLst>
                                    <p:set>
                                      <p:cBhvr>
                                        <p:cTn id="78" dur="1" fill="hold">
                                          <p:stCondLst>
                                            <p:cond delay="0"/>
                                          </p:stCondLst>
                                        </p:cTn>
                                        <p:tgtEl>
                                          <p:spTgt spid="476"/>
                                        </p:tgtEl>
                                        <p:attrNameLst>
                                          <p:attrName>style.visibility</p:attrName>
                                        </p:attrNameLst>
                                      </p:cBhvr>
                                      <p:to>
                                        <p:strVal val="visible"/>
                                      </p:to>
                                    </p:set>
                                    <p:animEffect transition="in" filter="fade">
                                      <p:cBhvr>
                                        <p:cTn id="79" dur="2500"/>
                                        <p:tgtEl>
                                          <p:spTgt spid="476"/>
                                        </p:tgtEl>
                                      </p:cBhvr>
                                    </p:animEffect>
                                  </p:childTnLst>
                                </p:cTn>
                              </p:par>
                            </p:childTnLst>
                          </p:cTn>
                        </p:par>
                        <p:par>
                          <p:cTn id="80" fill="hold">
                            <p:stCondLst>
                              <p:cond delay="46300"/>
                            </p:stCondLst>
                            <p:childTnLst>
                              <p:par>
                                <p:cTn id="81" presetID="10" presetClass="exit" presetSubtype="0" fill="hold" nodeType="afterEffect">
                                  <p:stCondLst>
                                    <p:cond delay="0"/>
                                  </p:stCondLst>
                                  <p:childTnLst>
                                    <p:animEffect transition="out" filter="fade">
                                      <p:cBhvr>
                                        <p:cTn id="82" dur="2600"/>
                                        <p:tgtEl>
                                          <p:spTgt spid="476"/>
                                        </p:tgtEl>
                                      </p:cBhvr>
                                    </p:animEffect>
                                    <p:set>
                                      <p:cBhvr>
                                        <p:cTn id="83" dur="1" fill="hold">
                                          <p:stCondLst>
                                            <p:cond delay="2600"/>
                                          </p:stCondLst>
                                        </p:cTn>
                                        <p:tgtEl>
                                          <p:spTgt spid="476"/>
                                        </p:tgtEl>
                                        <p:attrNameLst>
                                          <p:attrName>style.visibility</p:attrName>
                                        </p:attrNameLst>
                                      </p:cBhvr>
                                      <p:to>
                                        <p:strVal val="hidden"/>
                                      </p:to>
                                    </p:set>
                                  </p:childTnLst>
                                </p:cTn>
                              </p:par>
                            </p:childTnLst>
                          </p:cTn>
                        </p:par>
                        <p:par>
                          <p:cTn id="84" fill="hold">
                            <p:stCondLst>
                              <p:cond delay="48900"/>
                            </p:stCondLst>
                            <p:childTnLst>
                              <p:par>
                                <p:cTn id="85" presetID="10" presetClass="entr" presetSubtype="0" fill="hold" nodeType="afterEffect">
                                  <p:stCondLst>
                                    <p:cond delay="0"/>
                                  </p:stCondLst>
                                  <p:childTnLst>
                                    <p:set>
                                      <p:cBhvr>
                                        <p:cTn id="86" dur="1" fill="hold">
                                          <p:stCondLst>
                                            <p:cond delay="0"/>
                                          </p:stCondLst>
                                        </p:cTn>
                                        <p:tgtEl>
                                          <p:spTgt spid="489"/>
                                        </p:tgtEl>
                                        <p:attrNameLst>
                                          <p:attrName>style.visibility</p:attrName>
                                        </p:attrNameLst>
                                      </p:cBhvr>
                                      <p:to>
                                        <p:strVal val="visible"/>
                                      </p:to>
                                    </p:set>
                                    <p:animEffect transition="in" filter="fade">
                                      <p:cBhvr>
                                        <p:cTn id="87" dur="2400"/>
                                        <p:tgtEl>
                                          <p:spTgt spid="489"/>
                                        </p:tgtEl>
                                      </p:cBhvr>
                                    </p:animEffect>
                                  </p:childTnLst>
                                </p:cTn>
                              </p:par>
                            </p:childTnLst>
                          </p:cTn>
                        </p:par>
                        <p:par>
                          <p:cTn id="88" fill="hold">
                            <p:stCondLst>
                              <p:cond delay="51300"/>
                            </p:stCondLst>
                            <p:childTnLst>
                              <p:par>
                                <p:cTn id="89" presetID="10" presetClass="exit" presetSubtype="0" fill="hold" nodeType="afterEffect">
                                  <p:stCondLst>
                                    <p:cond delay="0"/>
                                  </p:stCondLst>
                                  <p:childTnLst>
                                    <p:animEffect transition="out" filter="fade">
                                      <p:cBhvr>
                                        <p:cTn id="90" dur="1000"/>
                                        <p:tgtEl>
                                          <p:spTgt spid="489"/>
                                        </p:tgtEl>
                                      </p:cBhvr>
                                    </p:animEffect>
                                    <p:set>
                                      <p:cBhvr>
                                        <p:cTn id="91" dur="1" fill="hold">
                                          <p:stCondLst>
                                            <p:cond delay="1000"/>
                                          </p:stCondLst>
                                        </p:cTn>
                                        <p:tgtEl>
                                          <p:spTgt spid="48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74" descr="A map of Kentucky with the regions different colors and some symbols indicating resources."/>
          <p:cNvPicPr preferRelativeResize="0"/>
          <p:nvPr/>
        </p:nvPicPr>
        <p:blipFill>
          <a:blip r:embed="rId3">
            <a:alphaModFix/>
          </a:blip>
          <a:stretch>
            <a:fillRect/>
          </a:stretch>
        </p:blipFill>
        <p:spPr>
          <a:xfrm>
            <a:off x="348750" y="-298699"/>
            <a:ext cx="11661768" cy="6490901"/>
          </a:xfrm>
          <a:prstGeom prst="rect">
            <a:avLst/>
          </a:prstGeom>
          <a:noFill/>
          <a:ln>
            <a:noFill/>
          </a:ln>
        </p:spPr>
      </p:pic>
      <p:pic>
        <p:nvPicPr>
          <p:cNvPr id="495" name="Google Shape;495;p74">
            <a:extLst>
              <a:ext uri="{C183D7F6-B498-43B3-948B-1728B52AA6E4}">
                <adec:decorative xmlns:adec="http://schemas.microsoft.com/office/drawing/2017/decorative" val="1"/>
              </a:ext>
            </a:extLst>
          </p:cNvPr>
          <p:cNvPicPr preferRelativeResize="0"/>
          <p:nvPr/>
        </p:nvPicPr>
        <p:blipFill rotWithShape="1">
          <a:blip r:embed="rId4">
            <a:alphaModFix/>
          </a:blip>
          <a:srcRect t="82157" r="87500"/>
          <a:stretch/>
        </p:blipFill>
        <p:spPr>
          <a:xfrm>
            <a:off x="-54525" y="2033325"/>
            <a:ext cx="1470152" cy="1163226"/>
          </a:xfrm>
          <a:prstGeom prst="rect">
            <a:avLst/>
          </a:prstGeom>
          <a:noFill/>
          <a:ln>
            <a:noFill/>
          </a:ln>
        </p:spPr>
      </p:pic>
      <p:pic>
        <p:nvPicPr>
          <p:cNvPr id="496" name="Google Shape;496;p74" descr="dairy cow, horses, poultry, wheat"/>
          <p:cNvPicPr preferRelativeResize="0"/>
          <p:nvPr/>
        </p:nvPicPr>
        <p:blipFill rotWithShape="1">
          <a:blip r:embed="rId5">
            <a:alphaModFix/>
          </a:blip>
          <a:srcRect r="6568" b="65508"/>
          <a:stretch/>
        </p:blipFill>
        <p:spPr>
          <a:xfrm>
            <a:off x="4813175" y="5761625"/>
            <a:ext cx="4916101" cy="1017677"/>
          </a:xfrm>
          <a:prstGeom prst="rect">
            <a:avLst/>
          </a:prstGeom>
          <a:noFill/>
          <a:ln>
            <a:noFill/>
          </a:ln>
        </p:spPr>
      </p:pic>
      <p:grpSp>
        <p:nvGrpSpPr>
          <p:cNvPr id="497" name="Google Shape;497;p74">
            <a:extLst>
              <a:ext uri="{C183D7F6-B498-43B3-948B-1728B52AA6E4}">
                <adec:decorative xmlns:adec="http://schemas.microsoft.com/office/drawing/2017/decorative" val="1"/>
              </a:ext>
            </a:extLst>
          </p:cNvPr>
          <p:cNvGrpSpPr/>
          <p:nvPr/>
        </p:nvGrpSpPr>
        <p:grpSpPr>
          <a:xfrm>
            <a:off x="488975" y="3500475"/>
            <a:ext cx="2468202" cy="2165437"/>
            <a:chOff x="268725" y="4412800"/>
            <a:chExt cx="2468202" cy="2165437"/>
          </a:xfrm>
        </p:grpSpPr>
        <p:pic>
          <p:nvPicPr>
            <p:cNvPr id="498" name="Google Shape;498;p74"/>
            <p:cNvPicPr preferRelativeResize="0"/>
            <p:nvPr/>
          </p:nvPicPr>
          <p:blipFill rotWithShape="1">
            <a:blip r:embed="rId6">
              <a:alphaModFix/>
            </a:blip>
            <a:srcRect l="24678" t="62500" r="56975" b="-2330"/>
            <a:stretch/>
          </p:blipFill>
          <p:spPr>
            <a:xfrm>
              <a:off x="1898025" y="5554688"/>
              <a:ext cx="838902" cy="1023549"/>
            </a:xfrm>
            <a:prstGeom prst="rect">
              <a:avLst/>
            </a:prstGeom>
            <a:noFill/>
            <a:ln>
              <a:noFill/>
            </a:ln>
          </p:spPr>
        </p:pic>
        <p:pic>
          <p:nvPicPr>
            <p:cNvPr id="499" name="Google Shape;499;p74"/>
            <p:cNvPicPr preferRelativeResize="0"/>
            <p:nvPr/>
          </p:nvPicPr>
          <p:blipFill rotWithShape="1">
            <a:blip r:embed="rId6">
              <a:alphaModFix/>
            </a:blip>
            <a:srcRect l="1549" t="39984" r="75393" b="35537"/>
            <a:stretch/>
          </p:blipFill>
          <p:spPr>
            <a:xfrm>
              <a:off x="1188750" y="5756675"/>
              <a:ext cx="961388" cy="573601"/>
            </a:xfrm>
            <a:prstGeom prst="rect">
              <a:avLst/>
            </a:prstGeom>
            <a:noFill/>
            <a:ln>
              <a:noFill/>
            </a:ln>
          </p:spPr>
        </p:pic>
        <p:grpSp>
          <p:nvGrpSpPr>
            <p:cNvPr id="500" name="Google Shape;500;p74"/>
            <p:cNvGrpSpPr/>
            <p:nvPr/>
          </p:nvGrpSpPr>
          <p:grpSpPr>
            <a:xfrm>
              <a:off x="982325" y="4412800"/>
              <a:ext cx="1374252" cy="1343886"/>
              <a:chOff x="903888" y="4504525"/>
              <a:chExt cx="1374252" cy="1343886"/>
            </a:xfrm>
          </p:grpSpPr>
          <p:pic>
            <p:nvPicPr>
              <p:cNvPr id="501" name="Google Shape;501;p74"/>
              <p:cNvPicPr preferRelativeResize="0"/>
              <p:nvPr/>
            </p:nvPicPr>
            <p:blipFill rotWithShape="1">
              <a:blip r:embed="rId6">
                <a:alphaModFix/>
              </a:blip>
              <a:srcRect l="27054" t="29040" r="56361" b="37313"/>
              <a:stretch/>
            </p:blipFill>
            <p:spPr>
              <a:xfrm>
                <a:off x="1101425" y="4504525"/>
                <a:ext cx="1054326" cy="1202152"/>
              </a:xfrm>
              <a:prstGeom prst="rect">
                <a:avLst/>
              </a:prstGeom>
              <a:noFill/>
              <a:ln>
                <a:noFill/>
              </a:ln>
            </p:spPr>
          </p:pic>
          <p:pic>
            <p:nvPicPr>
              <p:cNvPr id="502" name="Google Shape;502;p74"/>
              <p:cNvPicPr preferRelativeResize="0"/>
              <p:nvPr/>
            </p:nvPicPr>
            <p:blipFill rotWithShape="1">
              <a:blip r:embed="rId6">
                <a:alphaModFix/>
              </a:blip>
              <a:srcRect l="966" t="2385" r="75975" b="69548"/>
              <a:stretch/>
            </p:blipFill>
            <p:spPr>
              <a:xfrm>
                <a:off x="903888" y="5267363"/>
                <a:ext cx="838902" cy="573860"/>
              </a:xfrm>
              <a:prstGeom prst="rect">
                <a:avLst/>
              </a:prstGeom>
              <a:noFill/>
              <a:ln>
                <a:noFill/>
              </a:ln>
            </p:spPr>
          </p:pic>
          <p:pic>
            <p:nvPicPr>
              <p:cNvPr id="503" name="Google Shape;503;p74"/>
              <p:cNvPicPr preferRelativeResize="0"/>
              <p:nvPr/>
            </p:nvPicPr>
            <p:blipFill rotWithShape="1">
              <a:blip r:embed="rId6">
                <a:alphaModFix/>
              </a:blip>
              <a:srcRect l="24907" t="401" r="56746" b="71534"/>
              <a:stretch/>
            </p:blipFill>
            <p:spPr>
              <a:xfrm>
                <a:off x="1439238" y="5127187"/>
                <a:ext cx="838902" cy="721224"/>
              </a:xfrm>
              <a:prstGeom prst="rect">
                <a:avLst/>
              </a:prstGeom>
              <a:noFill/>
              <a:ln>
                <a:noFill/>
              </a:ln>
            </p:spPr>
          </p:pic>
        </p:grpSp>
        <p:pic>
          <p:nvPicPr>
            <p:cNvPr id="504" name="Google Shape;504;p74"/>
            <p:cNvPicPr preferRelativeResize="0"/>
            <p:nvPr/>
          </p:nvPicPr>
          <p:blipFill rotWithShape="1">
            <a:blip r:embed="rId6">
              <a:alphaModFix/>
            </a:blip>
            <a:srcRect l="71685" t="38782" r="3387" b="27871"/>
            <a:stretch/>
          </p:blipFill>
          <p:spPr>
            <a:xfrm>
              <a:off x="268725" y="5670113"/>
              <a:ext cx="1054326" cy="792708"/>
            </a:xfrm>
            <a:prstGeom prst="rect">
              <a:avLst/>
            </a:prstGeom>
            <a:noFill/>
            <a:ln>
              <a:noFill/>
            </a:ln>
          </p:spPr>
        </p:pic>
      </p:grpSp>
      <p:grpSp>
        <p:nvGrpSpPr>
          <p:cNvPr id="505" name="Google Shape;505;p74">
            <a:extLst>
              <a:ext uri="{C183D7F6-B498-43B3-948B-1728B52AA6E4}">
                <adec:decorative xmlns:adec="http://schemas.microsoft.com/office/drawing/2017/decorative" val="1"/>
              </a:ext>
            </a:extLst>
          </p:cNvPr>
          <p:cNvGrpSpPr/>
          <p:nvPr/>
        </p:nvGrpSpPr>
        <p:grpSpPr>
          <a:xfrm>
            <a:off x="3009588" y="2965450"/>
            <a:ext cx="4914123" cy="2364062"/>
            <a:chOff x="2789338" y="3877775"/>
            <a:chExt cx="4914123" cy="2364062"/>
          </a:xfrm>
        </p:grpSpPr>
        <p:pic>
          <p:nvPicPr>
            <p:cNvPr id="506" name="Google Shape;506;p74"/>
            <p:cNvPicPr preferRelativeResize="0"/>
            <p:nvPr/>
          </p:nvPicPr>
          <p:blipFill rotWithShape="1">
            <a:blip r:embed="rId6">
              <a:alphaModFix/>
            </a:blip>
            <a:srcRect l="45180" t="42801" r="32453"/>
            <a:stretch/>
          </p:blipFill>
          <p:spPr>
            <a:xfrm>
              <a:off x="6717538" y="4426725"/>
              <a:ext cx="985923" cy="1417162"/>
            </a:xfrm>
            <a:prstGeom prst="rect">
              <a:avLst/>
            </a:prstGeom>
            <a:noFill/>
            <a:ln>
              <a:noFill/>
            </a:ln>
          </p:spPr>
        </p:pic>
        <p:pic>
          <p:nvPicPr>
            <p:cNvPr id="507" name="Google Shape;507;p74"/>
            <p:cNvPicPr preferRelativeResize="0"/>
            <p:nvPr/>
          </p:nvPicPr>
          <p:blipFill rotWithShape="1">
            <a:blip r:embed="rId6">
              <a:alphaModFix/>
            </a:blip>
            <a:srcRect l="45561" r="29510" b="65228"/>
            <a:stretch/>
          </p:blipFill>
          <p:spPr>
            <a:xfrm>
              <a:off x="4375750" y="5169213"/>
              <a:ext cx="1368100" cy="1072624"/>
            </a:xfrm>
            <a:prstGeom prst="rect">
              <a:avLst/>
            </a:prstGeom>
            <a:noFill/>
            <a:ln>
              <a:noFill/>
            </a:ln>
          </p:spPr>
        </p:pic>
        <p:pic>
          <p:nvPicPr>
            <p:cNvPr id="508" name="Google Shape;508;p74"/>
            <p:cNvPicPr preferRelativeResize="0"/>
            <p:nvPr/>
          </p:nvPicPr>
          <p:blipFill rotWithShape="1">
            <a:blip r:embed="rId6">
              <a:alphaModFix/>
            </a:blip>
            <a:srcRect l="71685" t="38782" r="3387" b="27871"/>
            <a:stretch/>
          </p:blipFill>
          <p:spPr>
            <a:xfrm>
              <a:off x="2789338" y="5309175"/>
              <a:ext cx="1054326" cy="792708"/>
            </a:xfrm>
            <a:prstGeom prst="rect">
              <a:avLst/>
            </a:prstGeom>
            <a:noFill/>
            <a:ln>
              <a:noFill/>
            </a:ln>
          </p:spPr>
        </p:pic>
        <p:grpSp>
          <p:nvGrpSpPr>
            <p:cNvPr id="509" name="Google Shape;509;p74"/>
            <p:cNvGrpSpPr/>
            <p:nvPr/>
          </p:nvGrpSpPr>
          <p:grpSpPr>
            <a:xfrm>
              <a:off x="5507750" y="3877775"/>
              <a:ext cx="1374252" cy="1343886"/>
              <a:chOff x="903888" y="4504525"/>
              <a:chExt cx="1374252" cy="1343886"/>
            </a:xfrm>
          </p:grpSpPr>
          <p:pic>
            <p:nvPicPr>
              <p:cNvPr id="510" name="Google Shape;510;p74"/>
              <p:cNvPicPr preferRelativeResize="0"/>
              <p:nvPr/>
            </p:nvPicPr>
            <p:blipFill rotWithShape="1">
              <a:blip r:embed="rId6">
                <a:alphaModFix/>
              </a:blip>
              <a:srcRect l="27054" t="29040" r="56361" b="37313"/>
              <a:stretch/>
            </p:blipFill>
            <p:spPr>
              <a:xfrm>
                <a:off x="1101425" y="4504525"/>
                <a:ext cx="1054326" cy="1202152"/>
              </a:xfrm>
              <a:prstGeom prst="rect">
                <a:avLst/>
              </a:prstGeom>
              <a:noFill/>
              <a:ln>
                <a:noFill/>
              </a:ln>
            </p:spPr>
          </p:pic>
          <p:pic>
            <p:nvPicPr>
              <p:cNvPr id="511" name="Google Shape;511;p74"/>
              <p:cNvPicPr preferRelativeResize="0"/>
              <p:nvPr/>
            </p:nvPicPr>
            <p:blipFill rotWithShape="1">
              <a:blip r:embed="rId6">
                <a:alphaModFix/>
              </a:blip>
              <a:srcRect l="966" t="2385" r="75975" b="69548"/>
              <a:stretch/>
            </p:blipFill>
            <p:spPr>
              <a:xfrm>
                <a:off x="903888" y="5267363"/>
                <a:ext cx="838902" cy="573860"/>
              </a:xfrm>
              <a:prstGeom prst="rect">
                <a:avLst/>
              </a:prstGeom>
              <a:noFill/>
              <a:ln>
                <a:noFill/>
              </a:ln>
            </p:spPr>
          </p:pic>
          <p:pic>
            <p:nvPicPr>
              <p:cNvPr id="512" name="Google Shape;512;p74"/>
              <p:cNvPicPr preferRelativeResize="0"/>
              <p:nvPr/>
            </p:nvPicPr>
            <p:blipFill rotWithShape="1">
              <a:blip r:embed="rId6">
                <a:alphaModFix/>
              </a:blip>
              <a:srcRect l="24907" t="401" r="56746" b="71534"/>
              <a:stretch/>
            </p:blipFill>
            <p:spPr>
              <a:xfrm>
                <a:off x="1439238" y="5127187"/>
                <a:ext cx="838902" cy="721224"/>
              </a:xfrm>
              <a:prstGeom prst="rect">
                <a:avLst/>
              </a:prstGeom>
              <a:noFill/>
              <a:ln>
                <a:noFill/>
              </a:ln>
            </p:spPr>
          </p:pic>
        </p:grpSp>
        <p:pic>
          <p:nvPicPr>
            <p:cNvPr id="513" name="Google Shape;513;p74"/>
            <p:cNvPicPr preferRelativeResize="0"/>
            <p:nvPr/>
          </p:nvPicPr>
          <p:blipFill rotWithShape="1">
            <a:blip r:embed="rId6">
              <a:alphaModFix/>
            </a:blip>
            <a:srcRect l="1745" t="64446" r="75196" b="4707"/>
            <a:stretch/>
          </p:blipFill>
          <p:spPr>
            <a:xfrm>
              <a:off x="5613313" y="5193763"/>
              <a:ext cx="1361336" cy="1023526"/>
            </a:xfrm>
            <a:prstGeom prst="rect">
              <a:avLst/>
            </a:prstGeom>
            <a:noFill/>
            <a:ln>
              <a:noFill/>
            </a:ln>
          </p:spPr>
        </p:pic>
      </p:grpSp>
      <p:grpSp>
        <p:nvGrpSpPr>
          <p:cNvPr id="514" name="Google Shape;514;p74">
            <a:extLst>
              <a:ext uri="{C183D7F6-B498-43B3-948B-1728B52AA6E4}">
                <adec:decorative xmlns:adec="http://schemas.microsoft.com/office/drawing/2017/decorative" val="1"/>
              </a:ext>
            </a:extLst>
          </p:cNvPr>
          <p:cNvGrpSpPr/>
          <p:nvPr/>
        </p:nvGrpSpPr>
        <p:grpSpPr>
          <a:xfrm>
            <a:off x="3363175" y="2875900"/>
            <a:ext cx="2543149" cy="1520961"/>
            <a:chOff x="3142925" y="3788225"/>
            <a:chExt cx="2543149" cy="1520961"/>
          </a:xfrm>
        </p:grpSpPr>
        <p:pic>
          <p:nvPicPr>
            <p:cNvPr id="515" name="Google Shape;515;p74"/>
            <p:cNvPicPr preferRelativeResize="0"/>
            <p:nvPr/>
          </p:nvPicPr>
          <p:blipFill rotWithShape="1">
            <a:blip r:embed="rId6">
              <a:alphaModFix/>
            </a:blip>
            <a:srcRect l="24678" t="62500" r="56975" b="-2330"/>
            <a:stretch/>
          </p:blipFill>
          <p:spPr>
            <a:xfrm>
              <a:off x="3142925" y="3788225"/>
              <a:ext cx="838902" cy="1023549"/>
            </a:xfrm>
            <a:prstGeom prst="rect">
              <a:avLst/>
            </a:prstGeom>
            <a:noFill/>
            <a:ln>
              <a:noFill/>
            </a:ln>
          </p:spPr>
        </p:pic>
        <p:grpSp>
          <p:nvGrpSpPr>
            <p:cNvPr id="516" name="Google Shape;516;p74"/>
            <p:cNvGrpSpPr/>
            <p:nvPr/>
          </p:nvGrpSpPr>
          <p:grpSpPr>
            <a:xfrm>
              <a:off x="3446200" y="3965300"/>
              <a:ext cx="1374252" cy="1343886"/>
              <a:chOff x="903888" y="4504525"/>
              <a:chExt cx="1374252" cy="1343886"/>
            </a:xfrm>
          </p:grpSpPr>
          <p:pic>
            <p:nvPicPr>
              <p:cNvPr id="517" name="Google Shape;517;p74"/>
              <p:cNvPicPr preferRelativeResize="0"/>
              <p:nvPr/>
            </p:nvPicPr>
            <p:blipFill rotWithShape="1">
              <a:blip r:embed="rId6">
                <a:alphaModFix/>
              </a:blip>
              <a:srcRect l="27054" t="29040" r="56361" b="37313"/>
              <a:stretch/>
            </p:blipFill>
            <p:spPr>
              <a:xfrm>
                <a:off x="1101425" y="4504525"/>
                <a:ext cx="1054326" cy="1202152"/>
              </a:xfrm>
              <a:prstGeom prst="rect">
                <a:avLst/>
              </a:prstGeom>
              <a:noFill/>
              <a:ln>
                <a:noFill/>
              </a:ln>
            </p:spPr>
          </p:pic>
          <p:pic>
            <p:nvPicPr>
              <p:cNvPr id="518" name="Google Shape;518;p74"/>
              <p:cNvPicPr preferRelativeResize="0"/>
              <p:nvPr/>
            </p:nvPicPr>
            <p:blipFill rotWithShape="1">
              <a:blip r:embed="rId6">
                <a:alphaModFix/>
              </a:blip>
              <a:srcRect l="966" t="2385" r="75975" b="69548"/>
              <a:stretch/>
            </p:blipFill>
            <p:spPr>
              <a:xfrm>
                <a:off x="903888" y="5267363"/>
                <a:ext cx="838902" cy="573860"/>
              </a:xfrm>
              <a:prstGeom prst="rect">
                <a:avLst/>
              </a:prstGeom>
              <a:noFill/>
              <a:ln>
                <a:noFill/>
              </a:ln>
            </p:spPr>
          </p:pic>
          <p:pic>
            <p:nvPicPr>
              <p:cNvPr id="519" name="Google Shape;519;p74"/>
              <p:cNvPicPr preferRelativeResize="0"/>
              <p:nvPr/>
            </p:nvPicPr>
            <p:blipFill rotWithShape="1">
              <a:blip r:embed="rId6">
                <a:alphaModFix/>
              </a:blip>
              <a:srcRect l="24907" t="401" r="56746" b="71534"/>
              <a:stretch/>
            </p:blipFill>
            <p:spPr>
              <a:xfrm>
                <a:off x="1439238" y="5127187"/>
                <a:ext cx="838902" cy="721224"/>
              </a:xfrm>
              <a:prstGeom prst="rect">
                <a:avLst/>
              </a:prstGeom>
              <a:noFill/>
              <a:ln>
                <a:noFill/>
              </a:ln>
            </p:spPr>
          </p:pic>
        </p:grpSp>
        <p:pic>
          <p:nvPicPr>
            <p:cNvPr id="520" name="Google Shape;520;p74"/>
            <p:cNvPicPr preferRelativeResize="0"/>
            <p:nvPr/>
          </p:nvPicPr>
          <p:blipFill rotWithShape="1">
            <a:blip r:embed="rId6">
              <a:alphaModFix/>
            </a:blip>
            <a:srcRect l="1745" t="64446" r="75196" b="4707"/>
            <a:stretch/>
          </p:blipFill>
          <p:spPr>
            <a:xfrm>
              <a:off x="4324738" y="3797250"/>
              <a:ext cx="1361336" cy="1023526"/>
            </a:xfrm>
            <a:prstGeom prst="rect">
              <a:avLst/>
            </a:prstGeom>
            <a:noFill/>
            <a:ln>
              <a:noFill/>
            </a:ln>
          </p:spPr>
        </p:pic>
      </p:grpSp>
      <p:grpSp>
        <p:nvGrpSpPr>
          <p:cNvPr id="521" name="Google Shape;521;p74">
            <a:extLst>
              <a:ext uri="{C183D7F6-B498-43B3-948B-1728B52AA6E4}">
                <adec:decorative xmlns:adec="http://schemas.microsoft.com/office/drawing/2017/decorative" val="1"/>
              </a:ext>
            </a:extLst>
          </p:cNvPr>
          <p:cNvGrpSpPr/>
          <p:nvPr/>
        </p:nvGrpSpPr>
        <p:grpSpPr>
          <a:xfrm>
            <a:off x="8628175" y="2338175"/>
            <a:ext cx="2638398" cy="2058686"/>
            <a:chOff x="8407925" y="3250500"/>
            <a:chExt cx="2638398" cy="2058686"/>
          </a:xfrm>
        </p:grpSpPr>
        <p:pic>
          <p:nvPicPr>
            <p:cNvPr id="522" name="Google Shape;522;p74"/>
            <p:cNvPicPr preferRelativeResize="0"/>
            <p:nvPr/>
          </p:nvPicPr>
          <p:blipFill rotWithShape="1">
            <a:blip r:embed="rId6">
              <a:alphaModFix/>
            </a:blip>
            <a:srcRect l="70258" t="71312" r="4216"/>
            <a:stretch/>
          </p:blipFill>
          <p:spPr>
            <a:xfrm>
              <a:off x="9119575" y="3250500"/>
              <a:ext cx="1926748" cy="1217151"/>
            </a:xfrm>
            <a:prstGeom prst="rect">
              <a:avLst/>
            </a:prstGeom>
            <a:noFill/>
            <a:ln>
              <a:noFill/>
            </a:ln>
          </p:spPr>
        </p:pic>
        <p:pic>
          <p:nvPicPr>
            <p:cNvPr id="523" name="Google Shape;523;p74"/>
            <p:cNvPicPr preferRelativeResize="0"/>
            <p:nvPr/>
          </p:nvPicPr>
          <p:blipFill rotWithShape="1">
            <a:blip r:embed="rId6">
              <a:alphaModFix/>
            </a:blip>
            <a:srcRect l="1549" t="39984" r="75393" b="35537"/>
            <a:stretch/>
          </p:blipFill>
          <p:spPr>
            <a:xfrm>
              <a:off x="8407925" y="4235188"/>
              <a:ext cx="1054326" cy="629050"/>
            </a:xfrm>
            <a:prstGeom prst="rect">
              <a:avLst/>
            </a:prstGeom>
            <a:noFill/>
            <a:ln>
              <a:noFill/>
            </a:ln>
          </p:spPr>
        </p:pic>
        <p:grpSp>
          <p:nvGrpSpPr>
            <p:cNvPr id="524" name="Google Shape;524;p74"/>
            <p:cNvGrpSpPr/>
            <p:nvPr/>
          </p:nvGrpSpPr>
          <p:grpSpPr>
            <a:xfrm>
              <a:off x="8997175" y="3965300"/>
              <a:ext cx="1374252" cy="1343886"/>
              <a:chOff x="903888" y="4504525"/>
              <a:chExt cx="1374252" cy="1343886"/>
            </a:xfrm>
          </p:grpSpPr>
          <p:pic>
            <p:nvPicPr>
              <p:cNvPr id="525" name="Google Shape;525;p74"/>
              <p:cNvPicPr preferRelativeResize="0"/>
              <p:nvPr/>
            </p:nvPicPr>
            <p:blipFill rotWithShape="1">
              <a:blip r:embed="rId6">
                <a:alphaModFix/>
              </a:blip>
              <a:srcRect l="27054" t="29040" r="56361" b="37313"/>
              <a:stretch/>
            </p:blipFill>
            <p:spPr>
              <a:xfrm>
                <a:off x="1101425" y="4504525"/>
                <a:ext cx="1054326" cy="1202152"/>
              </a:xfrm>
              <a:prstGeom prst="rect">
                <a:avLst/>
              </a:prstGeom>
              <a:noFill/>
              <a:ln>
                <a:noFill/>
              </a:ln>
            </p:spPr>
          </p:pic>
          <p:pic>
            <p:nvPicPr>
              <p:cNvPr id="526" name="Google Shape;526;p74"/>
              <p:cNvPicPr preferRelativeResize="0"/>
              <p:nvPr/>
            </p:nvPicPr>
            <p:blipFill rotWithShape="1">
              <a:blip r:embed="rId6">
                <a:alphaModFix/>
              </a:blip>
              <a:srcRect l="966" t="2385" r="75975" b="69548"/>
              <a:stretch/>
            </p:blipFill>
            <p:spPr>
              <a:xfrm>
                <a:off x="903888" y="5267363"/>
                <a:ext cx="838902" cy="573860"/>
              </a:xfrm>
              <a:prstGeom prst="rect">
                <a:avLst/>
              </a:prstGeom>
              <a:noFill/>
              <a:ln>
                <a:noFill/>
              </a:ln>
            </p:spPr>
          </p:pic>
          <p:pic>
            <p:nvPicPr>
              <p:cNvPr id="527" name="Google Shape;527;p74"/>
              <p:cNvPicPr preferRelativeResize="0"/>
              <p:nvPr/>
            </p:nvPicPr>
            <p:blipFill rotWithShape="1">
              <a:blip r:embed="rId6">
                <a:alphaModFix/>
              </a:blip>
              <a:srcRect l="24907" t="401" r="56746" b="71534"/>
              <a:stretch/>
            </p:blipFill>
            <p:spPr>
              <a:xfrm>
                <a:off x="1439238" y="5127187"/>
                <a:ext cx="838902" cy="721224"/>
              </a:xfrm>
              <a:prstGeom prst="rect">
                <a:avLst/>
              </a:prstGeom>
              <a:noFill/>
              <a:ln>
                <a:noFill/>
              </a:ln>
            </p:spPr>
          </p:pic>
        </p:grpSp>
      </p:grpSp>
      <p:pic>
        <p:nvPicPr>
          <p:cNvPr id="528" name="Google Shape;528;p74" descr="Hogs, field corn, beef cattle, grasses and hays">
            <a:extLst>
              <a:ext uri="{C183D7F6-B498-43B3-948B-1728B52AA6E4}">
                <adec:decorative xmlns:adec="http://schemas.microsoft.com/office/drawing/2017/decorative" val="1"/>
              </a:ext>
            </a:extLst>
          </p:cNvPr>
          <p:cNvPicPr preferRelativeResize="0"/>
          <p:nvPr/>
        </p:nvPicPr>
        <p:blipFill rotWithShape="1">
          <a:blip r:embed="rId5">
            <a:alphaModFix/>
          </a:blip>
          <a:srcRect t="32752" b="32756"/>
          <a:stretch/>
        </p:blipFill>
        <p:spPr>
          <a:xfrm>
            <a:off x="-26150" y="5808348"/>
            <a:ext cx="5261481" cy="1017677"/>
          </a:xfrm>
          <a:prstGeom prst="rect">
            <a:avLst/>
          </a:prstGeom>
          <a:noFill/>
          <a:ln>
            <a:noFill/>
          </a:ln>
        </p:spPr>
      </p:pic>
      <p:pic>
        <p:nvPicPr>
          <p:cNvPr id="529" name="Google Shape;529;p74" descr="Soybeans, Produce"/>
          <p:cNvPicPr preferRelativeResize="0"/>
          <p:nvPr/>
        </p:nvPicPr>
        <p:blipFill rotWithShape="1">
          <a:blip r:embed="rId5">
            <a:alphaModFix/>
          </a:blip>
          <a:srcRect l="1032" t="63694" r="53690" b="1814"/>
          <a:stretch/>
        </p:blipFill>
        <p:spPr>
          <a:xfrm>
            <a:off x="9729273" y="5808350"/>
            <a:ext cx="2382326" cy="1017674"/>
          </a:xfrm>
          <a:prstGeom prst="rect">
            <a:avLst/>
          </a:prstGeom>
          <a:noFill/>
          <a:ln>
            <a:noFill/>
          </a:ln>
        </p:spPr>
      </p:pic>
      <p:pic>
        <p:nvPicPr>
          <p:cNvPr id="530" name="Google Shape;530;p74" descr="Timber"/>
          <p:cNvPicPr preferRelativeResize="0"/>
          <p:nvPr/>
        </p:nvPicPr>
        <p:blipFill rotWithShape="1">
          <a:blip r:embed="rId5">
            <a:alphaModFix/>
          </a:blip>
          <a:srcRect l="47399" t="66589" r="28832" b="1813"/>
          <a:stretch/>
        </p:blipFill>
        <p:spPr>
          <a:xfrm>
            <a:off x="10941425" y="5033075"/>
            <a:ext cx="1250575" cy="932276"/>
          </a:xfrm>
          <a:prstGeom prst="rect">
            <a:avLst/>
          </a:prstGeom>
          <a:noFill/>
          <a:ln>
            <a:noFill/>
          </a:ln>
        </p:spPr>
      </p:pic>
      <p:grpSp>
        <p:nvGrpSpPr>
          <p:cNvPr id="531" name="Google Shape;531;p74">
            <a:extLst>
              <a:ext uri="{C183D7F6-B498-43B3-948B-1728B52AA6E4}">
                <adec:decorative xmlns:adec="http://schemas.microsoft.com/office/drawing/2017/decorative" val="1"/>
              </a:ext>
            </a:extLst>
          </p:cNvPr>
          <p:cNvGrpSpPr/>
          <p:nvPr/>
        </p:nvGrpSpPr>
        <p:grpSpPr>
          <a:xfrm>
            <a:off x="6310838" y="783127"/>
            <a:ext cx="3030589" cy="2578574"/>
            <a:chOff x="6310838" y="783127"/>
            <a:chExt cx="3030589" cy="2578574"/>
          </a:xfrm>
        </p:grpSpPr>
        <p:pic>
          <p:nvPicPr>
            <p:cNvPr id="532" name="Google Shape;532;p74"/>
            <p:cNvPicPr preferRelativeResize="0"/>
            <p:nvPr/>
          </p:nvPicPr>
          <p:blipFill rotWithShape="1">
            <a:blip r:embed="rId6">
              <a:alphaModFix/>
            </a:blip>
            <a:srcRect l="45180" t="42801" r="32453"/>
            <a:stretch/>
          </p:blipFill>
          <p:spPr>
            <a:xfrm>
              <a:off x="7570298" y="783127"/>
              <a:ext cx="985933" cy="1417225"/>
            </a:xfrm>
            <a:prstGeom prst="rect">
              <a:avLst/>
            </a:prstGeom>
            <a:noFill/>
            <a:ln>
              <a:noFill/>
            </a:ln>
          </p:spPr>
        </p:pic>
        <p:pic>
          <p:nvPicPr>
            <p:cNvPr id="533" name="Google Shape;533;p74"/>
            <p:cNvPicPr preferRelativeResize="0"/>
            <p:nvPr/>
          </p:nvPicPr>
          <p:blipFill rotWithShape="1">
            <a:blip r:embed="rId6">
              <a:alphaModFix/>
            </a:blip>
            <a:srcRect l="72176" t="-1733" r="-2485" b="59965"/>
            <a:stretch/>
          </p:blipFill>
          <p:spPr>
            <a:xfrm>
              <a:off x="6423500" y="1187923"/>
              <a:ext cx="1384868" cy="1072624"/>
            </a:xfrm>
            <a:prstGeom prst="rect">
              <a:avLst/>
            </a:prstGeom>
            <a:noFill/>
            <a:ln>
              <a:noFill/>
            </a:ln>
          </p:spPr>
        </p:pic>
        <p:pic>
          <p:nvPicPr>
            <p:cNvPr id="534" name="Google Shape;534;p74"/>
            <p:cNvPicPr preferRelativeResize="0"/>
            <p:nvPr/>
          </p:nvPicPr>
          <p:blipFill rotWithShape="1">
            <a:blip r:embed="rId6">
              <a:alphaModFix/>
            </a:blip>
            <a:srcRect l="1745" t="64446" r="75196" b="4707"/>
            <a:stretch/>
          </p:blipFill>
          <p:spPr>
            <a:xfrm>
              <a:off x="7266850" y="2338175"/>
              <a:ext cx="1361336" cy="1023526"/>
            </a:xfrm>
            <a:prstGeom prst="rect">
              <a:avLst/>
            </a:prstGeom>
            <a:noFill/>
            <a:ln>
              <a:noFill/>
            </a:ln>
          </p:spPr>
        </p:pic>
        <p:pic>
          <p:nvPicPr>
            <p:cNvPr id="535" name="Google Shape;535;p74"/>
            <p:cNvPicPr preferRelativeResize="0"/>
            <p:nvPr/>
          </p:nvPicPr>
          <p:blipFill rotWithShape="1">
            <a:blip r:embed="rId6">
              <a:alphaModFix/>
            </a:blip>
            <a:srcRect l="45561" r="29510" b="65228"/>
            <a:stretch/>
          </p:blipFill>
          <p:spPr>
            <a:xfrm>
              <a:off x="6310838" y="1980363"/>
              <a:ext cx="1368100" cy="1072624"/>
            </a:xfrm>
            <a:prstGeom prst="rect">
              <a:avLst/>
            </a:prstGeom>
            <a:noFill/>
            <a:ln>
              <a:noFill/>
            </a:ln>
          </p:spPr>
        </p:pic>
        <p:grpSp>
          <p:nvGrpSpPr>
            <p:cNvPr id="536" name="Google Shape;536;p74"/>
            <p:cNvGrpSpPr/>
            <p:nvPr/>
          </p:nvGrpSpPr>
          <p:grpSpPr>
            <a:xfrm>
              <a:off x="7967175" y="1091125"/>
              <a:ext cx="1374252" cy="1343886"/>
              <a:chOff x="903888" y="4504525"/>
              <a:chExt cx="1374252" cy="1343886"/>
            </a:xfrm>
          </p:grpSpPr>
          <p:pic>
            <p:nvPicPr>
              <p:cNvPr id="537" name="Google Shape;537;p74"/>
              <p:cNvPicPr preferRelativeResize="0"/>
              <p:nvPr/>
            </p:nvPicPr>
            <p:blipFill rotWithShape="1">
              <a:blip r:embed="rId6">
                <a:alphaModFix/>
              </a:blip>
              <a:srcRect l="27054" t="29040" r="56361" b="37313"/>
              <a:stretch/>
            </p:blipFill>
            <p:spPr>
              <a:xfrm>
                <a:off x="1101425" y="4504525"/>
                <a:ext cx="1054326" cy="1202152"/>
              </a:xfrm>
              <a:prstGeom prst="rect">
                <a:avLst/>
              </a:prstGeom>
              <a:noFill/>
              <a:ln>
                <a:noFill/>
              </a:ln>
            </p:spPr>
          </p:pic>
          <p:pic>
            <p:nvPicPr>
              <p:cNvPr id="538" name="Google Shape;538;p74"/>
              <p:cNvPicPr preferRelativeResize="0"/>
              <p:nvPr/>
            </p:nvPicPr>
            <p:blipFill rotWithShape="1">
              <a:blip r:embed="rId6">
                <a:alphaModFix/>
              </a:blip>
              <a:srcRect l="966" t="2385" r="75975" b="69548"/>
              <a:stretch/>
            </p:blipFill>
            <p:spPr>
              <a:xfrm>
                <a:off x="903888" y="5267363"/>
                <a:ext cx="838902" cy="573860"/>
              </a:xfrm>
              <a:prstGeom prst="rect">
                <a:avLst/>
              </a:prstGeom>
              <a:noFill/>
              <a:ln>
                <a:noFill/>
              </a:ln>
            </p:spPr>
          </p:pic>
          <p:pic>
            <p:nvPicPr>
              <p:cNvPr id="539" name="Google Shape;539;p74"/>
              <p:cNvPicPr preferRelativeResize="0"/>
              <p:nvPr/>
            </p:nvPicPr>
            <p:blipFill rotWithShape="1">
              <a:blip r:embed="rId6">
                <a:alphaModFix/>
              </a:blip>
              <a:srcRect l="24907" t="401" r="56746" b="71534"/>
              <a:stretch/>
            </p:blipFill>
            <p:spPr>
              <a:xfrm>
                <a:off x="1439238" y="5127187"/>
                <a:ext cx="838902" cy="721224"/>
              </a:xfrm>
              <a:prstGeom prst="rect">
                <a:avLst/>
              </a:prstGeom>
              <a:noFill/>
              <a:ln>
                <a:noFill/>
              </a:ln>
            </p:spPr>
          </p:pic>
        </p:grpSp>
      </p:grpSp>
      <p:sp>
        <p:nvSpPr>
          <p:cNvPr id="540" name="Google Shape;540;p74"/>
          <p:cNvSpPr txBox="1">
            <a:spLocks noGrp="1"/>
          </p:cNvSpPr>
          <p:nvPr>
            <p:ph type="title" idx="4294967295"/>
          </p:nvPr>
        </p:nvSpPr>
        <p:spPr>
          <a:xfrm>
            <a:off x="398450" y="263550"/>
            <a:ext cx="5508000" cy="13563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None/>
            </a:pPr>
            <a:r>
              <a:rPr lang="en-US" dirty="0"/>
              <a:t>Draw one thing that comes from each Kentucky region on your map.</a:t>
            </a:r>
            <a:endParaRPr dirty="0"/>
          </a:p>
        </p:txBody>
      </p:sp>
      <p:pic>
        <p:nvPicPr>
          <p:cNvPr id="541" name="Google Shape;541;p74" descr="Kentucky Farms Feed Me logo"/>
          <p:cNvPicPr preferRelativeResize="0"/>
          <p:nvPr/>
        </p:nvPicPr>
        <p:blipFill>
          <a:blip r:embed="rId7">
            <a:alphaModFix/>
          </a:blip>
          <a:stretch>
            <a:fillRect/>
          </a:stretch>
        </p:blipFill>
        <p:spPr>
          <a:xfrm>
            <a:off x="10598225" y="0"/>
            <a:ext cx="1513375" cy="1268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3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0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9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9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0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75"/>
          <p:cNvSpPr txBox="1">
            <a:spLocks noGrp="1"/>
          </p:cNvSpPr>
          <p:nvPr>
            <p:ph type="title"/>
          </p:nvPr>
        </p:nvSpPr>
        <p:spPr>
          <a:xfrm>
            <a:off x="415650" y="196750"/>
            <a:ext cx="5859600" cy="9432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accent1"/>
              </a:buClr>
              <a:buSzPct val="92631"/>
              <a:buFont typeface="Corbel"/>
              <a:buNone/>
            </a:pPr>
            <a:r>
              <a:rPr lang="en-US" sz="4750" dirty="0"/>
              <a:t>Show What You Know</a:t>
            </a:r>
            <a:endParaRPr dirty="0"/>
          </a:p>
        </p:txBody>
      </p:sp>
      <p:sp>
        <p:nvSpPr>
          <p:cNvPr id="546" name="Google Shape;546;p75"/>
          <p:cNvSpPr txBox="1">
            <a:spLocks noGrp="1"/>
          </p:cNvSpPr>
          <p:nvPr>
            <p:ph type="body" idx="1"/>
          </p:nvPr>
        </p:nvSpPr>
        <p:spPr>
          <a:xfrm>
            <a:off x="237375" y="1066550"/>
            <a:ext cx="5624400" cy="5005200"/>
          </a:xfrm>
          <a:prstGeom prst="rect">
            <a:avLst/>
          </a:prstGeom>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1860"/>
              <a:buNone/>
            </a:pPr>
            <a:r>
              <a:rPr lang="en-US" sz="2051"/>
              <a:t>Let’s answer our </a:t>
            </a:r>
            <a:r>
              <a:rPr lang="en-US" sz="2051" b="1"/>
              <a:t>compelling question</a:t>
            </a:r>
            <a:r>
              <a:rPr lang="en-US" sz="2051"/>
              <a:t>. </a:t>
            </a:r>
            <a:endParaRPr sz="2051"/>
          </a:p>
          <a:p>
            <a:pPr marL="0" lvl="0" indent="0" algn="l" rtl="0">
              <a:lnSpc>
                <a:spcPct val="100000"/>
              </a:lnSpc>
              <a:spcBef>
                <a:spcPts val="0"/>
              </a:spcBef>
              <a:spcAft>
                <a:spcPts val="0"/>
              </a:spcAft>
              <a:buSzPts val="1860"/>
              <a:buNone/>
            </a:pPr>
            <a:endParaRPr sz="2051"/>
          </a:p>
          <a:p>
            <a:pPr marL="0" lvl="0" indent="0" algn="l" rtl="0">
              <a:lnSpc>
                <a:spcPct val="100000"/>
              </a:lnSpc>
              <a:spcBef>
                <a:spcPts val="0"/>
              </a:spcBef>
              <a:spcAft>
                <a:spcPts val="0"/>
              </a:spcAft>
              <a:buSzPts val="1860"/>
              <a:buNone/>
            </a:pPr>
            <a:r>
              <a:rPr lang="en-US" sz="2051" i="1">
                <a:solidFill>
                  <a:schemeClr val="accent3"/>
                </a:solidFill>
              </a:rPr>
              <a:t>What are the </a:t>
            </a:r>
            <a:r>
              <a:rPr lang="en-US" sz="2051" i="1">
                <a:solidFill>
                  <a:schemeClr val="accent1"/>
                </a:solidFill>
              </a:rPr>
              <a:t>physical and environmental characteristics</a:t>
            </a:r>
            <a:r>
              <a:rPr lang="en-US" sz="2051" i="1">
                <a:solidFill>
                  <a:schemeClr val="accent3"/>
                </a:solidFill>
              </a:rPr>
              <a:t> of my community that </a:t>
            </a:r>
            <a:endParaRPr sz="2051" i="1">
              <a:solidFill>
                <a:schemeClr val="accent3"/>
              </a:solidFill>
            </a:endParaRPr>
          </a:p>
          <a:p>
            <a:pPr marL="0" lvl="0" indent="0" algn="l" rtl="0">
              <a:lnSpc>
                <a:spcPct val="100000"/>
              </a:lnSpc>
              <a:spcBef>
                <a:spcPts val="0"/>
              </a:spcBef>
              <a:spcAft>
                <a:spcPts val="0"/>
              </a:spcAft>
              <a:buSzPts val="1860"/>
              <a:buNone/>
            </a:pPr>
            <a:r>
              <a:rPr lang="en-US" sz="2051" i="1">
                <a:solidFill>
                  <a:schemeClr val="accent3"/>
                </a:solidFill>
              </a:rPr>
              <a:t>make it a good place to produce goods?</a:t>
            </a:r>
            <a:endParaRPr sz="1400" i="1">
              <a:solidFill>
                <a:schemeClr val="accent3"/>
              </a:solidFill>
            </a:endParaRPr>
          </a:p>
          <a:p>
            <a:pPr marL="0" lvl="0" indent="0" algn="l" rtl="0">
              <a:lnSpc>
                <a:spcPct val="100000"/>
              </a:lnSpc>
              <a:spcBef>
                <a:spcPts val="0"/>
              </a:spcBef>
              <a:spcAft>
                <a:spcPts val="0"/>
              </a:spcAft>
              <a:buSzPts val="1860"/>
              <a:buNone/>
            </a:pPr>
            <a:endParaRPr sz="1400" b="1">
              <a:solidFill>
                <a:srgbClr val="6AA84F"/>
              </a:solidFill>
            </a:endParaRPr>
          </a:p>
          <a:p>
            <a:pPr marL="0" lvl="0" indent="0" algn="l" rtl="0">
              <a:spcBef>
                <a:spcPts val="0"/>
              </a:spcBef>
              <a:spcAft>
                <a:spcPts val="0"/>
              </a:spcAft>
              <a:buSzPts val="852"/>
              <a:buNone/>
            </a:pPr>
            <a:r>
              <a:rPr lang="en-US" sz="2051"/>
              <a:t>Help your teacher use the map to learn more about your county.</a:t>
            </a:r>
            <a:endParaRPr sz="2051"/>
          </a:p>
          <a:p>
            <a:pPr marL="457200" lvl="0" indent="-358849" algn="l" rtl="0">
              <a:lnSpc>
                <a:spcPct val="115000"/>
              </a:lnSpc>
              <a:spcBef>
                <a:spcPts val="1600"/>
              </a:spcBef>
              <a:spcAft>
                <a:spcPts val="0"/>
              </a:spcAft>
              <a:buSzPts val="2051"/>
              <a:buChar char="●"/>
            </a:pPr>
            <a:r>
              <a:rPr lang="en-US" sz="2051"/>
              <a:t>What characteristics does your county have?</a:t>
            </a:r>
            <a:endParaRPr sz="2051"/>
          </a:p>
          <a:p>
            <a:pPr marL="457200" lvl="0" indent="-358849" algn="l" rtl="0">
              <a:lnSpc>
                <a:spcPct val="115000"/>
              </a:lnSpc>
              <a:spcBef>
                <a:spcPts val="0"/>
              </a:spcBef>
              <a:spcAft>
                <a:spcPts val="0"/>
              </a:spcAft>
              <a:buSzPts val="2051"/>
              <a:buChar char="●"/>
            </a:pPr>
            <a:r>
              <a:rPr lang="en-US" sz="2051"/>
              <a:t>What crops does your county grow?</a:t>
            </a:r>
            <a:endParaRPr sz="2051"/>
          </a:p>
          <a:p>
            <a:pPr marL="457200" lvl="0" indent="-358849" algn="l" rtl="0">
              <a:lnSpc>
                <a:spcPct val="115000"/>
              </a:lnSpc>
              <a:spcBef>
                <a:spcPts val="0"/>
              </a:spcBef>
              <a:spcAft>
                <a:spcPts val="0"/>
              </a:spcAft>
              <a:buSzPts val="2051"/>
              <a:buChar char="●"/>
            </a:pPr>
            <a:r>
              <a:rPr lang="en-US" sz="2051"/>
              <a:t>What animals does your county raise?</a:t>
            </a:r>
            <a:endParaRPr sz="2051"/>
          </a:p>
          <a:p>
            <a:pPr marL="0" lvl="0" indent="0" algn="l" rtl="0">
              <a:spcBef>
                <a:spcPts val="1600"/>
              </a:spcBef>
              <a:spcAft>
                <a:spcPts val="1600"/>
              </a:spcAft>
              <a:buSzPts val="852"/>
              <a:buNone/>
            </a:pPr>
            <a:r>
              <a:rPr lang="en-US" sz="2051"/>
              <a:t>Mark the answers on your worksheet.</a:t>
            </a:r>
            <a:endParaRPr sz="2051"/>
          </a:p>
        </p:txBody>
      </p:sp>
      <p:pic>
        <p:nvPicPr>
          <p:cNvPr id="547" name="Google Shape;547;p75" descr="A worksheet with 3 sections: We have, we grow and we raise. There are different drawings that students can select."/>
          <p:cNvPicPr preferRelativeResize="0"/>
          <p:nvPr/>
        </p:nvPicPr>
        <p:blipFill>
          <a:blip r:embed="rId3">
            <a:alphaModFix/>
          </a:blip>
          <a:stretch>
            <a:fillRect/>
          </a:stretch>
        </p:blipFill>
        <p:spPr>
          <a:xfrm>
            <a:off x="5787775" y="1917750"/>
            <a:ext cx="5962800" cy="4606251"/>
          </a:xfrm>
          <a:prstGeom prst="rect">
            <a:avLst/>
          </a:prstGeom>
          <a:noFill/>
          <a:ln>
            <a:noFill/>
          </a:ln>
        </p:spPr>
      </p:pic>
      <p:grpSp>
        <p:nvGrpSpPr>
          <p:cNvPr id="548" name="Google Shape;548;p75">
            <a:extLst>
              <a:ext uri="{C183D7F6-B498-43B3-948B-1728B52AA6E4}">
                <adec:decorative xmlns:adec="http://schemas.microsoft.com/office/drawing/2017/decorative" val="1"/>
              </a:ext>
            </a:extLst>
          </p:cNvPr>
          <p:cNvGrpSpPr/>
          <p:nvPr/>
        </p:nvGrpSpPr>
        <p:grpSpPr>
          <a:xfrm>
            <a:off x="6397375" y="263625"/>
            <a:ext cx="4085728" cy="1789301"/>
            <a:chOff x="6275250" y="311350"/>
            <a:chExt cx="4085728" cy="1789301"/>
          </a:xfrm>
        </p:grpSpPr>
        <p:pic>
          <p:nvPicPr>
            <p:cNvPr id="549" name="Google Shape;549;p75">
              <a:hlinkClick r:id="rId4"/>
            </p:cNvPr>
            <p:cNvPicPr preferRelativeResize="0"/>
            <p:nvPr/>
          </p:nvPicPr>
          <p:blipFill>
            <a:blip r:embed="rId5">
              <a:alphaModFix/>
            </a:blip>
            <a:stretch>
              <a:fillRect/>
            </a:stretch>
          </p:blipFill>
          <p:spPr>
            <a:xfrm>
              <a:off x="6275250" y="311350"/>
              <a:ext cx="3029550" cy="1587275"/>
            </a:xfrm>
            <a:prstGeom prst="rect">
              <a:avLst/>
            </a:prstGeom>
            <a:noFill/>
            <a:ln>
              <a:noFill/>
            </a:ln>
          </p:spPr>
        </p:pic>
        <p:pic>
          <p:nvPicPr>
            <p:cNvPr id="550" name="Google Shape;550;p75" descr="File:Pointing hand cursor vector.svg - Wikipedia">
              <a:hlinkClick r:id="rId4"/>
            </p:cNvPr>
            <p:cNvPicPr preferRelativeResize="0"/>
            <p:nvPr/>
          </p:nvPicPr>
          <p:blipFill rotWithShape="1">
            <a:blip r:embed="rId6">
              <a:alphaModFix/>
            </a:blip>
            <a:srcRect l="22118" t="6543" r="28243" b="7802"/>
            <a:stretch/>
          </p:blipFill>
          <p:spPr>
            <a:xfrm rot="-2373043">
              <a:off x="9070290" y="677423"/>
              <a:ext cx="1010298" cy="1243953"/>
            </a:xfrm>
            <a:prstGeom prst="rect">
              <a:avLst/>
            </a:prstGeom>
            <a:noFill/>
            <a:ln>
              <a:noFill/>
            </a:ln>
          </p:spPr>
        </p:pic>
      </p:grpSp>
      <p:pic>
        <p:nvPicPr>
          <p:cNvPr id="551" name="Google Shape;551;p75" descr="KY Farms Feed Me logo"/>
          <p:cNvPicPr preferRelativeResize="0"/>
          <p:nvPr/>
        </p:nvPicPr>
        <p:blipFill>
          <a:blip r:embed="rId7">
            <a:alphaModFix/>
          </a:blip>
          <a:stretch>
            <a:fillRect/>
          </a:stretch>
        </p:blipFill>
        <p:spPr>
          <a:xfrm>
            <a:off x="10605225" y="120350"/>
            <a:ext cx="1513375" cy="12681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400"/>
              <a:buFont typeface="Georgia"/>
              <a:buNone/>
            </a:pPr>
            <a:r>
              <a:rPr lang="en-US" u="sng" dirty="0">
                <a:solidFill>
                  <a:schemeClr val="dk1"/>
                </a:solidFill>
                <a:latin typeface="Franklin Gothic Medium" panose="020B0603020102020204" pitchFamily="34" charset="0"/>
                <a:sym typeface="Libre Franklin Medium"/>
                <a:hlinkClick r:id="rId3">
                  <a:extLst>
                    <a:ext uri="{A12FA001-AC4F-418D-AE19-62706E023703}">
                      <ahyp:hlinkClr xmlns:ahyp="http://schemas.microsoft.com/office/drawing/2018/hyperlinkcolor" val="tx"/>
                    </a:ext>
                  </a:extLst>
                </a:hlinkClick>
              </a:rPr>
              <a:t>Tool to Unpack Standards</a:t>
            </a:r>
            <a:endParaRPr dirty="0">
              <a:solidFill>
                <a:schemeClr val="dk1"/>
              </a:solidFill>
              <a:latin typeface="Franklin Gothic Medium" panose="020B0603020102020204" pitchFamily="34" charset="0"/>
              <a:sym typeface="Libre Franklin Medium"/>
            </a:endParaRPr>
          </a:p>
        </p:txBody>
      </p:sp>
      <p:sp>
        <p:nvSpPr>
          <p:cNvPr id="170" name="Google Shape;170;p43"/>
          <p:cNvSpPr txBox="1"/>
          <p:nvPr/>
        </p:nvSpPr>
        <p:spPr>
          <a:xfrm>
            <a:off x="1169759" y="156535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1</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1" name="Google Shape;171;p43" descr="Indicates that the first column is the standard. " title="Down arrow"/>
          <p:cNvSpPr/>
          <p:nvPr/>
        </p:nvSpPr>
        <p:spPr>
          <a:xfrm>
            <a:off x="1490993" y="197822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2" name="Google Shape;172;p43"/>
          <p:cNvSpPr txBox="1"/>
          <p:nvPr/>
        </p:nvSpPr>
        <p:spPr>
          <a:xfrm>
            <a:off x="3442317"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2</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3" name="Google Shape;173;p43" descr="Indicates that the second step in this chart is to identify What Knowledge/Concepts/ Vocabulary do students need to know to reach this standard?&#10;" title="Down arrow Step Two"/>
          <p:cNvSpPr/>
          <p:nvPr/>
        </p:nvSpPr>
        <p:spPr>
          <a:xfrm>
            <a:off x="3747367" y="177505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4" name="Google Shape;174;p43"/>
          <p:cNvSpPr txBox="1"/>
          <p:nvPr/>
        </p:nvSpPr>
        <p:spPr>
          <a:xfrm>
            <a:off x="5712338" y="4792065"/>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3</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5" name="Google Shape;175;p43" descr="Indicates that step 3 is identifying what skills do students need to be able to do to reach this standard. &#10;" title="Upward arrow"/>
          <p:cNvSpPr/>
          <p:nvPr/>
        </p:nvSpPr>
        <p:spPr>
          <a:xfrm rot="10800000">
            <a:off x="6032499" y="4189860"/>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6" name="Google Shape;176;p43"/>
          <p:cNvSpPr txBox="1"/>
          <p:nvPr/>
        </p:nvSpPr>
        <p:spPr>
          <a:xfrm>
            <a:off x="7987434" y="1321803"/>
            <a:ext cx="914400" cy="36930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0" cap="none" spc="0" normalizeH="0" baseline="0" noProof="0" dirty="0">
                <a:ln>
                  <a:noFill/>
                </a:ln>
                <a:solidFill>
                  <a:srgbClr val="1B1E3D"/>
                </a:solidFill>
                <a:effectLst/>
                <a:uLnTx/>
                <a:uFillTx/>
                <a:latin typeface="Libre Franklin"/>
                <a:ea typeface="Libre Franklin"/>
                <a:cs typeface="Libre Franklin"/>
                <a:sym typeface="Libre Franklin"/>
              </a:rPr>
              <a:t>Step 4</a:t>
            </a:r>
            <a:endParaRPr kumimoji="0" sz="1400" b="0" i="0" u="none" strike="noStrike" kern="0" cap="none" spc="0" normalizeH="0" baseline="0" noProof="0" dirty="0">
              <a:ln>
                <a:noFill/>
              </a:ln>
              <a:solidFill>
                <a:srgbClr val="000000"/>
              </a:solidFill>
              <a:effectLst/>
              <a:uLnTx/>
              <a:uFillTx/>
              <a:latin typeface="Libre Franklin"/>
              <a:ea typeface="Libre Franklin"/>
              <a:cs typeface="Libre Franklin"/>
              <a:sym typeface="Libre Franklin"/>
            </a:endParaRPr>
          </a:p>
        </p:txBody>
      </p:sp>
      <p:sp>
        <p:nvSpPr>
          <p:cNvPr id="177" name="Google Shape;177;p43" descr="Indicates that what level of proficiency do students need to be at in order to reach this standard needs to be identified. &#10;" title="Down arrow 4"/>
          <p:cNvSpPr/>
          <p:nvPr/>
        </p:nvSpPr>
        <p:spPr>
          <a:xfrm>
            <a:off x="8307474" y="1799851"/>
            <a:ext cx="274200" cy="548700"/>
          </a:xfrm>
          <a:prstGeom prst="downArrow">
            <a:avLst>
              <a:gd name="adj1" fmla="val 50000"/>
              <a:gd name="adj2" fmla="val 50000"/>
            </a:avLst>
          </a:prstGeom>
          <a:solidFill>
            <a:schemeClr val="accent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p:txBody>
      </p:sp>
      <p:sp>
        <p:nvSpPr>
          <p:cNvPr id="178" name="Google Shape;178;p43"/>
          <p:cNvSpPr txBox="1"/>
          <p:nvPr/>
        </p:nvSpPr>
        <p:spPr>
          <a:xfrm>
            <a:off x="2794861" y="2432716"/>
            <a:ext cx="69411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79" name="Google Shape;179;p43" descr="In this table, there are four steps:&#10;&#10;1: Standard&#10;&#10;2: What Knowledge/Concepts/ Vocabulary do students need to know to reach this standard?&#10;&#10;3: What skills do students need to be able to do to reach this standard?   &#10;&#10;4: What level of proficiency do students need to be at in order to reach this standard? &#10;" title="Unpacking the Standards table"/>
          <p:cNvGraphicFramePr/>
          <p:nvPr>
            <p:extLst>
              <p:ext uri="{D42A27DB-BD31-4B8C-83A1-F6EECF244321}">
                <p14:modId xmlns:p14="http://schemas.microsoft.com/office/powerpoint/2010/main" val="2713611387"/>
              </p:ext>
            </p:extLst>
          </p:nvPr>
        </p:nvGraphicFramePr>
        <p:xfrm>
          <a:off x="699900" y="2956555"/>
          <a:ext cx="9036050" cy="1158250"/>
        </p:xfrm>
        <a:graphic>
          <a:graphicData uri="http://schemas.openxmlformats.org/drawingml/2006/table">
            <a:tbl>
              <a:tblPr firstRow="1" firstCol="1">
                <a:noFill/>
              </a:tblPr>
              <a:tblGrid>
                <a:gridCol w="2100325">
                  <a:extLst>
                    <a:ext uri="{9D8B030D-6E8A-4147-A177-3AD203B41FA5}">
                      <a16:colId xmlns:a16="http://schemas.microsoft.com/office/drawing/2014/main" val="20000"/>
                    </a:ext>
                  </a:extLst>
                </a:gridCol>
                <a:gridCol w="2265850">
                  <a:extLst>
                    <a:ext uri="{9D8B030D-6E8A-4147-A177-3AD203B41FA5}">
                      <a16:colId xmlns:a16="http://schemas.microsoft.com/office/drawing/2014/main" val="20001"/>
                    </a:ext>
                  </a:extLst>
                </a:gridCol>
                <a:gridCol w="2337475">
                  <a:extLst>
                    <a:ext uri="{9D8B030D-6E8A-4147-A177-3AD203B41FA5}">
                      <a16:colId xmlns:a16="http://schemas.microsoft.com/office/drawing/2014/main" val="20002"/>
                    </a:ext>
                  </a:extLst>
                </a:gridCol>
                <a:gridCol w="2332400">
                  <a:extLst>
                    <a:ext uri="{9D8B030D-6E8A-4147-A177-3AD203B41FA5}">
                      <a16:colId xmlns:a16="http://schemas.microsoft.com/office/drawing/2014/main" val="20003"/>
                    </a:ext>
                  </a:extLst>
                </a:gridCol>
              </a:tblGrid>
              <a:tr h="930250">
                <a:tc>
                  <a:txBody>
                    <a:bodyPr/>
                    <a:lstStyle/>
                    <a:p>
                      <a:pPr marL="0" marR="0" lvl="0" indent="0" algn="l" rtl="0">
                        <a:lnSpc>
                          <a:spcPct val="100000"/>
                        </a:lnSpc>
                        <a:spcBef>
                          <a:spcPts val="0"/>
                        </a:spcBef>
                        <a:spcAft>
                          <a:spcPts val="0"/>
                        </a:spcAft>
                        <a:buNone/>
                      </a:pPr>
                      <a:endParaRPr sz="1400" u="none" strike="noStrike" cap="none" dirty="0"/>
                    </a:p>
                    <a:p>
                      <a:pPr marL="0" marR="0" lvl="0" indent="0" algn="l" rtl="0">
                        <a:lnSpc>
                          <a:spcPct val="100000"/>
                        </a:lnSpc>
                        <a:spcBef>
                          <a:spcPts val="0"/>
                        </a:spcBef>
                        <a:spcAft>
                          <a:spcPts val="0"/>
                        </a:spcAft>
                        <a:buNone/>
                      </a:pPr>
                      <a:r>
                        <a:rPr lang="en-US" sz="1400" u="none" strike="noStrike" cap="none" dirty="0">
                          <a:solidFill>
                            <a:schemeClr val="bg1"/>
                          </a:solidFill>
                        </a:rPr>
                        <a:t>Standard</a:t>
                      </a:r>
                      <a:endParaRPr dirty="0">
                        <a:solidFill>
                          <a:schemeClr val="bg1"/>
                        </a:solidFill>
                      </a:endParaRPr>
                    </a:p>
                  </a:txBody>
                  <a:tcPr marL="91450" marR="91450" marT="45725" marB="45725" anchor="b">
                    <a:solidFill>
                      <a:srgbClr val="44546A"/>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76" descr="KY Farms Feed Me logo"/>
          <p:cNvPicPr preferRelativeResize="0"/>
          <p:nvPr/>
        </p:nvPicPr>
        <p:blipFill>
          <a:blip r:embed="rId3">
            <a:alphaModFix/>
          </a:blip>
          <a:stretch>
            <a:fillRect/>
          </a:stretch>
        </p:blipFill>
        <p:spPr>
          <a:xfrm>
            <a:off x="10605225" y="57200"/>
            <a:ext cx="1513375" cy="1268150"/>
          </a:xfrm>
          <a:prstGeom prst="rect">
            <a:avLst/>
          </a:prstGeom>
          <a:noFill/>
          <a:ln>
            <a:noFill/>
          </a:ln>
        </p:spPr>
      </p:pic>
      <p:sp>
        <p:nvSpPr>
          <p:cNvPr id="557" name="Google Shape;557;p76" descr="circle"/>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58" name="Google Shape;558;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59" name="Google Shape;559;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0" name="Google Shape;560;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1" name="Google Shape;561;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2" name="Google Shape;562;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3" name="Google Shape;563;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4" name="Google Shape;564;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5" name="Google Shape;565;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6" name="Google Shape;566;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7" name="Google Shape;567;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8" name="Google Shape;568;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69" name="Google Shape;569;p76" descr="X"/>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0" name="Google Shape;570;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1" name="Google Shape;571;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2" name="Google Shape;572;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3" name="Google Shape;573;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4" name="Google Shape;574;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5" name="Google Shape;575;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6" name="Google Shape;576;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7" name="Google Shape;577;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8" name="Google Shape;578;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79" name="Google Shape;579;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0" name="Google Shape;580;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1" name="Google Shape;581;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2" name="Google Shape;582;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3" name="Google Shape;583;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4" name="Google Shape;584;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5" name="Google Shape;585;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6" name="Google Shape;586;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7" name="Google Shape;587;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8" name="Google Shape;588;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89" name="Google Shape;589;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0" name="Google Shape;590;p76">
            <a:extLst>
              <a:ext uri="{C183D7F6-B498-43B3-948B-1728B52AA6E4}">
                <adec:decorative xmlns:adec="http://schemas.microsoft.com/office/drawing/2017/decorative" val="1"/>
              </a:ext>
            </a:extLst>
          </p:cNvPr>
          <p:cNvSpPr/>
          <p:nvPr/>
        </p:nvSpPr>
        <p:spPr>
          <a:xfrm>
            <a:off x="922800" y="3600275"/>
            <a:ext cx="833700" cy="833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1" name="Google Shape;591;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2" name="Google Shape;592;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3" name="Google Shape;593;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4" name="Google Shape;594;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5" name="Google Shape;595;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6" name="Google Shape;596;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7" name="Google Shape;597;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8" name="Google Shape;598;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599" name="Google Shape;599;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00" name="Google Shape;600;p76">
            <a:extLst>
              <a:ext uri="{C183D7F6-B498-43B3-948B-1728B52AA6E4}">
                <adec:decorative xmlns:adec="http://schemas.microsoft.com/office/drawing/2017/decorative" val="1"/>
              </a:ext>
            </a:extLst>
          </p:cNvPr>
          <p:cNvSpPr/>
          <p:nvPr/>
        </p:nvSpPr>
        <p:spPr>
          <a:xfrm>
            <a:off x="613500" y="4648550"/>
            <a:ext cx="1452300" cy="15156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nvGrpSpPr>
          <p:cNvPr id="601" name="Google Shape;601;p76">
            <a:extLst>
              <a:ext uri="{C183D7F6-B498-43B3-948B-1728B52AA6E4}">
                <adec:decorative xmlns:adec="http://schemas.microsoft.com/office/drawing/2017/decorative" val="1"/>
              </a:ext>
            </a:extLst>
          </p:cNvPr>
          <p:cNvGrpSpPr/>
          <p:nvPr/>
        </p:nvGrpSpPr>
        <p:grpSpPr>
          <a:xfrm>
            <a:off x="146050" y="892650"/>
            <a:ext cx="2632500" cy="2302800"/>
            <a:chOff x="120800" y="1018950"/>
            <a:chExt cx="2632500" cy="2302800"/>
          </a:xfrm>
        </p:grpSpPr>
        <p:sp>
          <p:nvSpPr>
            <p:cNvPr id="602" name="Google Shape;602;p76"/>
            <p:cNvSpPr txBox="1"/>
            <p:nvPr/>
          </p:nvSpPr>
          <p:spPr>
            <a:xfrm>
              <a:off x="120800" y="1138050"/>
              <a:ext cx="2632500" cy="2183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300">
                  <a:solidFill>
                    <a:schemeClr val="dk2"/>
                  </a:solidFill>
                  <a:latin typeface="Open Sans"/>
                  <a:ea typeface="Open Sans"/>
                  <a:cs typeface="Open Sans"/>
                  <a:sym typeface="Open Sans"/>
                </a:rPr>
                <a:t>Drag a        or  </a:t>
              </a:r>
              <a:r>
                <a:rPr lang="en-US" sz="2300">
                  <a:solidFill>
                    <a:schemeClr val="accent1"/>
                  </a:solidFill>
                  <a:latin typeface="Open Sans"/>
                  <a:ea typeface="Open Sans"/>
                  <a:cs typeface="Open Sans"/>
                  <a:sym typeface="Open Sans"/>
                </a:rPr>
                <a:t> </a:t>
              </a:r>
              <a:r>
                <a:rPr lang="en-US" sz="2300">
                  <a:solidFill>
                    <a:schemeClr val="dk2"/>
                  </a:solidFill>
                  <a:latin typeface="Open Sans"/>
                  <a:ea typeface="Open Sans"/>
                  <a:cs typeface="Open Sans"/>
                  <a:sym typeface="Open Sans"/>
                </a:rPr>
                <a:t>onto each picture to show the characteristics of your county.</a:t>
              </a:r>
              <a:endParaRPr sz="2200">
                <a:solidFill>
                  <a:schemeClr val="dk2"/>
                </a:solidFill>
                <a:latin typeface="Open Sans"/>
                <a:ea typeface="Open Sans"/>
                <a:cs typeface="Open Sans"/>
                <a:sym typeface="Open Sans"/>
              </a:endParaRPr>
            </a:p>
          </p:txBody>
        </p:sp>
        <p:sp>
          <p:nvSpPr>
            <p:cNvPr id="603" name="Google Shape;603;p76"/>
            <p:cNvSpPr/>
            <p:nvPr/>
          </p:nvSpPr>
          <p:spPr>
            <a:xfrm>
              <a:off x="1209600" y="1175700"/>
              <a:ext cx="391800" cy="377700"/>
            </a:xfrm>
            <a:prstGeom prst="ellipse">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sp>
          <p:nvSpPr>
            <p:cNvPr id="604" name="Google Shape;604;p76"/>
            <p:cNvSpPr/>
            <p:nvPr/>
          </p:nvSpPr>
          <p:spPr>
            <a:xfrm>
              <a:off x="1974802" y="1018950"/>
              <a:ext cx="662400" cy="691200"/>
            </a:xfrm>
            <a:prstGeom prst="mathMultiply">
              <a:avLst>
                <a:gd name="adj1" fmla="val 10435"/>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Open Sans"/>
                <a:ea typeface="Open Sans"/>
                <a:cs typeface="Open Sans"/>
                <a:sym typeface="Open Sans"/>
              </a:endParaRPr>
            </a:p>
          </p:txBody>
        </p:sp>
      </p:grpSp>
      <p:sp>
        <p:nvSpPr>
          <p:cNvPr id="605" name="Google Shape;605;p76"/>
          <p:cNvSpPr txBox="1"/>
          <p:nvPr/>
        </p:nvSpPr>
        <p:spPr>
          <a:xfrm>
            <a:off x="10532713" y="1919850"/>
            <a:ext cx="1658400" cy="197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451" i="1">
                <a:solidFill>
                  <a:schemeClr val="accent3"/>
                </a:solidFill>
                <a:latin typeface="Open Sans"/>
                <a:ea typeface="Open Sans"/>
                <a:cs typeface="Open Sans"/>
                <a:sym typeface="Open Sans"/>
              </a:rPr>
              <a:t>What are the physical and environmental characteristics of my community that make it a good place to produce goods?</a:t>
            </a:r>
            <a:endParaRPr sz="800" i="1">
              <a:solidFill>
                <a:schemeClr val="accent3"/>
              </a:solidFill>
              <a:latin typeface="Open Sans"/>
              <a:ea typeface="Open Sans"/>
              <a:cs typeface="Open Sans"/>
              <a:sym typeface="Open Sans"/>
            </a:endParaRPr>
          </a:p>
        </p:txBody>
      </p:sp>
      <p:sp>
        <p:nvSpPr>
          <p:cNvPr id="606" name="Google Shape;606;p76"/>
          <p:cNvSpPr txBox="1"/>
          <p:nvPr/>
        </p:nvSpPr>
        <p:spPr>
          <a:xfrm>
            <a:off x="10532725" y="4182800"/>
            <a:ext cx="1513500" cy="113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100" b="1">
                <a:solidFill>
                  <a:schemeClr val="accent1"/>
                </a:solidFill>
              </a:rPr>
              <a:t>K.G.KGE.1 Identify physical and environmental characteristics of communities.</a:t>
            </a:r>
            <a:endParaRPr>
              <a:solidFill>
                <a:schemeClr val="accent1"/>
              </a:solidFill>
            </a:endParaRPr>
          </a:p>
        </p:txBody>
      </p:sp>
      <p:sp>
        <p:nvSpPr>
          <p:cNvPr id="607" name="Google Shape;607;p76"/>
          <p:cNvSpPr txBox="1">
            <a:spLocks noGrp="1"/>
          </p:cNvSpPr>
          <p:nvPr>
            <p:ph type="title"/>
          </p:nvPr>
        </p:nvSpPr>
        <p:spPr>
          <a:xfrm>
            <a:off x="146050" y="0"/>
            <a:ext cx="5859600" cy="943200"/>
          </a:xfrm>
          <a:prstGeom prst="rect">
            <a:avLst/>
          </a:prstGeom>
        </p:spPr>
        <p:txBody>
          <a:bodyPr spcFirstLastPara="1" wrap="square" lIns="121900" tIns="121900" rIns="121900" bIns="121900" anchor="t" anchorCtr="0">
            <a:normAutofit fontScale="90000"/>
          </a:bodyPr>
          <a:lstStyle/>
          <a:p>
            <a:pPr marL="0" lvl="0" indent="0" algn="l" rtl="0">
              <a:spcBef>
                <a:spcPts val="0"/>
              </a:spcBef>
              <a:spcAft>
                <a:spcPts val="0"/>
              </a:spcAft>
              <a:buClr>
                <a:schemeClr val="accent1"/>
              </a:buClr>
              <a:buSzPct val="92631"/>
              <a:buFont typeface="Corbel"/>
              <a:buNone/>
            </a:pPr>
            <a:r>
              <a:rPr lang="en-US" sz="4750" dirty="0">
                <a:solidFill>
                  <a:schemeClr val="accent3"/>
                </a:solidFill>
              </a:rPr>
              <a:t>Assessment</a:t>
            </a:r>
            <a:endParaRPr dirty="0">
              <a:solidFill>
                <a:schemeClr val="accent3"/>
              </a:solidFill>
            </a:endParaRPr>
          </a:p>
        </p:txBody>
      </p:sp>
      <p:pic>
        <p:nvPicPr>
          <p:cNvPr id="2" name="Google Shape;547;p75" descr="A worksheet with 3 sections: We have, we grow and we raise. There are different drawings that students can select.">
            <a:extLst>
              <a:ext uri="{FF2B5EF4-FFF2-40B4-BE49-F238E27FC236}">
                <a16:creationId xmlns:a16="http://schemas.microsoft.com/office/drawing/2014/main" id="{CD04AE62-8B32-42A8-87CA-6EC5D636836F}"/>
              </a:ext>
            </a:extLst>
          </p:cNvPr>
          <p:cNvPicPr preferRelativeResize="0"/>
          <p:nvPr/>
        </p:nvPicPr>
        <p:blipFill>
          <a:blip r:embed="rId4">
            <a:alphaModFix/>
          </a:blip>
          <a:stretch>
            <a:fillRect/>
          </a:stretch>
        </p:blipFill>
        <p:spPr>
          <a:xfrm>
            <a:off x="2845300" y="691275"/>
            <a:ext cx="7346648" cy="59762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6"/>
          <p:cNvSpPr txBox="1">
            <a:spLocks noGrp="1"/>
          </p:cNvSpPr>
          <p:nvPr>
            <p:ph type="ctrTitle"/>
          </p:nvPr>
        </p:nvSpPr>
        <p:spPr>
          <a:xfrm>
            <a:off x="1338817" y="1748460"/>
            <a:ext cx="9515700" cy="13632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n-US" dirty="0"/>
              <a:t>End of Lesson</a:t>
            </a:r>
            <a:endParaRPr dirty="0"/>
          </a:p>
        </p:txBody>
      </p:sp>
      <p:sp>
        <p:nvSpPr>
          <p:cNvPr id="558" name="Google Shape;558;p76"/>
          <p:cNvSpPr txBox="1">
            <a:spLocks noGrp="1"/>
          </p:cNvSpPr>
          <p:nvPr>
            <p:ph type="subTitle" idx="1"/>
          </p:nvPr>
        </p:nvSpPr>
        <p:spPr>
          <a:xfrm>
            <a:off x="2260600" y="3800052"/>
            <a:ext cx="7083133" cy="1056900"/>
          </a:xfrm>
          <a:prstGeom prst="rect">
            <a:avLst/>
          </a:prstGeom>
        </p:spPr>
        <p:txBody>
          <a:bodyPr spcFirstLastPara="1" wrap="square" lIns="121900" tIns="121900" rIns="121900" bIns="121900" anchor="t" anchorCtr="0">
            <a:noAutofit/>
          </a:bodyPr>
          <a:lstStyle/>
          <a:p>
            <a:pPr marL="0" lvl="0" indent="0" algn="r" rtl="0">
              <a:lnSpc>
                <a:spcPct val="70000"/>
              </a:lnSpc>
              <a:spcBef>
                <a:spcPts val="0"/>
              </a:spcBef>
              <a:spcAft>
                <a:spcPts val="0"/>
              </a:spcAft>
              <a:buClr>
                <a:schemeClr val="dk1"/>
              </a:buClr>
              <a:buSzPts val="1860"/>
              <a:buFont typeface="Arial"/>
              <a:buNone/>
            </a:pPr>
            <a:r>
              <a:rPr lang="en-US" sz="1700" b="1" dirty="0">
                <a:solidFill>
                  <a:schemeClr val="accent1"/>
                </a:solidFill>
                <a:latin typeface="Arial"/>
                <a:ea typeface="Arial"/>
                <a:cs typeface="Arial"/>
                <a:sym typeface="Arial"/>
              </a:rPr>
              <a:t>UNIT: HOW DOES MY COMMUNITY PROVIDE WHAT I NEED?</a:t>
            </a:r>
            <a:br>
              <a:rPr lang="en-US" sz="1700" b="1" dirty="0">
                <a:solidFill>
                  <a:srgbClr val="6AA84F"/>
                </a:solidFill>
                <a:latin typeface="Arial"/>
                <a:ea typeface="Arial"/>
                <a:cs typeface="Arial"/>
                <a:sym typeface="Arial"/>
              </a:rPr>
            </a:br>
            <a:endParaRPr sz="1700" b="1" dirty="0">
              <a:solidFill>
                <a:srgbClr val="6AA84F"/>
              </a:solidFill>
              <a:latin typeface="Arial"/>
              <a:ea typeface="Arial"/>
              <a:cs typeface="Arial"/>
              <a:sym typeface="Arial"/>
            </a:endParaRPr>
          </a:p>
          <a:p>
            <a:pPr marL="0" lvl="0" indent="0" algn="ctr" rtl="0">
              <a:lnSpc>
                <a:spcPct val="70000"/>
              </a:lnSpc>
              <a:spcBef>
                <a:spcPts val="0"/>
              </a:spcBef>
              <a:spcAft>
                <a:spcPts val="0"/>
              </a:spcAft>
              <a:buClr>
                <a:srgbClr val="000000"/>
              </a:buClr>
              <a:buSzPts val="1860"/>
              <a:buFont typeface="Arial"/>
              <a:buNone/>
            </a:pPr>
            <a:r>
              <a:rPr lang="en-US" sz="1700" b="1" dirty="0">
                <a:solidFill>
                  <a:srgbClr val="6AA84F"/>
                </a:solidFill>
                <a:latin typeface="Arial"/>
                <a:ea typeface="Arial"/>
                <a:cs typeface="Arial"/>
                <a:sym typeface="Arial"/>
              </a:rPr>
              <a:t>Kindergarten Social Studies</a:t>
            </a:r>
            <a:endParaRPr sz="3900" dirty="0"/>
          </a:p>
        </p:txBody>
      </p:sp>
      <p:pic>
        <p:nvPicPr>
          <p:cNvPr id="2" name="Google Shape;206;p39">
            <a:extLst>
              <a:ext uri="{FF2B5EF4-FFF2-40B4-BE49-F238E27FC236}">
                <a16:creationId xmlns:a16="http://schemas.microsoft.com/office/drawing/2014/main" id="{EE57379B-E141-0E2A-6EF2-1634028FD592}"/>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4342293" y="4724748"/>
            <a:ext cx="3200406" cy="198425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4"/>
          <p:cNvSpPr txBox="1">
            <a:spLocks noGrp="1"/>
          </p:cNvSpPr>
          <p:nvPr>
            <p:ph type="title"/>
          </p:nvPr>
        </p:nvSpPr>
        <p:spPr>
          <a:xfrm>
            <a:off x="235436" y="60350"/>
            <a:ext cx="107979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000"/>
              <a:buFont typeface="Georgia"/>
              <a:buNone/>
            </a:pPr>
            <a:r>
              <a:rPr lang="en-US" sz="4000" dirty="0">
                <a:latin typeface="Franklin Gothic Medium" panose="020B0603020102020204" pitchFamily="34" charset="0"/>
                <a:sym typeface="Libre Franklin Medium"/>
              </a:rPr>
              <a:t>Step 1: List the Standard</a:t>
            </a:r>
            <a:endParaRPr dirty="0">
              <a:latin typeface="Franklin Gothic Medium" panose="020B0603020102020204" pitchFamily="34" charset="0"/>
              <a:sym typeface="Libre Franklin Medium"/>
            </a:endParaRPr>
          </a:p>
        </p:txBody>
      </p:sp>
      <p:sp>
        <p:nvSpPr>
          <p:cNvPr id="185" name="Google Shape;185;p44"/>
          <p:cNvSpPr txBox="1">
            <a:spLocks noGrp="1"/>
          </p:cNvSpPr>
          <p:nvPr>
            <p:ph type="body" idx="1"/>
          </p:nvPr>
        </p:nvSpPr>
        <p:spPr>
          <a:xfrm>
            <a:off x="555786" y="947026"/>
            <a:ext cx="9188700" cy="996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400"/>
              <a:buNone/>
            </a:pPr>
            <a:r>
              <a:rPr lang="en-US" sz="2400" dirty="0">
                <a:latin typeface="Franklin Gothic Book" panose="020B0503020102020204" pitchFamily="34" charset="0"/>
                <a:sym typeface="Libre Franklin"/>
              </a:rPr>
              <a:t>Cut and paste the standards, including the inquiry practices, into the furthest left column of the spreadsheet</a:t>
            </a:r>
            <a:endParaRPr dirty="0">
              <a:latin typeface="Franklin Gothic Book" panose="020B0503020102020204" pitchFamily="34" charset="0"/>
              <a:sym typeface="Libre Franklin"/>
            </a:endParaRPr>
          </a:p>
        </p:txBody>
      </p:sp>
      <p:sp>
        <p:nvSpPr>
          <p:cNvPr id="186" name="Google Shape;186;p44"/>
          <p:cNvSpPr txBox="1"/>
          <p:nvPr/>
        </p:nvSpPr>
        <p:spPr>
          <a:xfrm>
            <a:off x="3698899" y="2028425"/>
            <a:ext cx="750120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187"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p:cNvGraphicFramePr/>
          <p:nvPr>
            <p:extLst>
              <p:ext uri="{D42A27DB-BD31-4B8C-83A1-F6EECF244321}">
                <p14:modId xmlns:p14="http://schemas.microsoft.com/office/powerpoint/2010/main" val="4081413367"/>
              </p:ext>
            </p:extLst>
          </p:nvPr>
        </p:nvGraphicFramePr>
        <p:xfrm>
          <a:off x="555776" y="2551635"/>
          <a:ext cx="10617050" cy="2776304"/>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150675">
                  <a:extLst>
                    <a:ext uri="{9D8B030D-6E8A-4147-A177-3AD203B41FA5}">
                      <a16:colId xmlns:a16="http://schemas.microsoft.com/office/drawing/2014/main" val="20001"/>
                    </a:ext>
                  </a:extLst>
                </a:gridCol>
                <a:gridCol w="2264175">
                  <a:extLst>
                    <a:ext uri="{9D8B030D-6E8A-4147-A177-3AD203B41FA5}">
                      <a16:colId xmlns:a16="http://schemas.microsoft.com/office/drawing/2014/main" val="20002"/>
                    </a:ext>
                  </a:extLst>
                </a:gridCol>
                <a:gridCol w="308625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1" dirty="0">
                          <a:solidFill>
                            <a:srgbClr val="3F3F3F"/>
                          </a:solidFill>
                        </a:rPr>
                        <a:t>K.G.KGE.1 Identify physical and environmental characteristics of communities. </a:t>
                      </a:r>
                      <a:endParaRPr sz="1900" b="1"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5"/>
          <p:cNvSpPr txBox="1">
            <a:spLocks noGrp="1"/>
          </p:cNvSpPr>
          <p:nvPr>
            <p:ph type="title"/>
          </p:nvPr>
        </p:nvSpPr>
        <p:spPr>
          <a:xfrm>
            <a:off x="0" y="79050"/>
            <a:ext cx="117447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(1)</a:t>
            </a:r>
            <a:endParaRPr dirty="0">
              <a:latin typeface="Franklin Gothic Medium" panose="020B0603020102020204" pitchFamily="34" charset="0"/>
              <a:sym typeface="Libre Franklin Medium"/>
            </a:endParaRPr>
          </a:p>
        </p:txBody>
      </p:sp>
      <p:sp>
        <p:nvSpPr>
          <p:cNvPr id="194" name="Google Shape;194;p45"/>
          <p:cNvSpPr txBox="1">
            <a:spLocks noGrp="1"/>
          </p:cNvSpPr>
          <p:nvPr>
            <p:ph type="body" idx="1"/>
          </p:nvPr>
        </p:nvSpPr>
        <p:spPr>
          <a:xfrm>
            <a:off x="760200" y="1253407"/>
            <a:ext cx="10515600" cy="4351200"/>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SzPts val="2400"/>
              <a:buFont typeface="Arial"/>
              <a:buChar char="•"/>
            </a:pPr>
            <a:r>
              <a:rPr lang="en-US" dirty="0">
                <a:latin typeface="Franklin Gothic Book" panose="020B0503020102020204" pitchFamily="34" charset="0"/>
                <a:sym typeface="Libre Franklin"/>
              </a:rPr>
              <a:t>Closely look at each standard and identify the Knowledge/Concepts/Vocabulary</a:t>
            </a:r>
            <a:endParaRPr sz="3200" dirty="0">
              <a:latin typeface="Franklin Gothic Book" panose="020B0503020102020204" pitchFamily="34" charset="0"/>
              <a:sym typeface="Libre Franklin"/>
            </a:endParaRPr>
          </a:p>
          <a:p>
            <a:pPr marL="342900" lvl="0" indent="-342900" algn="l" rtl="0">
              <a:lnSpc>
                <a:spcPct val="90000"/>
              </a:lnSpc>
              <a:spcBef>
                <a:spcPts val="700"/>
              </a:spcBef>
              <a:spcAft>
                <a:spcPts val="0"/>
              </a:spcAft>
              <a:buSzPts val="2400"/>
              <a:buFont typeface="Arial"/>
              <a:buChar char="•"/>
            </a:pPr>
            <a:r>
              <a:rPr lang="en-US" dirty="0">
                <a:latin typeface="Franklin Gothic Book" panose="020B0503020102020204" pitchFamily="34" charset="0"/>
                <a:sym typeface="Libre Franklin"/>
              </a:rPr>
              <a:t>The </a:t>
            </a:r>
            <a:r>
              <a:rPr lang="en-US" i="1" dirty="0">
                <a:latin typeface="Franklin Gothic Book" panose="020B0503020102020204" pitchFamily="34" charset="0"/>
                <a:sym typeface="Libre Franklin"/>
              </a:rPr>
              <a:t>“what”</a:t>
            </a:r>
            <a:r>
              <a:rPr lang="en-US" dirty="0">
                <a:latin typeface="Franklin Gothic Book" panose="020B0503020102020204" pitchFamily="34" charset="0"/>
                <a:sym typeface="Libre Franklin"/>
              </a:rPr>
              <a:t> that students should learn</a:t>
            </a:r>
            <a:endParaRPr sz="3200" dirty="0">
              <a:latin typeface="Franklin Gothic Book" panose="020B0503020102020204" pitchFamily="34" charset="0"/>
              <a:sym typeface="Libre Franklin"/>
            </a:endParaRPr>
          </a:p>
          <a:p>
            <a:pPr marL="342900" lvl="0" indent="-165100" algn="l" rtl="0">
              <a:lnSpc>
                <a:spcPct val="90000"/>
              </a:lnSpc>
              <a:spcBef>
                <a:spcPts val="1000"/>
              </a:spcBef>
              <a:spcAft>
                <a:spcPts val="0"/>
              </a:spcAft>
              <a:buSzPts val="2800"/>
              <a:buNone/>
            </a:pPr>
            <a:endParaRPr sz="2800" dirty="0">
              <a:latin typeface="Libre Franklin"/>
              <a:ea typeface="Libre Franklin"/>
              <a:cs typeface="Libre Franklin"/>
              <a:sym typeface="Libre Franklin"/>
            </a:endParaRPr>
          </a:p>
        </p:txBody>
      </p:sp>
      <p:sp>
        <p:nvSpPr>
          <p:cNvPr id="195" name="Google Shape;195;p45"/>
          <p:cNvSpPr txBox="1"/>
          <p:nvPr/>
        </p:nvSpPr>
        <p:spPr>
          <a:xfrm>
            <a:off x="3779520" y="2535907"/>
            <a:ext cx="7496280"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6A1F4DD2-8E70-699F-61B3-FCBBE9CD8A0F}"/>
              </a:ext>
            </a:extLst>
          </p:cNvPr>
          <p:cNvGraphicFramePr/>
          <p:nvPr>
            <p:extLst>
              <p:ext uri="{D42A27DB-BD31-4B8C-83A1-F6EECF244321}">
                <p14:modId xmlns:p14="http://schemas.microsoft.com/office/powerpoint/2010/main" val="351274898"/>
              </p:ext>
            </p:extLst>
          </p:nvPr>
        </p:nvGraphicFramePr>
        <p:xfrm>
          <a:off x="658750" y="3045120"/>
          <a:ext cx="10617050" cy="2621300"/>
        </p:xfrm>
        <a:graphic>
          <a:graphicData uri="http://schemas.openxmlformats.org/drawingml/2006/table">
            <a:tbl>
              <a:tblPr firstRow="1">
                <a:noFill/>
              </a:tblPr>
              <a:tblGrid>
                <a:gridCol w="3115950">
                  <a:extLst>
                    <a:ext uri="{9D8B030D-6E8A-4147-A177-3AD203B41FA5}">
                      <a16:colId xmlns:a16="http://schemas.microsoft.com/office/drawing/2014/main" val="20000"/>
                    </a:ext>
                  </a:extLst>
                </a:gridCol>
                <a:gridCol w="2150675">
                  <a:extLst>
                    <a:ext uri="{9D8B030D-6E8A-4147-A177-3AD203B41FA5}">
                      <a16:colId xmlns:a16="http://schemas.microsoft.com/office/drawing/2014/main" val="20001"/>
                    </a:ext>
                  </a:extLst>
                </a:gridCol>
                <a:gridCol w="2264175">
                  <a:extLst>
                    <a:ext uri="{9D8B030D-6E8A-4147-A177-3AD203B41FA5}">
                      <a16:colId xmlns:a16="http://schemas.microsoft.com/office/drawing/2014/main" val="20002"/>
                    </a:ext>
                  </a:extLst>
                </a:gridCol>
                <a:gridCol w="308625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K.G.KGE.1 Identify physical and environmental characteristics of communities. </a:t>
                      </a:r>
                      <a:endParaRPr sz="1900" b="0"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Physical characteristics </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Environmental characteristics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communities</a:t>
                      </a:r>
                      <a:endParaRPr sz="18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46">
            <a:extLst>
              <a:ext uri="{C183D7F6-B498-43B3-948B-1728B52AA6E4}">
                <adec:decorative xmlns:adec="http://schemas.microsoft.com/office/drawing/2017/decorative" val="1"/>
              </a:ext>
            </a:extLst>
          </p:cNvPr>
          <p:cNvSpPr/>
          <p:nvPr/>
        </p:nvSpPr>
        <p:spPr>
          <a:xfrm>
            <a:off x="0" y="213550"/>
            <a:ext cx="12192000" cy="6858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09" name="Google Shape;209;p46"/>
          <p:cNvSpPr txBox="1">
            <a:spLocks noGrp="1"/>
          </p:cNvSpPr>
          <p:nvPr>
            <p:ph type="title"/>
          </p:nvPr>
        </p:nvSpPr>
        <p:spPr>
          <a:xfrm>
            <a:off x="136999" y="0"/>
            <a:ext cx="11635800" cy="13209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72B62"/>
              </a:buClr>
              <a:buSzPts val="4400"/>
              <a:buFont typeface="Georgia"/>
              <a:buNone/>
            </a:pPr>
            <a:r>
              <a:rPr lang="en-US" dirty="0">
                <a:latin typeface="Franklin Gothic Medium" panose="020B0603020102020204" pitchFamily="34" charset="0"/>
                <a:sym typeface="Libre Franklin Medium"/>
              </a:rPr>
              <a:t>Step 2: What Knowledge, Concepts, Vocabulary will they need to Master? (</a:t>
            </a:r>
            <a:r>
              <a:rPr lang="en-US" dirty="0">
                <a:latin typeface="Franklin Gothic Medium" panose="020B0603020102020204" pitchFamily="34" charset="0"/>
              </a:rPr>
              <a:t>3</a:t>
            </a:r>
            <a:r>
              <a:rPr lang="en-US" dirty="0">
                <a:latin typeface="Franklin Gothic Medium" panose="020B0603020102020204" pitchFamily="34" charset="0"/>
                <a:sym typeface="Libre Franklin Medium"/>
              </a:rPr>
              <a:t>)</a:t>
            </a:r>
            <a:endParaRPr dirty="0">
              <a:latin typeface="Franklin Gothic Medium" panose="020B0603020102020204" pitchFamily="34" charset="0"/>
              <a:sym typeface="Libre Franklin Medium"/>
            </a:endParaRPr>
          </a:p>
        </p:txBody>
      </p:sp>
      <p:sp>
        <p:nvSpPr>
          <p:cNvPr id="210" name="Google Shape;210;p46"/>
          <p:cNvSpPr txBox="1"/>
          <p:nvPr/>
        </p:nvSpPr>
        <p:spPr>
          <a:xfrm>
            <a:off x="138301" y="1191850"/>
            <a:ext cx="11915400" cy="4901400"/>
          </a:xfrm>
          <a:prstGeom prst="rect">
            <a:avLst/>
          </a:prstGeom>
          <a:noFill/>
          <a:ln>
            <a:noFill/>
          </a:ln>
        </p:spPr>
        <p:txBody>
          <a:bodyPr spcFirstLastPara="1" wrap="square" lIns="91425" tIns="45700" rIns="91425" bIns="45700" anchor="t" anchorCtr="0">
            <a:normAutofit/>
          </a:bodyPr>
          <a:lstStyle/>
          <a:p>
            <a:pPr marL="457200" marR="0" lvl="0" indent="-457200" algn="l" defTabSz="914400" rtl="0" eaLnBrk="1" fontAlgn="auto" latinLnBrk="0" hangingPunct="1">
              <a:lnSpc>
                <a:spcPct val="100000"/>
              </a:lnSpc>
              <a:spcBef>
                <a:spcPts val="0"/>
              </a:spcBef>
              <a:spcAft>
                <a:spcPts val="0"/>
              </a:spcAft>
              <a:buClr>
                <a:srgbClr val="262626"/>
              </a:buClr>
              <a:buSzPts val="2800"/>
              <a:buFont typeface="Arial"/>
              <a:buChar char="•"/>
              <a:tabLst/>
              <a:defRPr/>
            </a:pP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Teachers can use the disciplinary clarifications to determine the Knowledge/Concepts/Vocabulary.  </a:t>
            </a:r>
            <a:endParaRPr kumimoji="0"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endParaRPr>
          </a:p>
          <a:p>
            <a:pPr marL="742950" marR="0" lvl="1" indent="-285750" algn="l" defTabSz="914400" rtl="0" eaLnBrk="1" fontAlgn="auto" latinLnBrk="0" hangingPunct="1">
              <a:lnSpc>
                <a:spcPct val="100000"/>
              </a:lnSpc>
              <a:spcBef>
                <a:spcPts val="1000"/>
              </a:spcBef>
              <a:spcAft>
                <a:spcPts val="0"/>
              </a:spcAft>
              <a:buClr>
                <a:srgbClr val="262626"/>
              </a:buClr>
              <a:buSzPts val="1920"/>
              <a:buFont typeface="Calibri"/>
              <a:buChar char="●"/>
              <a:tabLst/>
              <a:defRPr/>
            </a:pP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The disciplinary clarifications for Kindergarten begin on page 27 of the </a:t>
            </a:r>
            <a:r>
              <a:rPr kumimoji="0" lang="en-US" sz="2800" b="0" i="1"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KAS for Social Studies</a:t>
            </a:r>
            <a:r>
              <a:rPr kumimoji="0" lang="en-US" sz="2800" b="0" i="0" u="none" strike="noStrike" kern="0" cap="none" spc="0" normalizeH="0" baseline="0" noProof="0" dirty="0">
                <a:ln>
                  <a:noFill/>
                </a:ln>
                <a:solidFill>
                  <a:srgbClr val="262626"/>
                </a:solidFill>
                <a:effectLst/>
                <a:uLnTx/>
                <a:uFillTx/>
                <a:latin typeface="Franklin Gothic Book" panose="020B0503020102020204" pitchFamily="34" charset="0"/>
                <a:ea typeface="Libre Franklin"/>
                <a:cs typeface="Libre Franklin"/>
                <a:sym typeface="Libre Franklin"/>
              </a:rPr>
              <a:t>.</a:t>
            </a:r>
            <a:endParaRPr kumimoji="0" sz="2800" b="0" i="0" u="none" strike="noStrike" kern="0" cap="none" spc="0" normalizeH="0" baseline="0" noProof="0" dirty="0">
              <a:ln>
                <a:noFill/>
              </a:ln>
              <a:solidFill>
                <a:srgbClr val="595959"/>
              </a:solidFill>
              <a:effectLst/>
              <a:uLnTx/>
              <a:uFillTx/>
              <a:latin typeface="Franklin Gothic Book" panose="020B0503020102020204" pitchFamily="34" charset="0"/>
              <a:ea typeface="Libre Franklin"/>
              <a:cs typeface="Libre Franklin"/>
              <a:sym typeface="Libre Franklin"/>
            </a:endParaRPr>
          </a:p>
          <a:p>
            <a:pPr marL="342900" marR="0" lvl="0" indent="-165100" algn="l" defTabSz="914400" rtl="0" eaLnBrk="1" fontAlgn="auto" latinLnBrk="0" hangingPunct="1">
              <a:lnSpc>
                <a:spcPct val="100000"/>
              </a:lnSpc>
              <a:spcBef>
                <a:spcPts val="1000"/>
              </a:spcBef>
              <a:spcAft>
                <a:spcPts val="0"/>
              </a:spcAft>
              <a:buClr>
                <a:srgbClr val="D2BD24"/>
              </a:buClr>
              <a:buSzPts val="2800"/>
              <a:buFont typeface="Noto Sans Symbols"/>
              <a:buNone/>
              <a:tabLst/>
              <a:defRPr/>
            </a:pPr>
            <a:endParaRPr kumimoji="0" sz="2800" b="0" i="0" u="none" strike="noStrike" kern="0" cap="none" spc="0" normalizeH="0" baseline="0" noProof="0" dirty="0">
              <a:ln>
                <a:noFill/>
              </a:ln>
              <a:solidFill>
                <a:srgbClr val="3F3F3F"/>
              </a:solidFill>
              <a:effectLst/>
              <a:uLnTx/>
              <a:uFillTx/>
              <a:latin typeface="Libre Franklin"/>
              <a:ea typeface="Libre Franklin"/>
              <a:cs typeface="Libre Franklin"/>
              <a:sym typeface="Libre Franklin"/>
            </a:endParaRPr>
          </a:p>
        </p:txBody>
      </p:sp>
      <p:graphicFrame>
        <p:nvGraphicFramePr>
          <p:cNvPr id="211" name="Google Shape;211;p46"/>
          <p:cNvGraphicFramePr/>
          <p:nvPr>
            <p:extLst>
              <p:ext uri="{D42A27DB-BD31-4B8C-83A1-F6EECF244321}">
                <p14:modId xmlns:p14="http://schemas.microsoft.com/office/powerpoint/2010/main" val="4024942853"/>
              </p:ext>
            </p:extLst>
          </p:nvPr>
        </p:nvGraphicFramePr>
        <p:xfrm>
          <a:off x="547369" y="3391575"/>
          <a:ext cx="11097250" cy="2651780"/>
        </p:xfrm>
        <a:graphic>
          <a:graphicData uri="http://schemas.openxmlformats.org/drawingml/2006/table">
            <a:tbl>
              <a:tblPr firstRow="1" bandRow="1">
                <a:noFill/>
              </a:tblPr>
              <a:tblGrid>
                <a:gridCol w="2094225">
                  <a:extLst>
                    <a:ext uri="{9D8B030D-6E8A-4147-A177-3AD203B41FA5}">
                      <a16:colId xmlns:a16="http://schemas.microsoft.com/office/drawing/2014/main" val="20000"/>
                    </a:ext>
                  </a:extLst>
                </a:gridCol>
                <a:gridCol w="3756800">
                  <a:extLst>
                    <a:ext uri="{9D8B030D-6E8A-4147-A177-3AD203B41FA5}">
                      <a16:colId xmlns:a16="http://schemas.microsoft.com/office/drawing/2014/main" val="20001"/>
                    </a:ext>
                  </a:extLst>
                </a:gridCol>
                <a:gridCol w="5246225">
                  <a:extLst>
                    <a:ext uri="{9D8B030D-6E8A-4147-A177-3AD203B41FA5}">
                      <a16:colId xmlns:a16="http://schemas.microsoft.com/office/drawing/2014/main" val="20002"/>
                    </a:ext>
                  </a:extLst>
                </a:gridCol>
              </a:tblGrid>
              <a:tr h="553750">
                <a:tc>
                  <a:txBody>
                    <a:bodyPr/>
                    <a:lstStyle/>
                    <a:p>
                      <a:pPr marL="0" marR="0" lvl="0" indent="0" algn="l" rtl="0">
                        <a:lnSpc>
                          <a:spcPct val="100000"/>
                        </a:lnSpc>
                        <a:spcBef>
                          <a:spcPts val="0"/>
                        </a:spcBef>
                        <a:spcAft>
                          <a:spcPts val="0"/>
                        </a:spcAft>
                        <a:buNone/>
                      </a:pPr>
                      <a:r>
                        <a:rPr lang="en-US" sz="1800" b="1" u="none" strike="noStrike" cap="none" dirty="0">
                          <a:latin typeface="Libre Franklin"/>
                          <a:ea typeface="Libre Franklin"/>
                          <a:cs typeface="Libre Franklin"/>
                          <a:sym typeface="Libre Franklin"/>
                        </a:rPr>
                        <a:t>Concepts and Practices</a:t>
                      </a:r>
                      <a:endParaRPr sz="1800"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800" b="1" u="none" strike="noStrike" cap="none" dirty="0">
                          <a:latin typeface="Libre Franklin"/>
                          <a:ea typeface="Libre Franklin"/>
                          <a:cs typeface="Libre Franklin"/>
                          <a:sym typeface="Libre Franklin"/>
                        </a:rPr>
                        <a:t>Standard</a:t>
                      </a:r>
                      <a:endParaRPr sz="1800"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tc>
                  <a:txBody>
                    <a:bodyPr/>
                    <a:lstStyle/>
                    <a:p>
                      <a:pPr marL="0" marR="0" lvl="0" indent="0" algn="l" rtl="0">
                        <a:lnSpc>
                          <a:spcPct val="100000"/>
                        </a:lnSpc>
                        <a:spcBef>
                          <a:spcPts val="0"/>
                        </a:spcBef>
                        <a:spcAft>
                          <a:spcPts val="0"/>
                        </a:spcAft>
                        <a:buNone/>
                      </a:pPr>
                      <a:r>
                        <a:rPr lang="en-US" sz="1800" b="1" u="none" strike="noStrike" cap="none" dirty="0">
                          <a:latin typeface="Libre Franklin"/>
                          <a:ea typeface="Libre Franklin"/>
                          <a:cs typeface="Libre Franklin"/>
                          <a:sym typeface="Libre Franklin"/>
                        </a:rPr>
                        <a:t>Disciplinary Clarifications</a:t>
                      </a:r>
                      <a:endParaRPr sz="1800"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D0CECE"/>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1800" b="1" dirty="0">
                          <a:latin typeface="Libre Franklin"/>
                          <a:sym typeface="Libre Franklin"/>
                        </a:rPr>
                        <a:t>G: Kentucky Geography</a:t>
                      </a:r>
                      <a:endParaRPr sz="1800"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F99FF"/>
                    </a:solidFill>
                  </a:tcPr>
                </a:tc>
                <a:tc>
                  <a:txBody>
                    <a:bodyPr/>
                    <a:lstStyle/>
                    <a:p>
                      <a:pPr marL="0" marR="0" lvl="0" indent="0" algn="l" rtl="0">
                        <a:lnSpc>
                          <a:spcPct val="100000"/>
                        </a:lnSpc>
                        <a:spcBef>
                          <a:spcPts val="0"/>
                        </a:spcBef>
                        <a:spcAft>
                          <a:spcPts val="0"/>
                        </a:spcAft>
                        <a:buNone/>
                      </a:pPr>
                      <a:r>
                        <a:rPr lang="en-US" sz="1800" dirty="0">
                          <a:latin typeface="Libre Franklin"/>
                          <a:ea typeface="Libre Franklin"/>
                          <a:cs typeface="Libre Franklin"/>
                          <a:sym typeface="Libre Franklin"/>
                        </a:rPr>
                        <a:t> K.G.KGE.1 Identify physical and environmental characteristics of communities. </a:t>
                      </a:r>
                      <a:endParaRPr sz="1800"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None/>
                      </a:pPr>
                      <a:r>
                        <a:rPr lang="en-US" sz="1800" dirty="0">
                          <a:latin typeface="Libre Franklin"/>
                          <a:ea typeface="Libre Franklin"/>
                          <a:cs typeface="Libre Franklin"/>
                          <a:sym typeface="Libre Franklin"/>
                        </a:rPr>
                        <a:t>Physical and environmental characteristics of a community include the climate and weather patterns (temperature, wind, precipitation), landforms (plains, mountains, deserts, hills, canyons), natural resources (water, soil, trees, coal, oil) and natural hazards (tornados, fire, earthquakes). </a:t>
                      </a:r>
                      <a:endParaRPr sz="1800" dirty="0"/>
                    </a:p>
                  </a:txBody>
                  <a:tcPr marL="91450" marR="91450" marT="45725" marB="45725">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7">
            <a:extLst>
              <a:ext uri="{C183D7F6-B498-43B3-948B-1728B52AA6E4}">
                <adec:decorative xmlns:adec="http://schemas.microsoft.com/office/drawing/2017/decorative" val="1"/>
              </a:ext>
            </a:extLst>
          </p:cNvPr>
          <p:cNvSpPr/>
          <p:nvPr/>
        </p:nvSpPr>
        <p:spPr>
          <a:xfrm>
            <a:off x="0" y="-25"/>
            <a:ext cx="12192000" cy="6858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highlight>
                <a:srgbClr val="FFFFFF"/>
              </a:highlight>
              <a:uLnTx/>
              <a:uFillTx/>
              <a:latin typeface="Libre Franklin"/>
              <a:ea typeface="Libre Franklin"/>
              <a:cs typeface="Libre Franklin"/>
              <a:sym typeface="Libre Franklin"/>
            </a:endParaRPr>
          </a:p>
        </p:txBody>
      </p:sp>
      <p:sp>
        <p:nvSpPr>
          <p:cNvPr id="218" name="Google Shape;218;p47"/>
          <p:cNvSpPr txBox="1">
            <a:spLocks noGrp="1"/>
          </p:cNvSpPr>
          <p:nvPr>
            <p:ph type="title"/>
          </p:nvPr>
        </p:nvSpPr>
        <p:spPr>
          <a:xfrm>
            <a:off x="642809" y="104659"/>
            <a:ext cx="10690800" cy="1003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72B62"/>
              </a:buClr>
              <a:buSzPts val="4400"/>
              <a:buFont typeface="Georgia"/>
              <a:buNone/>
            </a:pPr>
            <a:r>
              <a:rPr lang="en-US" sz="3600" dirty="0">
                <a:latin typeface="Franklin Gothic Medium" panose="020B0603020102020204" pitchFamily="34" charset="0"/>
                <a:sym typeface="Libre Franklin Medium"/>
              </a:rPr>
              <a:t>Step 2: What Knowledge, Concepts, Vocabulary will they need to Master? (</a:t>
            </a:r>
            <a:r>
              <a:rPr lang="en-US" sz="3600" dirty="0">
                <a:latin typeface="Franklin Gothic Medium" panose="020B0603020102020204" pitchFamily="34" charset="0"/>
              </a:rPr>
              <a:t>4</a:t>
            </a:r>
            <a:r>
              <a:rPr lang="en-US" sz="3600" dirty="0">
                <a:latin typeface="Franklin Gothic Medium" panose="020B0603020102020204" pitchFamily="34" charset="0"/>
                <a:sym typeface="Libre Franklin Medium"/>
              </a:rPr>
              <a:t>)</a:t>
            </a:r>
            <a:endParaRPr sz="3600" dirty="0">
              <a:latin typeface="Franklin Gothic Medium" panose="020B0603020102020204" pitchFamily="34" charset="0"/>
              <a:sym typeface="Libre Franklin Medium"/>
            </a:endParaRPr>
          </a:p>
        </p:txBody>
      </p:sp>
      <p:sp>
        <p:nvSpPr>
          <p:cNvPr id="219" name="Google Shape;219;p47"/>
          <p:cNvSpPr txBox="1"/>
          <p:nvPr/>
        </p:nvSpPr>
        <p:spPr>
          <a:xfrm>
            <a:off x="2824480" y="1539467"/>
            <a:ext cx="8580045" cy="523200"/>
          </a:xfrm>
          <a:prstGeom prst="rect">
            <a:avLst/>
          </a:prstGeom>
          <a:solidFill>
            <a:srgbClr val="44546A"/>
          </a:solid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rPr>
              <a:t>Unpacking the Standard</a:t>
            </a:r>
            <a:endParaRPr kumimoji="0" sz="1400" b="1" i="0" u="none" strike="noStrike" kern="0" cap="none" spc="0" normalizeH="0" baseline="0" noProof="0" dirty="0">
              <a:ln>
                <a:noFill/>
              </a:ln>
              <a:solidFill>
                <a:srgbClr val="FFFFFF"/>
              </a:solidFill>
              <a:effectLst/>
              <a:uLnTx/>
              <a:uFillTx/>
              <a:latin typeface="Libre Franklin Medium"/>
              <a:ea typeface="Libre Franklin Medium"/>
              <a:cs typeface="Libre Franklin Medium"/>
              <a:sym typeface="Libre Franklin Medium"/>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graphicFrame>
        <p:nvGraphicFramePr>
          <p:cNvPr id="2" name="Google Shape;187;p44" descr="In this table, there are four steps:&#10;&#10;1: Standard. &#10;&#10;2: What Knowledge/Concepts/ Vocabulary do students need to know to reach this standard?&#10;&#10;3: What skills do students need to be able to do to reach this standard?   &#10;&#10;4: What level of proficiency do students need to be at in order to reach this standard? &#10;&#10;In this slide, step one is the focus and the following standard has been added to the standard column:&#10;&#10;1.C.RR.1 Identify the rights and responsibilities of citizens.&#10;" title="Unpacking the standard table">
            <a:extLst>
              <a:ext uri="{FF2B5EF4-FFF2-40B4-BE49-F238E27FC236}">
                <a16:creationId xmlns:a16="http://schemas.microsoft.com/office/drawing/2014/main" id="{49D05E3B-96B2-5F11-D30F-5A27EA293ACF}"/>
              </a:ext>
            </a:extLst>
          </p:cNvPr>
          <p:cNvGraphicFramePr/>
          <p:nvPr>
            <p:extLst>
              <p:ext uri="{D42A27DB-BD31-4B8C-83A1-F6EECF244321}">
                <p14:modId xmlns:p14="http://schemas.microsoft.com/office/powerpoint/2010/main" val="1941662894"/>
              </p:ext>
            </p:extLst>
          </p:nvPr>
        </p:nvGraphicFramePr>
        <p:xfrm>
          <a:off x="787475" y="2062667"/>
          <a:ext cx="10617050" cy="4053860"/>
        </p:xfrm>
        <a:graphic>
          <a:graphicData uri="http://schemas.openxmlformats.org/drawingml/2006/table">
            <a:tbl>
              <a:tblPr firstRow="1">
                <a:noFill/>
              </a:tblPr>
              <a:tblGrid>
                <a:gridCol w="2033650">
                  <a:extLst>
                    <a:ext uri="{9D8B030D-6E8A-4147-A177-3AD203B41FA5}">
                      <a16:colId xmlns:a16="http://schemas.microsoft.com/office/drawing/2014/main" val="20000"/>
                    </a:ext>
                  </a:extLst>
                </a:gridCol>
                <a:gridCol w="4470400">
                  <a:extLst>
                    <a:ext uri="{9D8B030D-6E8A-4147-A177-3AD203B41FA5}">
                      <a16:colId xmlns:a16="http://schemas.microsoft.com/office/drawing/2014/main" val="20001"/>
                    </a:ext>
                  </a:extLst>
                </a:gridCol>
                <a:gridCol w="1849120">
                  <a:extLst>
                    <a:ext uri="{9D8B030D-6E8A-4147-A177-3AD203B41FA5}">
                      <a16:colId xmlns:a16="http://schemas.microsoft.com/office/drawing/2014/main" val="20002"/>
                    </a:ext>
                  </a:extLst>
                </a:gridCol>
                <a:gridCol w="2263880">
                  <a:extLst>
                    <a:ext uri="{9D8B030D-6E8A-4147-A177-3AD203B41FA5}">
                      <a16:colId xmlns:a16="http://schemas.microsoft.com/office/drawing/2014/main" val="20003"/>
                    </a:ext>
                  </a:extLst>
                </a:gridCol>
              </a:tblGrid>
              <a:tr h="826550">
                <a:tc>
                  <a:txBody>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dirty="0">
                          <a:solidFill>
                            <a:schemeClr val="lt1"/>
                          </a:solidFill>
                          <a:latin typeface="Libre Franklin Medium"/>
                          <a:ea typeface="Libre Franklin Medium"/>
                          <a:cs typeface="Libre Franklin Medium"/>
                          <a:sym typeface="Libre Franklin Medium"/>
                        </a:rPr>
                        <a:t>Standard</a:t>
                      </a:r>
                      <a:endParaRPr sz="1400" b="1" i="0" u="none" strike="noStrike" cap="none" dirty="0">
                        <a:solidFill>
                          <a:schemeClr val="lt1"/>
                        </a:solidFill>
                        <a:latin typeface="Libre Franklin Medium"/>
                        <a:ea typeface="Libre Franklin Medium"/>
                        <a:cs typeface="Libre Franklin Medium"/>
                        <a:sym typeface="Libre Franklin Medium"/>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Knowledge/Concepts/ Vocabulary do students need to know to reach this standard?</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skills do students need to be able to do to reach this standard?   </a:t>
                      </a: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solidFill>
                            <a:schemeClr val="lt1"/>
                          </a:solidFill>
                        </a:rPr>
                        <a:t>What level of proficiency do students need to be at in order to reach this standard? </a:t>
                      </a: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B w="12700" cap="flat" cmpd="sng">
                      <a:solidFill>
                        <a:schemeClr val="lt1"/>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734050">
                <a:tc>
                  <a:txBody>
                    <a:bodyPr/>
                    <a:lstStyle/>
                    <a:p>
                      <a:pPr marL="0" lvl="0" indent="0" algn="l" rtl="0">
                        <a:lnSpc>
                          <a:spcPct val="107000"/>
                        </a:lnSpc>
                        <a:spcBef>
                          <a:spcPts val="1200"/>
                        </a:spcBef>
                        <a:spcAft>
                          <a:spcPts val="0"/>
                        </a:spcAft>
                        <a:buClr>
                          <a:schemeClr val="dk1"/>
                        </a:buClr>
                        <a:buSzPts val="1100"/>
                        <a:buFont typeface="Arial"/>
                        <a:buNone/>
                      </a:pPr>
                      <a:r>
                        <a:rPr lang="en-US" sz="1900" b="0" dirty="0">
                          <a:solidFill>
                            <a:srgbClr val="3F3F3F"/>
                          </a:solidFill>
                        </a:rPr>
                        <a:t>K.G.KGE.1 Identify physical and environmental characteristics of communities. </a:t>
                      </a:r>
                      <a:endParaRPr sz="1900" b="0" dirty="0">
                        <a:solidFill>
                          <a:srgbClr val="3F3F3F"/>
                        </a:solidFill>
                      </a:endParaRPr>
                    </a:p>
                  </a:txBody>
                  <a:tcPr marL="45725" marR="45725" marT="45725" marB="45725" anchor="b">
                    <a:lnL w="12700" cap="flat" cmpd="sng">
                      <a:solidFill>
                        <a:schemeClr val="dk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Physical characteristics </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Environmental characteristics</a:t>
                      </a:r>
                    </a:p>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tx1"/>
                          </a:solidFill>
                          <a:latin typeface="Calibri"/>
                          <a:ea typeface="Calibri"/>
                          <a:cs typeface="Calibri"/>
                          <a:sym typeface="Calibri"/>
                        </a:rPr>
                        <a:t>Communities</a:t>
                      </a:r>
                    </a:p>
                    <a:p>
                      <a:pPr marL="0" marR="0" lvl="0" indent="0" algn="l" rtl="0">
                        <a:lnSpc>
                          <a:spcPct val="100000"/>
                        </a:lnSpc>
                        <a:spcBef>
                          <a:spcPts val="0"/>
                        </a:spcBef>
                        <a:spcAft>
                          <a:spcPts val="0"/>
                        </a:spcAft>
                        <a:buClr>
                          <a:srgbClr val="000000"/>
                        </a:buClr>
                        <a:buSzPts val="1400"/>
                        <a:buFont typeface="Arial"/>
                        <a:buNone/>
                      </a:pPr>
                      <a:r>
                        <a:rPr lang="en-US" sz="1800" b="1" i="0" u="none" strike="noStrike" cap="none" dirty="0">
                          <a:solidFill>
                            <a:schemeClr val="tx1"/>
                          </a:solidFill>
                          <a:latin typeface="Calibri"/>
                          <a:ea typeface="Calibri"/>
                          <a:cs typeface="Calibri"/>
                          <a:sym typeface="Calibri"/>
                        </a:rPr>
                        <a:t>Climate and weather patterns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1" i="0" u="none" strike="noStrike" cap="none" dirty="0">
                          <a:solidFill>
                            <a:schemeClr val="tx1"/>
                          </a:solidFill>
                          <a:latin typeface="Calibri"/>
                          <a:ea typeface="Calibri"/>
                          <a:cs typeface="Calibri"/>
                          <a:sym typeface="Calibri"/>
                        </a:rPr>
                        <a:t>Temperature, wind, precipitation</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en-US" sz="1800" b="1" i="0" u="none" strike="noStrike" cap="none" dirty="0">
                          <a:solidFill>
                            <a:schemeClr val="tx1"/>
                          </a:solidFill>
                          <a:latin typeface="Calibri"/>
                          <a:ea typeface="Calibri"/>
                          <a:cs typeface="Calibri"/>
                          <a:sym typeface="Calibri"/>
                        </a:rPr>
                        <a:t>Landforms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1" i="0" u="none" strike="noStrike" cap="none" dirty="0">
                          <a:solidFill>
                            <a:schemeClr val="tx1"/>
                          </a:solidFill>
                          <a:latin typeface="Calibri"/>
                          <a:ea typeface="Calibri"/>
                          <a:cs typeface="Calibri"/>
                          <a:sym typeface="Calibri"/>
                        </a:rPr>
                        <a:t>Plains, mountains, deserts, hills, canyons</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en-US" sz="1800" b="1" i="0" u="none" strike="noStrike" cap="none" dirty="0">
                          <a:solidFill>
                            <a:schemeClr val="tx1"/>
                          </a:solidFill>
                          <a:latin typeface="Calibri"/>
                          <a:ea typeface="Calibri"/>
                          <a:cs typeface="Calibri"/>
                          <a:sym typeface="Calibri"/>
                        </a:rPr>
                        <a:t>Natural resources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1" i="0" u="none" strike="noStrike" cap="none" dirty="0">
                          <a:solidFill>
                            <a:schemeClr val="tx1"/>
                          </a:solidFill>
                          <a:latin typeface="Calibri"/>
                          <a:ea typeface="Calibri"/>
                          <a:cs typeface="Calibri"/>
                          <a:sym typeface="Calibri"/>
                        </a:rPr>
                        <a:t>Water, soil, trees, coal, oil</a:t>
                      </a:r>
                    </a:p>
                    <a:p>
                      <a:pPr marL="0" marR="0" lvl="0" indent="0" algn="l" rtl="0">
                        <a:lnSpc>
                          <a:spcPct val="100000"/>
                        </a:lnSpc>
                        <a:spcBef>
                          <a:spcPts val="0"/>
                        </a:spcBef>
                        <a:spcAft>
                          <a:spcPts val="0"/>
                        </a:spcAft>
                        <a:buClr>
                          <a:srgbClr val="000000"/>
                        </a:buClr>
                        <a:buSzPts val="1400"/>
                        <a:buFont typeface="Arial" panose="020B0604020202020204" pitchFamily="34" charset="0"/>
                        <a:buNone/>
                      </a:pPr>
                      <a:r>
                        <a:rPr lang="en-US" sz="1800" b="1" i="0" u="none" strike="noStrike" cap="none" dirty="0">
                          <a:solidFill>
                            <a:schemeClr val="tx1"/>
                          </a:solidFill>
                          <a:latin typeface="Calibri"/>
                          <a:ea typeface="Calibri"/>
                          <a:cs typeface="Calibri"/>
                          <a:sym typeface="Calibri"/>
                        </a:rPr>
                        <a:t>Natural hazards</a:t>
                      </a:r>
                    </a:p>
                    <a:p>
                      <a:pPr marL="285750" marR="0" lvl="0" indent="-285750" algn="l" rtl="0">
                        <a:lnSpc>
                          <a:spcPct val="100000"/>
                        </a:lnSpc>
                        <a:spcBef>
                          <a:spcPts val="0"/>
                        </a:spcBef>
                        <a:spcAft>
                          <a:spcPts val="0"/>
                        </a:spcAft>
                        <a:buClr>
                          <a:srgbClr val="000000"/>
                        </a:buClr>
                        <a:buSzPts val="1400"/>
                        <a:buFont typeface="Arial" panose="020B0604020202020204" pitchFamily="34" charset="0"/>
                        <a:buChar char="•"/>
                      </a:pPr>
                      <a:r>
                        <a:rPr lang="en-US" sz="1800" b="1" i="0" u="none" strike="noStrike" cap="none" dirty="0">
                          <a:solidFill>
                            <a:schemeClr val="tx1"/>
                          </a:solidFill>
                          <a:latin typeface="Calibri"/>
                          <a:ea typeface="Calibri"/>
                          <a:cs typeface="Calibri"/>
                          <a:sym typeface="Calibri"/>
                        </a:rPr>
                        <a:t>Tornadoes, fires, earthquakes</a:t>
                      </a:r>
                      <a:endParaRPr sz="1800" b="1" i="0" u="none" strike="noStrike" cap="none" dirty="0">
                        <a:solidFill>
                          <a:schemeClr val="tx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b="1"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tc>
                  <a:txBody>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dirty="0">
                        <a:solidFill>
                          <a:schemeClr val="lt1"/>
                        </a:solidFill>
                        <a:latin typeface="Calibri"/>
                        <a:ea typeface="Calibri"/>
                        <a:cs typeface="Calibri"/>
                        <a:sym typeface="Calibri"/>
                      </a:endParaRPr>
                    </a:p>
                  </a:txBody>
                  <a:tcPr marL="45725" marR="45725" marT="45725" marB="45725" anchor="b">
                    <a:lnL w="12700" cap="flat" cmpd="sng">
                      <a:solidFill>
                        <a:schemeClr val="lt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dk1"/>
                      </a:solidFill>
                      <a:prstDash val="solid"/>
                      <a:round/>
                      <a:headEnd type="none" w="sm" len="sm"/>
                      <a:tailEnd type="none" w="sm" len="sm"/>
                    </a:lnB>
                    <a:solidFill>
                      <a:srgbClr val="C8CBE6"/>
                    </a:solidFill>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2024-11-12T13:57:12+00:00</Publication_x0020_Date>
    <Audience1 xmlns="3a62de7d-ba57-4f43-9dae-9623ba637be0"/>
    <_dlc_DocId xmlns="3a62de7d-ba57-4f43-9dae-9623ba637be0">KYED-536-2106</_dlc_DocId>
    <_dlc_DocIdUrl xmlns="3a62de7d-ba57-4f43-9dae-9623ba637be0">
      <Url>https://www.education.ky.gov/curriculum/standards/kyacadstand/_layouts/15/DocIdRedir.aspx?ID=KYED-536-2106</Url>
      <Description>KYED-536-2106</Description>
    </_dlc_DocIdUrl>
    <Content_x0020_Review_x0020_Status xmlns="3a62de7d-ba57-4f43-9dae-9623ba637be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76f2a65d80353e131b19c3852c421bb6">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4cc91b328d6411d390e133fd87f787b7"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element ref="ns2:Content_x0020_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Review_x0020_Status" ma:index="26" nillable="true" ma:displayName="Content Review Status" ma:description="- Verified: Periodically checked and confirmed to still be accurate and relevant.&#10;- Revise: Identified issues require updates or factual corrections.&#10;- Obsolete: No longer relevant; delete or move to internal archive." ma:format="RadioButtons" ma:internalName="Content_x0020_Review_x0020_Status">
      <xsd:simpleType>
        <xsd:restriction base="dms:Choice">
          <xsd:enumeration value="Verified"/>
          <xsd:enumeration value="Revise"/>
          <xsd:enumeration value="Obsole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BC30956-FED1-4CD8-8D0A-AD284BC01213}">
  <ds:schemaRefs>
    <ds:schemaRef ds:uri="http://schemas.microsoft.com/sharepoint/v3/contenttype/forms"/>
  </ds:schemaRefs>
</ds:datastoreItem>
</file>

<file path=customXml/itemProps2.xml><?xml version="1.0" encoding="utf-8"?>
<ds:datastoreItem xmlns:ds="http://schemas.openxmlformats.org/officeDocument/2006/customXml" ds:itemID="{87166035-EE09-40E5-8507-F3C040D3822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CEB8EA7-F28D-4E46-8E9A-BDDAC8D4845F}"/>
</file>

<file path=customXml/itemProps4.xml><?xml version="1.0" encoding="utf-8"?>
<ds:datastoreItem xmlns:ds="http://schemas.openxmlformats.org/officeDocument/2006/customXml" ds:itemID="{E59D5B3B-2C6E-4056-B157-369751F20666}"/>
</file>

<file path=docProps/app.xml><?xml version="1.0" encoding="utf-8"?>
<Properties xmlns="http://schemas.openxmlformats.org/officeDocument/2006/extended-properties" xmlns:vt="http://schemas.openxmlformats.org/officeDocument/2006/docPropsVTypes">
  <TotalTime>3478</TotalTime>
  <Words>2605</Words>
  <Application>Microsoft Office PowerPoint</Application>
  <PresentationFormat>Widescreen</PresentationFormat>
  <Paragraphs>304</Paragraphs>
  <Slides>51</Slides>
  <Notes>51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51</vt:i4>
      </vt:variant>
    </vt:vector>
  </HeadingPairs>
  <TitlesOfParts>
    <vt:vector size="65" baseType="lpstr">
      <vt:lpstr>Franklin Gothic Medium</vt:lpstr>
      <vt:lpstr>Georgia</vt:lpstr>
      <vt:lpstr>Corbel</vt:lpstr>
      <vt:lpstr>Libre Franklin</vt:lpstr>
      <vt:lpstr>Libre Franklin Medium</vt:lpstr>
      <vt:lpstr>Franklin Gothic Book</vt:lpstr>
      <vt:lpstr>Arial</vt:lpstr>
      <vt:lpstr>PT Sans Narrow</vt:lpstr>
      <vt:lpstr>Noto Sans Symbols</vt:lpstr>
      <vt:lpstr>Open Sans</vt:lpstr>
      <vt:lpstr>Calibri</vt:lpstr>
      <vt:lpstr>Tropic</vt:lpstr>
      <vt:lpstr>Basis</vt:lpstr>
      <vt:lpstr>Office Theme</vt:lpstr>
      <vt:lpstr>What do the Kentucky Academic Standards (KAS) for Social Studies look like in practice?</vt:lpstr>
      <vt:lpstr>Webinar Goals</vt:lpstr>
      <vt:lpstr>What are Standards?</vt:lpstr>
      <vt:lpstr>What Does it Mean to Unpack a Standard?</vt:lpstr>
      <vt:lpstr>Tool to Unpack Standards</vt:lpstr>
      <vt:lpstr>Step 1: List the Standard</vt:lpstr>
      <vt:lpstr>Step 2: What Knowledge, Concepts, Vocabulary will they need to Master? (1)</vt:lpstr>
      <vt:lpstr>Step 2: What Knowledge, Concepts, Vocabulary will they need to Master? (3)</vt:lpstr>
      <vt:lpstr>Step 2: What Knowledge, Concepts, Vocabulary will they need to Master? (4)</vt:lpstr>
      <vt:lpstr>Step 3: What Skills will they need to Master?</vt:lpstr>
      <vt:lpstr>Step 4: What Level of Proficiency do Students need to be in order to Reach this Standard? </vt:lpstr>
      <vt:lpstr>What do the KAS for Social Studies look like in practice?</vt:lpstr>
      <vt:lpstr>Kentucky Farms Feed Me!</vt:lpstr>
      <vt:lpstr>What are Characteristics?</vt:lpstr>
      <vt:lpstr>What are Physical and Environmental Characteristics?</vt:lpstr>
      <vt:lpstr>Welcome to Kentucky!</vt:lpstr>
      <vt:lpstr>Regions of Kentucky</vt:lpstr>
      <vt:lpstr>Climate</vt:lpstr>
      <vt:lpstr>Water</vt:lpstr>
      <vt:lpstr>Land</vt:lpstr>
      <vt:lpstr>Image 1</vt:lpstr>
      <vt:lpstr>✅Lexington, KY  Horses, barns, and board fences are common to see in Lexington and surrounding areas. </vt:lpstr>
      <vt:lpstr>Image 2</vt:lpstr>
      <vt:lpstr>🗷Wyoming  This is Yellowstone National Park. You will see grasslands, and several ranges of the  Rocky Mountains.</vt:lpstr>
      <vt:lpstr>Image 4</vt:lpstr>
      <vt:lpstr>✅Cumberland Falls  Cumberland Falls State Resort Park is located in Daniel Boone National Forest.</vt:lpstr>
      <vt:lpstr>Image 5</vt:lpstr>
      <vt:lpstr>🗷Sahara Desert, Africa  You will not find a desert in Kentucky. We receive 40 to 50 inches of rainfall a year. The inner part of the Sahara may only receive 1 inch per year.</vt:lpstr>
      <vt:lpstr>Image 6</vt:lpstr>
      <vt:lpstr>🗷Everglades, Florida  Kentucky does have some swampy areas where water collects, but our swamps also have many trees. </vt:lpstr>
      <vt:lpstr>Image 7</vt:lpstr>
      <vt:lpstr>✅New Haven  This farm in Nelson County is on the edge of the Knobs region that wraps around the Bluegrass.</vt:lpstr>
      <vt:lpstr>Image 8</vt:lpstr>
      <vt:lpstr>🗷Sedona, Arizona  Arizona has many interesting mountain formations of various colors. These are in Red Rock State Park. </vt:lpstr>
      <vt:lpstr>Image 9</vt:lpstr>
      <vt:lpstr>✅Kentucky  Hardwood forests can be found across the entire commonwealth. </vt:lpstr>
      <vt:lpstr>Image 10</vt:lpstr>
      <vt:lpstr>✅Eastern Kentucky  Eastern Kentucky is home to a section of the Appalachian Mountains, which extend from New York to Mississippi.</vt:lpstr>
      <vt:lpstr>Image11</vt:lpstr>
      <vt:lpstr>Citrus can also be grown in southern Texas and most of Florida. </vt:lpstr>
      <vt:lpstr>Image 12</vt:lpstr>
      <vt:lpstr>✅Kentucky       Winter   Kentucky has a temperate climate, and snow is not uncommon during the winter. </vt:lpstr>
      <vt:lpstr>Image 13</vt:lpstr>
      <vt:lpstr>🗷Maine  Kentucky is not located on the ocean, where you will find beaches, coastal rocks and lighthouses. </vt:lpstr>
      <vt:lpstr>Natural Resources Energy</vt:lpstr>
      <vt:lpstr>Natural Resources Forests</vt:lpstr>
      <vt:lpstr>Land around the state is good for different things!</vt:lpstr>
      <vt:lpstr>Draw one thing that comes from each Kentucky region on your map.</vt:lpstr>
      <vt:lpstr>Show What You Know</vt:lpstr>
      <vt:lpstr>Assessment</vt:lpstr>
      <vt:lpstr>End of Lesson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Ransom, Heather - Division of Academic Program Standards</dc:creator>
  <cp:lastModifiedBy>Placido, Tabor - Office of Teaching and Learning</cp:lastModifiedBy>
  <cp:revision>3</cp:revision>
  <dcterms:modified xsi:type="dcterms:W3CDTF">2024-11-12T13:56:11Z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2024-10-25T15:37:29Z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04ec14a6-d693-4a8d-b3ca-a5ee4bd436e4</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15abe758-db89-4d38-b103-0c5e945dd465</vt:lpwstr>
  </property>
</Properties>
</file>