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diagrams/data5.xml" ContentType="application/vnd.openxmlformats-officedocument.drawingml.diagramData+xml"/>
  <Override PartName="/ppt/diagrams/data7.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entation.xml" ContentType="application/vnd.openxmlformats-officedocument.presentationml.presentation.main+xml"/>
  <Override PartName="/ppt/diagrams/data6.xml" ContentType="application/vnd.openxmlformats-officedocument.drawingml.diagramData+xml"/>
  <Override PartName="/ppt/diagrams/data3.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3.xml" ContentType="application/vnd.openxmlformats-officedocument.drawingml.diagramLayout+xml"/>
  <Override PartName="/ppt/notesMasters/notesMaster1.xml" ContentType="application/vnd.openxmlformats-officedocument.presentationml.notesMaster+xml"/>
  <Override PartName="/ppt/diagrams/layout4.xml" ContentType="application/vnd.openxmlformats-officedocument.drawingml.diagramLayout+xml"/>
  <Override PartName="/ppt/theme/theme1.xml" ContentType="application/vnd.openxmlformats-officedocument.theme+xml"/>
  <Override PartName="/ppt/diagrams/quickStyle2.xml" ContentType="application/vnd.openxmlformats-officedocument.drawingml.diagramStyl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colors2.xml" ContentType="application/vnd.openxmlformats-officedocument.drawingml.diagramColors+xml"/>
  <Override PartName="/ppt/diagrams/drawing2.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5.xml" ContentType="application/vnd.openxmlformats-officedocument.drawingml.diagramLayout+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authors.xml" ContentType="application/vnd.ms-powerpoint.authors+xml"/>
  <Override PartName="/ppt/diagrams/colors5.xml" ContentType="application/vnd.openxmlformats-officedocument.drawingml.diagramColors+xml"/>
  <Override PartName="/ppt/diagrams/drawing5.xml" ContentType="application/vnd.ms-office.drawingml.diagramDrawing+xml"/>
  <Override PartName="/ppt/diagrams/drawing3.xml" ContentType="application/vnd.ms-office.drawingml.diagramDrawing+xml"/>
  <Override PartName="/ppt/diagrams/quickStyle5.xml" ContentType="application/vnd.openxmlformats-officedocument.drawingml.diagramStyle+xml"/>
  <Override PartName="/ppt/diagrams/colors3.xml" ContentType="application/vnd.openxmlformats-officedocument.drawingml.diagramColors+xml"/>
  <Override PartName="/ppt/diagrams/quickStyle3.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19"/>
  </p:notesMasterIdLst>
  <p:sldIdLst>
    <p:sldId id="257" r:id="rId6"/>
    <p:sldId id="285" r:id="rId7"/>
    <p:sldId id="300" r:id="rId8"/>
    <p:sldId id="301" r:id="rId9"/>
    <p:sldId id="302" r:id="rId10"/>
    <p:sldId id="303" r:id="rId11"/>
    <p:sldId id="304" r:id="rId12"/>
    <p:sldId id="305" r:id="rId13"/>
    <p:sldId id="362" r:id="rId14"/>
    <p:sldId id="306" r:id="rId15"/>
    <p:sldId id="363" r:id="rId16"/>
    <p:sldId id="280" r:id="rId17"/>
    <p:sldId id="3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MC" userId="S::melissa.chandler@education.ky.gov::c7c40c5a-5db2-409e-9ac5-b3fa8556cae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2CE14D-EF0D-4CFA-AD8E-718D4B9ECCED}" v="32" dt="2023-07-25T19:00:19.3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74372" autoAdjust="0"/>
  </p:normalViewPr>
  <p:slideViewPr>
    <p:cSldViewPr snapToGrid="0">
      <p:cViewPr varScale="1">
        <p:scale>
          <a:sx n="73" d="100"/>
          <a:sy n="73" d="100"/>
        </p:scale>
        <p:origin x="283" y="91"/>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 Id="rId27" Type="http://schemas.openxmlformats.org/officeDocument/2006/relationships/customXml" Target="../customXml/item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dler, Melissa - Division of Assessment and Accountability Support" userId="c7c40c5a-5db2-409e-9ac5-b3fa8556cae3" providerId="ADAL" clId="{49F01B30-E32D-4392-99FF-D2709228C3C8}"/>
    <pc:docChg chg="undo custSel modSld">
      <pc:chgData name="Chandler, Melissa - Division of Assessment and Accountability Support" userId="c7c40c5a-5db2-409e-9ac5-b3fa8556cae3" providerId="ADAL" clId="{49F01B30-E32D-4392-99FF-D2709228C3C8}" dt="2023-07-25T16:28:38.800" v="154" actId="20577"/>
      <pc:docMkLst>
        <pc:docMk/>
      </pc:docMkLst>
      <pc:sldChg chg="addCm modCm">
        <pc:chgData name="Chandler, Melissa - Division of Assessment and Accountability Support" userId="c7c40c5a-5db2-409e-9ac5-b3fa8556cae3" providerId="ADAL" clId="{49F01B30-E32D-4392-99FF-D2709228C3C8}" dt="2023-07-25T16:19:42.240" v="1"/>
        <pc:sldMkLst>
          <pc:docMk/>
          <pc:sldMk cId="3634005721" sldId="303"/>
        </pc:sldMkLst>
        <pc:extLst>
          <p:ext xmlns:p="http://schemas.openxmlformats.org/presentationml/2006/main" uri="{D6D511B9-2390-475A-947B-AFAB55BFBCF1}">
            <pc226:cmChg xmlns:pc226="http://schemas.microsoft.com/office/powerpoint/2022/06/main/command" chg="add mod">
              <pc226:chgData name="Chandler, Melissa - Division of Assessment and Accountability Support" userId="c7c40c5a-5db2-409e-9ac5-b3fa8556cae3" providerId="ADAL" clId="{49F01B30-E32D-4392-99FF-D2709228C3C8}" dt="2023-07-25T16:19:42.240" v="1"/>
              <pc2:cmMkLst xmlns:pc2="http://schemas.microsoft.com/office/powerpoint/2019/9/main/command">
                <pc:docMk/>
                <pc:sldMk cId="3634005721" sldId="303"/>
                <pc2:cmMk id="{8C5ECA28-3105-437D-A19F-0AC404DF9177}"/>
              </pc2:cmMkLst>
            </pc226:cmChg>
          </p:ext>
        </pc:extLst>
      </pc:sldChg>
      <pc:sldChg chg="modNotesTx">
        <pc:chgData name="Chandler, Melissa - Division of Assessment and Accountability Support" userId="c7c40c5a-5db2-409e-9ac5-b3fa8556cae3" providerId="ADAL" clId="{49F01B30-E32D-4392-99FF-D2709228C3C8}" dt="2023-07-25T16:19:54.780" v="2" actId="33524"/>
        <pc:sldMkLst>
          <pc:docMk/>
          <pc:sldMk cId="2623306821" sldId="304"/>
        </pc:sldMkLst>
      </pc:sldChg>
      <pc:sldChg chg="modSp mod">
        <pc:chgData name="Chandler, Melissa - Division of Assessment and Accountability Support" userId="c7c40c5a-5db2-409e-9ac5-b3fa8556cae3" providerId="ADAL" clId="{49F01B30-E32D-4392-99FF-D2709228C3C8}" dt="2023-07-25T16:27:41.240" v="128" actId="404"/>
        <pc:sldMkLst>
          <pc:docMk/>
          <pc:sldMk cId="2561593927" sldId="306"/>
        </pc:sldMkLst>
        <pc:spChg chg="mod">
          <ac:chgData name="Chandler, Melissa - Division of Assessment and Accountability Support" userId="c7c40c5a-5db2-409e-9ac5-b3fa8556cae3" providerId="ADAL" clId="{49F01B30-E32D-4392-99FF-D2709228C3C8}" dt="2023-07-25T16:27:41.240" v="128" actId="404"/>
          <ac:spMkLst>
            <pc:docMk/>
            <pc:sldMk cId="2561593927" sldId="306"/>
            <ac:spMk id="3" creationId="{A68BE817-6F6F-4AC7-B568-233B80EDB4EA}"/>
          </ac:spMkLst>
        </pc:spChg>
      </pc:sldChg>
      <pc:sldChg chg="modSp mod">
        <pc:chgData name="Chandler, Melissa - Division of Assessment and Accountability Support" userId="c7c40c5a-5db2-409e-9ac5-b3fa8556cae3" providerId="ADAL" clId="{49F01B30-E32D-4392-99FF-D2709228C3C8}" dt="2023-07-25T16:21:46.504" v="49" actId="1036"/>
        <pc:sldMkLst>
          <pc:docMk/>
          <pc:sldMk cId="1787589757" sldId="362"/>
        </pc:sldMkLst>
        <pc:spChg chg="mod">
          <ac:chgData name="Chandler, Melissa - Division of Assessment and Accountability Support" userId="c7c40c5a-5db2-409e-9ac5-b3fa8556cae3" providerId="ADAL" clId="{49F01B30-E32D-4392-99FF-D2709228C3C8}" dt="2023-07-25T16:21:46.504" v="49" actId="1036"/>
          <ac:spMkLst>
            <pc:docMk/>
            <pc:sldMk cId="1787589757" sldId="362"/>
            <ac:spMk id="14" creationId="{00000000-0000-0000-0000-000000000000}"/>
          </ac:spMkLst>
        </pc:spChg>
        <pc:picChg chg="mod">
          <ac:chgData name="Chandler, Melissa - Division of Assessment and Accountability Support" userId="c7c40c5a-5db2-409e-9ac5-b3fa8556cae3" providerId="ADAL" clId="{49F01B30-E32D-4392-99FF-D2709228C3C8}" dt="2023-07-25T16:21:31.406" v="37" actId="1037"/>
          <ac:picMkLst>
            <pc:docMk/>
            <pc:sldMk cId="1787589757" sldId="362"/>
            <ac:picMk id="2" creationId="{00000000-0000-0000-0000-000000000000}"/>
          </ac:picMkLst>
        </pc:picChg>
      </pc:sldChg>
      <pc:sldChg chg="modSp mod">
        <pc:chgData name="Chandler, Melissa - Division of Assessment and Accountability Support" userId="c7c40c5a-5db2-409e-9ac5-b3fa8556cae3" providerId="ADAL" clId="{49F01B30-E32D-4392-99FF-D2709228C3C8}" dt="2023-07-25T16:28:38.800" v="154" actId="20577"/>
        <pc:sldMkLst>
          <pc:docMk/>
          <pc:sldMk cId="2715380956" sldId="363"/>
        </pc:sldMkLst>
        <pc:spChg chg="mod">
          <ac:chgData name="Chandler, Melissa - Division of Assessment and Accountability Support" userId="c7c40c5a-5db2-409e-9ac5-b3fa8556cae3" providerId="ADAL" clId="{49F01B30-E32D-4392-99FF-D2709228C3C8}" dt="2023-07-25T16:28:38.800" v="154" actId="20577"/>
          <ac:spMkLst>
            <pc:docMk/>
            <pc:sldMk cId="2715380956" sldId="363"/>
            <ac:spMk id="4" creationId="{CFFFE0A0-CE5E-47C2-A9DF-3FFD78806B94}"/>
          </ac:spMkLst>
        </pc:spChg>
      </pc:sldChg>
    </pc:docChg>
  </pc:docChgLst>
  <pc:docChgLst>
    <pc:chgData name="Roseberry, Christen - Division of Assessment and Accountability Support" userId="64f073a6-c0e0-4356-b5dd-074214d6d82f" providerId="ADAL" clId="{73383894-DC64-4729-B918-91C7984222F8}"/>
    <pc:docChg chg="undo custSel delSld modSld">
      <pc:chgData name="Roseberry, Christen - Division of Assessment and Accountability Support" userId="64f073a6-c0e0-4356-b5dd-074214d6d82f" providerId="ADAL" clId="{73383894-DC64-4729-B918-91C7984222F8}" dt="2023-07-24T17:00:04.147" v="31" actId="20577"/>
      <pc:docMkLst>
        <pc:docMk/>
      </pc:docMkLst>
      <pc:sldChg chg="modNotesTx">
        <pc:chgData name="Roseberry, Christen - Division of Assessment and Accountability Support" userId="64f073a6-c0e0-4356-b5dd-074214d6d82f" providerId="ADAL" clId="{73383894-DC64-4729-B918-91C7984222F8}" dt="2023-07-24T16:52:58.768" v="1" actId="20577"/>
        <pc:sldMkLst>
          <pc:docMk/>
          <pc:sldMk cId="301902911" sldId="257"/>
        </pc:sldMkLst>
      </pc:sldChg>
      <pc:sldChg chg="modSp del mod modNotesTx">
        <pc:chgData name="Roseberry, Christen - Division of Assessment and Accountability Support" userId="64f073a6-c0e0-4356-b5dd-074214d6d82f" providerId="ADAL" clId="{73383894-DC64-4729-B918-91C7984222F8}" dt="2023-07-24T16:58:35.890" v="14" actId="20577"/>
        <pc:sldMkLst>
          <pc:docMk/>
          <pc:sldMk cId="3348022959" sldId="285"/>
        </pc:sldMkLst>
        <pc:spChg chg="mod">
          <ac:chgData name="Roseberry, Christen - Division of Assessment and Accountability Support" userId="64f073a6-c0e0-4356-b5dd-074214d6d82f" providerId="ADAL" clId="{73383894-DC64-4729-B918-91C7984222F8}" dt="2023-07-24T16:58:35.890" v="14" actId="20577"/>
          <ac:spMkLst>
            <pc:docMk/>
            <pc:sldMk cId="3348022959" sldId="285"/>
            <ac:spMk id="6" creationId="{CC2417DF-0CCB-4B94-9262-1AD48D87708C}"/>
          </ac:spMkLst>
        </pc:spChg>
      </pc:sldChg>
      <pc:sldChg chg="del">
        <pc:chgData name="Roseberry, Christen - Division of Assessment and Accountability Support" userId="64f073a6-c0e0-4356-b5dd-074214d6d82f" providerId="ADAL" clId="{73383894-DC64-4729-B918-91C7984222F8}" dt="2023-07-24T16:52:20.855" v="0" actId="47"/>
        <pc:sldMkLst>
          <pc:docMk/>
          <pc:sldMk cId="3101873491" sldId="292"/>
        </pc:sldMkLst>
      </pc:sldChg>
      <pc:sldChg chg="del">
        <pc:chgData name="Roseberry, Christen - Division of Assessment and Accountability Support" userId="64f073a6-c0e0-4356-b5dd-074214d6d82f" providerId="ADAL" clId="{73383894-DC64-4729-B918-91C7984222F8}" dt="2023-07-24T16:52:20.855" v="0" actId="47"/>
        <pc:sldMkLst>
          <pc:docMk/>
          <pc:sldMk cId="3524281595" sldId="293"/>
        </pc:sldMkLst>
      </pc:sldChg>
      <pc:sldChg chg="del">
        <pc:chgData name="Roseberry, Christen - Division of Assessment and Accountability Support" userId="64f073a6-c0e0-4356-b5dd-074214d6d82f" providerId="ADAL" clId="{73383894-DC64-4729-B918-91C7984222F8}" dt="2023-07-24T16:52:20.855" v="0" actId="47"/>
        <pc:sldMkLst>
          <pc:docMk/>
          <pc:sldMk cId="4108913971" sldId="294"/>
        </pc:sldMkLst>
      </pc:sldChg>
      <pc:sldChg chg="del">
        <pc:chgData name="Roseberry, Christen - Division of Assessment and Accountability Support" userId="64f073a6-c0e0-4356-b5dd-074214d6d82f" providerId="ADAL" clId="{73383894-DC64-4729-B918-91C7984222F8}" dt="2023-07-24T16:52:20.855" v="0" actId="47"/>
        <pc:sldMkLst>
          <pc:docMk/>
          <pc:sldMk cId="3818554510" sldId="295"/>
        </pc:sldMkLst>
      </pc:sldChg>
      <pc:sldChg chg="del">
        <pc:chgData name="Roseberry, Christen - Division of Assessment and Accountability Support" userId="64f073a6-c0e0-4356-b5dd-074214d6d82f" providerId="ADAL" clId="{73383894-DC64-4729-B918-91C7984222F8}" dt="2023-07-24T16:52:20.855" v="0" actId="47"/>
        <pc:sldMkLst>
          <pc:docMk/>
          <pc:sldMk cId="490639993" sldId="296"/>
        </pc:sldMkLst>
      </pc:sldChg>
      <pc:sldChg chg="del">
        <pc:chgData name="Roseberry, Christen - Division of Assessment and Accountability Support" userId="64f073a6-c0e0-4356-b5dd-074214d6d82f" providerId="ADAL" clId="{73383894-DC64-4729-B918-91C7984222F8}" dt="2023-07-24T16:52:20.855" v="0" actId="47"/>
        <pc:sldMkLst>
          <pc:docMk/>
          <pc:sldMk cId="2202567429" sldId="297"/>
        </pc:sldMkLst>
      </pc:sldChg>
      <pc:sldChg chg="del">
        <pc:chgData name="Roseberry, Christen - Division of Assessment and Accountability Support" userId="64f073a6-c0e0-4356-b5dd-074214d6d82f" providerId="ADAL" clId="{73383894-DC64-4729-B918-91C7984222F8}" dt="2023-07-24T16:52:20.855" v="0" actId="47"/>
        <pc:sldMkLst>
          <pc:docMk/>
          <pc:sldMk cId="606910606" sldId="298"/>
        </pc:sldMkLst>
      </pc:sldChg>
      <pc:sldChg chg="del">
        <pc:chgData name="Roseberry, Christen - Division of Assessment and Accountability Support" userId="64f073a6-c0e0-4356-b5dd-074214d6d82f" providerId="ADAL" clId="{73383894-DC64-4729-B918-91C7984222F8}" dt="2023-07-24T16:52:20.855" v="0" actId="47"/>
        <pc:sldMkLst>
          <pc:docMk/>
          <pc:sldMk cId="2358948649" sldId="299"/>
        </pc:sldMkLst>
      </pc:sldChg>
      <pc:sldChg chg="modSp mod">
        <pc:chgData name="Roseberry, Christen - Division of Assessment and Accountability Support" userId="64f073a6-c0e0-4356-b5dd-074214d6d82f" providerId="ADAL" clId="{73383894-DC64-4729-B918-91C7984222F8}" dt="2023-07-24T16:58:44.386" v="17" actId="20577"/>
        <pc:sldMkLst>
          <pc:docMk/>
          <pc:sldMk cId="1917764453" sldId="300"/>
        </pc:sldMkLst>
        <pc:spChg chg="mod">
          <ac:chgData name="Roseberry, Christen - Division of Assessment and Accountability Support" userId="64f073a6-c0e0-4356-b5dd-074214d6d82f" providerId="ADAL" clId="{73383894-DC64-4729-B918-91C7984222F8}" dt="2023-07-24T16:58:44.386" v="17" actId="20577"/>
          <ac:spMkLst>
            <pc:docMk/>
            <pc:sldMk cId="1917764453" sldId="300"/>
            <ac:spMk id="9" creationId="{AEE96E5C-90A0-4096-A7BB-A9AE86F80FB2}"/>
          </ac:spMkLst>
        </pc:spChg>
      </pc:sldChg>
      <pc:sldChg chg="modSp mod">
        <pc:chgData name="Roseberry, Christen - Division of Assessment and Accountability Support" userId="64f073a6-c0e0-4356-b5dd-074214d6d82f" providerId="ADAL" clId="{73383894-DC64-4729-B918-91C7984222F8}" dt="2023-07-24T16:58:49.222" v="18" actId="20577"/>
        <pc:sldMkLst>
          <pc:docMk/>
          <pc:sldMk cId="923514106" sldId="301"/>
        </pc:sldMkLst>
        <pc:spChg chg="mod">
          <ac:chgData name="Roseberry, Christen - Division of Assessment and Accountability Support" userId="64f073a6-c0e0-4356-b5dd-074214d6d82f" providerId="ADAL" clId="{73383894-DC64-4729-B918-91C7984222F8}" dt="2023-07-24T16:58:49.222" v="18" actId="20577"/>
          <ac:spMkLst>
            <pc:docMk/>
            <pc:sldMk cId="923514106" sldId="301"/>
            <ac:spMk id="6" creationId="{C5081B78-361E-4B86-90E8-64D8DBD5F45E}"/>
          </ac:spMkLst>
        </pc:spChg>
      </pc:sldChg>
      <pc:sldChg chg="modSp mod">
        <pc:chgData name="Roseberry, Christen - Division of Assessment and Accountability Support" userId="64f073a6-c0e0-4356-b5dd-074214d6d82f" providerId="ADAL" clId="{73383894-DC64-4729-B918-91C7984222F8}" dt="2023-07-24T16:58:56.363" v="19" actId="20577"/>
        <pc:sldMkLst>
          <pc:docMk/>
          <pc:sldMk cId="1754771336" sldId="302"/>
        </pc:sldMkLst>
        <pc:spChg chg="mod">
          <ac:chgData name="Roseberry, Christen - Division of Assessment and Accountability Support" userId="64f073a6-c0e0-4356-b5dd-074214d6d82f" providerId="ADAL" clId="{73383894-DC64-4729-B918-91C7984222F8}" dt="2023-07-24T16:58:56.363" v="19" actId="20577"/>
          <ac:spMkLst>
            <pc:docMk/>
            <pc:sldMk cId="1754771336" sldId="302"/>
            <ac:spMk id="6" creationId="{EBBBD02C-4205-4ECE-86C5-AFBA2029B2CC}"/>
          </ac:spMkLst>
        </pc:spChg>
      </pc:sldChg>
      <pc:sldChg chg="modSp mod">
        <pc:chgData name="Roseberry, Christen - Division of Assessment and Accountability Support" userId="64f073a6-c0e0-4356-b5dd-074214d6d82f" providerId="ADAL" clId="{73383894-DC64-4729-B918-91C7984222F8}" dt="2023-07-24T16:59:01.464" v="20" actId="20577"/>
        <pc:sldMkLst>
          <pc:docMk/>
          <pc:sldMk cId="3634005721" sldId="303"/>
        </pc:sldMkLst>
        <pc:spChg chg="mod">
          <ac:chgData name="Roseberry, Christen - Division of Assessment and Accountability Support" userId="64f073a6-c0e0-4356-b5dd-074214d6d82f" providerId="ADAL" clId="{73383894-DC64-4729-B918-91C7984222F8}" dt="2023-07-24T16:59:01.464" v="20" actId="20577"/>
          <ac:spMkLst>
            <pc:docMk/>
            <pc:sldMk cId="3634005721" sldId="303"/>
            <ac:spMk id="5" creationId="{9235B33F-5297-415D-B673-A1B21285285F}"/>
          </ac:spMkLst>
        </pc:spChg>
      </pc:sldChg>
      <pc:sldChg chg="modSp mod">
        <pc:chgData name="Roseberry, Christen - Division of Assessment and Accountability Support" userId="64f073a6-c0e0-4356-b5dd-074214d6d82f" providerId="ADAL" clId="{73383894-DC64-4729-B918-91C7984222F8}" dt="2023-07-24T16:59:14.544" v="21" actId="20577"/>
        <pc:sldMkLst>
          <pc:docMk/>
          <pc:sldMk cId="2623306821" sldId="304"/>
        </pc:sldMkLst>
        <pc:spChg chg="mod">
          <ac:chgData name="Roseberry, Christen - Division of Assessment and Accountability Support" userId="64f073a6-c0e0-4356-b5dd-074214d6d82f" providerId="ADAL" clId="{73383894-DC64-4729-B918-91C7984222F8}" dt="2023-07-24T16:59:14.544" v="21" actId="20577"/>
          <ac:spMkLst>
            <pc:docMk/>
            <pc:sldMk cId="2623306821" sldId="304"/>
            <ac:spMk id="6" creationId="{0EF0A59D-6816-42A5-9275-EB4B34042D0C}"/>
          </ac:spMkLst>
        </pc:spChg>
      </pc:sldChg>
      <pc:sldChg chg="modSp mod">
        <pc:chgData name="Roseberry, Christen - Division of Assessment and Accountability Support" userId="64f073a6-c0e0-4356-b5dd-074214d6d82f" providerId="ADAL" clId="{73383894-DC64-4729-B918-91C7984222F8}" dt="2023-07-24T16:59:20.589" v="22" actId="20577"/>
        <pc:sldMkLst>
          <pc:docMk/>
          <pc:sldMk cId="190521625" sldId="305"/>
        </pc:sldMkLst>
        <pc:spChg chg="mod">
          <ac:chgData name="Roseberry, Christen - Division of Assessment and Accountability Support" userId="64f073a6-c0e0-4356-b5dd-074214d6d82f" providerId="ADAL" clId="{73383894-DC64-4729-B918-91C7984222F8}" dt="2023-07-24T16:59:20.589" v="22" actId="20577"/>
          <ac:spMkLst>
            <pc:docMk/>
            <pc:sldMk cId="190521625" sldId="305"/>
            <ac:spMk id="6" creationId="{93802A4D-43F0-46B3-A230-37AA4ABF16E4}"/>
          </ac:spMkLst>
        </pc:spChg>
      </pc:sldChg>
      <pc:sldChg chg="modSp mod">
        <pc:chgData name="Roseberry, Christen - Division of Assessment and Accountability Support" userId="64f073a6-c0e0-4356-b5dd-074214d6d82f" providerId="ADAL" clId="{73383894-DC64-4729-B918-91C7984222F8}" dt="2023-07-24T16:59:34.232" v="27" actId="20577"/>
        <pc:sldMkLst>
          <pc:docMk/>
          <pc:sldMk cId="2561593927" sldId="306"/>
        </pc:sldMkLst>
        <pc:spChg chg="mod">
          <ac:chgData name="Roseberry, Christen - Division of Assessment and Accountability Support" userId="64f073a6-c0e0-4356-b5dd-074214d6d82f" providerId="ADAL" clId="{73383894-DC64-4729-B918-91C7984222F8}" dt="2023-07-24T16:59:34.232" v="27" actId="20577"/>
          <ac:spMkLst>
            <pc:docMk/>
            <pc:sldMk cId="2561593927" sldId="306"/>
            <ac:spMk id="5" creationId="{050624C3-5299-4F0F-8D76-F7B71EC93B51}"/>
          </ac:spMkLst>
        </pc:spChg>
      </pc:sldChg>
      <pc:sldChg chg="modSp mod">
        <pc:chgData name="Roseberry, Christen - Division of Assessment and Accountability Support" userId="64f073a6-c0e0-4356-b5dd-074214d6d82f" providerId="ADAL" clId="{73383894-DC64-4729-B918-91C7984222F8}" dt="2023-07-24T16:59:28.008" v="25" actId="20577"/>
        <pc:sldMkLst>
          <pc:docMk/>
          <pc:sldMk cId="1787589757" sldId="362"/>
        </pc:sldMkLst>
        <pc:spChg chg="mod">
          <ac:chgData name="Roseberry, Christen - Division of Assessment and Accountability Support" userId="64f073a6-c0e0-4356-b5dd-074214d6d82f" providerId="ADAL" clId="{73383894-DC64-4729-B918-91C7984222F8}" dt="2023-07-24T16:59:28.008" v="25" actId="20577"/>
          <ac:spMkLst>
            <pc:docMk/>
            <pc:sldMk cId="1787589757" sldId="362"/>
            <ac:spMk id="7" creationId="{25493BB6-13FA-4CFD-88CC-C6319878A33B}"/>
          </ac:spMkLst>
        </pc:spChg>
      </pc:sldChg>
      <pc:sldChg chg="modSp mod">
        <pc:chgData name="Roseberry, Christen - Division of Assessment and Accountability Support" userId="64f073a6-c0e0-4356-b5dd-074214d6d82f" providerId="ADAL" clId="{73383894-DC64-4729-B918-91C7984222F8}" dt="2023-07-24T16:59:38.772" v="29" actId="20577"/>
        <pc:sldMkLst>
          <pc:docMk/>
          <pc:sldMk cId="2715380956" sldId="363"/>
        </pc:sldMkLst>
        <pc:spChg chg="mod">
          <ac:chgData name="Roseberry, Christen - Division of Assessment and Accountability Support" userId="64f073a6-c0e0-4356-b5dd-074214d6d82f" providerId="ADAL" clId="{73383894-DC64-4729-B918-91C7984222F8}" dt="2023-07-24T16:59:38.772" v="29" actId="20577"/>
          <ac:spMkLst>
            <pc:docMk/>
            <pc:sldMk cId="2715380956" sldId="363"/>
            <ac:spMk id="6" creationId="{1B879D34-CB9C-4FB6-9BC6-B2F7BC9A845F}"/>
          </ac:spMkLst>
        </pc:spChg>
      </pc:sldChg>
      <pc:sldChg chg="modSp mod modNotesTx">
        <pc:chgData name="Roseberry, Christen - Division of Assessment and Accountability Support" userId="64f073a6-c0e0-4356-b5dd-074214d6d82f" providerId="ADAL" clId="{73383894-DC64-4729-B918-91C7984222F8}" dt="2023-07-24T17:00:04.147" v="31" actId="20577"/>
        <pc:sldMkLst>
          <pc:docMk/>
          <pc:sldMk cId="2064220523" sldId="364"/>
        </pc:sldMkLst>
        <pc:spChg chg="mod">
          <ac:chgData name="Roseberry, Christen - Division of Assessment and Accountability Support" userId="64f073a6-c0e0-4356-b5dd-074214d6d82f" providerId="ADAL" clId="{73383894-DC64-4729-B918-91C7984222F8}" dt="2023-07-24T17:00:04.147" v="31" actId="20577"/>
          <ac:spMkLst>
            <pc:docMk/>
            <pc:sldMk cId="2064220523" sldId="364"/>
            <ac:spMk id="6" creationId="{9C381F6D-F809-4817-A2EE-E7F9BCFEB93E}"/>
          </ac:spMkLst>
        </pc:spChg>
      </pc:sldChg>
    </pc:docChg>
  </pc:docChgLst>
  <pc:docChgLst>
    <pc:chgData name="Roseberry, Christen - Division of Assessment and Accountability Support" userId="64f073a6-c0e0-4356-b5dd-074214d6d82f" providerId="ADAL" clId="{372CE14D-EF0D-4CFA-AD8E-718D4B9ECCED}"/>
    <pc:docChg chg="addSld delSld modSld">
      <pc:chgData name="Roseberry, Christen - Division of Assessment and Accountability Support" userId="64f073a6-c0e0-4356-b5dd-074214d6d82f" providerId="ADAL" clId="{372CE14D-EF0D-4CFA-AD8E-718D4B9ECCED}" dt="2023-08-01T13:43:08.906" v="35" actId="20577"/>
      <pc:docMkLst>
        <pc:docMk/>
      </pc:docMkLst>
      <pc:sldChg chg="addSp modSp mod modNotesTx">
        <pc:chgData name="Roseberry, Christen - Division of Assessment and Accountability Support" userId="64f073a6-c0e0-4356-b5dd-074214d6d82f" providerId="ADAL" clId="{372CE14D-EF0D-4CFA-AD8E-718D4B9ECCED}" dt="2023-07-25T19:00:15.191" v="28" actId="20577"/>
        <pc:sldMkLst>
          <pc:docMk/>
          <pc:sldMk cId="505087787" sldId="280"/>
        </pc:sldMkLst>
        <pc:spChg chg="add mod">
          <ac:chgData name="Roseberry, Christen - Division of Assessment and Accountability Support" userId="64f073a6-c0e0-4356-b5dd-074214d6d82f" providerId="ADAL" clId="{372CE14D-EF0D-4CFA-AD8E-718D4B9ECCED}" dt="2023-07-25T19:00:15.191" v="28" actId="20577"/>
          <ac:spMkLst>
            <pc:docMk/>
            <pc:sldMk cId="505087787" sldId="280"/>
            <ac:spMk id="2" creationId="{4E360411-E2FA-75D5-0085-32ADCC494D93}"/>
          </ac:spMkLst>
        </pc:spChg>
        <pc:graphicFrameChg chg="mod">
          <ac:chgData name="Roseberry, Christen - Division of Assessment and Accountability Support" userId="64f073a6-c0e0-4356-b5dd-074214d6d82f" providerId="ADAL" clId="{372CE14D-EF0D-4CFA-AD8E-718D4B9ECCED}" dt="2023-07-25T18:57:00.557" v="1" actId="113"/>
          <ac:graphicFrameMkLst>
            <pc:docMk/>
            <pc:sldMk cId="505087787" sldId="280"/>
            <ac:graphicFrameMk id="9" creationId="{8AE82262-5261-B949-8E1E-6B70CF701569}"/>
          </ac:graphicFrameMkLst>
        </pc:graphicFrameChg>
      </pc:sldChg>
      <pc:sldChg chg="modSp mod">
        <pc:chgData name="Roseberry, Christen - Division of Assessment and Accountability Support" userId="64f073a6-c0e0-4356-b5dd-074214d6d82f" providerId="ADAL" clId="{372CE14D-EF0D-4CFA-AD8E-718D4B9ECCED}" dt="2023-08-01T13:43:08.906" v="35" actId="20577"/>
        <pc:sldMkLst>
          <pc:docMk/>
          <pc:sldMk cId="3348022959" sldId="285"/>
        </pc:sldMkLst>
        <pc:spChg chg="mod">
          <ac:chgData name="Roseberry, Christen - Division of Assessment and Accountability Support" userId="64f073a6-c0e0-4356-b5dd-074214d6d82f" providerId="ADAL" clId="{372CE14D-EF0D-4CFA-AD8E-718D4B9ECCED}" dt="2023-08-01T13:43:08.906" v="35" actId="20577"/>
          <ac:spMkLst>
            <pc:docMk/>
            <pc:sldMk cId="3348022959" sldId="285"/>
            <ac:spMk id="2" creationId="{DE63ED0D-7947-4717-ABB9-9630A51AD083}"/>
          </ac:spMkLst>
        </pc:spChg>
      </pc:sldChg>
      <pc:sldChg chg="modSp mod delCm">
        <pc:chgData name="Roseberry, Christen - Division of Assessment and Accountability Support" userId="64f073a6-c0e0-4356-b5dd-074214d6d82f" providerId="ADAL" clId="{372CE14D-EF0D-4CFA-AD8E-718D4B9ECCED}" dt="2023-07-26T11:48:02.995" v="33" actId="20577"/>
        <pc:sldMkLst>
          <pc:docMk/>
          <pc:sldMk cId="3634005721" sldId="303"/>
        </pc:sldMkLst>
        <pc:spChg chg="mod">
          <ac:chgData name="Roseberry, Christen - Division of Assessment and Accountability Support" userId="64f073a6-c0e0-4356-b5dd-074214d6d82f" providerId="ADAL" clId="{372CE14D-EF0D-4CFA-AD8E-718D4B9ECCED}" dt="2023-07-26T11:48:02.995" v="33" actId="20577"/>
          <ac:spMkLst>
            <pc:docMk/>
            <pc:sldMk cId="3634005721" sldId="303"/>
            <ac:spMk id="3" creationId="{4E52CDFE-A1DF-4B60-856B-BDC1B6C202F3}"/>
          </ac:spMkLst>
        </pc:spChg>
        <pc:extLst>
          <p:ext xmlns:p="http://schemas.openxmlformats.org/presentationml/2006/main" uri="{D6D511B9-2390-475A-947B-AFAB55BFBCF1}">
            <pc226:cmChg xmlns:pc226="http://schemas.microsoft.com/office/powerpoint/2022/06/main/command" chg="del">
              <pc226:chgData name="Roseberry, Christen - Division of Assessment and Accountability Support" userId="64f073a6-c0e0-4356-b5dd-074214d6d82f" providerId="ADAL" clId="{372CE14D-EF0D-4CFA-AD8E-718D4B9ECCED}" dt="2023-07-26T11:47:59.220" v="31"/>
              <pc2:cmMkLst xmlns:pc2="http://schemas.microsoft.com/office/powerpoint/2019/9/main/command">
                <pc:docMk/>
                <pc:sldMk cId="3634005721" sldId="303"/>
                <pc2:cmMk id="{8C5ECA28-3105-437D-A19F-0AC404DF9177}"/>
              </pc2:cmMkLst>
            </pc226:cmChg>
          </p:ext>
        </pc:extLst>
      </pc:sldChg>
      <pc:sldChg chg="modSp mod modNotesTx">
        <pc:chgData name="Roseberry, Christen - Division of Assessment and Accountability Support" userId="64f073a6-c0e0-4356-b5dd-074214d6d82f" providerId="ADAL" clId="{372CE14D-EF0D-4CFA-AD8E-718D4B9ECCED}" dt="2023-07-25T19:00:19.300" v="30" actId="20577"/>
        <pc:sldMkLst>
          <pc:docMk/>
          <pc:sldMk cId="2064220523" sldId="364"/>
        </pc:sldMkLst>
        <pc:spChg chg="mod">
          <ac:chgData name="Roseberry, Christen - Division of Assessment and Accountability Support" userId="64f073a6-c0e0-4356-b5dd-074214d6d82f" providerId="ADAL" clId="{372CE14D-EF0D-4CFA-AD8E-718D4B9ECCED}" dt="2023-07-25T19:00:19.300" v="30" actId="20577"/>
          <ac:spMkLst>
            <pc:docMk/>
            <pc:sldMk cId="2064220523" sldId="364"/>
            <ac:spMk id="6" creationId="{9C381F6D-F809-4817-A2EE-E7F9BCFEB93E}"/>
          </ac:spMkLst>
        </pc:spChg>
      </pc:sldChg>
      <pc:sldChg chg="add del">
        <pc:chgData name="Roseberry, Christen - Division of Assessment and Accountability Support" userId="64f073a6-c0e0-4356-b5dd-074214d6d82f" providerId="ADAL" clId="{372CE14D-EF0D-4CFA-AD8E-718D4B9ECCED}" dt="2023-07-25T18:59:57.336" v="25"/>
        <pc:sldMkLst>
          <pc:docMk/>
          <pc:sldMk cId="38837789" sldId="365"/>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6.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s>
</file>

<file path=ppt/diagrams/_rels/data7.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s>
</file>

<file path=ppt/diagrams/_rels/drawing7.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D1CAA4-FA2C-4144-BF99-92932878E49B}" type="doc">
      <dgm:prSet loTypeId="urn:microsoft.com/office/officeart/2005/8/layout/vList6" loCatId="process" qsTypeId="urn:microsoft.com/office/officeart/2005/8/quickstyle/3d2" qsCatId="3D" csTypeId="urn:microsoft.com/office/officeart/2005/8/colors/accent1_3" csCatId="accent1" phldr="1"/>
      <dgm:spPr/>
    </dgm:pt>
    <dgm:pt modelId="{CC433659-487E-4263-AB55-56C363095E40}">
      <dgm:prSet phldrT="[Text]" custT="1"/>
      <dgm:spPr>
        <a:solidFill>
          <a:srgbClr val="057780"/>
        </a:solidFill>
      </dgm:spPr>
      <dgm:t>
        <a:bodyPr/>
        <a:lstStyle/>
        <a:p>
          <a:pPr rtl="0"/>
          <a:r>
            <a:rPr lang="en-US" sz="2000">
              <a:solidFill>
                <a:schemeClr val="bg1"/>
              </a:solidFill>
              <a:latin typeface="+mn-lt"/>
            </a:rPr>
            <a:t>Are allowed on all sections of the state-required content assessments </a:t>
          </a:r>
          <a:r>
            <a:rPr lang="en-US" sz="2000" baseline="-25000">
              <a:solidFill>
                <a:schemeClr val="bg1"/>
              </a:solidFill>
              <a:latin typeface="+mn-lt"/>
            </a:rPr>
            <a:t>p.11, p.22</a:t>
          </a:r>
          <a:r>
            <a:rPr lang="en-US" sz="2000" baseline="-25000">
              <a:solidFill>
                <a:schemeClr val="bg1"/>
              </a:solidFill>
              <a:latin typeface="Franklin Gothic Medium" panose="020B0603020102020204"/>
            </a:rPr>
            <a:t> </a:t>
          </a:r>
          <a:endParaRPr lang="en-US" sz="2000">
            <a:solidFill>
              <a:schemeClr val="bg1"/>
            </a:solidFill>
          </a:endParaRPr>
        </a:p>
      </dgm:t>
    </dgm:pt>
    <dgm:pt modelId="{674ABF57-67D1-4391-9D79-4A4BB65BE179}" type="parTrans" cxnId="{22502508-993E-4B4B-A27C-E34DA545B842}">
      <dgm:prSet/>
      <dgm:spPr/>
      <dgm:t>
        <a:bodyPr/>
        <a:lstStyle/>
        <a:p>
          <a:endParaRPr lang="en-US" sz="2000"/>
        </a:p>
      </dgm:t>
    </dgm:pt>
    <dgm:pt modelId="{8807522E-7479-4C79-A05E-2B27B62A4B3F}" type="sibTrans" cxnId="{22502508-993E-4B4B-A27C-E34DA545B842}">
      <dgm:prSet/>
      <dgm:spPr/>
      <dgm:t>
        <a:bodyPr/>
        <a:lstStyle/>
        <a:p>
          <a:endParaRPr lang="en-US" sz="2000"/>
        </a:p>
      </dgm:t>
    </dgm:pt>
    <dgm:pt modelId="{42670B7D-B84F-431F-AF58-723A076DAAF1}">
      <dgm:prSet phldrT="[Text]" custT="1"/>
      <dgm:spPr>
        <a:solidFill>
          <a:srgbClr val="057780"/>
        </a:solidFill>
      </dgm:spPr>
      <dgm:t>
        <a:bodyPr/>
        <a:lstStyle/>
        <a:p>
          <a:pPr rtl="0"/>
          <a:r>
            <a:rPr lang="en-US" sz="2000">
              <a:solidFill>
                <a:schemeClr val="bg1"/>
              </a:solidFill>
              <a:latin typeface="+mn-lt"/>
            </a:rPr>
            <a:t>Documentation of a disability’s impact on mathematics calculation/reasoning </a:t>
          </a:r>
          <a:r>
            <a:rPr lang="en-US" sz="2000" baseline="-25000">
              <a:solidFill>
                <a:schemeClr val="bg1"/>
              </a:solidFill>
              <a:latin typeface="+mn-lt"/>
            </a:rPr>
            <a:t>p.11, p.22, p.28</a:t>
          </a:r>
          <a:r>
            <a:rPr lang="en-US" sz="2000" baseline="-25000">
              <a:solidFill>
                <a:schemeClr val="bg1"/>
              </a:solidFill>
              <a:latin typeface="Franklin Gothic Medium" panose="020B0603020102020204"/>
            </a:rPr>
            <a:t> </a:t>
          </a:r>
          <a:endParaRPr lang="en-US" sz="2000">
            <a:solidFill>
              <a:schemeClr val="bg1"/>
            </a:solidFill>
          </a:endParaRPr>
        </a:p>
      </dgm:t>
    </dgm:pt>
    <dgm:pt modelId="{B51B248B-916D-4742-8B09-40997CD8C00C}" type="parTrans" cxnId="{2A6BF58B-972B-4DB8-ADC0-75D52C5BEBB9}">
      <dgm:prSet/>
      <dgm:spPr/>
      <dgm:t>
        <a:bodyPr/>
        <a:lstStyle/>
        <a:p>
          <a:endParaRPr lang="en-US" sz="2000"/>
        </a:p>
      </dgm:t>
    </dgm:pt>
    <dgm:pt modelId="{6C31ED2F-4CC4-40E9-BD4D-D48FC7D1F478}" type="sibTrans" cxnId="{2A6BF58B-972B-4DB8-ADC0-75D52C5BEBB9}">
      <dgm:prSet/>
      <dgm:spPr/>
      <dgm:t>
        <a:bodyPr/>
        <a:lstStyle/>
        <a:p>
          <a:endParaRPr lang="en-US" sz="2000"/>
        </a:p>
      </dgm:t>
    </dgm:pt>
    <dgm:pt modelId="{7CEA596C-58FF-4D51-8173-CBF3123DADD2}">
      <dgm:prSet phldrT="[Text]" custT="1"/>
      <dgm:spPr>
        <a:solidFill>
          <a:srgbClr val="057780"/>
        </a:solidFill>
      </dgm:spPr>
      <dgm:t>
        <a:bodyPr/>
        <a:lstStyle/>
        <a:p>
          <a:pPr rtl="0"/>
          <a:r>
            <a:rPr lang="en-US" sz="2000">
              <a:solidFill>
                <a:schemeClr val="bg1"/>
              </a:solidFill>
              <a:latin typeface="+mn-lt"/>
            </a:rPr>
            <a:t>Not a replacement for mathematics instruction  </a:t>
          </a:r>
          <a:r>
            <a:rPr lang="en-US" sz="2000" baseline="-25000">
              <a:solidFill>
                <a:schemeClr val="bg1"/>
              </a:solidFill>
              <a:latin typeface="+mn-lt"/>
            </a:rPr>
            <a:t>p.11, p.22, p.28</a:t>
          </a:r>
          <a:endParaRPr lang="en-US" sz="2000">
            <a:solidFill>
              <a:schemeClr val="bg1"/>
            </a:solidFill>
            <a:latin typeface="+mn-lt"/>
          </a:endParaRPr>
        </a:p>
      </dgm:t>
    </dgm:pt>
    <dgm:pt modelId="{19E886C5-94E0-426B-9888-ACC324BC0D2C}" type="parTrans" cxnId="{44F6CDF9-64E8-46C5-9900-CB006DC23333}">
      <dgm:prSet/>
      <dgm:spPr/>
      <dgm:t>
        <a:bodyPr/>
        <a:lstStyle/>
        <a:p>
          <a:endParaRPr lang="en-US" sz="2000"/>
        </a:p>
      </dgm:t>
    </dgm:pt>
    <dgm:pt modelId="{2A4B6932-1218-459B-8EB0-1179756F5C4B}" type="sibTrans" cxnId="{44F6CDF9-64E8-46C5-9900-CB006DC23333}">
      <dgm:prSet/>
      <dgm:spPr/>
      <dgm:t>
        <a:bodyPr/>
        <a:lstStyle/>
        <a:p>
          <a:endParaRPr lang="en-US" sz="2000"/>
        </a:p>
      </dgm:t>
    </dgm:pt>
    <dgm:pt modelId="{4EF990FB-835B-4A65-8110-816933507297}" type="pres">
      <dgm:prSet presAssocID="{F6D1CAA4-FA2C-4144-BF99-92932878E49B}" presName="Name0" presStyleCnt="0">
        <dgm:presLayoutVars>
          <dgm:dir/>
          <dgm:animLvl val="lvl"/>
          <dgm:resizeHandles/>
        </dgm:presLayoutVars>
      </dgm:prSet>
      <dgm:spPr/>
    </dgm:pt>
    <dgm:pt modelId="{D2C2A553-76D4-4540-9922-9003458172A6}" type="pres">
      <dgm:prSet presAssocID="{CC433659-487E-4263-AB55-56C363095E40}" presName="linNode" presStyleCnt="0"/>
      <dgm:spPr/>
    </dgm:pt>
    <dgm:pt modelId="{2862467B-5618-40CC-B334-95B64C8F54E9}" type="pres">
      <dgm:prSet presAssocID="{CC433659-487E-4263-AB55-56C363095E40}" presName="parentShp" presStyleLbl="node1" presStyleIdx="0" presStyleCnt="3" custLinFactNeighborY="-3603">
        <dgm:presLayoutVars>
          <dgm:bulletEnabled val="1"/>
        </dgm:presLayoutVars>
      </dgm:prSet>
      <dgm:spPr/>
    </dgm:pt>
    <dgm:pt modelId="{75671404-5510-4F19-8815-7077E7F46CFB}" type="pres">
      <dgm:prSet presAssocID="{CC433659-487E-4263-AB55-56C363095E40}" presName="childShp" presStyleLbl="bgAccFollowNode1" presStyleIdx="0" presStyleCnt="3" custLinFactNeighborX="1246" custLinFactNeighborY="-9753">
        <dgm:presLayoutVars>
          <dgm:bulletEnabled val="1"/>
        </dgm:presLayoutVars>
      </dgm:prSet>
      <dgm:spPr>
        <a:solidFill>
          <a:srgbClr val="C7DEDF">
            <a:alpha val="90000"/>
          </a:srgbClr>
        </a:solidFill>
      </dgm:spPr>
    </dgm:pt>
    <dgm:pt modelId="{BD592ABC-FA92-46C7-811A-0DB1469254BE}" type="pres">
      <dgm:prSet presAssocID="{8807522E-7479-4C79-A05E-2B27B62A4B3F}" presName="spacing" presStyleCnt="0"/>
      <dgm:spPr/>
    </dgm:pt>
    <dgm:pt modelId="{5CD526F4-D40A-44A4-8A63-DB1BEE3C8B9A}" type="pres">
      <dgm:prSet presAssocID="{42670B7D-B84F-431F-AF58-723A076DAAF1}" presName="linNode" presStyleCnt="0"/>
      <dgm:spPr/>
    </dgm:pt>
    <dgm:pt modelId="{275FA901-C0FE-44E0-AA6C-2844B3EDEA7E}" type="pres">
      <dgm:prSet presAssocID="{42670B7D-B84F-431F-AF58-723A076DAAF1}" presName="parentShp" presStyleLbl="node1" presStyleIdx="1" presStyleCnt="3">
        <dgm:presLayoutVars>
          <dgm:bulletEnabled val="1"/>
        </dgm:presLayoutVars>
      </dgm:prSet>
      <dgm:spPr/>
    </dgm:pt>
    <dgm:pt modelId="{16EE4636-DE4B-440D-872C-7FCA56F79B3C}" type="pres">
      <dgm:prSet presAssocID="{42670B7D-B84F-431F-AF58-723A076DAAF1}" presName="childShp" presStyleLbl="bgAccFollowNode1" presStyleIdx="1" presStyleCnt="3">
        <dgm:presLayoutVars>
          <dgm:bulletEnabled val="1"/>
        </dgm:presLayoutVars>
      </dgm:prSet>
      <dgm:spPr>
        <a:solidFill>
          <a:srgbClr val="C7DEDF">
            <a:alpha val="90000"/>
          </a:srgbClr>
        </a:solidFill>
      </dgm:spPr>
    </dgm:pt>
    <dgm:pt modelId="{BC97FD29-E4C9-45E8-852E-6BDF88A9678A}" type="pres">
      <dgm:prSet presAssocID="{6C31ED2F-4CC4-40E9-BD4D-D48FC7D1F478}" presName="spacing" presStyleCnt="0"/>
      <dgm:spPr/>
    </dgm:pt>
    <dgm:pt modelId="{4C2C2749-2233-499F-8CAE-7A9C9B524A71}" type="pres">
      <dgm:prSet presAssocID="{7CEA596C-58FF-4D51-8173-CBF3123DADD2}" presName="linNode" presStyleCnt="0"/>
      <dgm:spPr/>
    </dgm:pt>
    <dgm:pt modelId="{BE51E04A-033F-4B35-8445-939CB2AC2D87}" type="pres">
      <dgm:prSet presAssocID="{7CEA596C-58FF-4D51-8173-CBF3123DADD2}" presName="parentShp" presStyleLbl="node1" presStyleIdx="2" presStyleCnt="3">
        <dgm:presLayoutVars>
          <dgm:bulletEnabled val="1"/>
        </dgm:presLayoutVars>
      </dgm:prSet>
      <dgm:spPr/>
    </dgm:pt>
    <dgm:pt modelId="{60D30435-2B3C-4519-B472-830F9D6E713A}" type="pres">
      <dgm:prSet presAssocID="{7CEA596C-58FF-4D51-8173-CBF3123DADD2}" presName="childShp" presStyleLbl="bgAccFollowNode1" presStyleIdx="2" presStyleCnt="3">
        <dgm:presLayoutVars>
          <dgm:bulletEnabled val="1"/>
        </dgm:presLayoutVars>
      </dgm:prSet>
      <dgm:spPr>
        <a:solidFill>
          <a:srgbClr val="C7DEDF">
            <a:alpha val="90000"/>
          </a:srgbClr>
        </a:solidFill>
      </dgm:spPr>
    </dgm:pt>
  </dgm:ptLst>
  <dgm:cxnLst>
    <dgm:cxn modelId="{22502508-993E-4B4B-A27C-E34DA545B842}" srcId="{F6D1CAA4-FA2C-4144-BF99-92932878E49B}" destId="{CC433659-487E-4263-AB55-56C363095E40}" srcOrd="0" destOrd="0" parTransId="{674ABF57-67D1-4391-9D79-4A4BB65BE179}" sibTransId="{8807522E-7479-4C79-A05E-2B27B62A4B3F}"/>
    <dgm:cxn modelId="{0306DC0E-20D3-484F-A83C-279C5858B812}" type="presOf" srcId="{CC433659-487E-4263-AB55-56C363095E40}" destId="{2862467B-5618-40CC-B334-95B64C8F54E9}" srcOrd="0" destOrd="0" presId="urn:microsoft.com/office/officeart/2005/8/layout/vList6"/>
    <dgm:cxn modelId="{6961E961-44CF-40EC-8F6E-A1B5AED3CD06}" type="presOf" srcId="{F6D1CAA4-FA2C-4144-BF99-92932878E49B}" destId="{4EF990FB-835B-4A65-8110-816933507297}" srcOrd="0" destOrd="0" presId="urn:microsoft.com/office/officeart/2005/8/layout/vList6"/>
    <dgm:cxn modelId="{2A6BF58B-972B-4DB8-ADC0-75D52C5BEBB9}" srcId="{F6D1CAA4-FA2C-4144-BF99-92932878E49B}" destId="{42670B7D-B84F-431F-AF58-723A076DAAF1}" srcOrd="1" destOrd="0" parTransId="{B51B248B-916D-4742-8B09-40997CD8C00C}" sibTransId="{6C31ED2F-4CC4-40E9-BD4D-D48FC7D1F478}"/>
    <dgm:cxn modelId="{7E8739A0-C1C8-4E11-BF08-3663F701B6F1}" type="presOf" srcId="{42670B7D-B84F-431F-AF58-723A076DAAF1}" destId="{275FA901-C0FE-44E0-AA6C-2844B3EDEA7E}" srcOrd="0" destOrd="0" presId="urn:microsoft.com/office/officeart/2005/8/layout/vList6"/>
    <dgm:cxn modelId="{F55D3FE1-86EE-4DA5-B2EF-25763D28EE02}" type="presOf" srcId="{7CEA596C-58FF-4D51-8173-CBF3123DADD2}" destId="{BE51E04A-033F-4B35-8445-939CB2AC2D87}" srcOrd="0" destOrd="0" presId="urn:microsoft.com/office/officeart/2005/8/layout/vList6"/>
    <dgm:cxn modelId="{44F6CDF9-64E8-46C5-9900-CB006DC23333}" srcId="{F6D1CAA4-FA2C-4144-BF99-92932878E49B}" destId="{7CEA596C-58FF-4D51-8173-CBF3123DADD2}" srcOrd="2" destOrd="0" parTransId="{19E886C5-94E0-426B-9888-ACC324BC0D2C}" sibTransId="{2A4B6932-1218-459B-8EB0-1179756F5C4B}"/>
    <dgm:cxn modelId="{C38DA5D5-59E2-4B7C-B561-A156F0744681}" type="presParOf" srcId="{4EF990FB-835B-4A65-8110-816933507297}" destId="{D2C2A553-76D4-4540-9922-9003458172A6}" srcOrd="0" destOrd="0" presId="urn:microsoft.com/office/officeart/2005/8/layout/vList6"/>
    <dgm:cxn modelId="{C315D342-FD6D-419B-8171-14E82AFFE473}" type="presParOf" srcId="{D2C2A553-76D4-4540-9922-9003458172A6}" destId="{2862467B-5618-40CC-B334-95B64C8F54E9}" srcOrd="0" destOrd="0" presId="urn:microsoft.com/office/officeart/2005/8/layout/vList6"/>
    <dgm:cxn modelId="{A356B83A-130F-40B8-A15A-91AD9BC7267A}" type="presParOf" srcId="{D2C2A553-76D4-4540-9922-9003458172A6}" destId="{75671404-5510-4F19-8815-7077E7F46CFB}" srcOrd="1" destOrd="0" presId="urn:microsoft.com/office/officeart/2005/8/layout/vList6"/>
    <dgm:cxn modelId="{B4417447-B7CD-40F3-AFC8-0EDD33DE4ED2}" type="presParOf" srcId="{4EF990FB-835B-4A65-8110-816933507297}" destId="{BD592ABC-FA92-46C7-811A-0DB1469254BE}" srcOrd="1" destOrd="0" presId="urn:microsoft.com/office/officeart/2005/8/layout/vList6"/>
    <dgm:cxn modelId="{916ADF4D-ACF8-453F-89D1-F033476FAF5F}" type="presParOf" srcId="{4EF990FB-835B-4A65-8110-816933507297}" destId="{5CD526F4-D40A-44A4-8A63-DB1BEE3C8B9A}" srcOrd="2" destOrd="0" presId="urn:microsoft.com/office/officeart/2005/8/layout/vList6"/>
    <dgm:cxn modelId="{A7AA5C17-0B1A-4065-AF04-631147C95840}" type="presParOf" srcId="{5CD526F4-D40A-44A4-8A63-DB1BEE3C8B9A}" destId="{275FA901-C0FE-44E0-AA6C-2844B3EDEA7E}" srcOrd="0" destOrd="0" presId="urn:microsoft.com/office/officeart/2005/8/layout/vList6"/>
    <dgm:cxn modelId="{58093810-DE66-452B-98C7-3EAC5D579FA6}" type="presParOf" srcId="{5CD526F4-D40A-44A4-8A63-DB1BEE3C8B9A}" destId="{16EE4636-DE4B-440D-872C-7FCA56F79B3C}" srcOrd="1" destOrd="0" presId="urn:microsoft.com/office/officeart/2005/8/layout/vList6"/>
    <dgm:cxn modelId="{F2A7C338-20EC-49AB-A342-5644C2DEF932}" type="presParOf" srcId="{4EF990FB-835B-4A65-8110-816933507297}" destId="{BC97FD29-E4C9-45E8-852E-6BDF88A9678A}" srcOrd="3" destOrd="0" presId="urn:microsoft.com/office/officeart/2005/8/layout/vList6"/>
    <dgm:cxn modelId="{AD509B7A-73FA-428D-9637-7568224F5F61}" type="presParOf" srcId="{4EF990FB-835B-4A65-8110-816933507297}" destId="{4C2C2749-2233-499F-8CAE-7A9C9B524A71}" srcOrd="4" destOrd="0" presId="urn:microsoft.com/office/officeart/2005/8/layout/vList6"/>
    <dgm:cxn modelId="{E662EEF8-B246-41B6-BA9F-61311583374B}" type="presParOf" srcId="{4C2C2749-2233-499F-8CAE-7A9C9B524A71}" destId="{BE51E04A-033F-4B35-8445-939CB2AC2D87}" srcOrd="0" destOrd="0" presId="urn:microsoft.com/office/officeart/2005/8/layout/vList6"/>
    <dgm:cxn modelId="{839EA7CC-578C-4BEC-BC9B-E851365CFA2B}" type="presParOf" srcId="{4C2C2749-2233-499F-8CAE-7A9C9B524A71}" destId="{60D30435-2B3C-4519-B472-830F9D6E713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D36E4E-0A6B-4DCE-A8C9-3612133AA8EE}" type="doc">
      <dgm:prSet loTypeId="urn:microsoft.com/office/officeart/2011/layout/RadialPictureList" loCatId="picture" qsTypeId="urn:microsoft.com/office/officeart/2005/8/quickstyle/simple1" qsCatId="simple" csTypeId="urn:microsoft.com/office/officeart/2005/8/colors/accent0_3" csCatId="mainScheme" phldr="1"/>
      <dgm:spPr/>
      <dgm:t>
        <a:bodyPr/>
        <a:lstStyle/>
        <a:p>
          <a:endParaRPr lang="en-US"/>
        </a:p>
      </dgm:t>
    </dgm:pt>
    <dgm:pt modelId="{9EE555C7-804A-44F9-8A54-C45AA7490473}">
      <dgm:prSet phldrT="[Text]"/>
      <dgm:spPr/>
      <dgm:t>
        <a:bodyPr/>
        <a:lstStyle/>
        <a:p>
          <a:r>
            <a:rPr lang="en-US">
              <a:solidFill>
                <a:schemeClr val="bg1"/>
              </a:solidFill>
            </a:rPr>
            <a:t>Oral Native Language Support (PSP)</a:t>
          </a:r>
        </a:p>
      </dgm:t>
      <dgm:extLst>
        <a:ext uri="{E40237B7-FDA0-4F09-8148-C483321AD2D9}">
          <dgm14:cNvPr xmlns:dgm14="http://schemas.microsoft.com/office/drawing/2010/diagram" id="0" name="" title="Oral Native Language Support"/>
        </a:ext>
      </dgm:extLst>
    </dgm:pt>
    <dgm:pt modelId="{4D59F3FF-821A-46A0-96F5-5F46DCD3E02F}" type="parTrans" cxnId="{352F0B9E-BFFE-4587-A32B-A1034C12CE08}">
      <dgm:prSet/>
      <dgm:spPr/>
      <dgm:t>
        <a:bodyPr/>
        <a:lstStyle/>
        <a:p>
          <a:endParaRPr lang="en-US"/>
        </a:p>
      </dgm:t>
    </dgm:pt>
    <dgm:pt modelId="{CD86F6A8-41ED-4042-9164-296026CE735F}" type="sibTrans" cxnId="{352F0B9E-BFFE-4587-A32B-A1034C12CE08}">
      <dgm:prSet/>
      <dgm:spPr/>
      <dgm:t>
        <a:bodyPr/>
        <a:lstStyle/>
        <a:p>
          <a:endParaRPr lang="en-US"/>
        </a:p>
      </dgm:t>
    </dgm:pt>
    <dgm:pt modelId="{540FDDE9-71D4-49E5-9048-150546255B3D}">
      <dgm:prSet phldrT="[Text]"/>
      <dgm:spPr/>
      <dgm:t>
        <a:bodyPr/>
        <a:lstStyle/>
        <a:p>
          <a:r>
            <a:rPr lang="en-US">
              <a:solidFill>
                <a:schemeClr val="tx1"/>
              </a:solidFill>
            </a:rPr>
            <a:t>May range from specific vocabulary to rendering entire assessment into student’s native language </a:t>
          </a:r>
          <a:r>
            <a:rPr lang="en-US" baseline="-25000">
              <a:solidFill>
                <a:schemeClr val="tx1"/>
              </a:solidFill>
            </a:rPr>
            <a:t>p.18</a:t>
          </a:r>
        </a:p>
      </dgm:t>
      <dgm:extLst>
        <a:ext uri="{E40237B7-FDA0-4F09-8148-C483321AD2D9}">
          <dgm14:cNvPr xmlns:dgm14="http://schemas.microsoft.com/office/drawing/2010/diagram" id="0" name="" descr="Oral Native Language Support&#10;May range from specific vocabulary to rendering entire assessment into student’s native language p.19&#10;Includes directions and all parts of the test that the student needs translated  p.19&#10;Flexibility of administration schedule is allowed to meet the need of interpreters p.19&#10;" title="Oral Native Language Support"/>
        </a:ext>
      </dgm:extLst>
    </dgm:pt>
    <dgm:pt modelId="{9B85CED9-3FB8-4AAF-AFC8-B4C9A05FE8DE}" type="parTrans" cxnId="{8B678A28-0805-49F9-8AE6-C79259564DDC}">
      <dgm:prSet/>
      <dgm:spPr/>
      <dgm:t>
        <a:bodyPr/>
        <a:lstStyle/>
        <a:p>
          <a:endParaRPr lang="en-US"/>
        </a:p>
      </dgm:t>
    </dgm:pt>
    <dgm:pt modelId="{34AECBD6-FF7D-4FC5-879E-B30048A5179F}" type="sibTrans" cxnId="{8B678A28-0805-49F9-8AE6-C79259564DDC}">
      <dgm:prSet/>
      <dgm:spPr/>
      <dgm:t>
        <a:bodyPr/>
        <a:lstStyle/>
        <a:p>
          <a:endParaRPr lang="en-US"/>
        </a:p>
      </dgm:t>
    </dgm:pt>
    <dgm:pt modelId="{BB818715-FBD5-46C1-B669-4C7C8C349F19}">
      <dgm:prSet/>
      <dgm:spPr/>
      <dgm:t>
        <a:bodyPr/>
        <a:lstStyle/>
        <a:p>
          <a:pPr rtl="0"/>
          <a:r>
            <a:rPr lang="en-US">
              <a:solidFill>
                <a:schemeClr val="tx1"/>
              </a:solidFill>
            </a:rPr>
            <a:t>Includes directions and all parts of the test that the student needs translated</a:t>
          </a:r>
          <a:r>
            <a:rPr lang="en-US" baseline="-25000">
              <a:solidFill>
                <a:schemeClr val="tx1"/>
              </a:solidFill>
              <a:latin typeface="Franklin Gothic Medium" panose="020B0603020102020204"/>
            </a:rPr>
            <a:t> </a:t>
          </a:r>
          <a:r>
            <a:rPr lang="en-US" baseline="-25000">
              <a:solidFill>
                <a:schemeClr val="tx1"/>
              </a:solidFill>
            </a:rPr>
            <a:t> p.18</a:t>
          </a:r>
          <a:endParaRPr lang="en-US">
            <a:solidFill>
              <a:schemeClr val="tx1"/>
            </a:solidFill>
          </a:endParaRPr>
        </a:p>
      </dgm:t>
      <dgm:extLst>
        <a:ext uri="{E40237B7-FDA0-4F09-8148-C483321AD2D9}">
          <dgm14:cNvPr xmlns:dgm14="http://schemas.microsoft.com/office/drawing/2010/diagram" id="0" name="" descr="Oral Native Language Support&#10;May range from specific vocabulary to rendering entire assessment into student’s native language p.19&#10;Includes directions and all parts of the test that the student needs translated  p.19&#10;Flexibility of administration schedule is allowed to meet the need of interpreters p.19&#10;" title="Oral Native Language Support"/>
        </a:ext>
      </dgm:extLst>
    </dgm:pt>
    <dgm:pt modelId="{739581F4-EBD8-45E3-BE31-026C3F662A3E}" type="parTrans" cxnId="{64253992-2145-4532-91A6-63B807D7622C}">
      <dgm:prSet/>
      <dgm:spPr/>
      <dgm:t>
        <a:bodyPr/>
        <a:lstStyle/>
        <a:p>
          <a:endParaRPr lang="en-US"/>
        </a:p>
      </dgm:t>
    </dgm:pt>
    <dgm:pt modelId="{3C9D4117-BB84-4AE6-93B0-F5FC441B0AFE}" type="sibTrans" cxnId="{64253992-2145-4532-91A6-63B807D7622C}">
      <dgm:prSet/>
      <dgm:spPr/>
      <dgm:t>
        <a:bodyPr/>
        <a:lstStyle/>
        <a:p>
          <a:endParaRPr lang="en-US"/>
        </a:p>
      </dgm:t>
    </dgm:pt>
    <dgm:pt modelId="{9F000568-F0BF-4D5E-A5D7-496BC607768D}">
      <dgm:prSet/>
      <dgm:spPr/>
      <dgm:t>
        <a:bodyPr/>
        <a:lstStyle/>
        <a:p>
          <a:r>
            <a:rPr lang="en-US">
              <a:solidFill>
                <a:schemeClr val="tx1"/>
              </a:solidFill>
            </a:rPr>
            <a:t>Flexibility of administration schedule is allowed to meet the need of interpreters</a:t>
          </a:r>
          <a:r>
            <a:rPr lang="en-US" baseline="-25000">
              <a:solidFill>
                <a:schemeClr val="tx1"/>
              </a:solidFill>
            </a:rPr>
            <a:t> p.18</a:t>
          </a:r>
          <a:endParaRPr lang="en-US">
            <a:solidFill>
              <a:schemeClr val="tx1"/>
            </a:solidFill>
          </a:endParaRPr>
        </a:p>
      </dgm:t>
      <dgm:extLst>
        <a:ext uri="{E40237B7-FDA0-4F09-8148-C483321AD2D9}">
          <dgm14:cNvPr xmlns:dgm14="http://schemas.microsoft.com/office/drawing/2010/diagram" id="0" name="" descr="Oral Native Language Support&#10;May range from specific vocabulary to rendering entire assessment into student’s native language p.19&#10;Includes directions and all parts of the test that the student needs translated  p.19&#10;Flexibility of administration schedule is allowed to meet the need of interpreters p.19&#10;" title="Oral Native Language Support"/>
        </a:ext>
      </dgm:extLst>
    </dgm:pt>
    <dgm:pt modelId="{1E9CB62E-2F76-4EE2-8D23-2E76D5B0A0C0}" type="parTrans" cxnId="{53850090-9FFC-4FD8-A693-7D77D9E44B01}">
      <dgm:prSet/>
      <dgm:spPr/>
      <dgm:t>
        <a:bodyPr/>
        <a:lstStyle/>
        <a:p>
          <a:endParaRPr lang="en-US"/>
        </a:p>
      </dgm:t>
    </dgm:pt>
    <dgm:pt modelId="{7F32AF99-4658-45F7-A1C4-D5DD933DC929}" type="sibTrans" cxnId="{53850090-9FFC-4FD8-A693-7D77D9E44B01}">
      <dgm:prSet/>
      <dgm:spPr/>
      <dgm:t>
        <a:bodyPr/>
        <a:lstStyle/>
        <a:p>
          <a:endParaRPr lang="en-US"/>
        </a:p>
      </dgm:t>
    </dgm:pt>
    <dgm:pt modelId="{8C2EE012-670B-419B-BA82-E0A9B4AB80A8}" type="pres">
      <dgm:prSet presAssocID="{ACD36E4E-0A6B-4DCE-A8C9-3612133AA8EE}" presName="Name0" presStyleCnt="0">
        <dgm:presLayoutVars>
          <dgm:chMax val="1"/>
          <dgm:chPref val="1"/>
          <dgm:dir/>
          <dgm:resizeHandles/>
        </dgm:presLayoutVars>
      </dgm:prSet>
      <dgm:spPr/>
    </dgm:pt>
    <dgm:pt modelId="{AAE9BECD-7E05-4028-AFFF-5B7F6D3217C2}" type="pres">
      <dgm:prSet presAssocID="{9EE555C7-804A-44F9-8A54-C45AA7490473}" presName="Parent" presStyleLbl="node1" presStyleIdx="0" presStyleCnt="2" custAng="0" custLinFactNeighborX="-45320" custLinFactNeighborY="-4644">
        <dgm:presLayoutVars>
          <dgm:chMax val="4"/>
          <dgm:chPref val="3"/>
        </dgm:presLayoutVars>
      </dgm:prSet>
      <dgm:spPr/>
    </dgm:pt>
    <dgm:pt modelId="{BCED0640-8E5B-4897-87F6-7188D04AE6A8}" type="pres">
      <dgm:prSet presAssocID="{540FDDE9-71D4-49E5-9048-150546255B3D}" presName="Accent" presStyleLbl="node1" presStyleIdx="1" presStyleCnt="2" custLinFactNeighborX="-16594" custLinFactNeighborY="78"/>
      <dgm:spPr/>
    </dgm:pt>
    <dgm:pt modelId="{17714553-BB29-49D2-A609-D283BA5815B9}" type="pres">
      <dgm:prSet presAssocID="{540FDDE9-71D4-49E5-9048-150546255B3D}" presName="Image1" presStyleLbl="fgImgPlace1" presStyleIdx="0" presStyleCnt="3" custLinFactNeighborX="-63168" custLinFactNeighborY="-5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all center"/>
        </a:ext>
      </dgm:extLst>
    </dgm:pt>
    <dgm:pt modelId="{968E21E0-E471-4A78-A605-05431D17802C}" type="pres">
      <dgm:prSet presAssocID="{540FDDE9-71D4-49E5-9048-150546255B3D}" presName="Child1" presStyleLbl="revTx" presStyleIdx="0" presStyleCnt="3" custScaleX="177641">
        <dgm:presLayoutVars>
          <dgm:chMax val="0"/>
          <dgm:chPref val="0"/>
          <dgm:bulletEnabled val="1"/>
        </dgm:presLayoutVars>
      </dgm:prSet>
      <dgm:spPr/>
    </dgm:pt>
    <dgm:pt modelId="{4CBBC129-776C-4A04-BE2A-1DF4BA07DD25}" type="pres">
      <dgm:prSet presAssocID="{BB818715-FBD5-46C1-B669-4C7C8C349F19}" presName="Image2" presStyleCnt="0"/>
      <dgm:spPr/>
    </dgm:pt>
    <dgm:pt modelId="{D6E75017-A718-4164-99D0-BF8A4330AC56}" type="pres">
      <dgm:prSet presAssocID="{BB818715-FBD5-46C1-B669-4C7C8C349F19}" presName="Image" presStyleLbl="fgImgPlace1" presStyleIdx="1" presStyleCnt="3" custLinFactNeighborX="-65730" custLinFactNeighborY="-109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ecision chart"/>
        </a:ext>
      </dgm:extLst>
    </dgm:pt>
    <dgm:pt modelId="{870D5834-AD4E-4811-8FCC-8D9882ECCD41}" type="pres">
      <dgm:prSet presAssocID="{BB818715-FBD5-46C1-B669-4C7C8C349F19}" presName="Child2" presStyleLbl="revTx" presStyleIdx="1" presStyleCnt="3" custScaleX="185774">
        <dgm:presLayoutVars>
          <dgm:chMax val="0"/>
          <dgm:chPref val="0"/>
          <dgm:bulletEnabled val="1"/>
        </dgm:presLayoutVars>
      </dgm:prSet>
      <dgm:spPr/>
    </dgm:pt>
    <dgm:pt modelId="{5252E383-6D71-4971-9DEC-FB89D1BDA1A5}" type="pres">
      <dgm:prSet presAssocID="{9F000568-F0BF-4D5E-A5D7-496BC607768D}" presName="Image3" presStyleCnt="0"/>
      <dgm:spPr/>
    </dgm:pt>
    <dgm:pt modelId="{CB4EE506-A0A9-498C-9357-383F964BAA93}" type="pres">
      <dgm:prSet presAssocID="{9F000568-F0BF-4D5E-A5D7-496BC607768D}" presName="Image" presStyleLbl="fgImgPlace1" presStyleIdx="2" presStyleCnt="3" custLinFactNeighborX="-63538" custLinFactNeighborY="-109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assroom"/>
        </a:ext>
      </dgm:extLst>
    </dgm:pt>
    <dgm:pt modelId="{2FE2674A-F9F6-4059-8D5D-6FC5763F070B}" type="pres">
      <dgm:prSet presAssocID="{9F000568-F0BF-4D5E-A5D7-496BC607768D}" presName="Child3" presStyleLbl="revTx" presStyleIdx="2" presStyleCnt="3" custScaleX="172401">
        <dgm:presLayoutVars>
          <dgm:chMax val="0"/>
          <dgm:chPref val="0"/>
          <dgm:bulletEnabled val="1"/>
        </dgm:presLayoutVars>
      </dgm:prSet>
      <dgm:spPr/>
    </dgm:pt>
  </dgm:ptLst>
  <dgm:cxnLst>
    <dgm:cxn modelId="{32D82F0A-C396-480D-A4A9-856C4C9F6E44}" type="presOf" srcId="{540FDDE9-71D4-49E5-9048-150546255B3D}" destId="{968E21E0-E471-4A78-A605-05431D17802C}" srcOrd="0" destOrd="0" presId="urn:microsoft.com/office/officeart/2011/layout/RadialPictureList"/>
    <dgm:cxn modelId="{8B678A28-0805-49F9-8AE6-C79259564DDC}" srcId="{9EE555C7-804A-44F9-8A54-C45AA7490473}" destId="{540FDDE9-71D4-49E5-9048-150546255B3D}" srcOrd="0" destOrd="0" parTransId="{9B85CED9-3FB8-4AAF-AFC8-B4C9A05FE8DE}" sibTransId="{34AECBD6-FF7D-4FC5-879E-B30048A5179F}"/>
    <dgm:cxn modelId="{53850090-9FFC-4FD8-A693-7D77D9E44B01}" srcId="{9EE555C7-804A-44F9-8A54-C45AA7490473}" destId="{9F000568-F0BF-4D5E-A5D7-496BC607768D}" srcOrd="2" destOrd="0" parTransId="{1E9CB62E-2F76-4EE2-8D23-2E76D5B0A0C0}" sibTransId="{7F32AF99-4658-45F7-A1C4-D5DD933DC929}"/>
    <dgm:cxn modelId="{64253992-2145-4532-91A6-63B807D7622C}" srcId="{9EE555C7-804A-44F9-8A54-C45AA7490473}" destId="{BB818715-FBD5-46C1-B669-4C7C8C349F19}" srcOrd="1" destOrd="0" parTransId="{739581F4-EBD8-45E3-BE31-026C3F662A3E}" sibTransId="{3C9D4117-BB84-4AE6-93B0-F5FC441B0AFE}"/>
    <dgm:cxn modelId="{117E6897-4C71-4616-BADA-B0D763BBD6E2}" type="presOf" srcId="{9EE555C7-804A-44F9-8A54-C45AA7490473}" destId="{AAE9BECD-7E05-4028-AFFF-5B7F6D3217C2}" srcOrd="0" destOrd="0" presId="urn:microsoft.com/office/officeart/2011/layout/RadialPictureList"/>
    <dgm:cxn modelId="{352F0B9E-BFFE-4587-A32B-A1034C12CE08}" srcId="{ACD36E4E-0A6B-4DCE-A8C9-3612133AA8EE}" destId="{9EE555C7-804A-44F9-8A54-C45AA7490473}" srcOrd="0" destOrd="0" parTransId="{4D59F3FF-821A-46A0-96F5-5F46DCD3E02F}" sibTransId="{CD86F6A8-41ED-4042-9164-296026CE735F}"/>
    <dgm:cxn modelId="{75EF25C2-416C-4967-9B92-604B7F02F2F0}" type="presOf" srcId="{9F000568-F0BF-4D5E-A5D7-496BC607768D}" destId="{2FE2674A-F9F6-4059-8D5D-6FC5763F070B}" srcOrd="0" destOrd="0" presId="urn:microsoft.com/office/officeart/2011/layout/RadialPictureList"/>
    <dgm:cxn modelId="{9A37F2CA-7B1C-44C7-86A9-738147211FED}" type="presOf" srcId="{ACD36E4E-0A6B-4DCE-A8C9-3612133AA8EE}" destId="{8C2EE012-670B-419B-BA82-E0A9B4AB80A8}" srcOrd="0" destOrd="0" presId="urn:microsoft.com/office/officeart/2011/layout/RadialPictureList"/>
    <dgm:cxn modelId="{55E12EFD-4D23-4234-B9D4-4CC62B477E92}" type="presOf" srcId="{BB818715-FBD5-46C1-B669-4C7C8C349F19}" destId="{870D5834-AD4E-4811-8FCC-8D9882ECCD41}" srcOrd="0" destOrd="0" presId="urn:microsoft.com/office/officeart/2011/layout/RadialPictureList"/>
    <dgm:cxn modelId="{C9E5951B-BB31-4436-9B19-3BE11683307A}" type="presParOf" srcId="{8C2EE012-670B-419B-BA82-E0A9B4AB80A8}" destId="{AAE9BECD-7E05-4028-AFFF-5B7F6D3217C2}" srcOrd="0" destOrd="0" presId="urn:microsoft.com/office/officeart/2011/layout/RadialPictureList"/>
    <dgm:cxn modelId="{B0184E32-E06D-4782-9305-5AFD884AFA64}" type="presParOf" srcId="{8C2EE012-670B-419B-BA82-E0A9B4AB80A8}" destId="{BCED0640-8E5B-4897-87F6-7188D04AE6A8}" srcOrd="1" destOrd="0" presId="urn:microsoft.com/office/officeart/2011/layout/RadialPictureList"/>
    <dgm:cxn modelId="{A02A2F2B-5068-4AE4-9A5D-CE68AF658B11}" type="presParOf" srcId="{8C2EE012-670B-419B-BA82-E0A9B4AB80A8}" destId="{17714553-BB29-49D2-A609-D283BA5815B9}" srcOrd="2" destOrd="0" presId="urn:microsoft.com/office/officeart/2011/layout/RadialPictureList"/>
    <dgm:cxn modelId="{9B29D811-8577-454A-AE8A-341332B401BA}" type="presParOf" srcId="{8C2EE012-670B-419B-BA82-E0A9B4AB80A8}" destId="{968E21E0-E471-4A78-A605-05431D17802C}" srcOrd="3" destOrd="0" presId="urn:microsoft.com/office/officeart/2011/layout/RadialPictureList"/>
    <dgm:cxn modelId="{BC7C23BE-D28E-478B-9D2F-EC9E11C1DDC8}" type="presParOf" srcId="{8C2EE012-670B-419B-BA82-E0A9B4AB80A8}" destId="{4CBBC129-776C-4A04-BE2A-1DF4BA07DD25}" srcOrd="4" destOrd="0" presId="urn:microsoft.com/office/officeart/2011/layout/RadialPictureList"/>
    <dgm:cxn modelId="{693A25D9-C7DA-4EB1-9931-16A8A903884B}" type="presParOf" srcId="{4CBBC129-776C-4A04-BE2A-1DF4BA07DD25}" destId="{D6E75017-A718-4164-99D0-BF8A4330AC56}" srcOrd="0" destOrd="0" presId="urn:microsoft.com/office/officeart/2011/layout/RadialPictureList"/>
    <dgm:cxn modelId="{3417EA6D-15FD-4CDC-9910-2F477FA247D6}" type="presParOf" srcId="{8C2EE012-670B-419B-BA82-E0A9B4AB80A8}" destId="{870D5834-AD4E-4811-8FCC-8D9882ECCD41}" srcOrd="5" destOrd="0" presId="urn:microsoft.com/office/officeart/2011/layout/RadialPictureList"/>
    <dgm:cxn modelId="{1DFFE1FE-0432-411B-921A-13C34F720C57}" type="presParOf" srcId="{8C2EE012-670B-419B-BA82-E0A9B4AB80A8}" destId="{5252E383-6D71-4971-9DEC-FB89D1BDA1A5}" srcOrd="6" destOrd="0" presId="urn:microsoft.com/office/officeart/2011/layout/RadialPictureList"/>
    <dgm:cxn modelId="{8E9793CB-66E5-466C-9E4B-32F792B03295}" type="presParOf" srcId="{5252E383-6D71-4971-9DEC-FB89D1BDA1A5}" destId="{CB4EE506-A0A9-498C-9357-383F964BAA93}" srcOrd="0" destOrd="0" presId="urn:microsoft.com/office/officeart/2011/layout/RadialPictureList"/>
    <dgm:cxn modelId="{FFB9F8FC-8617-44FE-9F94-0A8C65C2A262}" type="presParOf" srcId="{8C2EE012-670B-419B-BA82-E0A9B4AB80A8}" destId="{2FE2674A-F9F6-4059-8D5D-6FC5763F070B}"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FCEBA1-DB93-40D8-B1A8-EE33F2CE5945}" type="doc">
      <dgm:prSet loTypeId="urn:microsoft.com/office/officeart/2018/2/layout/IconVerticalSolidList" loCatId="icon" qsTypeId="urn:microsoft.com/office/officeart/2005/8/quickstyle/3d4" qsCatId="3D" csTypeId="urn:microsoft.com/office/officeart/2005/8/colors/accent2_2" csCatId="accent2" phldr="1"/>
      <dgm:spPr/>
    </dgm:pt>
    <dgm:pt modelId="{D37518D9-A8BF-44BA-A454-7FE266EC15F8}">
      <dgm:prSet phldrT="[Text]"/>
      <dgm:spPr/>
      <dgm:t>
        <a:bodyPr/>
        <a:lstStyle/>
        <a:p>
          <a:pPr>
            <a:lnSpc>
              <a:spcPct val="100000"/>
            </a:lnSpc>
          </a:pPr>
          <a:r>
            <a:rPr lang="en-US">
              <a:solidFill>
                <a:schemeClr val="tx1"/>
              </a:solidFill>
            </a:rPr>
            <a:t>Can be print or electronic </a:t>
          </a:r>
          <a:r>
            <a:rPr lang="en-US" baseline="-25000">
              <a:solidFill>
                <a:schemeClr val="tx1"/>
              </a:solidFill>
            </a:rPr>
            <a:t>p.18</a:t>
          </a:r>
          <a:r>
            <a:rPr lang="en-US">
              <a:solidFill>
                <a:schemeClr val="tx1"/>
              </a:solidFill>
              <a:latin typeface="Franklin Gothic Medium" panose="020B0603020102020204"/>
            </a:rPr>
            <a:t> </a:t>
          </a:r>
          <a:endParaRPr lang="en-US">
            <a:solidFill>
              <a:schemeClr val="tx1"/>
            </a:solidFill>
          </a:endParaRPr>
        </a:p>
      </dgm:t>
    </dgm:pt>
    <dgm:pt modelId="{A0E71F7F-F411-4AF8-8F8F-CE4CDAC09A7E}" type="parTrans" cxnId="{B6AFE43B-37D9-402F-B82B-EE7741E25B5B}">
      <dgm:prSet/>
      <dgm:spPr/>
      <dgm:t>
        <a:bodyPr/>
        <a:lstStyle/>
        <a:p>
          <a:endParaRPr lang="en-US"/>
        </a:p>
      </dgm:t>
    </dgm:pt>
    <dgm:pt modelId="{534D4D59-B8C6-4015-BC10-B6FFE5D97AB7}" type="sibTrans" cxnId="{B6AFE43B-37D9-402F-B82B-EE7741E25B5B}">
      <dgm:prSet/>
      <dgm:spPr/>
      <dgm:t>
        <a:bodyPr/>
        <a:lstStyle/>
        <a:p>
          <a:endParaRPr lang="en-US"/>
        </a:p>
      </dgm:t>
    </dgm:pt>
    <dgm:pt modelId="{1F5CD976-9D9F-4978-91ED-B84F128924E7}">
      <dgm:prSet phldrT="[Text]"/>
      <dgm:spPr/>
      <dgm:t>
        <a:bodyPr/>
        <a:lstStyle/>
        <a:p>
          <a:pPr>
            <a:lnSpc>
              <a:spcPct val="100000"/>
            </a:lnSpc>
          </a:pPr>
          <a:r>
            <a:rPr lang="en-US">
              <a:solidFill>
                <a:schemeClr val="tx1"/>
              </a:solidFill>
            </a:rPr>
            <a:t>Word-to-word translation without definitions </a:t>
          </a:r>
          <a:r>
            <a:rPr lang="en-US" baseline="-25000">
              <a:solidFill>
                <a:schemeClr val="tx1"/>
              </a:solidFill>
            </a:rPr>
            <a:t>p.18</a:t>
          </a:r>
          <a:r>
            <a:rPr lang="en-US">
              <a:solidFill>
                <a:schemeClr val="tx1"/>
              </a:solidFill>
              <a:latin typeface="Franklin Gothic Medium" panose="020B0603020102020204"/>
            </a:rPr>
            <a:t> </a:t>
          </a:r>
          <a:endParaRPr lang="en-US">
            <a:solidFill>
              <a:schemeClr val="tx1"/>
            </a:solidFill>
          </a:endParaRPr>
        </a:p>
      </dgm:t>
    </dgm:pt>
    <dgm:pt modelId="{023F4ACF-2F8B-406E-8D2C-DD3CCAE999AE}" type="parTrans" cxnId="{4D788D86-A2D9-4DA5-9418-95362D9E1E8E}">
      <dgm:prSet/>
      <dgm:spPr/>
      <dgm:t>
        <a:bodyPr/>
        <a:lstStyle/>
        <a:p>
          <a:endParaRPr lang="en-US"/>
        </a:p>
      </dgm:t>
    </dgm:pt>
    <dgm:pt modelId="{AE211CBC-63F9-447F-B5D2-D1B62AF68668}" type="sibTrans" cxnId="{4D788D86-A2D9-4DA5-9418-95362D9E1E8E}">
      <dgm:prSet/>
      <dgm:spPr/>
      <dgm:t>
        <a:bodyPr/>
        <a:lstStyle/>
        <a:p>
          <a:endParaRPr lang="en-US"/>
        </a:p>
      </dgm:t>
    </dgm:pt>
    <dgm:pt modelId="{AF34DDA2-F63F-42F5-9443-DCAF69C5DA90}">
      <dgm:prSet phldrT="[Text]"/>
      <dgm:spPr/>
      <dgm:t>
        <a:bodyPr/>
        <a:lstStyle/>
        <a:p>
          <a:pPr>
            <a:lnSpc>
              <a:spcPct val="100000"/>
            </a:lnSpc>
          </a:pPr>
          <a:r>
            <a:rPr lang="en-US">
              <a:solidFill>
                <a:schemeClr val="tx1"/>
              </a:solidFill>
            </a:rPr>
            <a:t>Additional capabilities must be turned off, including Internet </a:t>
          </a:r>
          <a:r>
            <a:rPr lang="en-US" baseline="-25000">
              <a:solidFill>
                <a:schemeClr val="tx1"/>
              </a:solidFill>
            </a:rPr>
            <a:t>p.18</a:t>
          </a:r>
          <a:r>
            <a:rPr lang="en-US">
              <a:solidFill>
                <a:schemeClr val="tx1"/>
              </a:solidFill>
              <a:latin typeface="Franklin Gothic Medium" panose="020B0603020102020204"/>
            </a:rPr>
            <a:t> </a:t>
          </a:r>
          <a:endParaRPr lang="en-US">
            <a:solidFill>
              <a:schemeClr val="tx1"/>
            </a:solidFill>
          </a:endParaRPr>
        </a:p>
      </dgm:t>
    </dgm:pt>
    <dgm:pt modelId="{8CAC58C6-F011-4B6A-B240-491AB9B49063}" type="parTrans" cxnId="{6732A64D-1FA6-4924-9891-79C9C9E9C6F8}">
      <dgm:prSet/>
      <dgm:spPr/>
      <dgm:t>
        <a:bodyPr/>
        <a:lstStyle/>
        <a:p>
          <a:endParaRPr lang="en-US"/>
        </a:p>
      </dgm:t>
    </dgm:pt>
    <dgm:pt modelId="{A4EF3EDC-21C0-4D0C-9317-43786BB50F33}" type="sibTrans" cxnId="{6732A64D-1FA6-4924-9891-79C9C9E9C6F8}">
      <dgm:prSet/>
      <dgm:spPr/>
      <dgm:t>
        <a:bodyPr/>
        <a:lstStyle/>
        <a:p>
          <a:endParaRPr lang="en-US"/>
        </a:p>
      </dgm:t>
    </dgm:pt>
    <dgm:pt modelId="{E3594A77-C22F-4651-AE70-D583BF294FAD}" type="pres">
      <dgm:prSet presAssocID="{E3FCEBA1-DB93-40D8-B1A8-EE33F2CE5945}" presName="root" presStyleCnt="0">
        <dgm:presLayoutVars>
          <dgm:dir/>
          <dgm:resizeHandles val="exact"/>
        </dgm:presLayoutVars>
      </dgm:prSet>
      <dgm:spPr/>
    </dgm:pt>
    <dgm:pt modelId="{C10BDA8C-BC3D-45EB-BA59-9ACD3B203E35}" type="pres">
      <dgm:prSet presAssocID="{D37518D9-A8BF-44BA-A454-7FE266EC15F8}" presName="compNode" presStyleCnt="0"/>
      <dgm:spPr/>
    </dgm:pt>
    <dgm:pt modelId="{C2F9BEDD-A56C-4041-B9C9-1AF21582CA8C}" type="pres">
      <dgm:prSet presAssocID="{D37518D9-A8BF-44BA-A454-7FE266EC15F8}" presName="bgRect" presStyleLbl="bgShp" presStyleIdx="0" presStyleCnt="3" custLinFactNeighborY="-7413"/>
      <dgm:spPr>
        <a:solidFill>
          <a:srgbClr val="057780"/>
        </a:solidFill>
      </dgm:spPr>
    </dgm:pt>
    <dgm:pt modelId="{363BC59E-3F6F-49C5-88F7-8F148A8C3B98}" type="pres">
      <dgm:prSet presAssocID="{D37518D9-A8BF-44BA-A454-7FE266EC15F8}" presName="iconRect" presStyleLbl="node1" presStyleIdx="0" presStyleCnt="3" custLinFactNeighborX="0" custLinFactNeighborY="1485"/>
      <dgm:spPr>
        <a:blipFill>
          <a:blip xmlns:r="http://schemas.openxmlformats.org/officeDocument/2006/relationships" r:embed="rId1">
            <a:biLevel thresh="75000"/>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pen Book"/>
        </a:ext>
      </dgm:extLst>
    </dgm:pt>
    <dgm:pt modelId="{BCAFEE48-A94B-488F-860D-8B35846241E2}" type="pres">
      <dgm:prSet presAssocID="{D37518D9-A8BF-44BA-A454-7FE266EC15F8}" presName="spaceRect" presStyleCnt="0"/>
      <dgm:spPr/>
    </dgm:pt>
    <dgm:pt modelId="{75651DBF-76FC-403D-9BFB-B3365CB4AA11}" type="pres">
      <dgm:prSet presAssocID="{D37518D9-A8BF-44BA-A454-7FE266EC15F8}" presName="parTx" presStyleLbl="revTx" presStyleIdx="0" presStyleCnt="3">
        <dgm:presLayoutVars>
          <dgm:chMax val="0"/>
          <dgm:chPref val="0"/>
        </dgm:presLayoutVars>
      </dgm:prSet>
      <dgm:spPr/>
    </dgm:pt>
    <dgm:pt modelId="{B350AAFD-C07C-4E55-A452-AA5B7AE4E225}" type="pres">
      <dgm:prSet presAssocID="{534D4D59-B8C6-4015-BC10-B6FFE5D97AB7}" presName="sibTrans" presStyleCnt="0"/>
      <dgm:spPr/>
    </dgm:pt>
    <dgm:pt modelId="{BC51DF71-A934-4FE9-8ABE-8A8080E5A497}" type="pres">
      <dgm:prSet presAssocID="{1F5CD976-9D9F-4978-91ED-B84F128924E7}" presName="compNode" presStyleCnt="0"/>
      <dgm:spPr/>
    </dgm:pt>
    <dgm:pt modelId="{31EEA09D-AC44-4745-B09E-494F90D0B9A4}" type="pres">
      <dgm:prSet presAssocID="{1F5CD976-9D9F-4978-91ED-B84F128924E7}" presName="bgRect" presStyleLbl="bgShp" presStyleIdx="1" presStyleCnt="3"/>
      <dgm:spPr>
        <a:solidFill>
          <a:srgbClr val="057780"/>
        </a:solidFill>
      </dgm:spPr>
    </dgm:pt>
    <dgm:pt modelId="{FDAC47D5-1F2E-494B-A96F-1BF875BFD77D}" type="pres">
      <dgm:prSet presAssocID="{1F5CD976-9D9F-4978-91ED-B84F128924E7}" presName="iconRect" presStyleLbl="node1" presStyleIdx="1" presStyleCnt="3" custLinFactNeighborX="4456" custLinFactNeighborY="7484"/>
      <dgm:spPr>
        <a:blipFill>
          <a:blip xmlns:r="http://schemas.openxmlformats.org/officeDocument/2006/relationships" r:embed="rId3">
            <a:biLevel thresh="75000"/>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ustomer review RTL"/>
        </a:ext>
      </dgm:extLst>
    </dgm:pt>
    <dgm:pt modelId="{8DAC3AFA-0824-49AB-9AAB-8F03A1E9A99E}" type="pres">
      <dgm:prSet presAssocID="{1F5CD976-9D9F-4978-91ED-B84F128924E7}" presName="spaceRect" presStyleCnt="0"/>
      <dgm:spPr/>
    </dgm:pt>
    <dgm:pt modelId="{F5F84EC7-0626-4AA9-A012-0744344D01C3}" type="pres">
      <dgm:prSet presAssocID="{1F5CD976-9D9F-4978-91ED-B84F128924E7}" presName="parTx" presStyleLbl="revTx" presStyleIdx="1" presStyleCnt="3">
        <dgm:presLayoutVars>
          <dgm:chMax val="0"/>
          <dgm:chPref val="0"/>
        </dgm:presLayoutVars>
      </dgm:prSet>
      <dgm:spPr/>
    </dgm:pt>
    <dgm:pt modelId="{97B31D49-9ABD-467C-A8C6-1336871BE2D9}" type="pres">
      <dgm:prSet presAssocID="{AE211CBC-63F9-447F-B5D2-D1B62AF68668}" presName="sibTrans" presStyleCnt="0"/>
      <dgm:spPr/>
    </dgm:pt>
    <dgm:pt modelId="{B6B80D4E-DC55-43E2-9E2D-24521B5287E8}" type="pres">
      <dgm:prSet presAssocID="{AF34DDA2-F63F-42F5-9443-DCAF69C5DA90}" presName="compNode" presStyleCnt="0"/>
      <dgm:spPr/>
    </dgm:pt>
    <dgm:pt modelId="{93779290-3668-4EE2-B9FA-E9775ADC9341}" type="pres">
      <dgm:prSet presAssocID="{AF34DDA2-F63F-42F5-9443-DCAF69C5DA90}" presName="bgRect" presStyleLbl="bgShp" presStyleIdx="2" presStyleCnt="3"/>
      <dgm:spPr>
        <a:solidFill>
          <a:srgbClr val="057780"/>
        </a:solidFill>
      </dgm:spPr>
    </dgm:pt>
    <dgm:pt modelId="{689D5F2C-B95C-4572-AC00-AE2F0FFE54BC}" type="pres">
      <dgm:prSet presAssocID="{AF34DDA2-F63F-42F5-9443-DCAF69C5DA90}" presName="iconRect" presStyleLbl="node1" presStyleIdx="2" presStyleCnt="3"/>
      <dgm:spPr>
        <a:blipFill>
          <a:blip xmlns:r="http://schemas.openxmlformats.org/officeDocument/2006/relationships" r:embed="rId5" cstate="print">
            <a:biLevel thresh="75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oud Computing"/>
        </a:ext>
      </dgm:extLst>
    </dgm:pt>
    <dgm:pt modelId="{6AFF7E3A-F3E2-4BFA-86D4-43963C723467}" type="pres">
      <dgm:prSet presAssocID="{AF34DDA2-F63F-42F5-9443-DCAF69C5DA90}" presName="spaceRect" presStyleCnt="0"/>
      <dgm:spPr/>
    </dgm:pt>
    <dgm:pt modelId="{34D647F4-7958-4D97-9462-21BE6616EDCA}" type="pres">
      <dgm:prSet presAssocID="{AF34DDA2-F63F-42F5-9443-DCAF69C5DA90}" presName="parTx" presStyleLbl="revTx" presStyleIdx="2" presStyleCnt="3">
        <dgm:presLayoutVars>
          <dgm:chMax val="0"/>
          <dgm:chPref val="0"/>
        </dgm:presLayoutVars>
      </dgm:prSet>
      <dgm:spPr/>
    </dgm:pt>
  </dgm:ptLst>
  <dgm:cxnLst>
    <dgm:cxn modelId="{C563EF03-08EC-41F1-B6B5-A997D6EB14F9}" type="presOf" srcId="{E3FCEBA1-DB93-40D8-B1A8-EE33F2CE5945}" destId="{E3594A77-C22F-4651-AE70-D583BF294FAD}" srcOrd="0" destOrd="0" presId="urn:microsoft.com/office/officeart/2018/2/layout/IconVerticalSolidList"/>
    <dgm:cxn modelId="{1E537805-5168-4A93-B0B1-2D937603EA14}" type="presOf" srcId="{1F5CD976-9D9F-4978-91ED-B84F128924E7}" destId="{F5F84EC7-0626-4AA9-A012-0744344D01C3}" srcOrd="0" destOrd="0" presId="urn:microsoft.com/office/officeart/2018/2/layout/IconVerticalSolidList"/>
    <dgm:cxn modelId="{B6AFE43B-37D9-402F-B82B-EE7741E25B5B}" srcId="{E3FCEBA1-DB93-40D8-B1A8-EE33F2CE5945}" destId="{D37518D9-A8BF-44BA-A454-7FE266EC15F8}" srcOrd="0" destOrd="0" parTransId="{A0E71F7F-F411-4AF8-8F8F-CE4CDAC09A7E}" sibTransId="{534D4D59-B8C6-4015-BC10-B6FFE5D97AB7}"/>
    <dgm:cxn modelId="{6732A64D-1FA6-4924-9891-79C9C9E9C6F8}" srcId="{E3FCEBA1-DB93-40D8-B1A8-EE33F2CE5945}" destId="{AF34DDA2-F63F-42F5-9443-DCAF69C5DA90}" srcOrd="2" destOrd="0" parTransId="{8CAC58C6-F011-4B6A-B240-491AB9B49063}" sibTransId="{A4EF3EDC-21C0-4D0C-9317-43786BB50F33}"/>
    <dgm:cxn modelId="{4D788D86-A2D9-4DA5-9418-95362D9E1E8E}" srcId="{E3FCEBA1-DB93-40D8-B1A8-EE33F2CE5945}" destId="{1F5CD976-9D9F-4978-91ED-B84F128924E7}" srcOrd="1" destOrd="0" parTransId="{023F4ACF-2F8B-406E-8D2C-DD3CCAE999AE}" sibTransId="{AE211CBC-63F9-447F-B5D2-D1B62AF68668}"/>
    <dgm:cxn modelId="{A0F9FC8E-86AB-4F70-A783-DA8E03323F48}" type="presOf" srcId="{AF34DDA2-F63F-42F5-9443-DCAF69C5DA90}" destId="{34D647F4-7958-4D97-9462-21BE6616EDCA}" srcOrd="0" destOrd="0" presId="urn:microsoft.com/office/officeart/2018/2/layout/IconVerticalSolidList"/>
    <dgm:cxn modelId="{99C2C6B9-5BE4-4802-8540-82FE354E25D7}" type="presOf" srcId="{D37518D9-A8BF-44BA-A454-7FE266EC15F8}" destId="{75651DBF-76FC-403D-9BFB-B3365CB4AA11}" srcOrd="0" destOrd="0" presId="urn:microsoft.com/office/officeart/2018/2/layout/IconVerticalSolidList"/>
    <dgm:cxn modelId="{8439A98C-5273-478C-AA89-768C4E92AF17}" type="presParOf" srcId="{E3594A77-C22F-4651-AE70-D583BF294FAD}" destId="{C10BDA8C-BC3D-45EB-BA59-9ACD3B203E35}" srcOrd="0" destOrd="0" presId="urn:microsoft.com/office/officeart/2018/2/layout/IconVerticalSolidList"/>
    <dgm:cxn modelId="{20B65D2D-85A3-44ED-B45B-626825692A6F}" type="presParOf" srcId="{C10BDA8C-BC3D-45EB-BA59-9ACD3B203E35}" destId="{C2F9BEDD-A56C-4041-B9C9-1AF21582CA8C}" srcOrd="0" destOrd="0" presId="urn:microsoft.com/office/officeart/2018/2/layout/IconVerticalSolidList"/>
    <dgm:cxn modelId="{7959B3FE-465D-4250-AE2D-46730172246F}" type="presParOf" srcId="{C10BDA8C-BC3D-45EB-BA59-9ACD3B203E35}" destId="{363BC59E-3F6F-49C5-88F7-8F148A8C3B98}" srcOrd="1" destOrd="0" presId="urn:microsoft.com/office/officeart/2018/2/layout/IconVerticalSolidList"/>
    <dgm:cxn modelId="{B71982C2-4B5A-4A7C-9769-31760CC432EB}" type="presParOf" srcId="{C10BDA8C-BC3D-45EB-BA59-9ACD3B203E35}" destId="{BCAFEE48-A94B-488F-860D-8B35846241E2}" srcOrd="2" destOrd="0" presId="urn:microsoft.com/office/officeart/2018/2/layout/IconVerticalSolidList"/>
    <dgm:cxn modelId="{DA4BFEEC-C700-475B-81FC-617AAC73B35C}" type="presParOf" srcId="{C10BDA8C-BC3D-45EB-BA59-9ACD3B203E35}" destId="{75651DBF-76FC-403D-9BFB-B3365CB4AA11}" srcOrd="3" destOrd="0" presId="urn:microsoft.com/office/officeart/2018/2/layout/IconVerticalSolidList"/>
    <dgm:cxn modelId="{F0AE490F-506D-444A-982D-909327C4FAA4}" type="presParOf" srcId="{E3594A77-C22F-4651-AE70-D583BF294FAD}" destId="{B350AAFD-C07C-4E55-A452-AA5B7AE4E225}" srcOrd="1" destOrd="0" presId="urn:microsoft.com/office/officeart/2018/2/layout/IconVerticalSolidList"/>
    <dgm:cxn modelId="{839FB292-8164-4A5A-9B2B-D55A746E0B99}" type="presParOf" srcId="{E3594A77-C22F-4651-AE70-D583BF294FAD}" destId="{BC51DF71-A934-4FE9-8ABE-8A8080E5A497}" srcOrd="2" destOrd="0" presId="urn:microsoft.com/office/officeart/2018/2/layout/IconVerticalSolidList"/>
    <dgm:cxn modelId="{ADF9FDD0-5A44-49EC-AF53-3146C00466F8}" type="presParOf" srcId="{BC51DF71-A934-4FE9-8ABE-8A8080E5A497}" destId="{31EEA09D-AC44-4745-B09E-494F90D0B9A4}" srcOrd="0" destOrd="0" presId="urn:microsoft.com/office/officeart/2018/2/layout/IconVerticalSolidList"/>
    <dgm:cxn modelId="{BD38D15E-CDC0-4819-BB21-BD1B4A7B926A}" type="presParOf" srcId="{BC51DF71-A934-4FE9-8ABE-8A8080E5A497}" destId="{FDAC47D5-1F2E-494B-A96F-1BF875BFD77D}" srcOrd="1" destOrd="0" presId="urn:microsoft.com/office/officeart/2018/2/layout/IconVerticalSolidList"/>
    <dgm:cxn modelId="{4990147E-CB9B-4AD9-B1FF-1F9EE88AEF19}" type="presParOf" srcId="{BC51DF71-A934-4FE9-8ABE-8A8080E5A497}" destId="{8DAC3AFA-0824-49AB-9AAB-8F03A1E9A99E}" srcOrd="2" destOrd="0" presId="urn:microsoft.com/office/officeart/2018/2/layout/IconVerticalSolidList"/>
    <dgm:cxn modelId="{A094AA08-2AEA-4CD1-91CC-0DA8449B284D}" type="presParOf" srcId="{BC51DF71-A934-4FE9-8ABE-8A8080E5A497}" destId="{F5F84EC7-0626-4AA9-A012-0744344D01C3}" srcOrd="3" destOrd="0" presId="urn:microsoft.com/office/officeart/2018/2/layout/IconVerticalSolidList"/>
    <dgm:cxn modelId="{7D362AF3-6392-4E5E-BF58-9731C028E237}" type="presParOf" srcId="{E3594A77-C22F-4651-AE70-D583BF294FAD}" destId="{97B31D49-9ABD-467C-A8C6-1336871BE2D9}" srcOrd="3" destOrd="0" presId="urn:microsoft.com/office/officeart/2018/2/layout/IconVerticalSolidList"/>
    <dgm:cxn modelId="{2CA38225-E927-4AC9-822C-AF8C0A836550}" type="presParOf" srcId="{E3594A77-C22F-4651-AE70-D583BF294FAD}" destId="{B6B80D4E-DC55-43E2-9E2D-24521B5287E8}" srcOrd="4" destOrd="0" presId="urn:microsoft.com/office/officeart/2018/2/layout/IconVerticalSolidList"/>
    <dgm:cxn modelId="{EE848335-517C-481F-9777-C8FF11FFBB77}" type="presParOf" srcId="{B6B80D4E-DC55-43E2-9E2D-24521B5287E8}" destId="{93779290-3668-4EE2-B9FA-E9775ADC9341}" srcOrd="0" destOrd="0" presId="urn:microsoft.com/office/officeart/2018/2/layout/IconVerticalSolidList"/>
    <dgm:cxn modelId="{7BE1DB7A-3E82-4E90-B5CF-A0290AB4F68E}" type="presParOf" srcId="{B6B80D4E-DC55-43E2-9E2D-24521B5287E8}" destId="{689D5F2C-B95C-4572-AC00-AE2F0FFE54BC}" srcOrd="1" destOrd="0" presId="urn:microsoft.com/office/officeart/2018/2/layout/IconVerticalSolidList"/>
    <dgm:cxn modelId="{221F827C-A2F1-4B90-BAFC-D3B282D7DC53}" type="presParOf" srcId="{B6B80D4E-DC55-43E2-9E2D-24521B5287E8}" destId="{6AFF7E3A-F3E2-4BFA-86D4-43963C723467}" srcOrd="2" destOrd="0" presId="urn:microsoft.com/office/officeart/2018/2/layout/IconVerticalSolidList"/>
    <dgm:cxn modelId="{9DA72574-7A38-4B98-B09D-7869AAEB24F3}" type="presParOf" srcId="{B6B80D4E-DC55-43E2-9E2D-24521B5287E8}" destId="{34D647F4-7958-4D97-9462-21BE6616EDC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AB5B08-D799-4104-924A-472CED0E775E}" type="doc">
      <dgm:prSet loTypeId="urn:microsoft.com/office/officeart/2005/8/layout/vList4" loCatId="list" qsTypeId="urn:microsoft.com/office/officeart/2005/8/quickstyle/3d3" qsCatId="3D" csTypeId="urn:microsoft.com/office/officeart/2005/8/colors/accent1_2" csCatId="accent1" phldr="1"/>
      <dgm:spPr/>
      <dgm:t>
        <a:bodyPr/>
        <a:lstStyle/>
        <a:p>
          <a:endParaRPr lang="en-US"/>
        </a:p>
      </dgm:t>
    </dgm:pt>
    <dgm:pt modelId="{69F9EF03-C28A-43FC-B8DD-3AE03F7B9F21}">
      <dgm:prSet phldrT="[Text]"/>
      <dgm:spPr>
        <a:solidFill>
          <a:srgbClr val="057780"/>
        </a:solidFill>
      </dgm:spPr>
      <dgm:t>
        <a:bodyPr/>
        <a:lstStyle/>
        <a:p>
          <a:pPr rtl="0"/>
          <a:r>
            <a:rPr lang="en-US"/>
            <a:t>Committee or team decision about amount allowed per st</a:t>
          </a:r>
          <a:r>
            <a:rPr lang="en-US">
              <a:solidFill>
                <a:schemeClr val="bg1"/>
              </a:solidFill>
            </a:rPr>
            <a:t>udent – time and a half- or double-time</a:t>
          </a:r>
          <a:r>
            <a:rPr lang="en-US">
              <a:solidFill>
                <a:schemeClr val="bg1"/>
              </a:solidFill>
              <a:latin typeface="Franklin Gothic Medium" panose="020B0603020102020204"/>
            </a:rPr>
            <a:t> </a:t>
          </a:r>
          <a:r>
            <a:rPr lang="en-US">
              <a:solidFill>
                <a:schemeClr val="bg1"/>
              </a:solidFill>
            </a:rPr>
            <a:t> </a:t>
          </a:r>
          <a:r>
            <a:rPr lang="en-US" baseline="-25000">
              <a:solidFill>
                <a:schemeClr val="bg1"/>
              </a:solidFill>
            </a:rPr>
            <a:t>p.11, p.17, p.22</a:t>
          </a:r>
          <a:r>
            <a:rPr lang="en-US" baseline="-25000">
              <a:solidFill>
                <a:schemeClr val="bg1"/>
              </a:solidFill>
              <a:latin typeface="Franklin Gothic Medium" panose="020B0603020102020204"/>
            </a:rPr>
            <a:t> </a:t>
          </a:r>
          <a:endParaRPr lang="en-US">
            <a:solidFill>
              <a:schemeClr val="bg1"/>
            </a:solidFill>
          </a:endParaRPr>
        </a:p>
      </dgm:t>
    </dgm:pt>
    <dgm:pt modelId="{04437119-4C37-4F70-BB3E-C7C428B22923}" type="parTrans" cxnId="{C1D15DE1-2344-42F6-850D-8F882C4B8DEE}">
      <dgm:prSet/>
      <dgm:spPr/>
      <dgm:t>
        <a:bodyPr/>
        <a:lstStyle/>
        <a:p>
          <a:endParaRPr lang="en-US"/>
        </a:p>
      </dgm:t>
    </dgm:pt>
    <dgm:pt modelId="{F9DD9554-7C0F-4633-B065-D4FBBE2B8906}" type="sibTrans" cxnId="{C1D15DE1-2344-42F6-850D-8F882C4B8DEE}">
      <dgm:prSet/>
      <dgm:spPr/>
      <dgm:t>
        <a:bodyPr/>
        <a:lstStyle/>
        <a:p>
          <a:endParaRPr lang="en-US"/>
        </a:p>
      </dgm:t>
    </dgm:pt>
    <dgm:pt modelId="{5D676336-0BE3-4E23-B42D-B69BF49EBA82}">
      <dgm:prSet phldrT="[Text]"/>
      <dgm:spPr>
        <a:solidFill>
          <a:srgbClr val="057780"/>
        </a:solidFill>
      </dgm:spPr>
      <dgm:t>
        <a:bodyPr/>
        <a:lstStyle/>
        <a:p>
          <a:r>
            <a:rPr lang="en-US">
              <a:solidFill>
                <a:schemeClr val="bg1"/>
              </a:solidFill>
            </a:rPr>
            <a:t>Regular time must be used appropriately in order to receive extended time</a:t>
          </a:r>
          <a:r>
            <a:rPr lang="en-US" baseline="-25000">
              <a:solidFill>
                <a:schemeClr val="bg1"/>
              </a:solidFill>
            </a:rPr>
            <a:t> p.12, p.17, p.22</a:t>
          </a:r>
          <a:endParaRPr lang="en-US">
            <a:solidFill>
              <a:schemeClr val="bg1"/>
            </a:solidFill>
          </a:endParaRPr>
        </a:p>
      </dgm:t>
    </dgm:pt>
    <dgm:pt modelId="{CBB6E4E1-EE86-43AC-88D6-9114A0A5D8B3}" type="parTrans" cxnId="{81ADBC7F-A72B-4FAF-A9F4-D59C3944D780}">
      <dgm:prSet/>
      <dgm:spPr/>
      <dgm:t>
        <a:bodyPr/>
        <a:lstStyle/>
        <a:p>
          <a:endParaRPr lang="en-US"/>
        </a:p>
      </dgm:t>
    </dgm:pt>
    <dgm:pt modelId="{0CCBC379-7332-401C-BA00-86F539376D99}" type="sibTrans" cxnId="{81ADBC7F-A72B-4FAF-A9F4-D59C3944D780}">
      <dgm:prSet/>
      <dgm:spPr/>
      <dgm:t>
        <a:bodyPr/>
        <a:lstStyle/>
        <a:p>
          <a:endParaRPr lang="en-US"/>
        </a:p>
      </dgm:t>
    </dgm:pt>
    <dgm:pt modelId="{E0DD495E-2C7F-40A1-A1B1-C1529BBDF486}">
      <dgm:prSet phldrT="[Text]"/>
      <dgm:spPr>
        <a:solidFill>
          <a:srgbClr val="057780"/>
        </a:solidFill>
      </dgm:spPr>
      <dgm:t>
        <a:bodyPr/>
        <a:lstStyle/>
        <a:p>
          <a:r>
            <a:rPr lang="en-US">
              <a:solidFill>
                <a:schemeClr val="bg1"/>
              </a:solidFill>
            </a:rPr>
            <a:t>Committee or team shall have documented under what conditions a student will need extended time </a:t>
          </a:r>
          <a:r>
            <a:rPr lang="en-US" baseline="-25000">
              <a:solidFill>
                <a:schemeClr val="bg1"/>
              </a:solidFill>
            </a:rPr>
            <a:t>p.11, p.17, p.22</a:t>
          </a:r>
          <a:endParaRPr lang="en-US">
            <a:solidFill>
              <a:schemeClr val="bg1"/>
            </a:solidFill>
          </a:endParaRPr>
        </a:p>
      </dgm:t>
    </dgm:pt>
    <dgm:pt modelId="{EDF25CE7-AF6C-48F0-915B-3CCE002FB6A1}" type="parTrans" cxnId="{83C6C048-5B6C-4BF5-8666-69C19E38462C}">
      <dgm:prSet/>
      <dgm:spPr/>
      <dgm:t>
        <a:bodyPr/>
        <a:lstStyle/>
        <a:p>
          <a:endParaRPr lang="en-US"/>
        </a:p>
      </dgm:t>
    </dgm:pt>
    <dgm:pt modelId="{8FE322CF-FB99-4AEA-B870-B3513FC6CD0B}" type="sibTrans" cxnId="{83C6C048-5B6C-4BF5-8666-69C19E38462C}">
      <dgm:prSet/>
      <dgm:spPr/>
      <dgm:t>
        <a:bodyPr/>
        <a:lstStyle/>
        <a:p>
          <a:endParaRPr lang="en-US"/>
        </a:p>
      </dgm:t>
    </dgm:pt>
    <dgm:pt modelId="{8B4ACEDE-7C7C-40BB-84EA-5FF5EE8272D4}" type="pres">
      <dgm:prSet presAssocID="{13AB5B08-D799-4104-924A-472CED0E775E}" presName="linear" presStyleCnt="0">
        <dgm:presLayoutVars>
          <dgm:dir/>
          <dgm:resizeHandles val="exact"/>
        </dgm:presLayoutVars>
      </dgm:prSet>
      <dgm:spPr/>
    </dgm:pt>
    <dgm:pt modelId="{F473F78C-C498-4859-8A0D-DBCDFE0E12C0}" type="pres">
      <dgm:prSet presAssocID="{69F9EF03-C28A-43FC-B8DD-3AE03F7B9F21}" presName="comp" presStyleCnt="0"/>
      <dgm:spPr/>
    </dgm:pt>
    <dgm:pt modelId="{560A9775-E7FB-4854-BC98-A68D24838FAA}" type="pres">
      <dgm:prSet presAssocID="{69F9EF03-C28A-43FC-B8DD-3AE03F7B9F21}" presName="box" presStyleLbl="node1" presStyleIdx="0" presStyleCnt="3" custLinFactNeighborX="1930" custLinFactNeighborY="-5111"/>
      <dgm:spPr/>
    </dgm:pt>
    <dgm:pt modelId="{8A178973-BBAD-4686-98FD-178AB67E9158}" type="pres">
      <dgm:prSet presAssocID="{69F9EF03-C28A-43FC-B8DD-3AE03F7B9F21}" presName="img" presStyleLbl="fgImgPlace1" presStyleIdx="0" presStyleCnt="3" custLinFactNeighborX="-4973" custLinFactNeighborY="-13250"/>
      <dgm:spPr>
        <a:blipFill>
          <a:blip xmlns:r="http://schemas.openxmlformats.org/officeDocument/2006/relationships" r:embed="rId1">
            <a:duotone>
              <a:schemeClr val="bg2">
                <a:shade val="45000"/>
                <a:satMod val="135000"/>
              </a:schemeClr>
              <a:prstClr val="white"/>
            </a:duotone>
            <a:extLst>
              <a:ext uri="{96DAC541-7B7A-43D3-8B79-37D633B846F1}">
                <asvg:svgBlip xmlns:asvg="http://schemas.microsoft.com/office/drawing/2016/SVG/main" r:embed="rId2"/>
              </a:ext>
            </a:extLst>
          </a:blip>
          <a:srcRect/>
          <a:stretch>
            <a:fillRect t="-21000" b="-21000"/>
          </a:stretch>
        </a:blipFill>
      </dgm:spPr>
    </dgm:pt>
    <dgm:pt modelId="{6B86DE68-9F74-4C0D-B5EC-6C8213A0F4D7}" type="pres">
      <dgm:prSet presAssocID="{69F9EF03-C28A-43FC-B8DD-3AE03F7B9F21}" presName="text" presStyleLbl="node1" presStyleIdx="0" presStyleCnt="3">
        <dgm:presLayoutVars>
          <dgm:bulletEnabled val="1"/>
        </dgm:presLayoutVars>
      </dgm:prSet>
      <dgm:spPr/>
    </dgm:pt>
    <dgm:pt modelId="{8CC8BC42-5C1D-4B73-944E-7759AB7B0E0F}" type="pres">
      <dgm:prSet presAssocID="{F9DD9554-7C0F-4633-B065-D4FBBE2B8906}" presName="spacer" presStyleCnt="0"/>
      <dgm:spPr/>
    </dgm:pt>
    <dgm:pt modelId="{A8D7CE88-0106-4B8A-888E-E8091243AE35}" type="pres">
      <dgm:prSet presAssocID="{5D676336-0BE3-4E23-B42D-B69BF49EBA82}" presName="comp" presStyleCnt="0"/>
      <dgm:spPr/>
    </dgm:pt>
    <dgm:pt modelId="{92AD3C7D-72A0-4511-9459-3D03A344CE5F}" type="pres">
      <dgm:prSet presAssocID="{5D676336-0BE3-4E23-B42D-B69BF49EBA82}" presName="box" presStyleLbl="node1" presStyleIdx="1" presStyleCnt="3"/>
      <dgm:spPr/>
    </dgm:pt>
    <dgm:pt modelId="{0D3760BF-89C3-420B-9BA3-E1F1E05BEBD3}" type="pres">
      <dgm:prSet presAssocID="{5D676336-0BE3-4E23-B42D-B69BF49EBA82}" presName="img" presStyleLbl="fgImgPlace1" presStyleIdx="1" presStyleCnt="3"/>
      <dgm:spPr>
        <a:blipFill>
          <a:blip xmlns:r="http://schemas.openxmlformats.org/officeDocument/2006/relationships" r:embed="rId3">
            <a:duotone>
              <a:schemeClr val="bg2">
                <a:shade val="45000"/>
                <a:satMod val="135000"/>
              </a:schemeClr>
              <a:prstClr val="white"/>
            </a:duotone>
            <a:extLst>
              <a:ext uri="{96DAC541-7B7A-43D3-8B79-37D633B846F1}">
                <asvg:svgBlip xmlns:asvg="http://schemas.microsoft.com/office/drawing/2016/SVG/main" r:embed="rId4"/>
              </a:ext>
            </a:extLst>
          </a:blip>
          <a:srcRect/>
          <a:stretch>
            <a:fillRect t="-21000" b="-21000"/>
          </a:stretch>
        </a:blipFill>
      </dgm:spPr>
      <dgm:extLst>
        <a:ext uri="{E40237B7-FDA0-4F09-8148-C483321AD2D9}">
          <dgm14:cNvPr xmlns:dgm14="http://schemas.microsoft.com/office/drawing/2010/diagram" id="0" name="" descr="Stopwatch"/>
        </a:ext>
      </dgm:extLst>
    </dgm:pt>
    <dgm:pt modelId="{C42C4CCD-FF77-4CFA-B864-8670A72D06CD}" type="pres">
      <dgm:prSet presAssocID="{5D676336-0BE3-4E23-B42D-B69BF49EBA82}" presName="text" presStyleLbl="node1" presStyleIdx="1" presStyleCnt="3">
        <dgm:presLayoutVars>
          <dgm:bulletEnabled val="1"/>
        </dgm:presLayoutVars>
      </dgm:prSet>
      <dgm:spPr/>
    </dgm:pt>
    <dgm:pt modelId="{155F4730-3404-4756-9807-FFAF5D0E92F1}" type="pres">
      <dgm:prSet presAssocID="{0CCBC379-7332-401C-BA00-86F539376D99}" presName="spacer" presStyleCnt="0"/>
      <dgm:spPr/>
    </dgm:pt>
    <dgm:pt modelId="{0989626E-6C77-4168-A6A7-969B8E2E0E9A}" type="pres">
      <dgm:prSet presAssocID="{E0DD495E-2C7F-40A1-A1B1-C1529BBDF486}" presName="comp" presStyleCnt="0"/>
      <dgm:spPr/>
    </dgm:pt>
    <dgm:pt modelId="{30B2FD13-98BF-42D4-8F96-1E504BCC249F}" type="pres">
      <dgm:prSet presAssocID="{E0DD495E-2C7F-40A1-A1B1-C1529BBDF486}" presName="box" presStyleLbl="node1" presStyleIdx="2" presStyleCnt="3"/>
      <dgm:spPr/>
    </dgm:pt>
    <dgm:pt modelId="{9FD40366-0317-4841-A525-7858961E8464}" type="pres">
      <dgm:prSet presAssocID="{E0DD495E-2C7F-40A1-A1B1-C1529BBDF486}" presName="img" presStyleLbl="fgImgPlace1" presStyleIdx="2" presStyleCnt="3"/>
      <dgm:spPr>
        <a:blipFill>
          <a:blip xmlns:r="http://schemas.openxmlformats.org/officeDocument/2006/relationships" r:embed="rId5">
            <a:duotone>
              <a:schemeClr val="bg2">
                <a:shade val="45000"/>
                <a:satMod val="135000"/>
              </a:schemeClr>
              <a:prstClr val="white"/>
            </a:duotone>
            <a:extLst>
              <a:ext uri="{96DAC541-7B7A-43D3-8B79-37D633B846F1}">
                <asvg:svgBlip xmlns:asvg="http://schemas.microsoft.com/office/drawing/2016/SVG/main" r:embed="rId6"/>
              </a:ext>
            </a:extLst>
          </a:blip>
          <a:srcRect/>
          <a:stretch>
            <a:fillRect t="-21000" b="-21000"/>
          </a:stretch>
        </a:blipFill>
      </dgm:spPr>
      <dgm:extLst>
        <a:ext uri="{E40237B7-FDA0-4F09-8148-C483321AD2D9}">
          <dgm14:cNvPr xmlns:dgm14="http://schemas.microsoft.com/office/drawing/2010/diagram" id="0" name="" descr="Person eating"/>
        </a:ext>
      </dgm:extLst>
    </dgm:pt>
    <dgm:pt modelId="{7C1702FF-48CA-48F6-A1C8-AA981491476F}" type="pres">
      <dgm:prSet presAssocID="{E0DD495E-2C7F-40A1-A1B1-C1529BBDF486}" presName="text" presStyleLbl="node1" presStyleIdx="2" presStyleCnt="3">
        <dgm:presLayoutVars>
          <dgm:bulletEnabled val="1"/>
        </dgm:presLayoutVars>
      </dgm:prSet>
      <dgm:spPr/>
    </dgm:pt>
  </dgm:ptLst>
  <dgm:cxnLst>
    <dgm:cxn modelId="{5FE3502A-A71C-4AB8-B1DD-C88FF91FE66E}" type="presOf" srcId="{5D676336-0BE3-4E23-B42D-B69BF49EBA82}" destId="{C42C4CCD-FF77-4CFA-B864-8670A72D06CD}" srcOrd="1" destOrd="0" presId="urn:microsoft.com/office/officeart/2005/8/layout/vList4"/>
    <dgm:cxn modelId="{935F8837-67E1-4D73-BB56-DD4A5259A304}" type="presOf" srcId="{69F9EF03-C28A-43FC-B8DD-3AE03F7B9F21}" destId="{6B86DE68-9F74-4C0D-B5EC-6C8213A0F4D7}" srcOrd="1" destOrd="0" presId="urn:microsoft.com/office/officeart/2005/8/layout/vList4"/>
    <dgm:cxn modelId="{83C6C048-5B6C-4BF5-8666-69C19E38462C}" srcId="{13AB5B08-D799-4104-924A-472CED0E775E}" destId="{E0DD495E-2C7F-40A1-A1B1-C1529BBDF486}" srcOrd="2" destOrd="0" parTransId="{EDF25CE7-AF6C-48F0-915B-3CCE002FB6A1}" sibTransId="{8FE322CF-FB99-4AEA-B870-B3513FC6CD0B}"/>
    <dgm:cxn modelId="{FC83E94F-35E8-487D-B592-D2E4FA0D5008}" type="presOf" srcId="{E0DD495E-2C7F-40A1-A1B1-C1529BBDF486}" destId="{7C1702FF-48CA-48F6-A1C8-AA981491476F}" srcOrd="1" destOrd="0" presId="urn:microsoft.com/office/officeart/2005/8/layout/vList4"/>
    <dgm:cxn modelId="{558DCD7B-D9DB-4700-9CDB-0459BA092A9F}" type="presOf" srcId="{69F9EF03-C28A-43FC-B8DD-3AE03F7B9F21}" destId="{560A9775-E7FB-4854-BC98-A68D24838FAA}" srcOrd="0" destOrd="0" presId="urn:microsoft.com/office/officeart/2005/8/layout/vList4"/>
    <dgm:cxn modelId="{81ADBC7F-A72B-4FAF-A9F4-D59C3944D780}" srcId="{13AB5B08-D799-4104-924A-472CED0E775E}" destId="{5D676336-0BE3-4E23-B42D-B69BF49EBA82}" srcOrd="1" destOrd="0" parTransId="{CBB6E4E1-EE86-43AC-88D6-9114A0A5D8B3}" sibTransId="{0CCBC379-7332-401C-BA00-86F539376D99}"/>
    <dgm:cxn modelId="{9CC4259A-E5A9-47A5-8D16-DF000E784A71}" type="presOf" srcId="{13AB5B08-D799-4104-924A-472CED0E775E}" destId="{8B4ACEDE-7C7C-40BB-84EA-5FF5EE8272D4}" srcOrd="0" destOrd="0" presId="urn:microsoft.com/office/officeart/2005/8/layout/vList4"/>
    <dgm:cxn modelId="{3AD381A1-BE7E-4C89-8189-FCF4FA30B8CC}" type="presOf" srcId="{5D676336-0BE3-4E23-B42D-B69BF49EBA82}" destId="{92AD3C7D-72A0-4511-9459-3D03A344CE5F}" srcOrd="0" destOrd="0" presId="urn:microsoft.com/office/officeart/2005/8/layout/vList4"/>
    <dgm:cxn modelId="{C23130D4-5433-4E85-9AB1-369A1272FFC2}" type="presOf" srcId="{E0DD495E-2C7F-40A1-A1B1-C1529BBDF486}" destId="{30B2FD13-98BF-42D4-8F96-1E504BCC249F}" srcOrd="0" destOrd="0" presId="urn:microsoft.com/office/officeart/2005/8/layout/vList4"/>
    <dgm:cxn modelId="{C1D15DE1-2344-42F6-850D-8F882C4B8DEE}" srcId="{13AB5B08-D799-4104-924A-472CED0E775E}" destId="{69F9EF03-C28A-43FC-B8DD-3AE03F7B9F21}" srcOrd="0" destOrd="0" parTransId="{04437119-4C37-4F70-BB3E-C7C428B22923}" sibTransId="{F9DD9554-7C0F-4633-B065-D4FBBE2B8906}"/>
    <dgm:cxn modelId="{032E2D29-74E5-4F79-852F-3CF70ABB6748}" type="presParOf" srcId="{8B4ACEDE-7C7C-40BB-84EA-5FF5EE8272D4}" destId="{F473F78C-C498-4859-8A0D-DBCDFE0E12C0}" srcOrd="0" destOrd="0" presId="urn:microsoft.com/office/officeart/2005/8/layout/vList4"/>
    <dgm:cxn modelId="{87FFAADD-BAEB-4F53-958E-FCB2A8CFC759}" type="presParOf" srcId="{F473F78C-C498-4859-8A0D-DBCDFE0E12C0}" destId="{560A9775-E7FB-4854-BC98-A68D24838FAA}" srcOrd="0" destOrd="0" presId="urn:microsoft.com/office/officeart/2005/8/layout/vList4"/>
    <dgm:cxn modelId="{74157537-1502-485C-8B25-C47C96470C6D}" type="presParOf" srcId="{F473F78C-C498-4859-8A0D-DBCDFE0E12C0}" destId="{8A178973-BBAD-4686-98FD-178AB67E9158}" srcOrd="1" destOrd="0" presId="urn:microsoft.com/office/officeart/2005/8/layout/vList4"/>
    <dgm:cxn modelId="{66246311-F2AB-438E-9FC0-46334D35708E}" type="presParOf" srcId="{F473F78C-C498-4859-8A0D-DBCDFE0E12C0}" destId="{6B86DE68-9F74-4C0D-B5EC-6C8213A0F4D7}" srcOrd="2" destOrd="0" presId="urn:microsoft.com/office/officeart/2005/8/layout/vList4"/>
    <dgm:cxn modelId="{FA7BB6A5-4795-430E-BF46-8C299F006955}" type="presParOf" srcId="{8B4ACEDE-7C7C-40BB-84EA-5FF5EE8272D4}" destId="{8CC8BC42-5C1D-4B73-944E-7759AB7B0E0F}" srcOrd="1" destOrd="0" presId="urn:microsoft.com/office/officeart/2005/8/layout/vList4"/>
    <dgm:cxn modelId="{DEDFFB7F-8E45-45BC-BEE6-548350C2657F}" type="presParOf" srcId="{8B4ACEDE-7C7C-40BB-84EA-5FF5EE8272D4}" destId="{A8D7CE88-0106-4B8A-888E-E8091243AE35}" srcOrd="2" destOrd="0" presId="urn:microsoft.com/office/officeart/2005/8/layout/vList4"/>
    <dgm:cxn modelId="{DF8D702C-CA31-438F-99A0-9205E1D8110D}" type="presParOf" srcId="{A8D7CE88-0106-4B8A-888E-E8091243AE35}" destId="{92AD3C7D-72A0-4511-9459-3D03A344CE5F}" srcOrd="0" destOrd="0" presId="urn:microsoft.com/office/officeart/2005/8/layout/vList4"/>
    <dgm:cxn modelId="{07927EC9-92FF-4BD8-9724-BE5FA35324B4}" type="presParOf" srcId="{A8D7CE88-0106-4B8A-888E-E8091243AE35}" destId="{0D3760BF-89C3-420B-9BA3-E1F1E05BEBD3}" srcOrd="1" destOrd="0" presId="urn:microsoft.com/office/officeart/2005/8/layout/vList4"/>
    <dgm:cxn modelId="{514C35F8-1181-4815-BDF8-6AB9F9F123E0}" type="presParOf" srcId="{A8D7CE88-0106-4B8A-888E-E8091243AE35}" destId="{C42C4CCD-FF77-4CFA-B864-8670A72D06CD}" srcOrd="2" destOrd="0" presId="urn:microsoft.com/office/officeart/2005/8/layout/vList4"/>
    <dgm:cxn modelId="{DDE6452A-20A1-4186-B664-E2D14B3A962B}" type="presParOf" srcId="{8B4ACEDE-7C7C-40BB-84EA-5FF5EE8272D4}" destId="{155F4730-3404-4756-9807-FFAF5D0E92F1}" srcOrd="3" destOrd="0" presId="urn:microsoft.com/office/officeart/2005/8/layout/vList4"/>
    <dgm:cxn modelId="{E8EEF3BA-F04F-425C-90CD-78F64B783A4F}" type="presParOf" srcId="{8B4ACEDE-7C7C-40BB-84EA-5FF5EE8272D4}" destId="{0989626E-6C77-4168-A6A7-969B8E2E0E9A}" srcOrd="4" destOrd="0" presId="urn:microsoft.com/office/officeart/2005/8/layout/vList4"/>
    <dgm:cxn modelId="{95CEDF4D-51E5-4ECB-A6B1-2F2FF4836C3F}" type="presParOf" srcId="{0989626E-6C77-4168-A6A7-969B8E2E0E9A}" destId="{30B2FD13-98BF-42D4-8F96-1E504BCC249F}" srcOrd="0" destOrd="0" presId="urn:microsoft.com/office/officeart/2005/8/layout/vList4"/>
    <dgm:cxn modelId="{4F763030-E00A-4E68-9D4C-87095F67AC51}" type="presParOf" srcId="{0989626E-6C77-4168-A6A7-969B8E2E0E9A}" destId="{9FD40366-0317-4841-A525-7858961E8464}" srcOrd="1" destOrd="0" presId="urn:microsoft.com/office/officeart/2005/8/layout/vList4"/>
    <dgm:cxn modelId="{52CE6693-685A-4AC5-BDFD-F5906D8A020B}" type="presParOf" srcId="{0989626E-6C77-4168-A6A7-969B8E2E0E9A}" destId="{7C1702FF-48CA-48F6-A1C8-AA981491476F}"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83FF53-6D48-43E1-88A1-79B12881F3DC}" type="doc">
      <dgm:prSet loTypeId="urn:microsoft.com/office/officeart/2005/8/layout/matrix1" loCatId="matrix" qsTypeId="urn:microsoft.com/office/officeart/2005/8/quickstyle/simple1" qsCatId="simple" csTypeId="urn:microsoft.com/office/officeart/2005/8/colors/accent0_1" csCatId="mainScheme" phldr="1"/>
      <dgm:spPr/>
      <dgm:t>
        <a:bodyPr/>
        <a:lstStyle/>
        <a:p>
          <a:endParaRPr lang="en-US"/>
        </a:p>
      </dgm:t>
    </dgm:pt>
    <dgm:pt modelId="{D676156F-9DCB-4166-A625-79B97A88C74B}">
      <dgm:prSet phldrT="[Text]" custT="1"/>
      <dgm:spPr>
        <a:solidFill>
          <a:srgbClr val="A7CBCD"/>
        </a:solidFill>
        <a:ln w="19050"/>
      </dgm:spPr>
      <dgm:t>
        <a:bodyPr/>
        <a:lstStyle/>
        <a:p>
          <a:pPr rtl="0"/>
          <a:r>
            <a:rPr lang="en-US" sz="2000"/>
            <a:t>Positive behavioral interventions and supports as indicated in IEP/BIP as decided by the ARC/504 team based on data</a:t>
          </a:r>
          <a:r>
            <a:rPr lang="en-US" sz="2000">
              <a:latin typeface="Franklin Gothic Medium" panose="020B0603020102020204"/>
            </a:rPr>
            <a:t> </a:t>
          </a:r>
          <a:endParaRPr lang="en-US" sz="2000"/>
        </a:p>
        <a:p>
          <a:pPr rtl="0"/>
          <a:r>
            <a:rPr lang="en-US" sz="2000"/>
            <a:t>p.12, p.22, p.28</a:t>
          </a:r>
          <a:r>
            <a:rPr lang="en-US" sz="2000">
              <a:latin typeface="Franklin Gothic Medium" panose="020B0603020102020204"/>
            </a:rPr>
            <a:t> </a:t>
          </a:r>
          <a:endParaRPr lang="en-US" sz="2000"/>
        </a:p>
      </dgm:t>
    </dgm:pt>
    <dgm:pt modelId="{ED524978-D00B-4B59-B107-F996A3C905F1}" type="parTrans" cxnId="{D1B9D66E-C8F6-4617-BC00-4BE521FC4F26}">
      <dgm:prSet/>
      <dgm:spPr/>
      <dgm:t>
        <a:bodyPr/>
        <a:lstStyle/>
        <a:p>
          <a:endParaRPr lang="en-US" sz="2000"/>
        </a:p>
      </dgm:t>
    </dgm:pt>
    <dgm:pt modelId="{F8D7E126-D75E-4089-98C1-E7DC3E2A930A}" type="sibTrans" cxnId="{D1B9D66E-C8F6-4617-BC00-4BE521FC4F26}">
      <dgm:prSet/>
      <dgm:spPr/>
      <dgm:t>
        <a:bodyPr/>
        <a:lstStyle/>
        <a:p>
          <a:endParaRPr lang="en-US" sz="2000"/>
        </a:p>
      </dgm:t>
    </dgm:pt>
    <dgm:pt modelId="{1EF69717-D81C-416C-BD4E-CB5DAA9194DD}">
      <dgm:prSet phldrT="[Text]" custT="1"/>
      <dgm:spPr>
        <a:solidFill>
          <a:srgbClr val="C7DEDF"/>
        </a:solidFill>
      </dgm:spPr>
      <dgm:t>
        <a:bodyPr/>
        <a:lstStyle/>
        <a:p>
          <a:pPr rtl="0"/>
          <a:r>
            <a:rPr lang="en-US" sz="2800"/>
            <a:t>Cannot influence, impact or disturb other students</a:t>
          </a:r>
          <a:r>
            <a:rPr lang="en-US" sz="2800">
              <a:latin typeface="Franklin Gothic Medium" panose="020B0603020102020204"/>
            </a:rPr>
            <a:t>                   </a:t>
          </a:r>
          <a:endParaRPr lang="en-US" sz="2800"/>
        </a:p>
        <a:p>
          <a:r>
            <a:rPr lang="en-US" sz="1800"/>
            <a:t>p.12, p.23</a:t>
          </a:r>
        </a:p>
      </dgm:t>
    </dgm:pt>
    <dgm:pt modelId="{1FF9E443-9758-4DFF-8328-790027C39481}">
      <dgm:prSet phldrT="[Text]" custT="1"/>
      <dgm:spPr>
        <a:solidFill>
          <a:srgbClr val="C7DEDF"/>
        </a:solidFill>
      </dgm:spPr>
      <dgm:t>
        <a:bodyPr/>
        <a:lstStyle/>
        <a:p>
          <a:pPr rtl="0"/>
          <a:r>
            <a:rPr lang="en-US" sz="2800"/>
            <a:t>Can use verbal, tangible or tactile reinforcements for being on task</a:t>
          </a:r>
          <a:r>
            <a:rPr lang="en-US" sz="2800">
              <a:latin typeface="Franklin Gothic Medium" panose="020B0603020102020204"/>
            </a:rPr>
            <a:t>  </a:t>
          </a:r>
          <a:r>
            <a:rPr lang="en-US" sz="1800"/>
            <a:t>p.12, p.23,</a:t>
          </a:r>
          <a:r>
            <a:rPr lang="en-US" sz="1800">
              <a:latin typeface="Franklin Gothic Medium" panose="020B0603020102020204"/>
            </a:rPr>
            <a:t> </a:t>
          </a:r>
          <a:r>
            <a:rPr lang="en-US" sz="1800"/>
            <a:t>p.28</a:t>
          </a:r>
          <a:r>
            <a:rPr lang="en-US" sz="1800">
              <a:latin typeface="Franklin Gothic Medium" panose="020B0603020102020204"/>
            </a:rPr>
            <a:t> </a:t>
          </a:r>
        </a:p>
      </dgm:t>
    </dgm:pt>
    <dgm:pt modelId="{09FEAEE0-ACAC-440E-B909-065CA1985FC3}" type="sibTrans" cxnId="{9C17D58F-612C-436F-97E3-15E4288F38A9}">
      <dgm:prSet/>
      <dgm:spPr/>
      <dgm:t>
        <a:bodyPr/>
        <a:lstStyle/>
        <a:p>
          <a:endParaRPr lang="en-US" sz="2000"/>
        </a:p>
      </dgm:t>
    </dgm:pt>
    <dgm:pt modelId="{8B46E722-B4B0-497D-AF9F-BF76B803DB73}" type="parTrans" cxnId="{9C17D58F-612C-436F-97E3-15E4288F38A9}">
      <dgm:prSet/>
      <dgm:spPr/>
      <dgm:t>
        <a:bodyPr/>
        <a:lstStyle/>
        <a:p>
          <a:endParaRPr lang="en-US" sz="2000"/>
        </a:p>
      </dgm:t>
    </dgm:pt>
    <dgm:pt modelId="{F25415AC-A9D6-44EE-8B66-8652FBC5953A}" type="sibTrans" cxnId="{BE7D37F3-074C-4EC6-A89B-8BA183E4A930}">
      <dgm:prSet/>
      <dgm:spPr/>
      <dgm:t>
        <a:bodyPr/>
        <a:lstStyle/>
        <a:p>
          <a:endParaRPr lang="en-US" sz="2000"/>
        </a:p>
      </dgm:t>
    </dgm:pt>
    <dgm:pt modelId="{3864195C-0555-44BC-9175-50E0B3188804}" type="parTrans" cxnId="{BE7D37F3-074C-4EC6-A89B-8BA183E4A930}">
      <dgm:prSet/>
      <dgm:spPr/>
      <dgm:t>
        <a:bodyPr/>
        <a:lstStyle/>
        <a:p>
          <a:endParaRPr lang="en-US" sz="2000"/>
        </a:p>
      </dgm:t>
    </dgm:pt>
    <dgm:pt modelId="{4797B2FD-A2AA-4D56-8B20-982259B631E6}">
      <dgm:prSet phldrT="[Text]" custT="1"/>
      <dgm:spPr>
        <a:solidFill>
          <a:srgbClr val="C7DEDF"/>
        </a:solidFill>
      </dgm:spPr>
      <dgm:t>
        <a:bodyPr/>
        <a:lstStyle/>
        <a:p>
          <a:pPr rtl="0"/>
          <a:r>
            <a:rPr lang="en-US" sz="2800"/>
            <a:t>Can be tested in a separate location outside the regular classroom</a:t>
          </a:r>
          <a:r>
            <a:rPr lang="en-US" sz="2800">
              <a:latin typeface="Franklin Gothic Medium" panose="020B0603020102020204"/>
            </a:rPr>
            <a:t>     </a:t>
          </a:r>
          <a:r>
            <a:rPr lang="en-US" sz="2800" baseline="-25000"/>
            <a:t>p.12, p.23, p.28</a:t>
          </a:r>
          <a:r>
            <a:rPr lang="en-US" sz="2800" baseline="-25000">
              <a:latin typeface="Franklin Gothic Medium" panose="020B0603020102020204"/>
            </a:rPr>
            <a:t> </a:t>
          </a:r>
          <a:endParaRPr lang="en-US" sz="2800"/>
        </a:p>
      </dgm:t>
    </dgm:pt>
    <dgm:pt modelId="{48F74AE5-4BE4-4AE3-A5C3-018D917A8EB7}" type="sibTrans" cxnId="{5B04F5B5-7E33-4AE2-AC59-8510D0FE29DB}">
      <dgm:prSet/>
      <dgm:spPr/>
      <dgm:t>
        <a:bodyPr/>
        <a:lstStyle/>
        <a:p>
          <a:endParaRPr lang="en-US" sz="2000"/>
        </a:p>
      </dgm:t>
    </dgm:pt>
    <dgm:pt modelId="{D1373E41-6542-4D4E-9419-1D6A8399427E}" type="parTrans" cxnId="{5B04F5B5-7E33-4AE2-AC59-8510D0FE29DB}">
      <dgm:prSet/>
      <dgm:spPr/>
      <dgm:t>
        <a:bodyPr/>
        <a:lstStyle/>
        <a:p>
          <a:endParaRPr lang="en-US" sz="2000"/>
        </a:p>
      </dgm:t>
    </dgm:pt>
    <dgm:pt modelId="{4B5F97E9-3E3F-4F3E-A55C-703F2AC919C2}">
      <dgm:prSet phldrT="[Text]" custT="1"/>
      <dgm:spPr>
        <a:solidFill>
          <a:srgbClr val="C7DEDF"/>
        </a:solidFill>
      </dgm:spPr>
      <dgm:t>
        <a:bodyPr/>
        <a:lstStyle/>
        <a:p>
          <a:pPr rtl="0"/>
          <a:r>
            <a:rPr lang="en-US" sz="2800" b="0"/>
            <a:t>Can use technology to focus attention or </a:t>
          </a:r>
          <a:r>
            <a:rPr lang="en-US" sz="2800" b="0">
              <a:latin typeface="+mn-lt"/>
            </a:rPr>
            <a:t>reduce </a:t>
          </a:r>
          <a:r>
            <a:rPr lang="en-US" sz="2800" b="0" baseline="0">
              <a:latin typeface="+mn-lt"/>
            </a:rPr>
            <a:t>stress</a:t>
          </a:r>
          <a:r>
            <a:rPr lang="en-US" sz="2800" baseline="0">
              <a:latin typeface="+mn-lt"/>
            </a:rPr>
            <a:t> </a:t>
          </a:r>
          <a:r>
            <a:rPr lang="en-US" sz="2800" baseline="-25000">
              <a:latin typeface="+mn-lt"/>
            </a:rPr>
            <a:t>p.12, p.23, p.28</a:t>
          </a:r>
          <a:endParaRPr lang="en-US" sz="2800">
            <a:latin typeface="+mn-lt"/>
          </a:endParaRPr>
        </a:p>
      </dgm:t>
    </dgm:pt>
    <dgm:pt modelId="{E92D6A5C-AA01-42A5-A96B-A9A554240DBF}" type="sibTrans" cxnId="{B8CBE963-9821-42CB-AEFE-A80A95438660}">
      <dgm:prSet/>
      <dgm:spPr/>
      <dgm:t>
        <a:bodyPr/>
        <a:lstStyle/>
        <a:p>
          <a:endParaRPr lang="en-US" sz="2000"/>
        </a:p>
      </dgm:t>
    </dgm:pt>
    <dgm:pt modelId="{1BA07DAC-DD17-4A3F-ADC2-7776230A6745}" type="parTrans" cxnId="{B8CBE963-9821-42CB-AEFE-A80A95438660}">
      <dgm:prSet/>
      <dgm:spPr/>
      <dgm:t>
        <a:bodyPr/>
        <a:lstStyle/>
        <a:p>
          <a:endParaRPr lang="en-US" sz="2000"/>
        </a:p>
      </dgm:t>
    </dgm:pt>
    <dgm:pt modelId="{EB182DBC-7E3D-4CD9-B135-6BF8C32A3B22}" type="pres">
      <dgm:prSet presAssocID="{CC83FF53-6D48-43E1-88A1-79B12881F3DC}" presName="diagram" presStyleCnt="0">
        <dgm:presLayoutVars>
          <dgm:chMax val="1"/>
          <dgm:dir/>
          <dgm:animLvl val="ctr"/>
          <dgm:resizeHandles val="exact"/>
        </dgm:presLayoutVars>
      </dgm:prSet>
      <dgm:spPr/>
    </dgm:pt>
    <dgm:pt modelId="{E096DE9F-B1F4-467B-8197-945EFF916B21}" type="pres">
      <dgm:prSet presAssocID="{CC83FF53-6D48-43E1-88A1-79B12881F3DC}" presName="matrix" presStyleCnt="0"/>
      <dgm:spPr/>
    </dgm:pt>
    <dgm:pt modelId="{854DD070-73BD-40BD-AA95-66554BBF95D8}" type="pres">
      <dgm:prSet presAssocID="{CC83FF53-6D48-43E1-88A1-79B12881F3DC}" presName="tile1" presStyleLbl="node1" presStyleIdx="0" presStyleCnt="4"/>
      <dgm:spPr/>
    </dgm:pt>
    <dgm:pt modelId="{2C03BF07-B47B-4429-8570-E4EF0D220226}" type="pres">
      <dgm:prSet presAssocID="{CC83FF53-6D48-43E1-88A1-79B12881F3DC}" presName="tile1text" presStyleLbl="node1" presStyleIdx="0" presStyleCnt="4">
        <dgm:presLayoutVars>
          <dgm:chMax val="0"/>
          <dgm:chPref val="0"/>
          <dgm:bulletEnabled val="1"/>
        </dgm:presLayoutVars>
      </dgm:prSet>
      <dgm:spPr/>
    </dgm:pt>
    <dgm:pt modelId="{1C268239-0E71-4BCC-B587-4CB53049ED27}" type="pres">
      <dgm:prSet presAssocID="{CC83FF53-6D48-43E1-88A1-79B12881F3DC}" presName="tile2" presStyleLbl="node1" presStyleIdx="1" presStyleCnt="4" custLinFactNeighborX="668" custLinFactNeighborY="1253"/>
      <dgm:spPr/>
    </dgm:pt>
    <dgm:pt modelId="{D017FCEB-221D-4E41-A495-AEE6AB162B39}" type="pres">
      <dgm:prSet presAssocID="{CC83FF53-6D48-43E1-88A1-79B12881F3DC}" presName="tile2text" presStyleLbl="node1" presStyleIdx="1" presStyleCnt="4">
        <dgm:presLayoutVars>
          <dgm:chMax val="0"/>
          <dgm:chPref val="0"/>
          <dgm:bulletEnabled val="1"/>
        </dgm:presLayoutVars>
      </dgm:prSet>
      <dgm:spPr/>
    </dgm:pt>
    <dgm:pt modelId="{0E6785F1-65AF-481D-A942-26862D01E2BF}" type="pres">
      <dgm:prSet presAssocID="{CC83FF53-6D48-43E1-88A1-79B12881F3DC}" presName="tile3" presStyleLbl="node1" presStyleIdx="2" presStyleCnt="4"/>
      <dgm:spPr/>
    </dgm:pt>
    <dgm:pt modelId="{9590E394-6AA3-46FF-9E39-CFF0EAC369AF}" type="pres">
      <dgm:prSet presAssocID="{CC83FF53-6D48-43E1-88A1-79B12881F3DC}" presName="tile3text" presStyleLbl="node1" presStyleIdx="2" presStyleCnt="4">
        <dgm:presLayoutVars>
          <dgm:chMax val="0"/>
          <dgm:chPref val="0"/>
          <dgm:bulletEnabled val="1"/>
        </dgm:presLayoutVars>
      </dgm:prSet>
      <dgm:spPr/>
    </dgm:pt>
    <dgm:pt modelId="{B3ECECCF-CE43-4BA7-B6A8-14BDFDA14E8F}" type="pres">
      <dgm:prSet presAssocID="{CC83FF53-6D48-43E1-88A1-79B12881F3DC}" presName="tile4" presStyleLbl="node1" presStyleIdx="3" presStyleCnt="4"/>
      <dgm:spPr/>
    </dgm:pt>
    <dgm:pt modelId="{239A1A53-3B7C-4537-A5EF-F28FC71FC069}" type="pres">
      <dgm:prSet presAssocID="{CC83FF53-6D48-43E1-88A1-79B12881F3DC}" presName="tile4text" presStyleLbl="node1" presStyleIdx="3" presStyleCnt="4">
        <dgm:presLayoutVars>
          <dgm:chMax val="0"/>
          <dgm:chPref val="0"/>
          <dgm:bulletEnabled val="1"/>
        </dgm:presLayoutVars>
      </dgm:prSet>
      <dgm:spPr/>
    </dgm:pt>
    <dgm:pt modelId="{95D40AF3-0236-4661-A400-30E7D033DDB3}" type="pres">
      <dgm:prSet presAssocID="{CC83FF53-6D48-43E1-88A1-79B12881F3DC}" presName="centerTile" presStyleLbl="fgShp" presStyleIdx="0" presStyleCnt="1" custScaleX="125178" custScaleY="162641">
        <dgm:presLayoutVars>
          <dgm:chMax val="0"/>
          <dgm:chPref val="0"/>
        </dgm:presLayoutVars>
      </dgm:prSet>
      <dgm:spPr/>
    </dgm:pt>
  </dgm:ptLst>
  <dgm:cxnLst>
    <dgm:cxn modelId="{09F61500-BF91-49DB-A1E6-46264360D730}" type="presOf" srcId="{1FF9E443-9758-4DFF-8328-790027C39481}" destId="{2C03BF07-B47B-4429-8570-E4EF0D220226}" srcOrd="1" destOrd="0" presId="urn:microsoft.com/office/officeart/2005/8/layout/matrix1"/>
    <dgm:cxn modelId="{1DC3CE00-2302-438C-8F6A-9376F4221D0D}" type="presOf" srcId="{1FF9E443-9758-4DFF-8328-790027C39481}" destId="{854DD070-73BD-40BD-AA95-66554BBF95D8}" srcOrd="0" destOrd="0" presId="urn:microsoft.com/office/officeart/2005/8/layout/matrix1"/>
    <dgm:cxn modelId="{2A487D07-905E-4062-AEBD-52C6E12C8E39}" type="presOf" srcId="{CC83FF53-6D48-43E1-88A1-79B12881F3DC}" destId="{EB182DBC-7E3D-4CD9-B135-6BF8C32A3B22}" srcOrd="0" destOrd="0" presId="urn:microsoft.com/office/officeart/2005/8/layout/matrix1"/>
    <dgm:cxn modelId="{1454CF21-8FFF-454E-8DA5-F7F254B7C2A0}" type="presOf" srcId="{4B5F97E9-3E3F-4F3E-A55C-703F2AC919C2}" destId="{D017FCEB-221D-4E41-A495-AEE6AB162B39}" srcOrd="1" destOrd="0" presId="urn:microsoft.com/office/officeart/2005/8/layout/matrix1"/>
    <dgm:cxn modelId="{E1424B35-8141-4533-B205-8D2205B0E763}" type="presOf" srcId="{1EF69717-D81C-416C-BD4E-CB5DAA9194DD}" destId="{239A1A53-3B7C-4537-A5EF-F28FC71FC069}" srcOrd="1" destOrd="0" presId="urn:microsoft.com/office/officeart/2005/8/layout/matrix1"/>
    <dgm:cxn modelId="{9042E737-D7D2-44D7-8A20-FF663F5A76E0}" type="presOf" srcId="{D676156F-9DCB-4166-A625-79B97A88C74B}" destId="{95D40AF3-0236-4661-A400-30E7D033DDB3}" srcOrd="0" destOrd="0" presId="urn:microsoft.com/office/officeart/2005/8/layout/matrix1"/>
    <dgm:cxn modelId="{B8CBE963-9821-42CB-AEFE-A80A95438660}" srcId="{D676156F-9DCB-4166-A625-79B97A88C74B}" destId="{4B5F97E9-3E3F-4F3E-A55C-703F2AC919C2}" srcOrd="1" destOrd="0" parTransId="{1BA07DAC-DD17-4A3F-ADC2-7776230A6745}" sibTransId="{E92D6A5C-AA01-42A5-A96B-A9A554240DBF}"/>
    <dgm:cxn modelId="{D1B9D66E-C8F6-4617-BC00-4BE521FC4F26}" srcId="{CC83FF53-6D48-43E1-88A1-79B12881F3DC}" destId="{D676156F-9DCB-4166-A625-79B97A88C74B}" srcOrd="0" destOrd="0" parTransId="{ED524978-D00B-4B59-B107-F996A3C905F1}" sibTransId="{F8D7E126-D75E-4089-98C1-E7DC3E2A930A}"/>
    <dgm:cxn modelId="{03735D73-2AD3-49BA-AFBF-FD9D16447FDE}" type="presOf" srcId="{4797B2FD-A2AA-4D56-8B20-982259B631E6}" destId="{0E6785F1-65AF-481D-A942-26862D01E2BF}" srcOrd="0" destOrd="0" presId="urn:microsoft.com/office/officeart/2005/8/layout/matrix1"/>
    <dgm:cxn modelId="{9C17D58F-612C-436F-97E3-15E4288F38A9}" srcId="{D676156F-9DCB-4166-A625-79B97A88C74B}" destId="{1FF9E443-9758-4DFF-8328-790027C39481}" srcOrd="0" destOrd="0" parTransId="{8B46E722-B4B0-497D-AF9F-BF76B803DB73}" sibTransId="{09FEAEE0-ACAC-440E-B909-065CA1985FC3}"/>
    <dgm:cxn modelId="{E19E3CB1-E44A-4AF0-BCEC-E3B147FD7AC1}" type="presOf" srcId="{4797B2FD-A2AA-4D56-8B20-982259B631E6}" destId="{9590E394-6AA3-46FF-9E39-CFF0EAC369AF}" srcOrd="1" destOrd="0" presId="urn:microsoft.com/office/officeart/2005/8/layout/matrix1"/>
    <dgm:cxn modelId="{5B04F5B5-7E33-4AE2-AC59-8510D0FE29DB}" srcId="{D676156F-9DCB-4166-A625-79B97A88C74B}" destId="{4797B2FD-A2AA-4D56-8B20-982259B631E6}" srcOrd="2" destOrd="0" parTransId="{D1373E41-6542-4D4E-9419-1D6A8399427E}" sibTransId="{48F74AE5-4BE4-4AE3-A5C3-018D917A8EB7}"/>
    <dgm:cxn modelId="{AF9212CB-5B83-4E33-9A3A-17CDD24EB426}" type="presOf" srcId="{4B5F97E9-3E3F-4F3E-A55C-703F2AC919C2}" destId="{1C268239-0E71-4BCC-B587-4CB53049ED27}" srcOrd="0" destOrd="0" presId="urn:microsoft.com/office/officeart/2005/8/layout/matrix1"/>
    <dgm:cxn modelId="{0E8843CC-4F87-43BB-A86E-9717DE130316}" type="presOf" srcId="{1EF69717-D81C-416C-BD4E-CB5DAA9194DD}" destId="{B3ECECCF-CE43-4BA7-B6A8-14BDFDA14E8F}" srcOrd="0" destOrd="0" presId="urn:microsoft.com/office/officeart/2005/8/layout/matrix1"/>
    <dgm:cxn modelId="{BE7D37F3-074C-4EC6-A89B-8BA183E4A930}" srcId="{D676156F-9DCB-4166-A625-79B97A88C74B}" destId="{1EF69717-D81C-416C-BD4E-CB5DAA9194DD}" srcOrd="3" destOrd="0" parTransId="{3864195C-0555-44BC-9175-50E0B3188804}" sibTransId="{F25415AC-A9D6-44EE-8B66-8652FBC5953A}"/>
    <dgm:cxn modelId="{A16B6CDF-5345-4967-868D-A8C23E819C69}" type="presParOf" srcId="{EB182DBC-7E3D-4CD9-B135-6BF8C32A3B22}" destId="{E096DE9F-B1F4-467B-8197-945EFF916B21}" srcOrd="0" destOrd="0" presId="urn:microsoft.com/office/officeart/2005/8/layout/matrix1"/>
    <dgm:cxn modelId="{9BA003AB-4C72-4D86-8485-82E5F67AE922}" type="presParOf" srcId="{E096DE9F-B1F4-467B-8197-945EFF916B21}" destId="{854DD070-73BD-40BD-AA95-66554BBF95D8}" srcOrd="0" destOrd="0" presId="urn:microsoft.com/office/officeart/2005/8/layout/matrix1"/>
    <dgm:cxn modelId="{C6D84E86-8876-4C74-941A-ABEADB119720}" type="presParOf" srcId="{E096DE9F-B1F4-467B-8197-945EFF916B21}" destId="{2C03BF07-B47B-4429-8570-E4EF0D220226}" srcOrd="1" destOrd="0" presId="urn:microsoft.com/office/officeart/2005/8/layout/matrix1"/>
    <dgm:cxn modelId="{BB1759BF-9CD0-42AC-9F43-800CC87EEA75}" type="presParOf" srcId="{E096DE9F-B1F4-467B-8197-945EFF916B21}" destId="{1C268239-0E71-4BCC-B587-4CB53049ED27}" srcOrd="2" destOrd="0" presId="urn:microsoft.com/office/officeart/2005/8/layout/matrix1"/>
    <dgm:cxn modelId="{C733C309-12D0-4F82-A051-43C8C8130426}" type="presParOf" srcId="{E096DE9F-B1F4-467B-8197-945EFF916B21}" destId="{D017FCEB-221D-4E41-A495-AEE6AB162B39}" srcOrd="3" destOrd="0" presId="urn:microsoft.com/office/officeart/2005/8/layout/matrix1"/>
    <dgm:cxn modelId="{92C6A515-37D2-4EA6-A275-7FC16495016C}" type="presParOf" srcId="{E096DE9F-B1F4-467B-8197-945EFF916B21}" destId="{0E6785F1-65AF-481D-A942-26862D01E2BF}" srcOrd="4" destOrd="0" presId="urn:microsoft.com/office/officeart/2005/8/layout/matrix1"/>
    <dgm:cxn modelId="{7A2D0084-7788-4DD6-943E-74A9F9AC91D6}" type="presParOf" srcId="{E096DE9F-B1F4-467B-8197-945EFF916B21}" destId="{9590E394-6AA3-46FF-9E39-CFF0EAC369AF}" srcOrd="5" destOrd="0" presId="urn:microsoft.com/office/officeart/2005/8/layout/matrix1"/>
    <dgm:cxn modelId="{F021FE73-EA35-4F5E-831B-AF98FD4DE2CB}" type="presParOf" srcId="{E096DE9F-B1F4-467B-8197-945EFF916B21}" destId="{B3ECECCF-CE43-4BA7-B6A8-14BDFDA14E8F}" srcOrd="6" destOrd="0" presId="urn:microsoft.com/office/officeart/2005/8/layout/matrix1"/>
    <dgm:cxn modelId="{42914BEB-FF98-4474-9FE9-6AAFB4D9AEE1}" type="presParOf" srcId="{E096DE9F-B1F4-467B-8197-945EFF916B21}" destId="{239A1A53-3B7C-4537-A5EF-F28FC71FC069}" srcOrd="7" destOrd="0" presId="urn:microsoft.com/office/officeart/2005/8/layout/matrix1"/>
    <dgm:cxn modelId="{EFDFFD43-7CAD-441E-B54C-61AFA0FF54F0}" type="presParOf" srcId="{EB182DBC-7E3D-4CD9-B135-6BF8C32A3B22}" destId="{95D40AF3-0236-4661-A400-30E7D033DDB3}" srcOrd="1" destOrd="0" presId="urn:microsoft.com/office/officeart/2005/8/layout/matrix1"/>
  </dgm:cxnLst>
  <dgm:bg>
    <a:solidFill>
      <a:srgbClr val="C7DEDF"/>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BF493A-FAD4-4044-94D7-24BCD78660FD}" type="doc">
      <dgm:prSet loTypeId="urn:microsoft.com/office/officeart/2005/8/layout/vList3" loCatId="list" qsTypeId="urn:microsoft.com/office/officeart/2005/8/quickstyle/simple3" qsCatId="simple" csTypeId="urn:microsoft.com/office/officeart/2005/8/colors/accent0_1" csCatId="mainScheme" phldr="1"/>
      <dgm:spPr/>
      <dgm:t>
        <a:bodyPr/>
        <a:lstStyle/>
        <a:p>
          <a:endParaRPr lang="en-US"/>
        </a:p>
      </dgm:t>
    </dgm:pt>
    <dgm:pt modelId="{3DCEBE7C-93DF-463C-9A84-1DB495506DF0}">
      <dgm:prSet phldrT="[Text]"/>
      <dgm:spPr/>
      <dgm:t>
        <a:bodyPr/>
        <a:lstStyle/>
        <a:p>
          <a:r>
            <a:rPr lang="en-US" b="0" dirty="0"/>
            <a:t>Module 1 – Inclusion </a:t>
          </a:r>
        </a:p>
      </dgm:t>
    </dgm:pt>
    <dgm:pt modelId="{BFA9B4A0-C7E6-4C3D-A383-1D215EEA494A}" type="parTrans" cxnId="{382EC1BE-E1A4-4937-BBEE-7EDBA6658FA7}">
      <dgm:prSet/>
      <dgm:spPr/>
      <dgm:t>
        <a:bodyPr/>
        <a:lstStyle/>
        <a:p>
          <a:endParaRPr lang="en-US"/>
        </a:p>
      </dgm:t>
    </dgm:pt>
    <dgm:pt modelId="{1D62813F-3ED5-4F11-9719-76AABC857CE2}" type="sibTrans" cxnId="{382EC1BE-E1A4-4937-BBEE-7EDBA6658FA7}">
      <dgm:prSet/>
      <dgm:spPr/>
      <dgm:t>
        <a:bodyPr/>
        <a:lstStyle/>
        <a:p>
          <a:endParaRPr lang="en-US"/>
        </a:p>
      </dgm:t>
    </dgm:pt>
    <dgm:pt modelId="{A72AB038-8926-4B5D-B921-D6667A38CC71}">
      <dgm:prSet phldrT="[Text]"/>
      <dgm:spPr/>
      <dgm:t>
        <a:bodyPr/>
        <a:lstStyle/>
        <a:p>
          <a:r>
            <a:rPr lang="en-US" dirty="0"/>
            <a:t>Module 2 – General Conditions </a:t>
          </a:r>
        </a:p>
      </dgm:t>
    </dgm:pt>
    <dgm:pt modelId="{145C07FA-B425-40BC-8757-7A3634754346}" type="parTrans" cxnId="{C03A49FA-2CC8-4814-9F9D-D098995E8598}">
      <dgm:prSet/>
      <dgm:spPr/>
      <dgm:t>
        <a:bodyPr/>
        <a:lstStyle/>
        <a:p>
          <a:endParaRPr lang="en-US"/>
        </a:p>
      </dgm:t>
    </dgm:pt>
    <dgm:pt modelId="{0C5A4136-E082-44C4-B856-67ADDB9FFA68}" type="sibTrans" cxnId="{C03A49FA-2CC8-4814-9F9D-D098995E8598}">
      <dgm:prSet/>
      <dgm:spPr/>
      <dgm:t>
        <a:bodyPr/>
        <a:lstStyle/>
        <a:p>
          <a:endParaRPr lang="en-US"/>
        </a:p>
      </dgm:t>
    </dgm:pt>
    <dgm:pt modelId="{B7E43F5E-0485-47A8-B0FA-0508DB6F3655}">
      <dgm:prSet phldrT="[Text]"/>
      <dgm:spPr/>
      <dgm:t>
        <a:bodyPr/>
        <a:lstStyle/>
        <a:p>
          <a:r>
            <a:rPr lang="en-US" dirty="0"/>
            <a:t>Module 3 – Section Specifics</a:t>
          </a:r>
        </a:p>
      </dgm:t>
    </dgm:pt>
    <dgm:pt modelId="{7D84B83F-01E1-4DE4-8E63-423E1D240E99}" type="parTrans" cxnId="{EB8A160E-6F0A-48E3-A5F9-9C6BD54C4E0F}">
      <dgm:prSet/>
      <dgm:spPr/>
      <dgm:t>
        <a:bodyPr/>
        <a:lstStyle/>
        <a:p>
          <a:endParaRPr lang="en-US"/>
        </a:p>
      </dgm:t>
    </dgm:pt>
    <dgm:pt modelId="{35D032A6-FE72-4ADE-88B4-B777E2E7E72A}" type="sibTrans" cxnId="{EB8A160E-6F0A-48E3-A5F9-9C6BD54C4E0F}">
      <dgm:prSet/>
      <dgm:spPr/>
      <dgm:t>
        <a:bodyPr/>
        <a:lstStyle/>
        <a:p>
          <a:endParaRPr lang="en-US"/>
        </a:p>
      </dgm:t>
    </dgm:pt>
    <dgm:pt modelId="{F6CA9D2A-F621-490F-A76B-771A36223D07}">
      <dgm:prSet phldrT="[Text]"/>
      <dgm:spPr/>
      <dgm:t>
        <a:bodyPr/>
        <a:lstStyle/>
        <a:p>
          <a:r>
            <a:rPr lang="en-US" b="0" dirty="0"/>
            <a:t>Module 4 – Accommodations Environment</a:t>
          </a:r>
        </a:p>
      </dgm:t>
    </dgm:pt>
    <dgm:pt modelId="{D598DB34-62DE-4B99-B393-F049E6286F0C}" type="parTrans" cxnId="{37E21CD7-C987-425B-A1DE-2650FB4B8C15}">
      <dgm:prSet/>
      <dgm:spPr/>
      <dgm:t>
        <a:bodyPr/>
        <a:lstStyle/>
        <a:p>
          <a:endParaRPr lang="en-US"/>
        </a:p>
      </dgm:t>
    </dgm:pt>
    <dgm:pt modelId="{4D6659A9-88FB-424B-AA08-FF3771253526}" type="sibTrans" cxnId="{37E21CD7-C987-425B-A1DE-2650FB4B8C15}">
      <dgm:prSet/>
      <dgm:spPr/>
      <dgm:t>
        <a:bodyPr/>
        <a:lstStyle/>
        <a:p>
          <a:endParaRPr lang="en-US"/>
        </a:p>
      </dgm:t>
    </dgm:pt>
    <dgm:pt modelId="{6C9D57CE-7608-4610-BDA0-A99FD7BD7934}">
      <dgm:prSet phldrT="[Text]"/>
      <dgm:spPr/>
      <dgm:t>
        <a:bodyPr/>
        <a:lstStyle/>
        <a:p>
          <a:r>
            <a:rPr lang="en-US" dirty="0"/>
            <a:t>Module 6 – Readers and Scribes</a:t>
          </a:r>
        </a:p>
      </dgm:t>
    </dgm:pt>
    <dgm:pt modelId="{0BF393C6-5ABA-4481-8F73-E13A59AAADA3}" type="parTrans" cxnId="{16489E93-E225-4496-BB9E-D9E9E95A3131}">
      <dgm:prSet/>
      <dgm:spPr/>
      <dgm:t>
        <a:bodyPr/>
        <a:lstStyle/>
        <a:p>
          <a:endParaRPr lang="en-US"/>
        </a:p>
      </dgm:t>
    </dgm:pt>
    <dgm:pt modelId="{E823612A-B4CE-4AB4-8306-6F5195F20B63}" type="sibTrans" cxnId="{16489E93-E225-4496-BB9E-D9E9E95A3131}">
      <dgm:prSet/>
      <dgm:spPr/>
      <dgm:t>
        <a:bodyPr/>
        <a:lstStyle/>
        <a:p>
          <a:endParaRPr lang="en-US"/>
        </a:p>
      </dgm:t>
    </dgm:pt>
    <dgm:pt modelId="{7B0F5B85-7DE7-4674-8C67-DDA70DBB0C3B}">
      <dgm:prSet phldrT="[Text]"/>
      <dgm:spPr/>
      <dgm:t>
        <a:bodyPr/>
        <a:lstStyle/>
        <a:p>
          <a:r>
            <a:rPr lang="en-US" dirty="0"/>
            <a:t>Module 5 – Technology and Manipulatives</a:t>
          </a:r>
        </a:p>
      </dgm:t>
    </dgm:pt>
    <dgm:pt modelId="{3B1853DD-96D0-449A-BBB1-F783F9E3D12D}" type="parTrans" cxnId="{ECD42FB9-8F00-4F41-9A20-C71683BFF512}">
      <dgm:prSet/>
      <dgm:spPr/>
      <dgm:t>
        <a:bodyPr/>
        <a:lstStyle/>
        <a:p>
          <a:endParaRPr lang="en-US"/>
        </a:p>
      </dgm:t>
    </dgm:pt>
    <dgm:pt modelId="{6DC40E12-2509-4127-AF32-53125A71966F}" type="sibTrans" cxnId="{ECD42FB9-8F00-4F41-9A20-C71683BFF512}">
      <dgm:prSet/>
      <dgm:spPr/>
      <dgm:t>
        <a:bodyPr/>
        <a:lstStyle/>
        <a:p>
          <a:endParaRPr lang="en-US"/>
        </a:p>
      </dgm:t>
    </dgm:pt>
    <dgm:pt modelId="{9174926C-B3DD-4E5F-BC1A-F40585EC42D7}">
      <dgm:prSet phldrT="[Text]"/>
      <dgm:spPr/>
      <dgm:t>
        <a:bodyPr/>
        <a:lstStyle/>
        <a:p>
          <a:r>
            <a:rPr lang="en-US" b="1" dirty="0"/>
            <a:t>Module 7 – Accommodations Breakdown</a:t>
          </a:r>
        </a:p>
      </dgm:t>
    </dgm:pt>
    <dgm:pt modelId="{DFFE4B40-95DB-484D-B083-4F3CC4528174}" type="parTrans" cxnId="{0B743F31-1460-4262-B2B0-DE32D29B8711}">
      <dgm:prSet/>
      <dgm:spPr/>
      <dgm:t>
        <a:bodyPr/>
        <a:lstStyle/>
        <a:p>
          <a:endParaRPr lang="en-US"/>
        </a:p>
      </dgm:t>
    </dgm:pt>
    <dgm:pt modelId="{B63E12C6-FCF1-4966-BB38-FA21F28FF441}" type="sibTrans" cxnId="{0B743F31-1460-4262-B2B0-DE32D29B8711}">
      <dgm:prSet/>
      <dgm:spPr/>
      <dgm:t>
        <a:bodyPr/>
        <a:lstStyle/>
        <a:p>
          <a:endParaRPr lang="en-US"/>
        </a:p>
      </dgm:t>
    </dgm:pt>
    <dgm:pt modelId="{03EBAEA1-04D3-47DB-8D13-5C132C14A4EF}" type="pres">
      <dgm:prSet presAssocID="{BCBF493A-FAD4-4044-94D7-24BCD78660FD}" presName="linearFlow" presStyleCnt="0">
        <dgm:presLayoutVars>
          <dgm:dir/>
          <dgm:resizeHandles val="exact"/>
        </dgm:presLayoutVars>
      </dgm:prSet>
      <dgm:spPr/>
    </dgm:pt>
    <dgm:pt modelId="{2FE8BF4D-E1D1-42AA-9221-28617949C91F}" type="pres">
      <dgm:prSet presAssocID="{3DCEBE7C-93DF-463C-9A84-1DB495506DF0}" presName="composite" presStyleCnt="0"/>
      <dgm:spPr/>
    </dgm:pt>
    <dgm:pt modelId="{DA1812BF-31F1-4147-B90F-C7460494114E}" type="pres">
      <dgm:prSet presAssocID="{3DCEBE7C-93DF-463C-9A84-1DB495506DF0}" presName="imgShp"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chart with solid fill"/>
        </a:ext>
      </dgm:extLst>
    </dgm:pt>
    <dgm:pt modelId="{838EE395-513B-49B3-9667-E6B92384DD1E}" type="pres">
      <dgm:prSet presAssocID="{3DCEBE7C-93DF-463C-9A84-1DB495506DF0}" presName="txShp" presStyleLbl="node1" presStyleIdx="0" presStyleCnt="7">
        <dgm:presLayoutVars>
          <dgm:bulletEnabled val="1"/>
        </dgm:presLayoutVars>
      </dgm:prSet>
      <dgm:spPr/>
    </dgm:pt>
    <dgm:pt modelId="{FA4F0E44-A577-4D22-9355-634105278240}" type="pres">
      <dgm:prSet presAssocID="{1D62813F-3ED5-4F11-9719-76AABC857CE2}" presName="spacing" presStyleCnt="0"/>
      <dgm:spPr/>
    </dgm:pt>
    <dgm:pt modelId="{FE072335-4625-479A-B742-79862540CF3A}" type="pres">
      <dgm:prSet presAssocID="{A72AB038-8926-4B5D-B921-D6667A38CC71}" presName="composite" presStyleCnt="0"/>
      <dgm:spPr/>
    </dgm:pt>
    <dgm:pt modelId="{4BC686F7-27CA-4B3F-ACAD-1B8EE0AEDC3A}" type="pres">
      <dgm:prSet presAssocID="{A72AB038-8926-4B5D-B921-D6667A38CC71}" presName="imgShp" presStyleLbl="fgImgPlace1" presStyleIdx="1" presStyleCnt="7"/>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ckbox Checked with solid fill"/>
        </a:ext>
      </dgm:extLst>
    </dgm:pt>
    <dgm:pt modelId="{D84F213C-99CA-49CA-8EFE-D7D7661D4683}" type="pres">
      <dgm:prSet presAssocID="{A72AB038-8926-4B5D-B921-D6667A38CC71}" presName="txShp" presStyleLbl="node1" presStyleIdx="1" presStyleCnt="7">
        <dgm:presLayoutVars>
          <dgm:bulletEnabled val="1"/>
        </dgm:presLayoutVars>
      </dgm:prSet>
      <dgm:spPr/>
    </dgm:pt>
    <dgm:pt modelId="{3DC95D82-2E60-421F-A5DF-0B2C27F5F318}" type="pres">
      <dgm:prSet presAssocID="{0C5A4136-E082-44C4-B856-67ADDB9FFA68}" presName="spacing" presStyleCnt="0"/>
      <dgm:spPr/>
    </dgm:pt>
    <dgm:pt modelId="{979ADA1E-61DD-4BB7-8D09-CD8BB2534D71}" type="pres">
      <dgm:prSet presAssocID="{B7E43F5E-0485-47A8-B0FA-0508DB6F3655}" presName="composite" presStyleCnt="0"/>
      <dgm:spPr/>
    </dgm:pt>
    <dgm:pt modelId="{8D9F20DF-B457-4E50-A175-4FEAF56C3ABB}" type="pres">
      <dgm:prSet presAssocID="{B7E43F5E-0485-47A8-B0FA-0508DB6F3655}" presName="imgShp" presStyleLbl="fgImgPlace1" presStyleIdx="2" presStyleCnt="7"/>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assroom with solid fill"/>
        </a:ext>
      </dgm:extLst>
    </dgm:pt>
    <dgm:pt modelId="{0F6E766C-C541-428F-8CF3-0A44AB03CDE0}" type="pres">
      <dgm:prSet presAssocID="{B7E43F5E-0485-47A8-B0FA-0508DB6F3655}" presName="txShp" presStyleLbl="node1" presStyleIdx="2" presStyleCnt="7">
        <dgm:presLayoutVars>
          <dgm:bulletEnabled val="1"/>
        </dgm:presLayoutVars>
      </dgm:prSet>
      <dgm:spPr/>
    </dgm:pt>
    <dgm:pt modelId="{9687F11D-7E80-4E7A-9993-D3017E8E8E7D}" type="pres">
      <dgm:prSet presAssocID="{35D032A6-FE72-4ADE-88B4-B777E2E7E72A}" presName="spacing" presStyleCnt="0"/>
      <dgm:spPr/>
    </dgm:pt>
    <dgm:pt modelId="{C40A0C03-60F7-4F6B-A7F8-671C4F48C2B9}" type="pres">
      <dgm:prSet presAssocID="{F6CA9D2A-F621-490F-A76B-771A36223D07}" presName="composite" presStyleCnt="0"/>
      <dgm:spPr/>
    </dgm:pt>
    <dgm:pt modelId="{D6957A9B-3736-4ADF-89A5-C05CE7574C4B}" type="pres">
      <dgm:prSet presAssocID="{F6CA9D2A-F621-490F-A76B-771A36223D07}" presName="imgShp" presStyleLbl="fgImgPlace1" presStyleIdx="3" presStyleCnt="7"/>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Monitor with solid fill"/>
        </a:ext>
      </dgm:extLst>
    </dgm:pt>
    <dgm:pt modelId="{FA8E408E-444A-4998-BF4B-1F8DAD064B57}" type="pres">
      <dgm:prSet presAssocID="{F6CA9D2A-F621-490F-A76B-771A36223D07}" presName="txShp" presStyleLbl="node1" presStyleIdx="3" presStyleCnt="7">
        <dgm:presLayoutVars>
          <dgm:bulletEnabled val="1"/>
        </dgm:presLayoutVars>
      </dgm:prSet>
      <dgm:spPr/>
    </dgm:pt>
    <dgm:pt modelId="{13E9B8DF-55E1-4589-B8A1-AC806C52B37C}" type="pres">
      <dgm:prSet presAssocID="{4D6659A9-88FB-424B-AA08-FF3771253526}" presName="spacing" presStyleCnt="0"/>
      <dgm:spPr/>
    </dgm:pt>
    <dgm:pt modelId="{12FAA578-A23C-4514-BBEF-68B9BF8E415F}" type="pres">
      <dgm:prSet presAssocID="{7B0F5B85-7DE7-4674-8C67-DDA70DBB0C3B}" presName="composite" presStyleCnt="0"/>
      <dgm:spPr/>
    </dgm:pt>
    <dgm:pt modelId="{DDFE2D0C-71ED-4D7E-9A0F-D0C4066DFD04}" type="pres">
      <dgm:prSet presAssocID="{7B0F5B85-7DE7-4674-8C67-DDA70DBB0C3B}" presName="imgShp" presStyleLbl="fgImgPlace1" presStyleIdx="4" presStyleCnt="7"/>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Document with solid fill"/>
        </a:ext>
      </dgm:extLst>
    </dgm:pt>
    <dgm:pt modelId="{56F1C275-CAE4-4257-A367-63D75BC3B512}" type="pres">
      <dgm:prSet presAssocID="{7B0F5B85-7DE7-4674-8C67-DDA70DBB0C3B}" presName="txShp" presStyleLbl="node1" presStyleIdx="4" presStyleCnt="7">
        <dgm:presLayoutVars>
          <dgm:bulletEnabled val="1"/>
        </dgm:presLayoutVars>
      </dgm:prSet>
      <dgm:spPr/>
    </dgm:pt>
    <dgm:pt modelId="{A17D67D5-AC3F-41F9-A74A-5FC3211AF5D5}" type="pres">
      <dgm:prSet presAssocID="{6DC40E12-2509-4127-AF32-53125A71966F}" presName="spacing" presStyleCnt="0"/>
      <dgm:spPr/>
    </dgm:pt>
    <dgm:pt modelId="{B1C81746-AF9A-44D0-8886-A836D3D53098}" type="pres">
      <dgm:prSet presAssocID="{6C9D57CE-7608-4610-BDA0-A99FD7BD7934}" presName="composite" presStyleCnt="0"/>
      <dgm:spPr/>
    </dgm:pt>
    <dgm:pt modelId="{FBBB7DF0-0CB3-4880-9AB8-F32A8264F641}" type="pres">
      <dgm:prSet presAssocID="{6C9D57CE-7608-4610-BDA0-A99FD7BD7934}" presName="imgShp" presStyleLbl="fgImgPlace1" presStyleIdx="5" presStyleCnt="7"/>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Clipboard with solid fill"/>
        </a:ext>
      </dgm:extLst>
    </dgm:pt>
    <dgm:pt modelId="{F1D39E2B-BF5D-42A2-BB38-1B41EF0A5C83}" type="pres">
      <dgm:prSet presAssocID="{6C9D57CE-7608-4610-BDA0-A99FD7BD7934}" presName="txShp" presStyleLbl="node1" presStyleIdx="5" presStyleCnt="7">
        <dgm:presLayoutVars>
          <dgm:bulletEnabled val="1"/>
        </dgm:presLayoutVars>
      </dgm:prSet>
      <dgm:spPr/>
    </dgm:pt>
    <dgm:pt modelId="{37F565F3-E922-4A62-A99F-C146EFC2B543}" type="pres">
      <dgm:prSet presAssocID="{E823612A-B4CE-4AB4-8306-6F5195F20B63}" presName="spacing" presStyleCnt="0"/>
      <dgm:spPr/>
    </dgm:pt>
    <dgm:pt modelId="{D0450CCC-1A00-41CD-8A26-627C1AC53DC9}" type="pres">
      <dgm:prSet presAssocID="{9174926C-B3DD-4E5F-BC1A-F40585EC42D7}" presName="composite" presStyleCnt="0"/>
      <dgm:spPr/>
    </dgm:pt>
    <dgm:pt modelId="{0E84413B-7915-49C3-B5D6-D7610F85CFA5}" type="pres">
      <dgm:prSet presAssocID="{9174926C-B3DD-4E5F-BC1A-F40585EC42D7}" presName="imgShp" presStyleLbl="fgImgPlace1" presStyleIdx="6" presStyleCnt="7"/>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Flip calendar with solid fill"/>
        </a:ext>
      </dgm:extLst>
    </dgm:pt>
    <dgm:pt modelId="{2ABC907E-424B-4216-BBDC-489895837E62}" type="pres">
      <dgm:prSet presAssocID="{9174926C-B3DD-4E5F-BC1A-F40585EC42D7}" presName="txShp" presStyleLbl="node1" presStyleIdx="6" presStyleCnt="7">
        <dgm:presLayoutVars>
          <dgm:bulletEnabled val="1"/>
        </dgm:presLayoutVars>
      </dgm:prSet>
      <dgm:spPr/>
    </dgm:pt>
  </dgm:ptLst>
  <dgm:cxnLst>
    <dgm:cxn modelId="{1AF3710C-0572-44D3-9445-A56164C87AB7}" type="presOf" srcId="{A72AB038-8926-4B5D-B921-D6667A38CC71}" destId="{D84F213C-99CA-49CA-8EFE-D7D7661D4683}" srcOrd="0" destOrd="0" presId="urn:microsoft.com/office/officeart/2005/8/layout/vList3"/>
    <dgm:cxn modelId="{EB8A160E-6F0A-48E3-A5F9-9C6BD54C4E0F}" srcId="{BCBF493A-FAD4-4044-94D7-24BCD78660FD}" destId="{B7E43F5E-0485-47A8-B0FA-0508DB6F3655}" srcOrd="2" destOrd="0" parTransId="{7D84B83F-01E1-4DE4-8E63-423E1D240E99}" sibTransId="{35D032A6-FE72-4ADE-88B4-B777E2E7E72A}"/>
    <dgm:cxn modelId="{380F5115-1E83-4B65-B4D4-939D7244EBDE}" type="presOf" srcId="{B7E43F5E-0485-47A8-B0FA-0508DB6F3655}" destId="{0F6E766C-C541-428F-8CF3-0A44AB03CDE0}" srcOrd="0" destOrd="0" presId="urn:microsoft.com/office/officeart/2005/8/layout/vList3"/>
    <dgm:cxn modelId="{740ACE2A-922E-4DA3-B20A-3A340EF4E2AC}" type="presOf" srcId="{F6CA9D2A-F621-490F-A76B-771A36223D07}" destId="{FA8E408E-444A-4998-BF4B-1F8DAD064B57}" srcOrd="0" destOrd="0" presId="urn:microsoft.com/office/officeart/2005/8/layout/vList3"/>
    <dgm:cxn modelId="{0B743F31-1460-4262-B2B0-DE32D29B8711}" srcId="{BCBF493A-FAD4-4044-94D7-24BCD78660FD}" destId="{9174926C-B3DD-4E5F-BC1A-F40585EC42D7}" srcOrd="6" destOrd="0" parTransId="{DFFE4B40-95DB-484D-B083-4F3CC4528174}" sibTransId="{B63E12C6-FCF1-4966-BB38-FA21F28FF441}"/>
    <dgm:cxn modelId="{D22A083E-DA3C-4FED-B96F-83A93F3CEE39}" type="presOf" srcId="{BCBF493A-FAD4-4044-94D7-24BCD78660FD}" destId="{03EBAEA1-04D3-47DB-8D13-5C132C14A4EF}" srcOrd="0" destOrd="0" presId="urn:microsoft.com/office/officeart/2005/8/layout/vList3"/>
    <dgm:cxn modelId="{64848956-C4DF-4992-B161-4BDE5ECA0AD4}" type="presOf" srcId="{7B0F5B85-7DE7-4674-8C67-DDA70DBB0C3B}" destId="{56F1C275-CAE4-4257-A367-63D75BC3B512}" srcOrd="0" destOrd="0" presId="urn:microsoft.com/office/officeart/2005/8/layout/vList3"/>
    <dgm:cxn modelId="{910F0485-4BE0-4BCF-AA01-DF578471EFAF}" type="presOf" srcId="{6C9D57CE-7608-4610-BDA0-A99FD7BD7934}" destId="{F1D39E2B-BF5D-42A2-BB38-1B41EF0A5C83}" srcOrd="0" destOrd="0" presId="urn:microsoft.com/office/officeart/2005/8/layout/vList3"/>
    <dgm:cxn modelId="{16489E93-E225-4496-BB9E-D9E9E95A3131}" srcId="{BCBF493A-FAD4-4044-94D7-24BCD78660FD}" destId="{6C9D57CE-7608-4610-BDA0-A99FD7BD7934}" srcOrd="5" destOrd="0" parTransId="{0BF393C6-5ABA-4481-8F73-E13A59AAADA3}" sibTransId="{E823612A-B4CE-4AB4-8306-6F5195F20B63}"/>
    <dgm:cxn modelId="{288703A6-1346-42D0-B487-4CE4FCA4E601}" type="presOf" srcId="{9174926C-B3DD-4E5F-BC1A-F40585EC42D7}" destId="{2ABC907E-424B-4216-BBDC-489895837E62}" srcOrd="0" destOrd="0" presId="urn:microsoft.com/office/officeart/2005/8/layout/vList3"/>
    <dgm:cxn modelId="{ECD42FB9-8F00-4F41-9A20-C71683BFF512}" srcId="{BCBF493A-FAD4-4044-94D7-24BCD78660FD}" destId="{7B0F5B85-7DE7-4674-8C67-DDA70DBB0C3B}" srcOrd="4" destOrd="0" parTransId="{3B1853DD-96D0-449A-BBB1-F783F9E3D12D}" sibTransId="{6DC40E12-2509-4127-AF32-53125A71966F}"/>
    <dgm:cxn modelId="{382EC1BE-E1A4-4937-BBEE-7EDBA6658FA7}" srcId="{BCBF493A-FAD4-4044-94D7-24BCD78660FD}" destId="{3DCEBE7C-93DF-463C-9A84-1DB495506DF0}" srcOrd="0" destOrd="0" parTransId="{BFA9B4A0-C7E6-4C3D-A383-1D215EEA494A}" sibTransId="{1D62813F-3ED5-4F11-9719-76AABC857CE2}"/>
    <dgm:cxn modelId="{37E21CD7-C987-425B-A1DE-2650FB4B8C15}" srcId="{BCBF493A-FAD4-4044-94D7-24BCD78660FD}" destId="{F6CA9D2A-F621-490F-A76B-771A36223D07}" srcOrd="3" destOrd="0" parTransId="{D598DB34-62DE-4B99-B393-F049E6286F0C}" sibTransId="{4D6659A9-88FB-424B-AA08-FF3771253526}"/>
    <dgm:cxn modelId="{FE0B6ED7-81AD-4A25-BBBF-342F6C0C479E}" type="presOf" srcId="{3DCEBE7C-93DF-463C-9A84-1DB495506DF0}" destId="{838EE395-513B-49B3-9667-E6B92384DD1E}" srcOrd="0" destOrd="0" presId="urn:microsoft.com/office/officeart/2005/8/layout/vList3"/>
    <dgm:cxn modelId="{C03A49FA-2CC8-4814-9F9D-D098995E8598}" srcId="{BCBF493A-FAD4-4044-94D7-24BCD78660FD}" destId="{A72AB038-8926-4B5D-B921-D6667A38CC71}" srcOrd="1" destOrd="0" parTransId="{145C07FA-B425-40BC-8757-7A3634754346}" sibTransId="{0C5A4136-E082-44C4-B856-67ADDB9FFA68}"/>
    <dgm:cxn modelId="{7842AC14-6FE4-482D-BC96-B16A7FBA7DDF}" type="presParOf" srcId="{03EBAEA1-04D3-47DB-8D13-5C132C14A4EF}" destId="{2FE8BF4D-E1D1-42AA-9221-28617949C91F}" srcOrd="0" destOrd="0" presId="urn:microsoft.com/office/officeart/2005/8/layout/vList3"/>
    <dgm:cxn modelId="{1FB50390-876A-462A-A2B4-BDE40E79BEC9}" type="presParOf" srcId="{2FE8BF4D-E1D1-42AA-9221-28617949C91F}" destId="{DA1812BF-31F1-4147-B90F-C7460494114E}" srcOrd="0" destOrd="0" presId="urn:microsoft.com/office/officeart/2005/8/layout/vList3"/>
    <dgm:cxn modelId="{5F3D0FBB-67F7-4CCD-BD92-BEF9A0C62152}" type="presParOf" srcId="{2FE8BF4D-E1D1-42AA-9221-28617949C91F}" destId="{838EE395-513B-49B3-9667-E6B92384DD1E}" srcOrd="1" destOrd="0" presId="urn:microsoft.com/office/officeart/2005/8/layout/vList3"/>
    <dgm:cxn modelId="{9ADFA559-B5C5-4050-B739-494877203848}" type="presParOf" srcId="{03EBAEA1-04D3-47DB-8D13-5C132C14A4EF}" destId="{FA4F0E44-A577-4D22-9355-634105278240}" srcOrd="1" destOrd="0" presId="urn:microsoft.com/office/officeart/2005/8/layout/vList3"/>
    <dgm:cxn modelId="{47D67B84-3F33-4DAD-888D-965DCE85D6EC}" type="presParOf" srcId="{03EBAEA1-04D3-47DB-8D13-5C132C14A4EF}" destId="{FE072335-4625-479A-B742-79862540CF3A}" srcOrd="2" destOrd="0" presId="urn:microsoft.com/office/officeart/2005/8/layout/vList3"/>
    <dgm:cxn modelId="{82C0A576-26C6-43A3-BFF1-90B313EED661}" type="presParOf" srcId="{FE072335-4625-479A-B742-79862540CF3A}" destId="{4BC686F7-27CA-4B3F-ACAD-1B8EE0AEDC3A}" srcOrd="0" destOrd="0" presId="urn:microsoft.com/office/officeart/2005/8/layout/vList3"/>
    <dgm:cxn modelId="{226E27AA-94CE-4425-A26B-A3AFBFE41639}" type="presParOf" srcId="{FE072335-4625-479A-B742-79862540CF3A}" destId="{D84F213C-99CA-49CA-8EFE-D7D7661D4683}" srcOrd="1" destOrd="0" presId="urn:microsoft.com/office/officeart/2005/8/layout/vList3"/>
    <dgm:cxn modelId="{0BFF2F87-019D-4E76-8767-2F2409E69875}" type="presParOf" srcId="{03EBAEA1-04D3-47DB-8D13-5C132C14A4EF}" destId="{3DC95D82-2E60-421F-A5DF-0B2C27F5F318}" srcOrd="3" destOrd="0" presId="urn:microsoft.com/office/officeart/2005/8/layout/vList3"/>
    <dgm:cxn modelId="{C73106FE-BEF7-4B47-8556-7E38D2990F62}" type="presParOf" srcId="{03EBAEA1-04D3-47DB-8D13-5C132C14A4EF}" destId="{979ADA1E-61DD-4BB7-8D09-CD8BB2534D71}" srcOrd="4" destOrd="0" presId="urn:microsoft.com/office/officeart/2005/8/layout/vList3"/>
    <dgm:cxn modelId="{54D4BD64-4161-43FB-97AA-64B07CDCB497}" type="presParOf" srcId="{979ADA1E-61DD-4BB7-8D09-CD8BB2534D71}" destId="{8D9F20DF-B457-4E50-A175-4FEAF56C3ABB}" srcOrd="0" destOrd="0" presId="urn:microsoft.com/office/officeart/2005/8/layout/vList3"/>
    <dgm:cxn modelId="{A0D79880-C415-4CC7-909D-56539B0C3F6D}" type="presParOf" srcId="{979ADA1E-61DD-4BB7-8D09-CD8BB2534D71}" destId="{0F6E766C-C541-428F-8CF3-0A44AB03CDE0}" srcOrd="1" destOrd="0" presId="urn:microsoft.com/office/officeart/2005/8/layout/vList3"/>
    <dgm:cxn modelId="{07D6A124-F90B-4459-9CA3-E219B617FB11}" type="presParOf" srcId="{03EBAEA1-04D3-47DB-8D13-5C132C14A4EF}" destId="{9687F11D-7E80-4E7A-9993-D3017E8E8E7D}" srcOrd="5" destOrd="0" presId="urn:microsoft.com/office/officeart/2005/8/layout/vList3"/>
    <dgm:cxn modelId="{D43CC487-D813-42F7-B54A-6C9DF3A9081E}" type="presParOf" srcId="{03EBAEA1-04D3-47DB-8D13-5C132C14A4EF}" destId="{C40A0C03-60F7-4F6B-A7F8-671C4F48C2B9}" srcOrd="6" destOrd="0" presId="urn:microsoft.com/office/officeart/2005/8/layout/vList3"/>
    <dgm:cxn modelId="{5A104D59-D672-42E5-8AB0-2349119B4697}" type="presParOf" srcId="{C40A0C03-60F7-4F6B-A7F8-671C4F48C2B9}" destId="{D6957A9B-3736-4ADF-89A5-C05CE7574C4B}" srcOrd="0" destOrd="0" presId="urn:microsoft.com/office/officeart/2005/8/layout/vList3"/>
    <dgm:cxn modelId="{913C6833-B18C-4F2E-A547-56B3E1FA37FF}" type="presParOf" srcId="{C40A0C03-60F7-4F6B-A7F8-671C4F48C2B9}" destId="{FA8E408E-444A-4998-BF4B-1F8DAD064B57}" srcOrd="1" destOrd="0" presId="urn:microsoft.com/office/officeart/2005/8/layout/vList3"/>
    <dgm:cxn modelId="{6EB99DA8-56B2-4201-9B3E-4AAFD6AC758E}" type="presParOf" srcId="{03EBAEA1-04D3-47DB-8D13-5C132C14A4EF}" destId="{13E9B8DF-55E1-4589-B8A1-AC806C52B37C}" srcOrd="7" destOrd="0" presId="urn:microsoft.com/office/officeart/2005/8/layout/vList3"/>
    <dgm:cxn modelId="{39FBD564-6FAA-4CBB-9A9D-8A59ED0CB79F}" type="presParOf" srcId="{03EBAEA1-04D3-47DB-8D13-5C132C14A4EF}" destId="{12FAA578-A23C-4514-BBEF-68B9BF8E415F}" srcOrd="8" destOrd="0" presId="urn:microsoft.com/office/officeart/2005/8/layout/vList3"/>
    <dgm:cxn modelId="{799E78C4-A77D-4FF7-8018-A1E8A0D8E0B8}" type="presParOf" srcId="{12FAA578-A23C-4514-BBEF-68B9BF8E415F}" destId="{DDFE2D0C-71ED-4D7E-9A0F-D0C4066DFD04}" srcOrd="0" destOrd="0" presId="urn:microsoft.com/office/officeart/2005/8/layout/vList3"/>
    <dgm:cxn modelId="{D4267D2E-7E23-4ECF-9AD2-736731BEAA6E}" type="presParOf" srcId="{12FAA578-A23C-4514-BBEF-68B9BF8E415F}" destId="{56F1C275-CAE4-4257-A367-63D75BC3B512}" srcOrd="1" destOrd="0" presId="urn:microsoft.com/office/officeart/2005/8/layout/vList3"/>
    <dgm:cxn modelId="{6134BF34-C2E2-4F52-AE08-8A54484C2367}" type="presParOf" srcId="{03EBAEA1-04D3-47DB-8D13-5C132C14A4EF}" destId="{A17D67D5-AC3F-41F9-A74A-5FC3211AF5D5}" srcOrd="9" destOrd="0" presId="urn:microsoft.com/office/officeart/2005/8/layout/vList3"/>
    <dgm:cxn modelId="{27B54D10-EEB6-4899-A479-B9FFFB5B0144}" type="presParOf" srcId="{03EBAEA1-04D3-47DB-8D13-5C132C14A4EF}" destId="{B1C81746-AF9A-44D0-8886-A836D3D53098}" srcOrd="10" destOrd="0" presId="urn:microsoft.com/office/officeart/2005/8/layout/vList3"/>
    <dgm:cxn modelId="{BE449EEA-DE75-43F5-A67A-3AB962C3C142}" type="presParOf" srcId="{B1C81746-AF9A-44D0-8886-A836D3D53098}" destId="{FBBB7DF0-0CB3-4880-9AB8-F32A8264F641}" srcOrd="0" destOrd="0" presId="urn:microsoft.com/office/officeart/2005/8/layout/vList3"/>
    <dgm:cxn modelId="{38270ED0-A047-4E21-B3A6-4AB3B1A7B105}" type="presParOf" srcId="{B1C81746-AF9A-44D0-8886-A836D3D53098}" destId="{F1D39E2B-BF5D-42A2-BB38-1B41EF0A5C83}" srcOrd="1" destOrd="0" presId="urn:microsoft.com/office/officeart/2005/8/layout/vList3"/>
    <dgm:cxn modelId="{F256FB60-221D-4FD2-8659-D0D5F7177531}" type="presParOf" srcId="{03EBAEA1-04D3-47DB-8D13-5C132C14A4EF}" destId="{37F565F3-E922-4A62-A99F-C146EFC2B543}" srcOrd="11" destOrd="0" presId="urn:microsoft.com/office/officeart/2005/8/layout/vList3"/>
    <dgm:cxn modelId="{F295CF07-C40D-44B8-A15E-E9465967A93B}" type="presParOf" srcId="{03EBAEA1-04D3-47DB-8D13-5C132C14A4EF}" destId="{D0450CCC-1A00-41CD-8A26-627C1AC53DC9}" srcOrd="12" destOrd="0" presId="urn:microsoft.com/office/officeart/2005/8/layout/vList3"/>
    <dgm:cxn modelId="{9C339A8F-5297-473B-955C-E2A88BD96A40}" type="presParOf" srcId="{D0450CCC-1A00-41CD-8A26-627C1AC53DC9}" destId="{0E84413B-7915-49C3-B5D6-D7610F85CFA5}" srcOrd="0" destOrd="0" presId="urn:microsoft.com/office/officeart/2005/8/layout/vList3"/>
    <dgm:cxn modelId="{625058FE-AADC-471C-A5A1-0462AA8FCC43}" type="presParOf" srcId="{D0450CCC-1A00-41CD-8A26-627C1AC53DC9}" destId="{2ABC907E-424B-4216-BBDC-489895837E6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dgm:t>
        <a:bodyPr/>
        <a:lstStyle/>
        <a:p>
          <a:r>
            <a:rPr lang="en-US">
              <a:latin typeface="Times New Roman" panose="02020603050405020304" pitchFamily="18" charset="0"/>
              <a:cs typeface="Times New Roman" panose="02020603050405020304" pitchFamily="18" charset="0"/>
            </a:rPr>
            <a:t>Contact Information</a:t>
          </a:r>
          <a:endParaRPr lang="en-US"/>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72F61F39-30A0-499F-8706-760CC6A7C0D7}">
      <dgm:prSet/>
      <dgm:spPr/>
      <dgm:t>
        <a:bodyPr/>
        <a:lstStyle/>
        <a:p>
          <a:r>
            <a:rPr lang="en-US">
              <a:latin typeface="Times New Roman" panose="02020603050405020304" pitchFamily="18" charset="0"/>
              <a:cs typeface="Times New Roman" panose="02020603050405020304" pitchFamily="18" charset="0"/>
            </a:rPr>
            <a:t>KDE DAC Information</a:t>
          </a:r>
        </a:p>
      </dgm:t>
    </dgm:pt>
    <dgm:pt modelId="{82F4773D-7DE1-43AA-A2E4-74D779CBB4BB}" type="parTrans" cxnId="{B80F930E-2882-4F63-A969-F8A35E73591F}">
      <dgm:prSet/>
      <dgm:spPr/>
      <dgm:t>
        <a:bodyPr/>
        <a:lstStyle/>
        <a:p>
          <a:endParaRPr lang="en-US"/>
        </a:p>
      </dgm:t>
    </dgm:pt>
    <dgm:pt modelId="{A2761074-BFB1-4002-A86A-B47009A5A9BF}" type="sibTrans" cxnId="{B80F930E-2882-4F63-A969-F8A35E73591F}">
      <dgm:prSet/>
      <dgm:spPr/>
      <dgm:t>
        <a:bodyPr/>
        <a:lstStyle/>
        <a:p>
          <a:endParaRPr lang="en-US"/>
        </a:p>
      </dgm:t>
    </dgm:pt>
    <dgm:pt modelId="{2BA9582F-E630-4595-8145-1E00018ED96D}">
      <dgm:prSet/>
      <dgm:spPr/>
      <dgm:t>
        <a:bodyPr/>
        <a:lstStyle/>
        <a:p>
          <a:r>
            <a:rPr lang="en-US">
              <a:latin typeface="Times New Roman" panose="02020603050405020304" pitchFamily="18" charset="0"/>
              <a:cs typeface="Times New Roman" panose="02020603050405020304" pitchFamily="18" charset="0"/>
              <a:hlinkClick xmlns:r="http://schemas.openxmlformats.org/officeDocument/2006/relationships" r:id="rId1"/>
            </a:rPr>
            <a:t>dacinfo@education.ky.gov</a:t>
          </a:r>
          <a:endParaRPr lang="en-US"/>
        </a:p>
      </dgm:t>
    </dgm:pt>
    <dgm:pt modelId="{BDB5F4C3-10BF-4AD6-8A9A-9D3D0D08F25E}" type="parTrans" cxnId="{E45F129F-CA0E-4EF0-8546-2D1C5870CD3D}">
      <dgm:prSet/>
      <dgm:spPr/>
      <dgm:t>
        <a:bodyPr/>
        <a:lstStyle/>
        <a:p>
          <a:endParaRPr lang="en-US"/>
        </a:p>
      </dgm:t>
    </dgm:pt>
    <dgm:pt modelId="{52E8EA40-1E0F-4250-A7BA-3A68CA585726}" type="sibTrans" cxnId="{E45F129F-CA0E-4EF0-8546-2D1C5870CD3D}">
      <dgm:prSet/>
      <dgm:spPr/>
      <dgm:t>
        <a:bodyPr/>
        <a:lstStyle/>
        <a:p>
          <a:endParaRPr lang="en-US"/>
        </a:p>
      </dgm:t>
    </dgm:pt>
    <dgm:pt modelId="{A6F512E1-3F4D-4A01-92E4-833856B09799}">
      <dgm:prSet phldrT="[Text]"/>
      <dgm:spPr/>
      <dgm:t>
        <a:bodyPr/>
        <a:lstStyle/>
        <a:p>
          <a:r>
            <a:rPr lang="en-US">
              <a:latin typeface="Times New Roman" panose="02020603050405020304" pitchFamily="18" charset="0"/>
              <a:cs typeface="Times New Roman" panose="02020603050405020304" pitchFamily="18" charset="0"/>
            </a:rPr>
            <a:t>(502) 564-4394</a:t>
          </a:r>
          <a:endParaRPr lang="en-US"/>
        </a:p>
      </dgm:t>
    </dgm:pt>
    <dgm:pt modelId="{47253FEE-E279-4846-9EAC-5929CBAE8137}" type="parTrans" cxnId="{C45CEDFC-16BC-4A43-9EE6-F19706883AD8}">
      <dgm:prSet/>
      <dgm:spPr/>
      <dgm:t>
        <a:bodyPr/>
        <a:lstStyle/>
        <a:p>
          <a:endParaRPr lang="en-US"/>
        </a:p>
      </dgm:t>
    </dgm:pt>
    <dgm:pt modelId="{BF1C8A41-4644-471D-BA1F-39C804E0995F}" type="sibTrans" cxnId="{C45CEDFC-16BC-4A43-9EE6-F19706883AD8}">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dgm:presLayoutVars>
          <dgm:bulletEnabled val="1"/>
        </dgm:presLayoutVars>
      </dgm:prSet>
      <dgm:spPr/>
    </dgm:pt>
  </dgm:ptLst>
  <dgm:cxnLst>
    <dgm:cxn modelId="{66E4170E-2115-4B7E-85F8-E40914A0580A}" type="presOf" srcId="{A6F512E1-3F4D-4A01-92E4-833856B09799}" destId="{EFC5904C-6172-4D21-AA6F-0A027056D3ED}" srcOrd="0" destOrd="2" presId="urn:microsoft.com/office/officeart/2005/8/layout/list1"/>
    <dgm:cxn modelId="{B80F930E-2882-4F63-A969-F8A35E73591F}" srcId="{1A60FDE9-8FDD-4F95-8761-9B8568EA05DF}" destId="{72F61F39-30A0-499F-8706-760CC6A7C0D7}" srcOrd="0" destOrd="0" parTransId="{82F4773D-7DE1-43AA-A2E4-74D779CBB4BB}" sibTransId="{A2761074-BFB1-4002-A86A-B47009A5A9BF}"/>
    <dgm:cxn modelId="{C5EB4443-1512-48F1-A0B6-9D6B749B867D}" type="presOf" srcId="{1A60FDE9-8FDD-4F95-8761-9B8568EA05DF}" destId="{35A981A8-FE84-42A3-97F8-AEB93B8A75BE}" srcOrd="0" destOrd="0" presId="urn:microsoft.com/office/officeart/2005/8/layout/list1"/>
    <dgm:cxn modelId="{D0D23471-B52A-4BF2-A02A-B02B232CE183}" type="presOf" srcId="{1A60FDE9-8FDD-4F95-8761-9B8568EA05DF}" destId="{582781B1-11A1-43EE-AABF-775ACAB37D1D}" srcOrd="1" destOrd="0" presId="urn:microsoft.com/office/officeart/2005/8/layout/list1"/>
    <dgm:cxn modelId="{FE63E579-0B90-499C-9B93-2C7DE11B5BE8}" type="presOf" srcId="{2BA9582F-E630-4595-8145-1E00018ED96D}" destId="{EFC5904C-6172-4D21-AA6F-0A027056D3ED}" srcOrd="0" destOrd="1" presId="urn:microsoft.com/office/officeart/2005/8/layout/list1"/>
    <dgm:cxn modelId="{3CF8F28B-CC6F-498D-ABFA-B26DAC3F53D8}" type="presOf" srcId="{72F61F39-30A0-499F-8706-760CC6A7C0D7}" destId="{EFC5904C-6172-4D21-AA6F-0A027056D3ED}" srcOrd="0" destOrd="0" presId="urn:microsoft.com/office/officeart/2005/8/layout/list1"/>
    <dgm:cxn modelId="{3377A197-9616-49CB-A7A9-7F7740E243DA}" srcId="{1B2CDB05-86C6-4E3F-8115-B237F44B6524}" destId="{1A60FDE9-8FDD-4F95-8761-9B8568EA05DF}" srcOrd="0" destOrd="0" parTransId="{0EA27716-065F-4EC5-BBAA-E844C0E66BF7}" sibTransId="{F982082A-35F6-4E4D-B386-9B512221BAE4}"/>
    <dgm:cxn modelId="{E45F129F-CA0E-4EF0-8546-2D1C5870CD3D}" srcId="{1A60FDE9-8FDD-4F95-8761-9B8568EA05DF}" destId="{2BA9582F-E630-4595-8145-1E00018ED96D}" srcOrd="1" destOrd="0" parTransId="{BDB5F4C3-10BF-4AD6-8A9A-9D3D0D08F25E}" sibTransId="{52E8EA40-1E0F-4250-A7BA-3A68CA585726}"/>
    <dgm:cxn modelId="{2C934FA4-475D-4C82-ADBB-74828992A638}" type="presOf" srcId="{1B2CDB05-86C6-4E3F-8115-B237F44B6524}" destId="{DEB62E53-5A95-4A43-B264-D6BCB375193B}" srcOrd="0" destOrd="0" presId="urn:microsoft.com/office/officeart/2005/8/layout/list1"/>
    <dgm:cxn modelId="{C45CEDFC-16BC-4A43-9EE6-F19706883AD8}" srcId="{1A60FDE9-8FDD-4F95-8761-9B8568EA05DF}" destId="{A6F512E1-3F4D-4A01-92E4-833856B09799}" srcOrd="2" destOrd="0" parTransId="{47253FEE-E279-4846-9EAC-5929CBAE8137}" sibTransId="{BF1C8A41-4644-471D-BA1F-39C804E0995F}"/>
    <dgm:cxn modelId="{E2AF0D19-D420-4BFD-AE8F-29C3AAFD2661}" type="presParOf" srcId="{DEB62E53-5A95-4A43-B264-D6BCB375193B}" destId="{886C2857-E126-4BF5-BA53-008BA5B0817D}" srcOrd="0" destOrd="0" presId="urn:microsoft.com/office/officeart/2005/8/layout/list1"/>
    <dgm:cxn modelId="{96CAB403-723A-4320-BA7D-BB82C7BE38A5}" type="presParOf" srcId="{886C2857-E126-4BF5-BA53-008BA5B0817D}" destId="{35A981A8-FE84-42A3-97F8-AEB93B8A75BE}" srcOrd="0" destOrd="0" presId="urn:microsoft.com/office/officeart/2005/8/layout/list1"/>
    <dgm:cxn modelId="{6EC43E5B-FDCB-44FB-8478-C5CBED8FC0CE}" type="presParOf" srcId="{886C2857-E126-4BF5-BA53-008BA5B0817D}" destId="{582781B1-11A1-43EE-AABF-775ACAB37D1D}" srcOrd="1" destOrd="0" presId="urn:microsoft.com/office/officeart/2005/8/layout/list1"/>
    <dgm:cxn modelId="{C320AEF0-4B4C-4593-8729-7C021F696170}" type="presParOf" srcId="{DEB62E53-5A95-4A43-B264-D6BCB375193B}" destId="{F5ACB861-CC0D-497A-AF35-30750F8AE795}" srcOrd="1" destOrd="0" presId="urn:microsoft.com/office/officeart/2005/8/layout/list1"/>
    <dgm:cxn modelId="{B9C128A1-C896-446A-B8C3-A1307AFF9157}"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71404-5510-4F19-8815-7077E7F46CFB}">
      <dsp:nvSpPr>
        <dsp:cNvPr id="0" name=""/>
        <dsp:cNvSpPr/>
      </dsp:nvSpPr>
      <dsp:spPr>
        <a:xfrm>
          <a:off x="4524554" y="0"/>
          <a:ext cx="6786831" cy="1465122"/>
        </a:xfrm>
        <a:prstGeom prst="rightArrow">
          <a:avLst>
            <a:gd name="adj1" fmla="val 75000"/>
            <a:gd name="adj2" fmla="val 50000"/>
          </a:avLst>
        </a:prstGeom>
        <a:solidFill>
          <a:srgbClr val="C7DEDF">
            <a:alpha val="90000"/>
          </a:srgbClr>
        </a:solidFill>
        <a:ln w="6350" cap="flat" cmpd="sng" algn="ctr">
          <a:solidFill>
            <a:schemeClr val="l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sp>
    <dsp:sp modelId="{2862467B-5618-40CC-B334-95B64C8F54E9}">
      <dsp:nvSpPr>
        <dsp:cNvPr id="0" name=""/>
        <dsp:cNvSpPr/>
      </dsp:nvSpPr>
      <dsp:spPr>
        <a:xfrm>
          <a:off x="0" y="0"/>
          <a:ext cx="4524554" cy="1465122"/>
        </a:xfrm>
        <a:prstGeom prst="roundRect">
          <a:avLst/>
        </a:prstGeom>
        <a:solidFill>
          <a:srgbClr val="05778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kern="1200">
              <a:solidFill>
                <a:schemeClr val="bg1"/>
              </a:solidFill>
              <a:latin typeface="+mn-lt"/>
            </a:rPr>
            <a:t>Are allowed on all sections of the state-required content assessments </a:t>
          </a:r>
          <a:r>
            <a:rPr lang="en-US" sz="2000" kern="1200" baseline="-25000">
              <a:solidFill>
                <a:schemeClr val="bg1"/>
              </a:solidFill>
              <a:latin typeface="+mn-lt"/>
            </a:rPr>
            <a:t>p.11, p.22</a:t>
          </a:r>
          <a:r>
            <a:rPr lang="en-US" sz="2000" kern="1200" baseline="-25000">
              <a:solidFill>
                <a:schemeClr val="bg1"/>
              </a:solidFill>
              <a:latin typeface="Franklin Gothic Medium" panose="020B0603020102020204"/>
            </a:rPr>
            <a:t> </a:t>
          </a:r>
          <a:endParaRPr lang="en-US" sz="2000" kern="1200">
            <a:solidFill>
              <a:schemeClr val="bg1"/>
            </a:solidFill>
          </a:endParaRPr>
        </a:p>
      </dsp:txBody>
      <dsp:txXfrm>
        <a:off x="71521" y="71521"/>
        <a:ext cx="4381512" cy="1322080"/>
      </dsp:txXfrm>
    </dsp:sp>
    <dsp:sp modelId="{16EE4636-DE4B-440D-872C-7FCA56F79B3C}">
      <dsp:nvSpPr>
        <dsp:cNvPr id="0" name=""/>
        <dsp:cNvSpPr/>
      </dsp:nvSpPr>
      <dsp:spPr>
        <a:xfrm>
          <a:off x="4524554" y="1611635"/>
          <a:ext cx="6786831" cy="1465122"/>
        </a:xfrm>
        <a:prstGeom prst="rightArrow">
          <a:avLst>
            <a:gd name="adj1" fmla="val 75000"/>
            <a:gd name="adj2" fmla="val 50000"/>
          </a:avLst>
        </a:prstGeom>
        <a:solidFill>
          <a:srgbClr val="C7DEDF">
            <a:alpha val="90000"/>
          </a:srgbClr>
        </a:solidFill>
        <a:ln w="6350" cap="flat" cmpd="sng" algn="ctr">
          <a:solidFill>
            <a:schemeClr val="l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sp>
    <dsp:sp modelId="{275FA901-C0FE-44E0-AA6C-2844B3EDEA7E}">
      <dsp:nvSpPr>
        <dsp:cNvPr id="0" name=""/>
        <dsp:cNvSpPr/>
      </dsp:nvSpPr>
      <dsp:spPr>
        <a:xfrm>
          <a:off x="0" y="1611635"/>
          <a:ext cx="4524554" cy="1465122"/>
        </a:xfrm>
        <a:prstGeom prst="roundRect">
          <a:avLst/>
        </a:prstGeom>
        <a:solidFill>
          <a:srgbClr val="05778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kern="1200">
              <a:solidFill>
                <a:schemeClr val="bg1"/>
              </a:solidFill>
              <a:latin typeface="+mn-lt"/>
            </a:rPr>
            <a:t>Documentation of a disability’s impact on mathematics calculation/reasoning </a:t>
          </a:r>
          <a:r>
            <a:rPr lang="en-US" sz="2000" kern="1200" baseline="-25000">
              <a:solidFill>
                <a:schemeClr val="bg1"/>
              </a:solidFill>
              <a:latin typeface="+mn-lt"/>
            </a:rPr>
            <a:t>p.11, p.22, p.28</a:t>
          </a:r>
          <a:r>
            <a:rPr lang="en-US" sz="2000" kern="1200" baseline="-25000">
              <a:solidFill>
                <a:schemeClr val="bg1"/>
              </a:solidFill>
              <a:latin typeface="Franklin Gothic Medium" panose="020B0603020102020204"/>
            </a:rPr>
            <a:t> </a:t>
          </a:r>
          <a:endParaRPr lang="en-US" sz="2000" kern="1200">
            <a:solidFill>
              <a:schemeClr val="bg1"/>
            </a:solidFill>
          </a:endParaRPr>
        </a:p>
      </dsp:txBody>
      <dsp:txXfrm>
        <a:off x="71521" y="1683156"/>
        <a:ext cx="4381512" cy="1322080"/>
      </dsp:txXfrm>
    </dsp:sp>
    <dsp:sp modelId="{60D30435-2B3C-4519-B472-830F9D6E713A}">
      <dsp:nvSpPr>
        <dsp:cNvPr id="0" name=""/>
        <dsp:cNvSpPr/>
      </dsp:nvSpPr>
      <dsp:spPr>
        <a:xfrm>
          <a:off x="4524554" y="3223270"/>
          <a:ext cx="6786831" cy="1465122"/>
        </a:xfrm>
        <a:prstGeom prst="rightArrow">
          <a:avLst>
            <a:gd name="adj1" fmla="val 75000"/>
            <a:gd name="adj2" fmla="val 50000"/>
          </a:avLst>
        </a:prstGeom>
        <a:solidFill>
          <a:srgbClr val="C7DEDF">
            <a:alpha val="90000"/>
          </a:srgbClr>
        </a:solidFill>
        <a:ln w="6350" cap="flat" cmpd="sng" algn="ctr">
          <a:solidFill>
            <a:schemeClr val="l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sp>
    <dsp:sp modelId="{BE51E04A-033F-4B35-8445-939CB2AC2D87}">
      <dsp:nvSpPr>
        <dsp:cNvPr id="0" name=""/>
        <dsp:cNvSpPr/>
      </dsp:nvSpPr>
      <dsp:spPr>
        <a:xfrm>
          <a:off x="0" y="3223270"/>
          <a:ext cx="4524554" cy="1465122"/>
        </a:xfrm>
        <a:prstGeom prst="roundRect">
          <a:avLst/>
        </a:prstGeom>
        <a:solidFill>
          <a:srgbClr val="05778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kern="1200">
              <a:solidFill>
                <a:schemeClr val="bg1"/>
              </a:solidFill>
              <a:latin typeface="+mn-lt"/>
            </a:rPr>
            <a:t>Not a replacement for mathematics instruction  </a:t>
          </a:r>
          <a:r>
            <a:rPr lang="en-US" sz="2000" kern="1200" baseline="-25000">
              <a:solidFill>
                <a:schemeClr val="bg1"/>
              </a:solidFill>
              <a:latin typeface="+mn-lt"/>
            </a:rPr>
            <a:t>p.11, p.22, p.28</a:t>
          </a:r>
          <a:endParaRPr lang="en-US" sz="2000" kern="1200">
            <a:solidFill>
              <a:schemeClr val="bg1"/>
            </a:solidFill>
            <a:latin typeface="+mn-lt"/>
          </a:endParaRPr>
        </a:p>
      </dsp:txBody>
      <dsp:txXfrm>
        <a:off x="71521" y="3294791"/>
        <a:ext cx="4381512" cy="1322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9BECD-7E05-4028-AFFF-5B7F6D3217C2}">
      <dsp:nvSpPr>
        <dsp:cNvPr id="0" name=""/>
        <dsp:cNvSpPr/>
      </dsp:nvSpPr>
      <dsp:spPr>
        <a:xfrm>
          <a:off x="1158769" y="1508302"/>
          <a:ext cx="2959867" cy="296001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a:solidFill>
                <a:schemeClr val="bg1"/>
              </a:solidFill>
            </a:rPr>
            <a:t>Oral Native Language Support (PSP)</a:t>
          </a:r>
        </a:p>
      </dsp:txBody>
      <dsp:txXfrm>
        <a:off x="1592231" y="1941786"/>
        <a:ext cx="2092943" cy="2093046"/>
      </dsp:txXfrm>
    </dsp:sp>
    <dsp:sp modelId="{BCED0640-8E5B-4897-87F6-7188D04AE6A8}">
      <dsp:nvSpPr>
        <dsp:cNvPr id="0" name=""/>
        <dsp:cNvSpPr/>
      </dsp:nvSpPr>
      <dsp:spPr>
        <a:xfrm>
          <a:off x="-16278" y="4851"/>
          <a:ext cx="5966605" cy="6219824"/>
        </a:xfrm>
        <a:prstGeom prst="blockArc">
          <a:avLst>
            <a:gd name="adj1" fmla="val 17527788"/>
            <a:gd name="adj2" fmla="val 4119114"/>
            <a:gd name="adj3" fmla="val 575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714553-BB29-49D2-A609-D283BA5815B9}">
      <dsp:nvSpPr>
        <dsp:cNvPr id="0" name=""/>
        <dsp:cNvSpPr/>
      </dsp:nvSpPr>
      <dsp:spPr>
        <a:xfrm>
          <a:off x="4365594" y="523458"/>
          <a:ext cx="1585611" cy="158605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8E21E0-E471-4A78-A605-05431D17802C}">
      <dsp:nvSpPr>
        <dsp:cNvPr id="0" name=""/>
        <dsp:cNvSpPr/>
      </dsp:nvSpPr>
      <dsp:spPr>
        <a:xfrm>
          <a:off x="6249147" y="549832"/>
          <a:ext cx="3770257" cy="1535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l" defTabSz="977900">
            <a:lnSpc>
              <a:spcPct val="90000"/>
            </a:lnSpc>
            <a:spcBef>
              <a:spcPct val="0"/>
            </a:spcBef>
            <a:spcAft>
              <a:spcPct val="10000"/>
            </a:spcAft>
            <a:buNone/>
          </a:pPr>
          <a:r>
            <a:rPr lang="en-US" sz="2200" kern="1200">
              <a:solidFill>
                <a:schemeClr val="tx1"/>
              </a:solidFill>
            </a:rPr>
            <a:t>May range from specific vocabulary to rendering entire assessment into student’s native language </a:t>
          </a:r>
          <a:r>
            <a:rPr lang="en-US" sz="2200" kern="1200" baseline="-25000">
              <a:solidFill>
                <a:schemeClr val="tx1"/>
              </a:solidFill>
            </a:rPr>
            <a:t>p.18</a:t>
          </a:r>
        </a:p>
      </dsp:txBody>
      <dsp:txXfrm>
        <a:off x="6249147" y="549832"/>
        <a:ext cx="3770257" cy="1535052"/>
      </dsp:txXfrm>
    </dsp:sp>
    <dsp:sp modelId="{D6E75017-A718-4164-99D0-BF8A4330AC56}">
      <dsp:nvSpPr>
        <dsp:cNvPr id="0" name=""/>
        <dsp:cNvSpPr/>
      </dsp:nvSpPr>
      <dsp:spPr>
        <a:xfrm>
          <a:off x="4937814" y="2311334"/>
          <a:ext cx="1585611" cy="158605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0D5834-AD4E-4811-8FCC-8D9882ECCD41}">
      <dsp:nvSpPr>
        <dsp:cNvPr id="0" name=""/>
        <dsp:cNvSpPr/>
      </dsp:nvSpPr>
      <dsp:spPr>
        <a:xfrm>
          <a:off x="6784527" y="2351093"/>
          <a:ext cx="3942872" cy="1535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l" defTabSz="933450" rtl="0">
            <a:lnSpc>
              <a:spcPct val="90000"/>
            </a:lnSpc>
            <a:spcBef>
              <a:spcPct val="0"/>
            </a:spcBef>
            <a:spcAft>
              <a:spcPct val="10000"/>
            </a:spcAft>
            <a:buNone/>
          </a:pPr>
          <a:r>
            <a:rPr lang="en-US" sz="2100" kern="1200">
              <a:solidFill>
                <a:schemeClr val="tx1"/>
              </a:solidFill>
            </a:rPr>
            <a:t>Includes directions and all parts of the test that the student needs translated</a:t>
          </a:r>
          <a:r>
            <a:rPr lang="en-US" sz="2100" kern="1200" baseline="-25000">
              <a:solidFill>
                <a:schemeClr val="tx1"/>
              </a:solidFill>
              <a:latin typeface="Franklin Gothic Medium" panose="020B0603020102020204"/>
            </a:rPr>
            <a:t> </a:t>
          </a:r>
          <a:r>
            <a:rPr lang="en-US" sz="2100" kern="1200" baseline="-25000">
              <a:solidFill>
                <a:schemeClr val="tx1"/>
              </a:solidFill>
            </a:rPr>
            <a:t> p.18</a:t>
          </a:r>
          <a:endParaRPr lang="en-US" sz="2100" kern="1200">
            <a:solidFill>
              <a:schemeClr val="tx1"/>
            </a:solidFill>
          </a:endParaRPr>
        </a:p>
      </dsp:txBody>
      <dsp:txXfrm>
        <a:off x="6784527" y="2351093"/>
        <a:ext cx="3942872" cy="1535052"/>
      </dsp:txXfrm>
    </dsp:sp>
    <dsp:sp modelId="{CB4EE506-A0A9-498C-9357-383F964BAA93}">
      <dsp:nvSpPr>
        <dsp:cNvPr id="0" name=""/>
        <dsp:cNvSpPr/>
      </dsp:nvSpPr>
      <dsp:spPr>
        <a:xfrm>
          <a:off x="4359727" y="4141207"/>
          <a:ext cx="1585611" cy="158605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E2674A-F9F6-4059-8D5D-6FC5763F070B}">
      <dsp:nvSpPr>
        <dsp:cNvPr id="0" name=""/>
        <dsp:cNvSpPr/>
      </dsp:nvSpPr>
      <dsp:spPr>
        <a:xfrm>
          <a:off x="6304754" y="4190917"/>
          <a:ext cx="3659043" cy="1535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l" defTabSz="933450">
            <a:lnSpc>
              <a:spcPct val="90000"/>
            </a:lnSpc>
            <a:spcBef>
              <a:spcPct val="0"/>
            </a:spcBef>
            <a:spcAft>
              <a:spcPct val="10000"/>
            </a:spcAft>
            <a:buNone/>
          </a:pPr>
          <a:r>
            <a:rPr lang="en-US" sz="2100" kern="1200">
              <a:solidFill>
                <a:schemeClr val="tx1"/>
              </a:solidFill>
            </a:rPr>
            <a:t>Flexibility of administration schedule is allowed to meet the need of interpreters</a:t>
          </a:r>
          <a:r>
            <a:rPr lang="en-US" sz="2100" kern="1200" baseline="-25000">
              <a:solidFill>
                <a:schemeClr val="tx1"/>
              </a:solidFill>
            </a:rPr>
            <a:t> p.18</a:t>
          </a:r>
          <a:endParaRPr lang="en-US" sz="2100" kern="1200">
            <a:solidFill>
              <a:schemeClr val="tx1"/>
            </a:solidFill>
          </a:endParaRPr>
        </a:p>
      </dsp:txBody>
      <dsp:txXfrm>
        <a:off x="6304754" y="4190917"/>
        <a:ext cx="3659043" cy="15350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9BEDD-A56C-4041-B9C9-1AF21582CA8C}">
      <dsp:nvSpPr>
        <dsp:cNvPr id="0" name=""/>
        <dsp:cNvSpPr/>
      </dsp:nvSpPr>
      <dsp:spPr>
        <a:xfrm>
          <a:off x="0" y="0"/>
          <a:ext cx="8411895" cy="1332553"/>
        </a:xfrm>
        <a:prstGeom prst="roundRect">
          <a:avLst>
            <a:gd name="adj" fmla="val 10000"/>
          </a:avLst>
        </a:prstGeom>
        <a:solidFill>
          <a:srgbClr val="057780"/>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363BC59E-3F6F-49C5-88F7-8F148A8C3B98}">
      <dsp:nvSpPr>
        <dsp:cNvPr id="0" name=""/>
        <dsp:cNvSpPr/>
      </dsp:nvSpPr>
      <dsp:spPr>
        <a:xfrm>
          <a:off x="403097" y="311277"/>
          <a:ext cx="732904" cy="732904"/>
        </a:xfrm>
        <a:prstGeom prst="rect">
          <a:avLst/>
        </a:prstGeom>
        <a:blipFill>
          <a:blip xmlns:r="http://schemas.openxmlformats.org/officeDocument/2006/relationships" r:embed="rId1">
            <a:biLevel thresh="75000"/>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5651DBF-76FC-403D-9BFB-B3365CB4AA11}">
      <dsp:nvSpPr>
        <dsp:cNvPr id="0" name=""/>
        <dsp:cNvSpPr/>
      </dsp:nvSpPr>
      <dsp:spPr>
        <a:xfrm>
          <a:off x="1539099" y="569"/>
          <a:ext cx="6872795" cy="133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029" tIns="141029" rIns="141029" bIns="141029" numCol="1" spcCol="1270" anchor="ctr" anchorCtr="0">
          <a:noAutofit/>
        </a:bodyPr>
        <a:lstStyle/>
        <a:p>
          <a:pPr marL="0" lvl="0" indent="0" algn="l" defTabSz="1111250">
            <a:lnSpc>
              <a:spcPct val="100000"/>
            </a:lnSpc>
            <a:spcBef>
              <a:spcPct val="0"/>
            </a:spcBef>
            <a:spcAft>
              <a:spcPct val="35000"/>
            </a:spcAft>
            <a:buNone/>
          </a:pPr>
          <a:r>
            <a:rPr lang="en-US" sz="2500" kern="1200">
              <a:solidFill>
                <a:schemeClr val="tx1"/>
              </a:solidFill>
            </a:rPr>
            <a:t>Can be print or electronic </a:t>
          </a:r>
          <a:r>
            <a:rPr lang="en-US" sz="2500" kern="1200" baseline="-25000">
              <a:solidFill>
                <a:schemeClr val="tx1"/>
              </a:solidFill>
            </a:rPr>
            <a:t>p.18</a:t>
          </a:r>
          <a:r>
            <a:rPr lang="en-US" sz="2500" kern="1200">
              <a:solidFill>
                <a:schemeClr val="tx1"/>
              </a:solidFill>
              <a:latin typeface="Franklin Gothic Medium" panose="020B0603020102020204"/>
            </a:rPr>
            <a:t> </a:t>
          </a:r>
          <a:endParaRPr lang="en-US" sz="2500" kern="1200">
            <a:solidFill>
              <a:schemeClr val="tx1"/>
            </a:solidFill>
          </a:endParaRPr>
        </a:p>
      </dsp:txBody>
      <dsp:txXfrm>
        <a:off x="1539099" y="569"/>
        <a:ext cx="6872795" cy="1332553"/>
      </dsp:txXfrm>
    </dsp:sp>
    <dsp:sp modelId="{31EEA09D-AC44-4745-B09E-494F90D0B9A4}">
      <dsp:nvSpPr>
        <dsp:cNvPr id="0" name=""/>
        <dsp:cNvSpPr/>
      </dsp:nvSpPr>
      <dsp:spPr>
        <a:xfrm>
          <a:off x="0" y="1666261"/>
          <a:ext cx="8411895" cy="1332553"/>
        </a:xfrm>
        <a:prstGeom prst="roundRect">
          <a:avLst>
            <a:gd name="adj" fmla="val 10000"/>
          </a:avLst>
        </a:prstGeom>
        <a:solidFill>
          <a:srgbClr val="057780"/>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FDAC47D5-1F2E-494B-A96F-1BF875BFD77D}">
      <dsp:nvSpPr>
        <dsp:cNvPr id="0" name=""/>
        <dsp:cNvSpPr/>
      </dsp:nvSpPr>
      <dsp:spPr>
        <a:xfrm>
          <a:off x="435755" y="2020936"/>
          <a:ext cx="732904" cy="732904"/>
        </a:xfrm>
        <a:prstGeom prst="rect">
          <a:avLst/>
        </a:prstGeom>
        <a:blipFill>
          <a:blip xmlns:r="http://schemas.openxmlformats.org/officeDocument/2006/relationships" r:embed="rId3">
            <a:biLevel thresh="75000"/>
            <a:extLst>
              <a:ext uri="{96DAC541-7B7A-43D3-8B79-37D633B846F1}">
                <asvg:svgBlip xmlns:asvg="http://schemas.microsoft.com/office/drawing/2016/SVG/main" r:embed="rId4"/>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5F84EC7-0626-4AA9-A012-0744344D01C3}">
      <dsp:nvSpPr>
        <dsp:cNvPr id="0" name=""/>
        <dsp:cNvSpPr/>
      </dsp:nvSpPr>
      <dsp:spPr>
        <a:xfrm>
          <a:off x="1539099" y="1666261"/>
          <a:ext cx="6872795" cy="133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029" tIns="141029" rIns="141029" bIns="141029" numCol="1" spcCol="1270" anchor="ctr" anchorCtr="0">
          <a:noAutofit/>
        </a:bodyPr>
        <a:lstStyle/>
        <a:p>
          <a:pPr marL="0" lvl="0" indent="0" algn="l" defTabSz="1111250">
            <a:lnSpc>
              <a:spcPct val="100000"/>
            </a:lnSpc>
            <a:spcBef>
              <a:spcPct val="0"/>
            </a:spcBef>
            <a:spcAft>
              <a:spcPct val="35000"/>
            </a:spcAft>
            <a:buNone/>
          </a:pPr>
          <a:r>
            <a:rPr lang="en-US" sz="2500" kern="1200">
              <a:solidFill>
                <a:schemeClr val="tx1"/>
              </a:solidFill>
            </a:rPr>
            <a:t>Word-to-word translation without definitions </a:t>
          </a:r>
          <a:r>
            <a:rPr lang="en-US" sz="2500" kern="1200" baseline="-25000">
              <a:solidFill>
                <a:schemeClr val="tx1"/>
              </a:solidFill>
            </a:rPr>
            <a:t>p.18</a:t>
          </a:r>
          <a:r>
            <a:rPr lang="en-US" sz="2500" kern="1200">
              <a:solidFill>
                <a:schemeClr val="tx1"/>
              </a:solidFill>
              <a:latin typeface="Franklin Gothic Medium" panose="020B0603020102020204"/>
            </a:rPr>
            <a:t> </a:t>
          </a:r>
          <a:endParaRPr lang="en-US" sz="2500" kern="1200">
            <a:solidFill>
              <a:schemeClr val="tx1"/>
            </a:solidFill>
          </a:endParaRPr>
        </a:p>
      </dsp:txBody>
      <dsp:txXfrm>
        <a:off x="1539099" y="1666261"/>
        <a:ext cx="6872795" cy="1332553"/>
      </dsp:txXfrm>
    </dsp:sp>
    <dsp:sp modelId="{93779290-3668-4EE2-B9FA-E9775ADC9341}">
      <dsp:nvSpPr>
        <dsp:cNvPr id="0" name=""/>
        <dsp:cNvSpPr/>
      </dsp:nvSpPr>
      <dsp:spPr>
        <a:xfrm>
          <a:off x="0" y="3331953"/>
          <a:ext cx="8411895" cy="1332553"/>
        </a:xfrm>
        <a:prstGeom prst="roundRect">
          <a:avLst>
            <a:gd name="adj" fmla="val 10000"/>
          </a:avLst>
        </a:prstGeom>
        <a:solidFill>
          <a:srgbClr val="057780"/>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689D5F2C-B95C-4572-AC00-AE2F0FFE54BC}">
      <dsp:nvSpPr>
        <dsp:cNvPr id="0" name=""/>
        <dsp:cNvSpPr/>
      </dsp:nvSpPr>
      <dsp:spPr>
        <a:xfrm>
          <a:off x="403097" y="3631778"/>
          <a:ext cx="732904" cy="732904"/>
        </a:xfrm>
        <a:prstGeom prst="rect">
          <a:avLst/>
        </a:prstGeom>
        <a:blipFill>
          <a:blip xmlns:r="http://schemas.openxmlformats.org/officeDocument/2006/relationships" r:embed="rId5" cstate="print">
            <a:biLevel thresh="75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4D647F4-7958-4D97-9462-21BE6616EDCA}">
      <dsp:nvSpPr>
        <dsp:cNvPr id="0" name=""/>
        <dsp:cNvSpPr/>
      </dsp:nvSpPr>
      <dsp:spPr>
        <a:xfrm>
          <a:off x="1539099" y="3331953"/>
          <a:ext cx="6872795" cy="133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029" tIns="141029" rIns="141029" bIns="141029" numCol="1" spcCol="1270" anchor="ctr" anchorCtr="0">
          <a:noAutofit/>
        </a:bodyPr>
        <a:lstStyle/>
        <a:p>
          <a:pPr marL="0" lvl="0" indent="0" algn="l" defTabSz="1111250">
            <a:lnSpc>
              <a:spcPct val="100000"/>
            </a:lnSpc>
            <a:spcBef>
              <a:spcPct val="0"/>
            </a:spcBef>
            <a:spcAft>
              <a:spcPct val="35000"/>
            </a:spcAft>
            <a:buNone/>
          </a:pPr>
          <a:r>
            <a:rPr lang="en-US" sz="2500" kern="1200">
              <a:solidFill>
                <a:schemeClr val="tx1"/>
              </a:solidFill>
            </a:rPr>
            <a:t>Additional capabilities must be turned off, including Internet </a:t>
          </a:r>
          <a:r>
            <a:rPr lang="en-US" sz="2500" kern="1200" baseline="-25000">
              <a:solidFill>
                <a:schemeClr val="tx1"/>
              </a:solidFill>
            </a:rPr>
            <a:t>p.18</a:t>
          </a:r>
          <a:r>
            <a:rPr lang="en-US" sz="2500" kern="1200">
              <a:solidFill>
                <a:schemeClr val="tx1"/>
              </a:solidFill>
              <a:latin typeface="Franklin Gothic Medium" panose="020B0603020102020204"/>
            </a:rPr>
            <a:t> </a:t>
          </a:r>
          <a:endParaRPr lang="en-US" sz="2500" kern="1200">
            <a:solidFill>
              <a:schemeClr val="tx1"/>
            </a:solidFill>
          </a:endParaRPr>
        </a:p>
      </dsp:txBody>
      <dsp:txXfrm>
        <a:off x="1539099" y="3331953"/>
        <a:ext cx="6872795" cy="13325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A9775-E7FB-4854-BC98-A68D24838FAA}">
      <dsp:nvSpPr>
        <dsp:cNvPr id="0" name=""/>
        <dsp:cNvSpPr/>
      </dsp:nvSpPr>
      <dsp:spPr>
        <a:xfrm>
          <a:off x="0" y="0"/>
          <a:ext cx="8581317" cy="1437320"/>
        </a:xfrm>
        <a:prstGeom prst="roundRect">
          <a:avLst>
            <a:gd name="adj" fmla="val 10000"/>
          </a:avLst>
        </a:prstGeom>
        <a:solidFill>
          <a:srgbClr val="05778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t>Committee or team decision about amount allowed per st</a:t>
          </a:r>
          <a:r>
            <a:rPr lang="en-US" sz="2800" kern="1200">
              <a:solidFill>
                <a:schemeClr val="bg1"/>
              </a:solidFill>
            </a:rPr>
            <a:t>udent – time and a half- or double-time</a:t>
          </a:r>
          <a:r>
            <a:rPr lang="en-US" sz="2800" kern="1200">
              <a:solidFill>
                <a:schemeClr val="bg1"/>
              </a:solidFill>
              <a:latin typeface="Franklin Gothic Medium" panose="020B0603020102020204"/>
            </a:rPr>
            <a:t> </a:t>
          </a:r>
          <a:r>
            <a:rPr lang="en-US" sz="2800" kern="1200">
              <a:solidFill>
                <a:schemeClr val="bg1"/>
              </a:solidFill>
            </a:rPr>
            <a:t> </a:t>
          </a:r>
          <a:r>
            <a:rPr lang="en-US" sz="2800" kern="1200" baseline="-25000">
              <a:solidFill>
                <a:schemeClr val="bg1"/>
              </a:solidFill>
            </a:rPr>
            <a:t>p.11, p.17, p.22</a:t>
          </a:r>
          <a:r>
            <a:rPr lang="en-US" sz="2800" kern="1200" baseline="-25000">
              <a:solidFill>
                <a:schemeClr val="bg1"/>
              </a:solidFill>
              <a:latin typeface="Franklin Gothic Medium" panose="020B0603020102020204"/>
            </a:rPr>
            <a:t> </a:t>
          </a:r>
          <a:endParaRPr lang="en-US" sz="2800" kern="1200">
            <a:solidFill>
              <a:schemeClr val="bg1"/>
            </a:solidFill>
          </a:endParaRPr>
        </a:p>
      </dsp:txBody>
      <dsp:txXfrm>
        <a:off x="1859995" y="0"/>
        <a:ext cx="6721321" cy="1437320"/>
      </dsp:txXfrm>
    </dsp:sp>
    <dsp:sp modelId="{8A178973-BBAD-4686-98FD-178AB67E9158}">
      <dsp:nvSpPr>
        <dsp:cNvPr id="0" name=""/>
        <dsp:cNvSpPr/>
      </dsp:nvSpPr>
      <dsp:spPr>
        <a:xfrm>
          <a:off x="58382" y="0"/>
          <a:ext cx="1716263" cy="1149856"/>
        </a:xfrm>
        <a:prstGeom prst="roundRect">
          <a:avLst>
            <a:gd name="adj" fmla="val 10000"/>
          </a:avLst>
        </a:prstGeom>
        <a:blipFill>
          <a:blip xmlns:r="http://schemas.openxmlformats.org/officeDocument/2006/relationships" r:embed="rId1">
            <a:duotone>
              <a:schemeClr val="bg2">
                <a:shade val="45000"/>
                <a:satMod val="135000"/>
              </a:schemeClr>
              <a:prstClr val="white"/>
            </a:duotone>
            <a:extLst>
              <a:ext uri="{96DAC541-7B7A-43D3-8B79-37D633B846F1}">
                <asvg:svgBlip xmlns:asvg="http://schemas.microsoft.com/office/drawing/2016/SVG/main" r:embed="rId2"/>
              </a:ext>
            </a:extLst>
          </a:blip>
          <a:srcRect/>
          <a:stretch>
            <a:fillRect t="-21000" b="-2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2AD3C7D-72A0-4511-9459-3D03A344CE5F}">
      <dsp:nvSpPr>
        <dsp:cNvPr id="0" name=""/>
        <dsp:cNvSpPr/>
      </dsp:nvSpPr>
      <dsp:spPr>
        <a:xfrm>
          <a:off x="0" y="1581052"/>
          <a:ext cx="8581317" cy="1437320"/>
        </a:xfrm>
        <a:prstGeom prst="roundRect">
          <a:avLst>
            <a:gd name="adj" fmla="val 10000"/>
          </a:avLst>
        </a:prstGeom>
        <a:solidFill>
          <a:srgbClr val="05778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chemeClr val="bg1"/>
              </a:solidFill>
            </a:rPr>
            <a:t>Regular time must be used appropriately in order to receive extended time</a:t>
          </a:r>
          <a:r>
            <a:rPr lang="en-US" sz="2800" kern="1200" baseline="-25000">
              <a:solidFill>
                <a:schemeClr val="bg1"/>
              </a:solidFill>
            </a:rPr>
            <a:t> p.12, p.17, p.22</a:t>
          </a:r>
          <a:endParaRPr lang="en-US" sz="2800" kern="1200">
            <a:solidFill>
              <a:schemeClr val="bg1"/>
            </a:solidFill>
          </a:endParaRPr>
        </a:p>
      </dsp:txBody>
      <dsp:txXfrm>
        <a:off x="1859995" y="1581052"/>
        <a:ext cx="6721321" cy="1437320"/>
      </dsp:txXfrm>
    </dsp:sp>
    <dsp:sp modelId="{0D3760BF-89C3-420B-9BA3-E1F1E05BEBD3}">
      <dsp:nvSpPr>
        <dsp:cNvPr id="0" name=""/>
        <dsp:cNvSpPr/>
      </dsp:nvSpPr>
      <dsp:spPr>
        <a:xfrm>
          <a:off x="143731" y="1724784"/>
          <a:ext cx="1716263" cy="1149856"/>
        </a:xfrm>
        <a:prstGeom prst="roundRect">
          <a:avLst>
            <a:gd name="adj" fmla="val 10000"/>
          </a:avLst>
        </a:prstGeom>
        <a:blipFill>
          <a:blip xmlns:r="http://schemas.openxmlformats.org/officeDocument/2006/relationships" r:embed="rId3">
            <a:duotone>
              <a:schemeClr val="bg2">
                <a:shade val="45000"/>
                <a:satMod val="135000"/>
              </a:schemeClr>
              <a:prstClr val="white"/>
            </a:duotone>
            <a:extLst>
              <a:ext uri="{96DAC541-7B7A-43D3-8B79-37D633B846F1}">
                <asvg:svgBlip xmlns:asvg="http://schemas.microsoft.com/office/drawing/2016/SVG/main" r:embed="rId4"/>
              </a:ext>
            </a:extLst>
          </a:blip>
          <a:srcRect/>
          <a:stretch>
            <a:fillRect t="-21000" b="-2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0B2FD13-98BF-42D4-8F96-1E504BCC249F}">
      <dsp:nvSpPr>
        <dsp:cNvPr id="0" name=""/>
        <dsp:cNvSpPr/>
      </dsp:nvSpPr>
      <dsp:spPr>
        <a:xfrm>
          <a:off x="0" y="3162104"/>
          <a:ext cx="8581317" cy="1437320"/>
        </a:xfrm>
        <a:prstGeom prst="roundRect">
          <a:avLst>
            <a:gd name="adj" fmla="val 10000"/>
          </a:avLst>
        </a:prstGeom>
        <a:solidFill>
          <a:srgbClr val="05778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chemeClr val="bg1"/>
              </a:solidFill>
            </a:rPr>
            <a:t>Committee or team shall have documented under what conditions a student will need extended time </a:t>
          </a:r>
          <a:r>
            <a:rPr lang="en-US" sz="2800" kern="1200" baseline="-25000">
              <a:solidFill>
                <a:schemeClr val="bg1"/>
              </a:solidFill>
            </a:rPr>
            <a:t>p.11, p.17, p.22</a:t>
          </a:r>
          <a:endParaRPr lang="en-US" sz="2800" kern="1200">
            <a:solidFill>
              <a:schemeClr val="bg1"/>
            </a:solidFill>
          </a:endParaRPr>
        </a:p>
      </dsp:txBody>
      <dsp:txXfrm>
        <a:off x="1859995" y="3162104"/>
        <a:ext cx="6721321" cy="1437320"/>
      </dsp:txXfrm>
    </dsp:sp>
    <dsp:sp modelId="{9FD40366-0317-4841-A525-7858961E8464}">
      <dsp:nvSpPr>
        <dsp:cNvPr id="0" name=""/>
        <dsp:cNvSpPr/>
      </dsp:nvSpPr>
      <dsp:spPr>
        <a:xfrm>
          <a:off x="143731" y="3305836"/>
          <a:ext cx="1716263" cy="1149856"/>
        </a:xfrm>
        <a:prstGeom prst="roundRect">
          <a:avLst>
            <a:gd name="adj" fmla="val 10000"/>
          </a:avLst>
        </a:prstGeom>
        <a:blipFill>
          <a:blip xmlns:r="http://schemas.openxmlformats.org/officeDocument/2006/relationships" r:embed="rId5">
            <a:duotone>
              <a:schemeClr val="bg2">
                <a:shade val="45000"/>
                <a:satMod val="135000"/>
              </a:schemeClr>
              <a:prstClr val="white"/>
            </a:duotone>
            <a:extLst>
              <a:ext uri="{96DAC541-7B7A-43D3-8B79-37D633B846F1}">
                <asvg:svgBlip xmlns:asvg="http://schemas.microsoft.com/office/drawing/2016/SVG/main" r:embed="rId6"/>
              </a:ext>
            </a:extLst>
          </a:blip>
          <a:srcRect/>
          <a:stretch>
            <a:fillRect t="-21000" b="-2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DD070-73BD-40BD-AA95-66554BBF95D8}">
      <dsp:nvSpPr>
        <dsp:cNvPr id="0" name=""/>
        <dsp:cNvSpPr/>
      </dsp:nvSpPr>
      <dsp:spPr>
        <a:xfrm rot="16200000">
          <a:off x="1574994" y="-1574994"/>
          <a:ext cx="2432504" cy="5582493"/>
        </a:xfrm>
        <a:prstGeom prst="round1Rect">
          <a:avLst/>
        </a:prstGeom>
        <a:solidFill>
          <a:srgbClr val="C7DEDF"/>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a:t>Can use verbal, tangible or tactile reinforcements for being on task</a:t>
          </a:r>
          <a:r>
            <a:rPr lang="en-US" sz="2800" kern="1200">
              <a:latin typeface="Franklin Gothic Medium" panose="020B0603020102020204"/>
            </a:rPr>
            <a:t>  </a:t>
          </a:r>
          <a:r>
            <a:rPr lang="en-US" sz="1800" kern="1200"/>
            <a:t>p.12, p.23,</a:t>
          </a:r>
          <a:r>
            <a:rPr lang="en-US" sz="1800" kern="1200">
              <a:latin typeface="Franklin Gothic Medium" panose="020B0603020102020204"/>
            </a:rPr>
            <a:t> </a:t>
          </a:r>
          <a:r>
            <a:rPr lang="en-US" sz="1800" kern="1200"/>
            <a:t>p.28</a:t>
          </a:r>
          <a:r>
            <a:rPr lang="en-US" sz="1800" kern="1200">
              <a:latin typeface="Franklin Gothic Medium" panose="020B0603020102020204"/>
            </a:rPr>
            <a:t> </a:t>
          </a:r>
        </a:p>
      </dsp:txBody>
      <dsp:txXfrm rot="5400000">
        <a:off x="0" y="0"/>
        <a:ext cx="5582493" cy="1824378"/>
      </dsp:txXfrm>
    </dsp:sp>
    <dsp:sp modelId="{1C268239-0E71-4BCC-B587-4CB53049ED27}">
      <dsp:nvSpPr>
        <dsp:cNvPr id="0" name=""/>
        <dsp:cNvSpPr/>
      </dsp:nvSpPr>
      <dsp:spPr>
        <a:xfrm>
          <a:off x="5582493" y="30479"/>
          <a:ext cx="5582493" cy="2432504"/>
        </a:xfrm>
        <a:prstGeom prst="round1Rect">
          <a:avLst/>
        </a:prstGeom>
        <a:solidFill>
          <a:srgbClr val="C7DEDF"/>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b="0" kern="1200"/>
            <a:t>Can use technology to focus attention or </a:t>
          </a:r>
          <a:r>
            <a:rPr lang="en-US" sz="2800" b="0" kern="1200">
              <a:latin typeface="+mn-lt"/>
            </a:rPr>
            <a:t>reduce </a:t>
          </a:r>
          <a:r>
            <a:rPr lang="en-US" sz="2800" b="0" kern="1200" baseline="0">
              <a:latin typeface="+mn-lt"/>
            </a:rPr>
            <a:t>stress</a:t>
          </a:r>
          <a:r>
            <a:rPr lang="en-US" sz="2800" kern="1200" baseline="0">
              <a:latin typeface="+mn-lt"/>
            </a:rPr>
            <a:t> </a:t>
          </a:r>
          <a:r>
            <a:rPr lang="en-US" sz="2800" kern="1200" baseline="-25000">
              <a:latin typeface="+mn-lt"/>
            </a:rPr>
            <a:t>p.12, p.23, p.28</a:t>
          </a:r>
          <a:endParaRPr lang="en-US" sz="2800" kern="1200">
            <a:latin typeface="+mn-lt"/>
          </a:endParaRPr>
        </a:p>
      </dsp:txBody>
      <dsp:txXfrm>
        <a:off x="5582493" y="30479"/>
        <a:ext cx="5582493" cy="1824378"/>
      </dsp:txXfrm>
    </dsp:sp>
    <dsp:sp modelId="{0E6785F1-65AF-481D-A942-26862D01E2BF}">
      <dsp:nvSpPr>
        <dsp:cNvPr id="0" name=""/>
        <dsp:cNvSpPr/>
      </dsp:nvSpPr>
      <dsp:spPr>
        <a:xfrm rot="10800000">
          <a:off x="0" y="2432504"/>
          <a:ext cx="5582493" cy="2432504"/>
        </a:xfrm>
        <a:prstGeom prst="round1Rect">
          <a:avLst/>
        </a:prstGeom>
        <a:solidFill>
          <a:srgbClr val="C7DEDF"/>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a:t>Can be tested in a separate location outside the regular classroom</a:t>
          </a:r>
          <a:r>
            <a:rPr lang="en-US" sz="2800" kern="1200">
              <a:latin typeface="Franklin Gothic Medium" panose="020B0603020102020204"/>
            </a:rPr>
            <a:t>     </a:t>
          </a:r>
          <a:r>
            <a:rPr lang="en-US" sz="2800" kern="1200" baseline="-25000"/>
            <a:t>p.12, p.23, p.28</a:t>
          </a:r>
          <a:r>
            <a:rPr lang="en-US" sz="2800" kern="1200" baseline="-25000">
              <a:latin typeface="Franklin Gothic Medium" panose="020B0603020102020204"/>
            </a:rPr>
            <a:t> </a:t>
          </a:r>
          <a:endParaRPr lang="en-US" sz="2800" kern="1200"/>
        </a:p>
      </dsp:txBody>
      <dsp:txXfrm rot="10800000">
        <a:off x="0" y="3040630"/>
        <a:ext cx="5582493" cy="1824378"/>
      </dsp:txXfrm>
    </dsp:sp>
    <dsp:sp modelId="{B3ECECCF-CE43-4BA7-B6A8-14BDFDA14E8F}">
      <dsp:nvSpPr>
        <dsp:cNvPr id="0" name=""/>
        <dsp:cNvSpPr/>
      </dsp:nvSpPr>
      <dsp:spPr>
        <a:xfrm rot="5400000">
          <a:off x="7157488" y="857509"/>
          <a:ext cx="2432504" cy="5582493"/>
        </a:xfrm>
        <a:prstGeom prst="round1Rect">
          <a:avLst/>
        </a:prstGeom>
        <a:solidFill>
          <a:srgbClr val="C7DEDF"/>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a:t>Cannot influence, impact or disturb other students</a:t>
          </a:r>
          <a:r>
            <a:rPr lang="en-US" sz="2800" kern="1200">
              <a:latin typeface="Franklin Gothic Medium" panose="020B0603020102020204"/>
            </a:rPr>
            <a:t>                   </a:t>
          </a:r>
          <a:endParaRPr lang="en-US" sz="2800" kern="1200"/>
        </a:p>
        <a:p>
          <a:pPr marL="0" lvl="0" indent="0" algn="ctr" defTabSz="1244600">
            <a:lnSpc>
              <a:spcPct val="90000"/>
            </a:lnSpc>
            <a:spcBef>
              <a:spcPct val="0"/>
            </a:spcBef>
            <a:spcAft>
              <a:spcPct val="35000"/>
            </a:spcAft>
            <a:buNone/>
          </a:pPr>
          <a:r>
            <a:rPr lang="en-US" sz="1800" kern="1200"/>
            <a:t>p.12, p.23</a:t>
          </a:r>
        </a:p>
      </dsp:txBody>
      <dsp:txXfrm rot="-5400000">
        <a:off x="5582494" y="3040630"/>
        <a:ext cx="5582493" cy="1824378"/>
      </dsp:txXfrm>
    </dsp:sp>
    <dsp:sp modelId="{95D40AF3-0236-4661-A400-30E7D033DDB3}">
      <dsp:nvSpPr>
        <dsp:cNvPr id="0" name=""/>
        <dsp:cNvSpPr/>
      </dsp:nvSpPr>
      <dsp:spPr>
        <a:xfrm>
          <a:off x="3486077" y="1443442"/>
          <a:ext cx="4192832" cy="1978124"/>
        </a:xfrm>
        <a:prstGeom prst="roundRect">
          <a:avLst/>
        </a:prstGeom>
        <a:solidFill>
          <a:srgbClr val="A7CBCD"/>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t>Positive behavioral interventions and supports as indicated in IEP/BIP as decided by the ARC/504 team based on data</a:t>
          </a:r>
          <a:r>
            <a:rPr lang="en-US" sz="2000" kern="1200">
              <a:latin typeface="Franklin Gothic Medium" panose="020B0603020102020204"/>
            </a:rPr>
            <a:t> </a:t>
          </a:r>
          <a:endParaRPr lang="en-US" sz="2000" kern="1200"/>
        </a:p>
        <a:p>
          <a:pPr marL="0" lvl="0" indent="0" algn="ctr" defTabSz="889000" rtl="0">
            <a:lnSpc>
              <a:spcPct val="90000"/>
            </a:lnSpc>
            <a:spcBef>
              <a:spcPct val="0"/>
            </a:spcBef>
            <a:spcAft>
              <a:spcPct val="35000"/>
            </a:spcAft>
            <a:buNone/>
          </a:pPr>
          <a:r>
            <a:rPr lang="en-US" sz="2000" kern="1200"/>
            <a:t>p.12, p.22, p.28</a:t>
          </a:r>
          <a:r>
            <a:rPr lang="en-US" sz="2000" kern="1200">
              <a:latin typeface="Franklin Gothic Medium" panose="020B0603020102020204"/>
            </a:rPr>
            <a:t> </a:t>
          </a:r>
          <a:endParaRPr lang="en-US" sz="2000" kern="1200"/>
        </a:p>
      </dsp:txBody>
      <dsp:txXfrm>
        <a:off x="3582641" y="1540006"/>
        <a:ext cx="3999704" cy="17849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395-513B-49B3-9667-E6B92384DD1E}">
      <dsp:nvSpPr>
        <dsp:cNvPr id="0" name=""/>
        <dsp:cNvSpPr/>
      </dsp:nvSpPr>
      <dsp:spPr>
        <a:xfrm rot="10800000">
          <a:off x="1788448" y="2939"/>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b="0" kern="1200" dirty="0"/>
            <a:t>Module 1 – Inclusion </a:t>
          </a:r>
        </a:p>
      </dsp:txBody>
      <dsp:txXfrm rot="10800000">
        <a:off x="1927012" y="2939"/>
        <a:ext cx="6411723" cy="554258"/>
      </dsp:txXfrm>
    </dsp:sp>
    <dsp:sp modelId="{DA1812BF-31F1-4147-B90F-C7460494114E}">
      <dsp:nvSpPr>
        <dsp:cNvPr id="0" name=""/>
        <dsp:cNvSpPr/>
      </dsp:nvSpPr>
      <dsp:spPr>
        <a:xfrm>
          <a:off x="1511319" y="2939"/>
          <a:ext cx="554258" cy="55425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D84F213C-99CA-49CA-8EFE-D7D7661D4683}">
      <dsp:nvSpPr>
        <dsp:cNvPr id="0" name=""/>
        <dsp:cNvSpPr/>
      </dsp:nvSpPr>
      <dsp:spPr>
        <a:xfrm rot="10800000">
          <a:off x="1788448" y="722648"/>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Module 2 – General Conditions </a:t>
          </a:r>
        </a:p>
      </dsp:txBody>
      <dsp:txXfrm rot="10800000">
        <a:off x="1927012" y="722648"/>
        <a:ext cx="6411723" cy="554258"/>
      </dsp:txXfrm>
    </dsp:sp>
    <dsp:sp modelId="{4BC686F7-27CA-4B3F-ACAD-1B8EE0AEDC3A}">
      <dsp:nvSpPr>
        <dsp:cNvPr id="0" name=""/>
        <dsp:cNvSpPr/>
      </dsp:nvSpPr>
      <dsp:spPr>
        <a:xfrm>
          <a:off x="1511319" y="722648"/>
          <a:ext cx="554258" cy="554258"/>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F6E766C-C541-428F-8CF3-0A44AB03CDE0}">
      <dsp:nvSpPr>
        <dsp:cNvPr id="0" name=""/>
        <dsp:cNvSpPr/>
      </dsp:nvSpPr>
      <dsp:spPr>
        <a:xfrm rot="10800000">
          <a:off x="1788448" y="1442356"/>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Module 3 – Section Specifics</a:t>
          </a:r>
        </a:p>
      </dsp:txBody>
      <dsp:txXfrm rot="10800000">
        <a:off x="1927012" y="1442356"/>
        <a:ext cx="6411723" cy="554258"/>
      </dsp:txXfrm>
    </dsp:sp>
    <dsp:sp modelId="{8D9F20DF-B457-4E50-A175-4FEAF56C3ABB}">
      <dsp:nvSpPr>
        <dsp:cNvPr id="0" name=""/>
        <dsp:cNvSpPr/>
      </dsp:nvSpPr>
      <dsp:spPr>
        <a:xfrm>
          <a:off x="1511319" y="1442356"/>
          <a:ext cx="554258" cy="554258"/>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A8E408E-444A-4998-BF4B-1F8DAD064B57}">
      <dsp:nvSpPr>
        <dsp:cNvPr id="0" name=""/>
        <dsp:cNvSpPr/>
      </dsp:nvSpPr>
      <dsp:spPr>
        <a:xfrm rot="10800000">
          <a:off x="1788448" y="2162064"/>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b="0" kern="1200" dirty="0"/>
            <a:t>Module 4 – Accommodations Environment</a:t>
          </a:r>
        </a:p>
      </dsp:txBody>
      <dsp:txXfrm rot="10800000">
        <a:off x="1927012" y="2162064"/>
        <a:ext cx="6411723" cy="554258"/>
      </dsp:txXfrm>
    </dsp:sp>
    <dsp:sp modelId="{D6957A9B-3736-4ADF-89A5-C05CE7574C4B}">
      <dsp:nvSpPr>
        <dsp:cNvPr id="0" name=""/>
        <dsp:cNvSpPr/>
      </dsp:nvSpPr>
      <dsp:spPr>
        <a:xfrm>
          <a:off x="1511319" y="2162064"/>
          <a:ext cx="554258" cy="554258"/>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56F1C275-CAE4-4257-A367-63D75BC3B512}">
      <dsp:nvSpPr>
        <dsp:cNvPr id="0" name=""/>
        <dsp:cNvSpPr/>
      </dsp:nvSpPr>
      <dsp:spPr>
        <a:xfrm rot="10800000">
          <a:off x="1788448" y="2881772"/>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Module 5 – Technology and Manipulatives</a:t>
          </a:r>
        </a:p>
      </dsp:txBody>
      <dsp:txXfrm rot="10800000">
        <a:off x="1927012" y="2881772"/>
        <a:ext cx="6411723" cy="554258"/>
      </dsp:txXfrm>
    </dsp:sp>
    <dsp:sp modelId="{DDFE2D0C-71ED-4D7E-9A0F-D0C4066DFD04}">
      <dsp:nvSpPr>
        <dsp:cNvPr id="0" name=""/>
        <dsp:cNvSpPr/>
      </dsp:nvSpPr>
      <dsp:spPr>
        <a:xfrm>
          <a:off x="1511319" y="2881772"/>
          <a:ext cx="554258" cy="554258"/>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1D39E2B-BF5D-42A2-BB38-1B41EF0A5C83}">
      <dsp:nvSpPr>
        <dsp:cNvPr id="0" name=""/>
        <dsp:cNvSpPr/>
      </dsp:nvSpPr>
      <dsp:spPr>
        <a:xfrm rot="10800000">
          <a:off x="1788448" y="3601480"/>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Module 6 – Readers and Scribes</a:t>
          </a:r>
        </a:p>
      </dsp:txBody>
      <dsp:txXfrm rot="10800000">
        <a:off x="1927012" y="3601480"/>
        <a:ext cx="6411723" cy="554258"/>
      </dsp:txXfrm>
    </dsp:sp>
    <dsp:sp modelId="{FBBB7DF0-0CB3-4880-9AB8-F32A8264F641}">
      <dsp:nvSpPr>
        <dsp:cNvPr id="0" name=""/>
        <dsp:cNvSpPr/>
      </dsp:nvSpPr>
      <dsp:spPr>
        <a:xfrm>
          <a:off x="1511319" y="3601480"/>
          <a:ext cx="554258" cy="554258"/>
        </a:xfrm>
        <a:prstGeom prst="ellipse">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2ABC907E-424B-4216-BBDC-489895837E62}">
      <dsp:nvSpPr>
        <dsp:cNvPr id="0" name=""/>
        <dsp:cNvSpPr/>
      </dsp:nvSpPr>
      <dsp:spPr>
        <a:xfrm rot="10800000">
          <a:off x="1788448" y="4321189"/>
          <a:ext cx="6550287" cy="554258"/>
        </a:xfrm>
        <a:prstGeom prst="homePlat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4412"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Module 7 – Accommodations Breakdown</a:t>
          </a:r>
        </a:p>
      </dsp:txBody>
      <dsp:txXfrm rot="10800000">
        <a:off x="1927012" y="4321189"/>
        <a:ext cx="6411723" cy="554258"/>
      </dsp:txXfrm>
    </dsp:sp>
    <dsp:sp modelId="{0E84413B-7915-49C3-B5D6-D7610F85CFA5}">
      <dsp:nvSpPr>
        <dsp:cNvPr id="0" name=""/>
        <dsp:cNvSpPr/>
      </dsp:nvSpPr>
      <dsp:spPr>
        <a:xfrm>
          <a:off x="1511319" y="4321189"/>
          <a:ext cx="554258" cy="554258"/>
        </a:xfrm>
        <a:prstGeom prst="ellipse">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672575"/>
          <a:ext cx="7752799" cy="326025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1703" tIns="937260" rIns="601703" bIns="320040" numCol="1" spcCol="1270" anchor="t" anchorCtr="0">
          <a:noAutofit/>
        </a:bodyPr>
        <a:lstStyle/>
        <a:p>
          <a:pPr marL="285750" lvl="1" indent="-285750" algn="l" defTabSz="2000250">
            <a:lnSpc>
              <a:spcPct val="90000"/>
            </a:lnSpc>
            <a:spcBef>
              <a:spcPct val="0"/>
            </a:spcBef>
            <a:spcAft>
              <a:spcPct val="15000"/>
            </a:spcAft>
            <a:buChar char="•"/>
          </a:pPr>
          <a:r>
            <a:rPr lang="en-US" sz="4500" kern="1200">
              <a:latin typeface="Times New Roman" panose="02020603050405020304" pitchFamily="18" charset="0"/>
              <a:cs typeface="Times New Roman" panose="02020603050405020304" pitchFamily="18" charset="0"/>
            </a:rPr>
            <a:t>KDE DAC Information</a:t>
          </a:r>
        </a:p>
        <a:p>
          <a:pPr marL="285750" lvl="1" indent="-285750" algn="l" defTabSz="2000250">
            <a:lnSpc>
              <a:spcPct val="90000"/>
            </a:lnSpc>
            <a:spcBef>
              <a:spcPct val="0"/>
            </a:spcBef>
            <a:spcAft>
              <a:spcPct val="15000"/>
            </a:spcAft>
            <a:buChar char="•"/>
          </a:pPr>
          <a:r>
            <a:rPr lang="en-US" sz="4500" kern="1200">
              <a:latin typeface="Times New Roman" panose="02020603050405020304" pitchFamily="18" charset="0"/>
              <a:cs typeface="Times New Roman" panose="02020603050405020304" pitchFamily="18" charset="0"/>
              <a:hlinkClick xmlns:r="http://schemas.openxmlformats.org/officeDocument/2006/relationships" r:id="rId1"/>
            </a:rPr>
            <a:t>dacinfo@education.ky.gov</a:t>
          </a:r>
          <a:endParaRPr lang="en-US" sz="4500" kern="1200"/>
        </a:p>
        <a:p>
          <a:pPr marL="285750" lvl="1" indent="-285750" algn="l" defTabSz="2000250">
            <a:lnSpc>
              <a:spcPct val="90000"/>
            </a:lnSpc>
            <a:spcBef>
              <a:spcPct val="0"/>
            </a:spcBef>
            <a:spcAft>
              <a:spcPct val="15000"/>
            </a:spcAft>
            <a:buChar char="•"/>
          </a:pPr>
          <a:r>
            <a:rPr lang="en-US" sz="4500" kern="1200">
              <a:latin typeface="Times New Roman" panose="02020603050405020304" pitchFamily="18" charset="0"/>
              <a:cs typeface="Times New Roman" panose="02020603050405020304" pitchFamily="18" charset="0"/>
            </a:rPr>
            <a:t>(502) 564-4394</a:t>
          </a:r>
          <a:endParaRPr lang="en-US" sz="4500" kern="1200"/>
        </a:p>
      </dsp:txBody>
      <dsp:txXfrm>
        <a:off x="0" y="672575"/>
        <a:ext cx="7752799" cy="3260250"/>
      </dsp:txXfrm>
    </dsp:sp>
    <dsp:sp modelId="{582781B1-11A1-43EE-AABF-775ACAB37D1D}">
      <dsp:nvSpPr>
        <dsp:cNvPr id="0" name=""/>
        <dsp:cNvSpPr/>
      </dsp:nvSpPr>
      <dsp:spPr>
        <a:xfrm>
          <a:off x="387639" y="8375"/>
          <a:ext cx="5426959" cy="132840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5126" tIns="0" rIns="205126" bIns="0" numCol="1" spcCol="1270" anchor="ctr" anchorCtr="0">
          <a:noAutofit/>
        </a:bodyPr>
        <a:lstStyle/>
        <a:p>
          <a:pPr marL="0" lvl="0" indent="0" algn="l" defTabSz="2000250">
            <a:lnSpc>
              <a:spcPct val="90000"/>
            </a:lnSpc>
            <a:spcBef>
              <a:spcPct val="0"/>
            </a:spcBef>
            <a:spcAft>
              <a:spcPct val="35000"/>
            </a:spcAft>
            <a:buNone/>
          </a:pPr>
          <a:r>
            <a:rPr lang="en-US" sz="4500" kern="1200">
              <a:latin typeface="Times New Roman" panose="02020603050405020304" pitchFamily="18" charset="0"/>
              <a:cs typeface="Times New Roman" panose="02020603050405020304" pitchFamily="18" charset="0"/>
            </a:rPr>
            <a:t>Contact Information</a:t>
          </a:r>
          <a:endParaRPr lang="en-US" sz="4500" kern="1200"/>
        </a:p>
      </dsp:txBody>
      <dsp:txXfrm>
        <a:off x="452486" y="73222"/>
        <a:ext cx="5297265" cy="119870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94BDFD-2EC7-403C-985C-D28230DB5D9A}" type="datetimeFigureOut">
              <a:rPr lang="en-US" smtClean="0"/>
              <a:t>8/7/2023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EB2950-0FB8-45F4-84A0-796D3193F924}" type="slidenum">
              <a:rPr lang="en-US" smtClean="0"/>
              <a:t>‹#›</a:t>
            </a:fld>
            <a:endParaRPr lang="en-US"/>
          </a:p>
        </p:txBody>
      </p:sp>
    </p:spTree>
    <p:extLst>
      <p:ext uri="{BB962C8B-B14F-4D97-AF65-F5344CB8AC3E}">
        <p14:creationId xmlns:p14="http://schemas.microsoft.com/office/powerpoint/2010/main" val="1327484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[Insert Name], a program consultant in the Office of Assessment and Accountability.  Welcome to the Inclusions of Special Populations Training 703 KAR 5-Colon-070. This is module 7 of 7 that make up this training series.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training must be completed prior to providing accommodations for any state-required assessments. Please ensure to review all seven modules for the complete training.</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5251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None/>
            </a:pPr>
            <a:r>
              <a:rPr lang="en-US" sz="1200" dirty="0">
                <a:ea typeface="+mn-lt"/>
                <a:cs typeface="+mn-lt"/>
              </a:rPr>
              <a:t>Check for Understanding #7</a:t>
            </a:r>
          </a:p>
          <a:p>
            <a:pPr>
              <a:buFont typeface="+mj-lt"/>
              <a:buNone/>
            </a:pPr>
            <a:endParaRPr lang="en-US" sz="1200" dirty="0">
              <a:ea typeface="+mn-lt"/>
              <a:cs typeface="+mn-lt"/>
            </a:endParaRPr>
          </a:p>
          <a:p>
            <a:pPr marL="0" indent="0" eaLnBrk="1" hangingPunct="1">
              <a:spcBef>
                <a:spcPct val="0"/>
              </a:spcBef>
              <a:buFont typeface="+mj-lt"/>
              <a:buNone/>
            </a:pPr>
            <a:endParaRPr lang="en-US" altLang="en-US" dirty="0"/>
          </a:p>
          <a:p>
            <a:pPr marL="0" indent="0">
              <a:buNone/>
            </a:pPr>
            <a:r>
              <a:rPr lang="en-US" sz="1200" dirty="0">
                <a:ea typeface="+mn-lt"/>
                <a:cs typeface="+mn-lt"/>
              </a:rPr>
              <a:t>1. If a student qualifies for a calculator accommodation the student may use the calculator on any test, including the non-calculator portions of exams?</a:t>
            </a:r>
            <a:br>
              <a:rPr lang="en-US" sz="1200" dirty="0">
                <a:ea typeface="+mn-lt"/>
                <a:cs typeface="+mn-lt"/>
              </a:rPr>
            </a:br>
            <a:r>
              <a:rPr lang="en-US" sz="1200" dirty="0">
                <a:solidFill>
                  <a:schemeClr val="bg2">
                    <a:lumMod val="75000"/>
                  </a:schemeClr>
                </a:solidFill>
                <a:ea typeface="+mn-lt"/>
                <a:cs typeface="+mn-lt"/>
              </a:rPr>
              <a:t>A. </a:t>
            </a:r>
            <a:r>
              <a:rPr lang="en-US" sz="1200" dirty="0">
                <a:ea typeface="+mn-lt"/>
                <a:cs typeface="+mn-lt"/>
              </a:rPr>
              <a:t>True        </a:t>
            </a:r>
            <a:br>
              <a:rPr lang="en-US" sz="1200" dirty="0">
                <a:ea typeface="+mn-lt"/>
                <a:cs typeface="+mn-lt"/>
              </a:rPr>
            </a:br>
            <a:r>
              <a:rPr lang="en-US" sz="1200" dirty="0">
                <a:solidFill>
                  <a:schemeClr val="bg2">
                    <a:lumMod val="75000"/>
                  </a:schemeClr>
                </a:solidFill>
                <a:ea typeface="+mn-lt"/>
                <a:cs typeface="+mn-lt"/>
              </a:rPr>
              <a:t>B. </a:t>
            </a:r>
            <a:r>
              <a:rPr lang="en-US" sz="1200" dirty="0">
                <a:ea typeface="+mn-lt"/>
                <a:cs typeface="+mn-lt"/>
              </a:rPr>
              <a:t>False</a:t>
            </a:r>
            <a:endParaRPr lang="en-US" sz="1200" dirty="0"/>
          </a:p>
          <a:p>
            <a:pPr marL="0" indent="0">
              <a:buNone/>
            </a:pPr>
            <a:endParaRPr lang="en-US" sz="1200" dirty="0">
              <a:ea typeface="+mn-lt"/>
              <a:cs typeface="+mn-lt"/>
            </a:endParaRPr>
          </a:p>
          <a:p>
            <a:pPr marL="0" indent="0">
              <a:buNone/>
            </a:pPr>
            <a:r>
              <a:rPr lang="en-US" sz="1200" dirty="0">
                <a:ea typeface="+mn-lt"/>
                <a:cs typeface="+mn-lt"/>
              </a:rPr>
              <a:t>Pause.</a:t>
            </a:r>
            <a:br>
              <a:rPr lang="en-US" sz="1200" dirty="0">
                <a:ea typeface="+mn-lt"/>
                <a:cs typeface="+mn-lt"/>
              </a:rPr>
            </a:br>
            <a:br>
              <a:rPr lang="en-US" sz="1200" dirty="0">
                <a:ea typeface="+mn-lt"/>
                <a:cs typeface="+mn-lt"/>
              </a:rPr>
            </a:br>
            <a:r>
              <a:rPr lang="en-US" sz="1200" dirty="0">
                <a:ea typeface="+mn-lt"/>
                <a:cs typeface="+mn-lt"/>
              </a:rPr>
              <a:t>The answer is A, or true. If a student qualifies for a calculator accommodation they are permitted to use a calculator on any test, whether that test allows the use of a calculator or not.</a:t>
            </a:r>
          </a:p>
          <a:p>
            <a:pPr marL="0" indent="0">
              <a:buNone/>
            </a:pPr>
            <a:endParaRPr lang="en-US" sz="1200" dirty="0">
              <a:ea typeface="+mn-lt"/>
              <a:cs typeface="+mn-lt"/>
            </a:endParaRPr>
          </a:p>
          <a:p>
            <a:pPr marL="0" indent="0">
              <a:buNone/>
            </a:pPr>
            <a:r>
              <a:rPr lang="en-US" sz="1200" dirty="0">
                <a:ea typeface="+mn-lt"/>
                <a:cs typeface="+mn-lt"/>
              </a:rPr>
              <a:t>2. </a:t>
            </a:r>
            <a:r>
              <a:rPr lang="en-US" sz="1200" b="0" i="0" kern="1200" dirty="0">
                <a:solidFill>
                  <a:schemeClr val="tx1"/>
                </a:solidFill>
                <a:effectLst/>
                <a:latin typeface="+mn-lt"/>
                <a:ea typeface="+mn-ea"/>
                <a:cs typeface="+mn-cs"/>
              </a:rPr>
              <a:t>Paraphrasing and simplified language are not permissible accommodations for content portions of state assessments. True or false.</a:t>
            </a:r>
            <a:br>
              <a:rPr lang="en-US" sz="1200" dirty="0">
                <a:ea typeface="+mn-lt"/>
                <a:cs typeface="+mn-lt"/>
              </a:rPr>
            </a:br>
            <a:br>
              <a:rPr lang="en-US" sz="1200" dirty="0">
                <a:ea typeface="+mn-lt"/>
                <a:cs typeface="+mn-lt"/>
              </a:rPr>
            </a:br>
            <a:r>
              <a:rPr lang="en-US" sz="1200" dirty="0">
                <a:ea typeface="+mn-lt"/>
                <a:cs typeface="+mn-lt"/>
              </a:rPr>
              <a:t>Pause.</a:t>
            </a:r>
            <a:br>
              <a:rPr lang="en-US" sz="1200" dirty="0">
                <a:ea typeface="+mn-lt"/>
                <a:cs typeface="+mn-lt"/>
              </a:rPr>
            </a:br>
            <a:br>
              <a:rPr lang="en-US" sz="1200" dirty="0">
                <a:ea typeface="+mn-lt"/>
                <a:cs typeface="+mn-lt"/>
              </a:rPr>
            </a:br>
            <a:r>
              <a:rPr lang="en-US" sz="1200" b="0" i="0" kern="1200" dirty="0">
                <a:solidFill>
                  <a:schemeClr val="tx1"/>
                </a:solidFill>
                <a:effectLst/>
                <a:latin typeface="+mn-lt"/>
                <a:ea typeface="+mn-ea"/>
                <a:cs typeface="+mn-cs"/>
              </a:rPr>
              <a:t>True. Paraphrasing and simplified language are not accommodations for special populations for state assessments. They can be used for all students for the directions only.</a:t>
            </a:r>
            <a:br>
              <a:rPr lang="en-US" sz="1200" dirty="0">
                <a:ea typeface="+mn-lt"/>
                <a:cs typeface="+mn-lt"/>
              </a:rPr>
            </a:br>
            <a:br>
              <a:rPr lang="en-US" sz="1200" dirty="0">
                <a:ea typeface="+mn-lt"/>
                <a:cs typeface="+mn-lt"/>
              </a:rPr>
            </a:br>
            <a:endParaRPr lang="en-US" sz="1200" dirty="0"/>
          </a:p>
          <a:p>
            <a:pPr marL="0" indent="0">
              <a:buNone/>
            </a:pPr>
            <a:r>
              <a:rPr lang="en-US" sz="1200" dirty="0">
                <a:ea typeface="+mn-lt"/>
                <a:cs typeface="+mn-lt"/>
              </a:rPr>
              <a:t>3. Which of the following is not true about the usage of Bilingual Dictionaries</a:t>
            </a:r>
            <a:br>
              <a:rPr lang="en-US" sz="1200" dirty="0">
                <a:ea typeface="+mn-lt"/>
                <a:cs typeface="+mn-lt"/>
              </a:rPr>
            </a:br>
            <a:r>
              <a:rPr lang="en-US" sz="1200" dirty="0">
                <a:solidFill>
                  <a:schemeClr val="bg2">
                    <a:lumMod val="75000"/>
                  </a:schemeClr>
                </a:solidFill>
                <a:ea typeface="+mn-lt"/>
                <a:cs typeface="+mn-lt"/>
              </a:rPr>
              <a:t>A. </a:t>
            </a:r>
            <a:r>
              <a:rPr lang="en-US" sz="1200" dirty="0">
                <a:ea typeface="+mn-lt"/>
                <a:cs typeface="+mn-lt"/>
              </a:rPr>
              <a:t>They must be printed      </a:t>
            </a:r>
            <a:br>
              <a:rPr lang="en-US" sz="1200" dirty="0">
                <a:ea typeface="+mn-lt"/>
                <a:cs typeface="+mn-lt"/>
              </a:rPr>
            </a:br>
            <a:r>
              <a:rPr lang="en-US" sz="1200" dirty="0">
                <a:solidFill>
                  <a:schemeClr val="bg2">
                    <a:lumMod val="75000"/>
                  </a:schemeClr>
                </a:solidFill>
                <a:ea typeface="+mn-lt"/>
                <a:cs typeface="+mn-lt"/>
              </a:rPr>
              <a:t>B. </a:t>
            </a:r>
            <a:r>
              <a:rPr lang="en-US" sz="1200" dirty="0">
                <a:ea typeface="+mn-lt"/>
                <a:cs typeface="+mn-lt"/>
              </a:rPr>
              <a:t>They should  only provide word to word translations without definitions</a:t>
            </a:r>
            <a:br>
              <a:rPr lang="en-US" sz="1200" dirty="0">
                <a:ea typeface="+mn-lt"/>
                <a:cs typeface="+mn-lt"/>
              </a:rPr>
            </a:br>
            <a:r>
              <a:rPr lang="en-US" sz="1200" dirty="0">
                <a:solidFill>
                  <a:schemeClr val="bg2">
                    <a:lumMod val="75000"/>
                  </a:schemeClr>
                </a:solidFill>
                <a:ea typeface="+mn-lt"/>
                <a:cs typeface="+mn-lt"/>
              </a:rPr>
              <a:t>C. </a:t>
            </a:r>
            <a:r>
              <a:rPr lang="en-US" sz="1200" dirty="0">
                <a:ea typeface="+mn-lt"/>
                <a:cs typeface="+mn-lt"/>
              </a:rPr>
              <a:t>They may be electronic      </a:t>
            </a:r>
            <a:br>
              <a:rPr lang="en-US" sz="1200" dirty="0">
                <a:ea typeface="+mn-lt"/>
                <a:cs typeface="+mn-lt"/>
              </a:rPr>
            </a:br>
            <a:r>
              <a:rPr lang="en-US" sz="1200" dirty="0">
                <a:solidFill>
                  <a:schemeClr val="bg2">
                    <a:lumMod val="75000"/>
                  </a:schemeClr>
                </a:solidFill>
                <a:ea typeface="+mn-lt"/>
                <a:cs typeface="+mn-lt"/>
              </a:rPr>
              <a:t>D. </a:t>
            </a:r>
            <a:r>
              <a:rPr lang="en-US" sz="1200" dirty="0">
                <a:ea typeface="+mn-lt"/>
                <a:cs typeface="+mn-lt"/>
              </a:rPr>
              <a:t>Internet or any additional capabilities must be turned off</a:t>
            </a:r>
          </a:p>
          <a:p>
            <a:pPr marL="0" indent="0" eaLnBrk="1" hangingPunct="1">
              <a:spcBef>
                <a:spcPct val="0"/>
              </a:spcBef>
              <a:buFont typeface="+mj-lt"/>
              <a:buNone/>
            </a:pPr>
            <a:br>
              <a:rPr lang="en-US" altLang="en-US" dirty="0"/>
            </a:br>
            <a:r>
              <a:rPr lang="en-US" altLang="en-US" dirty="0"/>
              <a:t>Pause.</a:t>
            </a:r>
            <a:br>
              <a:rPr lang="en-US" altLang="en-US" dirty="0"/>
            </a:br>
            <a:br>
              <a:rPr lang="en-US" altLang="en-US" dirty="0"/>
            </a:br>
            <a:r>
              <a:rPr lang="en-US" altLang="en-US" dirty="0"/>
              <a:t>The answer is A. This is a tricky question because bilingual dictionaries may be printed copies – those however do not have to be. Electronic copies are allowed as well.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5500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ea typeface="+mn-lt"/>
                <a:cs typeface="+mn-lt"/>
              </a:rPr>
              <a:t>4. If a student is denied extended time on a state test, the test administrator should do the following:</a:t>
            </a:r>
            <a:br>
              <a:rPr lang="en-US" dirty="0">
                <a:ea typeface="+mn-lt"/>
                <a:cs typeface="+mn-lt"/>
              </a:rPr>
            </a:br>
            <a:r>
              <a:rPr lang="en-US" dirty="0">
                <a:solidFill>
                  <a:schemeClr val="bg2">
                    <a:lumMod val="75000"/>
                  </a:schemeClr>
                </a:solidFill>
                <a:ea typeface="+mn-lt"/>
                <a:cs typeface="+mn-lt"/>
              </a:rPr>
              <a:t>A. </a:t>
            </a:r>
            <a:r>
              <a:rPr lang="en-US" dirty="0">
                <a:ea typeface="+mn-lt"/>
                <a:cs typeface="+mn-lt"/>
              </a:rPr>
              <a:t>Take thorough notes on why the decision was made</a:t>
            </a:r>
            <a:br>
              <a:rPr lang="en-US" dirty="0">
                <a:ea typeface="+mn-lt"/>
                <a:cs typeface="+mn-lt"/>
              </a:rPr>
            </a:br>
            <a:r>
              <a:rPr lang="en-US" dirty="0">
                <a:solidFill>
                  <a:schemeClr val="bg2">
                    <a:lumMod val="75000"/>
                  </a:schemeClr>
                </a:solidFill>
                <a:ea typeface="+mn-lt"/>
                <a:cs typeface="+mn-lt"/>
              </a:rPr>
              <a:t>B. </a:t>
            </a:r>
            <a:r>
              <a:rPr lang="en-US" dirty="0">
                <a:ea typeface="+mn-lt"/>
                <a:cs typeface="+mn-lt"/>
              </a:rPr>
              <a:t>Contact the building assessment coordinator and inform them of why the decision was made and provide them with the notes</a:t>
            </a:r>
            <a:br>
              <a:rPr lang="en-US" dirty="0">
                <a:ea typeface="+mn-lt"/>
                <a:cs typeface="+mn-lt"/>
              </a:rPr>
            </a:br>
            <a:r>
              <a:rPr lang="en-US" dirty="0">
                <a:solidFill>
                  <a:schemeClr val="bg2">
                    <a:lumMod val="75000"/>
                  </a:schemeClr>
                </a:solidFill>
                <a:ea typeface="+mn-lt"/>
                <a:cs typeface="+mn-lt"/>
              </a:rPr>
              <a:t>C. </a:t>
            </a:r>
            <a:r>
              <a:rPr lang="en-US" dirty="0">
                <a:ea typeface="+mn-lt"/>
                <a:cs typeface="+mn-lt"/>
              </a:rPr>
              <a:t>Both A &amp; B</a:t>
            </a:r>
            <a:br>
              <a:rPr lang="en-US" dirty="0">
                <a:ea typeface="+mn-lt"/>
                <a:cs typeface="+mn-lt"/>
              </a:rPr>
            </a:br>
            <a:r>
              <a:rPr lang="en-US" dirty="0">
                <a:solidFill>
                  <a:schemeClr val="bg2">
                    <a:lumMod val="75000"/>
                  </a:schemeClr>
                </a:solidFill>
                <a:ea typeface="+mn-lt"/>
                <a:cs typeface="+mn-lt"/>
              </a:rPr>
              <a:t>D. </a:t>
            </a:r>
            <a:r>
              <a:rPr lang="en-US" dirty="0">
                <a:ea typeface="+mn-lt"/>
                <a:cs typeface="+mn-lt"/>
              </a:rPr>
              <a:t>None of the above </a:t>
            </a:r>
          </a:p>
          <a:p>
            <a:pPr marL="0" indent="0">
              <a:buNone/>
            </a:pPr>
            <a:endParaRPr lang="en-US" dirty="0">
              <a:ea typeface="+mn-lt"/>
              <a:cs typeface="+mn-lt"/>
            </a:endParaRPr>
          </a:p>
          <a:p>
            <a:pPr marL="0" indent="0">
              <a:buNone/>
            </a:pPr>
            <a:r>
              <a:rPr lang="en-US" dirty="0">
                <a:ea typeface="+mn-lt"/>
                <a:cs typeface="+mn-lt"/>
              </a:rPr>
              <a:t>Pause.</a:t>
            </a:r>
          </a:p>
          <a:p>
            <a:pPr marL="0" indent="0">
              <a:buNone/>
            </a:pPr>
            <a:endParaRPr lang="en-US" dirty="0">
              <a:ea typeface="+mn-lt"/>
              <a:cs typeface="+mn-lt"/>
            </a:endParaRPr>
          </a:p>
          <a:p>
            <a:pPr marL="0" indent="0">
              <a:buNone/>
            </a:pPr>
            <a:r>
              <a:rPr lang="en-US" dirty="0">
                <a:ea typeface="+mn-lt"/>
                <a:cs typeface="+mn-lt"/>
              </a:rPr>
              <a:t>The answer is C. If a student is denied extended time on a state test, the test administrator should take thorough notes on why that decision was made and provide those notes and notification as soon as possible to the building assessment coordinator for proper documentation.</a:t>
            </a:r>
          </a:p>
          <a:p>
            <a:pPr marL="0" indent="0">
              <a:buNone/>
            </a:pPr>
            <a:endParaRPr lang="en-US" dirty="0">
              <a:ea typeface="+mn-lt"/>
              <a:cs typeface="+mn-lt"/>
            </a:endParaRPr>
          </a:p>
          <a:p>
            <a:pPr marL="0" indent="0">
              <a:buNone/>
            </a:pPr>
            <a:endParaRPr lang="en-US" dirty="0"/>
          </a:p>
          <a:p>
            <a:pPr marL="0" indent="0">
              <a:buNone/>
            </a:pPr>
            <a:r>
              <a:rPr lang="en-US" dirty="0">
                <a:ea typeface="+mn-lt"/>
                <a:cs typeface="+mn-lt"/>
              </a:rPr>
              <a:t>5. A student has behavior modifications on their IEP and routinely disrupts normal classroom instruction. What needs to be done to test this student one-to-one?</a:t>
            </a:r>
            <a:br>
              <a:rPr lang="en-US" dirty="0">
                <a:ea typeface="+mn-lt"/>
                <a:cs typeface="+mn-lt"/>
              </a:rPr>
            </a:br>
            <a:r>
              <a:rPr lang="en-US" dirty="0">
                <a:solidFill>
                  <a:schemeClr val="bg2">
                    <a:lumMod val="75000"/>
                  </a:schemeClr>
                </a:solidFill>
                <a:ea typeface="+mn-lt"/>
                <a:cs typeface="+mn-lt"/>
              </a:rPr>
              <a:t>A. </a:t>
            </a:r>
            <a:r>
              <a:rPr lang="en-US" dirty="0">
                <a:ea typeface="+mn-lt"/>
                <a:cs typeface="+mn-lt"/>
              </a:rPr>
              <a:t>Contact KDE for prior approval</a:t>
            </a:r>
            <a:br>
              <a:rPr lang="en-US" dirty="0">
                <a:ea typeface="+mn-lt"/>
                <a:cs typeface="+mn-lt"/>
              </a:rPr>
            </a:br>
            <a:r>
              <a:rPr lang="en-US" dirty="0">
                <a:solidFill>
                  <a:schemeClr val="bg2">
                    <a:lumMod val="75000"/>
                  </a:schemeClr>
                </a:solidFill>
                <a:ea typeface="+mn-lt"/>
                <a:cs typeface="+mn-lt"/>
              </a:rPr>
              <a:t>B. </a:t>
            </a:r>
            <a:r>
              <a:rPr lang="en-US" dirty="0">
                <a:ea typeface="+mn-lt"/>
                <a:cs typeface="+mn-lt"/>
              </a:rPr>
              <a:t>Contact USED for prior approval</a:t>
            </a:r>
            <a:br>
              <a:rPr lang="en-US" dirty="0">
                <a:ea typeface="+mn-lt"/>
                <a:cs typeface="+mn-lt"/>
              </a:rPr>
            </a:br>
            <a:r>
              <a:rPr lang="en-US" dirty="0">
                <a:solidFill>
                  <a:schemeClr val="bg2">
                    <a:lumMod val="75000"/>
                  </a:schemeClr>
                </a:solidFill>
                <a:ea typeface="+mn-lt"/>
                <a:cs typeface="+mn-lt"/>
              </a:rPr>
              <a:t>C. </a:t>
            </a:r>
            <a:r>
              <a:rPr lang="en-US" dirty="0">
                <a:ea typeface="+mn-lt"/>
                <a:cs typeface="+mn-lt"/>
              </a:rPr>
              <a:t>Choose not to test the student        </a:t>
            </a:r>
            <a:br>
              <a:rPr lang="en-US" dirty="0">
                <a:ea typeface="+mn-lt"/>
                <a:cs typeface="+mn-lt"/>
              </a:rPr>
            </a:br>
            <a:r>
              <a:rPr lang="en-US" dirty="0">
                <a:solidFill>
                  <a:schemeClr val="bg2">
                    <a:lumMod val="75000"/>
                  </a:schemeClr>
                </a:solidFill>
                <a:ea typeface="+mn-lt"/>
                <a:cs typeface="+mn-lt"/>
              </a:rPr>
              <a:t>D. </a:t>
            </a:r>
            <a:r>
              <a:rPr lang="en-US" dirty="0">
                <a:ea typeface="+mn-lt"/>
                <a:cs typeface="+mn-lt"/>
              </a:rPr>
              <a:t>Follow district procedures; KDE will leave this decision to local school systems.</a:t>
            </a:r>
            <a:endParaRPr lang="en-US" dirty="0"/>
          </a:p>
          <a:p>
            <a:endParaRPr lang="en-US" dirty="0"/>
          </a:p>
          <a:p>
            <a:r>
              <a:rPr lang="en-US" dirty="0"/>
              <a:t>Pause.</a:t>
            </a:r>
          </a:p>
          <a:p>
            <a:endParaRPr lang="en-US" dirty="0"/>
          </a:p>
          <a:p>
            <a:r>
              <a:rPr lang="en-US" dirty="0"/>
              <a:t>The answer is D. This is a local decision that does not require the involvement of KDE or USED. Simply follow the district procedures. If you are unsure what those procedures at, contact your Building Assessment Coordinator or District Assessment Coordinator.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004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the 7 modules of the Inclusion of Special Populations training.</a:t>
            </a:r>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273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you have any questions about anything we discussed, please feel free to contact our office by emailing dacinfo@education.ky.gov or by calling 502-564-4394.</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558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now discuss conditions for specific accommodations on state tests and the rules that govern what can and cannot be done when providing those accommodations as laid out by the Inclusion of Special Populations regulation. Module 7 discusses calculator, oral native language support, bilingual or English dictionary, extended time, behavior modification, and interpreters.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6407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Calculators are available on state tests in the online format, handheld calculator, or both forms depending on the test being given. Regardless of the medium that the calculator is provided, whether in a handheld or online variety, the rules that govern their usage remain the same.</a:t>
            </a:r>
          </a:p>
          <a:p>
            <a:pPr eaLnBrk="1" hangingPunct="1">
              <a:spcBef>
                <a:spcPct val="0"/>
              </a:spcBef>
            </a:pPr>
            <a:endParaRPr lang="en-US" altLang="en-US" dirty="0"/>
          </a:p>
          <a:p>
            <a:pPr eaLnBrk="1" hangingPunct="1">
              <a:spcBef>
                <a:spcPct val="0"/>
              </a:spcBef>
            </a:pPr>
            <a:r>
              <a:rPr lang="en-US" altLang="en-US" dirty="0"/>
              <a:t>To use a calculator a student must:</a:t>
            </a:r>
            <a:endParaRPr lang="en-US" altLang="en-US" dirty="0">
              <a:cs typeface="Calibri"/>
            </a:endParaRPr>
          </a:p>
          <a:p>
            <a:pPr marL="171450" indent="-171450">
              <a:spcBef>
                <a:spcPct val="0"/>
              </a:spcBef>
              <a:buFontTx/>
              <a:buChar char="-"/>
            </a:pPr>
            <a:r>
              <a:rPr lang="en-US" altLang="en-US" dirty="0"/>
              <a:t>Have the need documented on their plan which includes documentation of a disability’s impact on mathematics calculation/reasoning.</a:t>
            </a:r>
            <a:endParaRPr lang="en-US" altLang="en-US" dirty="0">
              <a:cs typeface="Calibri"/>
            </a:endParaRPr>
          </a:p>
          <a:p>
            <a:pPr marL="171450" indent="-171450" eaLnBrk="1" hangingPunct="1">
              <a:spcBef>
                <a:spcPct val="0"/>
              </a:spcBef>
              <a:buFontTx/>
              <a:buChar char="-"/>
            </a:pPr>
            <a:r>
              <a:rPr lang="en-US" altLang="en-US" dirty="0"/>
              <a:t>Have used the calculator in routine instruction throughout the year.</a:t>
            </a:r>
            <a:endParaRPr lang="en-US" altLang="en-US" dirty="0">
              <a:cs typeface="Calibri"/>
            </a:endParaRPr>
          </a:p>
          <a:p>
            <a:pPr marL="171450" indent="-171450">
              <a:spcBef>
                <a:spcPct val="0"/>
              </a:spcBef>
              <a:buChar char="-"/>
            </a:pPr>
            <a:r>
              <a:rPr lang="en-US" altLang="en-US" dirty="0">
                <a:cs typeface="Calibri"/>
              </a:rPr>
              <a:t>The plan will clearly indicate if the student should receive an online calculator or handheld calculator.</a:t>
            </a:r>
          </a:p>
          <a:p>
            <a:pPr>
              <a:spcBef>
                <a:spcPct val="0"/>
              </a:spcBef>
            </a:pPr>
            <a:endParaRPr lang="en-US" altLang="en-US" dirty="0"/>
          </a:p>
          <a:p>
            <a:pPr eaLnBrk="1" hangingPunct="1">
              <a:spcBef>
                <a:spcPct val="0"/>
              </a:spcBef>
            </a:pPr>
            <a:r>
              <a:rPr lang="en-US" altLang="en-US" dirty="0"/>
              <a:t>If a student has a valid calculator accommodation, then that calculator is allowed on all sections, including Non-calculator</a:t>
            </a:r>
            <a:r>
              <a:rPr lang="en-US" altLang="en-US" baseline="0" dirty="0"/>
              <a:t> sections of tests. </a:t>
            </a:r>
            <a:r>
              <a:rPr lang="en-US" altLang="en-US" baseline="-25000" dirty="0"/>
              <a:t>p.11</a:t>
            </a:r>
            <a:endParaRPr lang="en-US" altLang="en-US" baseline="-25000" dirty="0">
              <a:cs typeface="Calibri"/>
            </a:endParaRPr>
          </a:p>
          <a:p>
            <a:pPr eaLnBrk="1" hangingPunct="1">
              <a:spcBef>
                <a:spcPct val="0"/>
              </a:spcBef>
            </a:pPr>
            <a:endParaRPr lang="en-US" altLang="en-US" baseline="-25000" dirty="0"/>
          </a:p>
          <a:p>
            <a:pPr>
              <a:spcBef>
                <a:spcPct val="0"/>
              </a:spcBef>
            </a:pPr>
            <a:r>
              <a:rPr lang="en-US" altLang="en-US" baseline="0" dirty="0"/>
              <a:t>It should be noted that the Calculator accommodation is a disability accommodation, not an EL accommodation.</a:t>
            </a:r>
            <a:r>
              <a:rPr lang="en-US" altLang="en-US" baseline="-25000" dirty="0"/>
              <a:t> p.11,</a:t>
            </a:r>
            <a:r>
              <a:rPr lang="en-US" altLang="en-US" dirty="0"/>
              <a:t> </a:t>
            </a:r>
            <a:r>
              <a:rPr lang="en-US" altLang="en-US" baseline="-25000" dirty="0"/>
              <a:t> p.22, p.28</a:t>
            </a:r>
            <a:endParaRPr lang="en-US" altLang="en-US" baseline="-25000" dirty="0">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4740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a:t>Oral native language support shall be based on a student's individual language needs as documented in the PSP. It is not limited</a:t>
            </a:r>
            <a:r>
              <a:rPr lang="en-US" altLang="en-US" baseline="0"/>
              <a:t> to any specific time frame.</a:t>
            </a:r>
            <a:r>
              <a:rPr lang="en-US" altLang="en-US"/>
              <a:t> </a:t>
            </a:r>
            <a:endParaRPr lang="en-US" altLang="en-US"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a:t>READ SLIDE</a:t>
            </a:r>
            <a:endParaRPr lang="en-US" altLang="en-US">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7305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 Bilingual or English dictionaries are available on some state tests. They can be print or electronic. It should be noted that you need to read the testing literature for each state test on how the dictionaries should be provided. Some may require a handheld dictionary, Some may require the use of an embedded dictionary in the testing platform and others may require the use of an electronic version on a tablet or exterior device. Some state tests may not allow the accommodation. It is important to read all Test Administration manuals for each test being administered to determine how to handle this accommodations.</a:t>
            </a:r>
          </a:p>
          <a:p>
            <a:pPr eaLnBrk="1" hangingPunct="1">
              <a:spcBef>
                <a:spcPct val="0"/>
              </a:spcBef>
            </a:pPr>
            <a:endParaRPr lang="en-US" altLang="en-US" dirty="0"/>
          </a:p>
          <a:p>
            <a:pPr eaLnBrk="1" hangingPunct="1">
              <a:spcBef>
                <a:spcPct val="0"/>
              </a:spcBef>
            </a:pPr>
            <a:r>
              <a:rPr lang="en-US" altLang="en-US" dirty="0"/>
              <a:t>If allowed on the test you are administering, there are some specific guidelines that must be followed.</a:t>
            </a:r>
            <a:endParaRPr lang="en-US" altLang="en-US" dirty="0">
              <a:cs typeface="Calibri"/>
            </a:endParaRPr>
          </a:p>
          <a:p>
            <a:pPr eaLnBrk="1" hangingPunct="1">
              <a:spcBef>
                <a:spcPct val="0"/>
              </a:spcBef>
            </a:pPr>
            <a:endParaRPr lang="en-US" altLang="en-US" dirty="0"/>
          </a:p>
          <a:p>
            <a:pPr eaLnBrk="1" hangingPunct="1">
              <a:spcBef>
                <a:spcPct val="0"/>
              </a:spcBef>
            </a:pPr>
            <a:r>
              <a:rPr lang="en-US" altLang="en-US" dirty="0"/>
              <a:t>Bilingual or English dictionaries should only provide word-to-word translation without definitions.</a:t>
            </a:r>
            <a:endParaRPr lang="en-US" altLang="en-US" dirty="0">
              <a:cs typeface="Calibri"/>
            </a:endParaRPr>
          </a:p>
          <a:p>
            <a:pPr eaLnBrk="1" hangingPunct="1">
              <a:spcBef>
                <a:spcPct val="0"/>
              </a:spcBef>
            </a:pPr>
            <a:endParaRPr lang="en-US" altLang="en-US" dirty="0"/>
          </a:p>
          <a:p>
            <a:pPr>
              <a:spcBef>
                <a:spcPct val="0"/>
              </a:spcBef>
            </a:pPr>
            <a:r>
              <a:rPr lang="en-US" altLang="en-US" dirty="0"/>
              <a:t>All additional capabilities must be turned off, including internet, translating whole phrases/sentences, etc. </a:t>
            </a:r>
            <a:endParaRPr lang="en-US" altLang="en-US" dirty="0">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8730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Now let’s look at some ways to prevent allegations or best practices to engage in when providing Oral Native Language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Flexibility for test schedules is not permitted unless the student has Oral Native Language Support marked on the PSP. If there is a shortage of interpreters, EL students may use a different test administration schedule as long as it occurs within the district-established testing window.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Paraphrasing and simplified language may be used for directions only and </a:t>
            </a:r>
            <a:r>
              <a:rPr lang="en-US" sz="1200" b="0" i="0" kern="1200">
                <a:solidFill>
                  <a:schemeClr val="tx1"/>
                </a:solidFill>
                <a:effectLst/>
                <a:latin typeface="+mn-lt"/>
                <a:ea typeface="+mn-ea"/>
                <a:cs typeface="+mn-cs"/>
              </a:rPr>
              <a:t>is not a supported accommodation for state assessments. The proctor may only paraphrase or simplify directions; test content, questions or answer choices may not be altered. Once time begins on a state assessment, nothing can be paraphrased. </a:t>
            </a:r>
            <a:r>
              <a:rPr lang="en-US" sz="1200" b="0" i="1" kern="1200">
                <a:solidFill>
                  <a:schemeClr val="tx1"/>
                </a:solidFill>
                <a:effectLst/>
                <a:latin typeface="+mn-lt"/>
                <a:ea typeface="+mn-ea"/>
                <a:cs typeface="+mn-cs"/>
              </a:rPr>
              <a:t>Note: this is not a change in policy. </a:t>
            </a:r>
            <a:r>
              <a:rPr lang="en-US" sz="1200" b="0" i="0" kern="1200">
                <a:solidFill>
                  <a:schemeClr val="tx1"/>
                </a:solidFill>
                <a:effectLst/>
                <a:latin typeface="+mn-lt"/>
                <a:ea typeface="+mn-ea"/>
                <a:cs typeface="+mn-cs"/>
              </a:rPr>
              <a:t>An accommodation is a support for inclusion of special populations. Because paraphrasing can be used on </a:t>
            </a:r>
            <a:r>
              <a:rPr lang="en-US" sz="1200" b="0" i="0" u="sng" kern="1200">
                <a:solidFill>
                  <a:schemeClr val="tx1"/>
                </a:solidFill>
                <a:effectLst/>
                <a:latin typeface="+mn-lt"/>
                <a:ea typeface="+mn-ea"/>
                <a:cs typeface="+mn-cs"/>
              </a:rPr>
              <a:t>test directions only</a:t>
            </a:r>
            <a:r>
              <a:rPr lang="en-US" sz="1200" b="0" i="0" kern="1200">
                <a:solidFill>
                  <a:schemeClr val="tx1"/>
                </a:solidFill>
                <a:effectLst/>
                <a:latin typeface="+mn-lt"/>
                <a:ea typeface="+mn-ea"/>
                <a:cs typeface="+mn-cs"/>
              </a:rPr>
              <a:t> for </a:t>
            </a:r>
            <a:r>
              <a:rPr lang="en-US" sz="1200" b="0" i="0" u="sng" kern="1200">
                <a:solidFill>
                  <a:schemeClr val="tx1"/>
                </a:solidFill>
                <a:effectLst/>
                <a:latin typeface="+mn-lt"/>
                <a:ea typeface="+mn-ea"/>
                <a:cs typeface="+mn-cs"/>
              </a:rPr>
              <a:t>all</a:t>
            </a:r>
            <a:r>
              <a:rPr lang="en-US" sz="1200" b="0" i="0" kern="1200">
                <a:solidFill>
                  <a:schemeClr val="tx1"/>
                </a:solidFill>
                <a:effectLst/>
                <a:latin typeface="+mn-lt"/>
                <a:ea typeface="+mn-ea"/>
                <a:cs typeface="+mn-cs"/>
              </a:rPr>
              <a:t> populations, it is not a support for special populations and is therefore not an accommodation</a:t>
            </a:r>
            <a:r>
              <a:rPr lang="en-US" sz="1200" b="1" i="0" kern="1200">
                <a:solidFill>
                  <a:schemeClr val="tx1"/>
                </a:solidFill>
                <a:effectLst/>
                <a:latin typeface="+mn-lt"/>
                <a:ea typeface="+mn-ea"/>
                <a:cs typeface="+mn-cs"/>
              </a:rPr>
              <a:t>.</a:t>
            </a:r>
            <a:r>
              <a:rPr lang="en-US" sz="1200" b="0" i="0" kern="1200">
                <a:solidFill>
                  <a:schemeClr val="tx1"/>
                </a:solidFill>
                <a:effectLst/>
                <a:latin typeface="+mn-lt"/>
                <a:ea typeface="+mn-ea"/>
                <a:cs typeface="+mn-cs"/>
              </a:rPr>
              <a:t> </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18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Extended time is allowed on state assessments for those taking the general assessment. Extended time is not an Alternate Assessment accommodation, because that is not a timed test. </a:t>
            </a:r>
          </a:p>
          <a:p>
            <a:br>
              <a:rPr lang="en-US" dirty="0"/>
            </a:br>
            <a:r>
              <a:rPr lang="en-US" dirty="0"/>
              <a:t>-Extended time can be in the form of time and a half or double time based on a committee or team decision for that student based on data and observation.</a:t>
            </a:r>
          </a:p>
          <a:p>
            <a:br>
              <a:rPr lang="en-US" dirty="0"/>
            </a:br>
            <a:r>
              <a:rPr lang="en-US" dirty="0"/>
              <a:t>-Regular time must be used appropriately in order to receive extended time. If, for some reason, a student does not use regular testing time appropriately – for example, they sleep for 55 minutes of the hour-long test – you may deny extended time to that student. Make sure you document everything in as much detail as you can muster and turn it in to the building assessment coordinator so they can properly document why the student was denied extended time.</a:t>
            </a:r>
          </a:p>
          <a:p>
            <a:br>
              <a:rPr lang="en-US" dirty="0"/>
            </a:br>
            <a:r>
              <a:rPr lang="en-US" dirty="0"/>
              <a:t>-Students should be provided extended time based on the committee or team decision documented and  guidelines the building assessment coordinator have laid out. Some schools keep the student in the same testing room while others relocate them to a library or lounge. That is all a local decision but follow building protocols for those students.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2043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Reinforcement and behavior modification strategies are allowed on state tests. This can include testing a student with behavior issues in a 1-to-1 environment to prevent disruption for other students. This is a local decision.</a:t>
            </a:r>
          </a:p>
          <a:p>
            <a:endParaRPr lang="en-US" dirty="0"/>
          </a:p>
          <a:p>
            <a:r>
              <a:rPr lang="en-US" dirty="0"/>
              <a:t>-Can use positive behavioral interventions and supports as indicated in a student’s behavior intervention plan and/or IEP as decided by ARC/504 team based on data</a:t>
            </a:r>
            <a:endParaRPr lang="en-US" dirty="0">
              <a:cs typeface="Calibri" panose="020F0502020204030204"/>
            </a:endParaRPr>
          </a:p>
          <a:p>
            <a:r>
              <a:rPr lang="en-US" dirty="0"/>
              <a:t>-Can use verbal, tangible or tactile reinforcements for being on task</a:t>
            </a:r>
            <a:endParaRPr lang="en-US" dirty="0">
              <a:cs typeface="Calibri" panose="020F0502020204030204"/>
            </a:endParaRPr>
          </a:p>
          <a:p>
            <a:r>
              <a:rPr lang="en-US" dirty="0"/>
              <a:t>-Can be tested in a separate location outside the regular classroom</a:t>
            </a:r>
            <a:endParaRPr lang="en-US" dirty="0">
              <a:cs typeface="Calibri" panose="020F0502020204030204"/>
            </a:endParaRPr>
          </a:p>
          <a:p>
            <a:r>
              <a:rPr lang="en-US" dirty="0"/>
              <a:t>-Cannot influence, impact or disturb other students</a:t>
            </a:r>
            <a:endParaRPr lang="en-US" dirty="0">
              <a:cs typeface="Calibri" panose="020F0502020204030204"/>
            </a:endParaRPr>
          </a:p>
          <a:p>
            <a:r>
              <a:rPr lang="en-US" dirty="0"/>
              <a:t>-Can use technology to focus attention or reduce stress</a:t>
            </a:r>
            <a:endParaRPr lang="en-US" dirty="0">
              <a:cs typeface="Calibri"/>
            </a:endParaRPr>
          </a:p>
          <a:p>
            <a:endParaRPr lang="en-US" dirty="0"/>
          </a:p>
          <a:p>
            <a:r>
              <a:rPr lang="en-US" dirty="0"/>
              <a:t>Use of technology for these students does not mean they can use the text reader or an Audio CD.</a:t>
            </a:r>
            <a:r>
              <a:rPr lang="en-US" baseline="0" dirty="0"/>
              <a:t> It means if a student is given computer time as a reward for on task behavior, then the student would still get that after testing is complete for the day. Alternate Assessment students can have their breaks during the assessment since the Alternate Assessment is not a timed assessment.</a:t>
            </a:r>
            <a:r>
              <a:rPr lang="en-US" dirty="0"/>
              <a:t> </a:t>
            </a:r>
            <a:endParaRPr lang="en-US" dirty="0">
              <a:cs typeface="Calibri"/>
            </a:endParaRPr>
          </a:p>
          <a:p>
            <a:endParaRPr lang="en-US" dirty="0">
              <a:cs typeface="Calibri"/>
            </a:endParaRPr>
          </a:p>
          <a:p>
            <a:r>
              <a:rPr lang="en-US" baseline="0" dirty="0"/>
              <a:t>Reinforcement/Behavior Modifications are a disability accommodation, not an EL accommodation.</a:t>
            </a:r>
            <a:r>
              <a:rPr lang="en-US" dirty="0"/>
              <a:t>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8C404-F245-4374-89D2-29B501890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389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baseline="-25000" dirty="0">
              <a:latin typeface="+mn-lt"/>
            </a:endParaRPr>
          </a:p>
          <a:p>
            <a:endParaRPr lang="en-US" baseline="-25000" dirty="0">
              <a:cs typeface="Calibri"/>
            </a:endParaRPr>
          </a:p>
          <a:p>
            <a:pPr>
              <a:spcBef>
                <a:spcPct val="0"/>
              </a:spcBef>
            </a:pPr>
            <a:endParaRPr lang="en-US" altLang="en-US" baseline="-25000" dirty="0">
              <a:cs typeface="Calibri"/>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0104DF-B6EE-46A6-A3D3-1E101D6CF20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641037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AE8D343E-9F6A-4C8E-AA45-420E93AB45E9}" type="datetime1">
              <a:rPr lang="en-US" smtClean="0"/>
              <a:t>8/7/2023</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pt-BR"/>
              <a:t>KDE:OAA:DAAS:da:8/2022</a:t>
            </a:r>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2406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4B1A4056-F4CE-4426-8465-9A0390AEFED5}" type="datetime1">
              <a:rPr lang="en-US" smtClean="0"/>
              <a:t>8/7/2023</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3399459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8DB77AE-B887-4637-8F2E-0577850BCDFC}" type="datetime1">
              <a:rPr lang="en-US" smtClean="0"/>
              <a:t>8/7/2023</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1956800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pt-BR"/>
              <a:t>KDE:OAA:DAAS:da:8/2022</a:t>
            </a:r>
            <a:endParaRPr lang="en-US"/>
          </a:p>
        </p:txBody>
      </p:sp>
    </p:spTree>
    <p:extLst>
      <p:ext uri="{BB962C8B-B14F-4D97-AF65-F5344CB8AC3E}">
        <p14:creationId xmlns:p14="http://schemas.microsoft.com/office/powerpoint/2010/main" val="1725697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a:xfrm>
            <a:off x="1242647" y="6356350"/>
            <a:ext cx="1488830" cy="501649"/>
          </a:xfrm>
        </p:spPr>
        <p:txBody>
          <a:bodyPr/>
          <a:lstStyle>
            <a:lvl1pPr>
              <a:defRPr>
                <a:solidFill>
                  <a:srgbClr val="007780"/>
                </a:solidFill>
              </a:defRPr>
            </a:lvl1pPr>
          </a:lstStyle>
          <a:p>
            <a:r>
              <a:rPr lang="sv-SE"/>
              <a:t>KDE:OAA:DAAS:ss:11/29/2021</a:t>
            </a:r>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38200" y="6356349"/>
            <a:ext cx="404446"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1654536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7832-ED53-4A2F-A648-8506CF0C528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F9C1A7A-E4AE-40D9-AD34-40354CFBE0D3}"/>
              </a:ext>
            </a:extLst>
          </p:cNvPr>
          <p:cNvSpPr>
            <a:spLocks noGrp="1"/>
          </p:cNvSpPr>
          <p:nvPr>
            <p:ph type="ftr" sz="quarter" idx="11"/>
          </p:nvPr>
        </p:nvSpPr>
        <p:spPr>
          <a:xfrm>
            <a:off x="0" y="6492875"/>
            <a:ext cx="2373923" cy="365125"/>
          </a:xfrm>
        </p:spPr>
        <p:txBody>
          <a:bodyPr/>
          <a:lstStyle/>
          <a:p>
            <a:r>
              <a:rPr lang="sv-SE"/>
              <a:t>KDE:OAA:DAAS:ss:11/29/2021</a:t>
            </a:r>
            <a:endParaRPr lang="en-US"/>
          </a:p>
        </p:txBody>
      </p:sp>
    </p:spTree>
    <p:extLst>
      <p:ext uri="{BB962C8B-B14F-4D97-AF65-F5344CB8AC3E}">
        <p14:creationId xmlns:p14="http://schemas.microsoft.com/office/powerpoint/2010/main" val="140290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a:xfrm>
            <a:off x="202096" y="249479"/>
            <a:ext cx="10515600" cy="105254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202096" y="1470993"/>
            <a:ext cx="10515600" cy="41346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469338"/>
            <a:ext cx="2116898" cy="388662"/>
          </a:xfrm>
        </p:spPr>
        <p:txBody>
          <a:bodyPr/>
          <a:lstStyle/>
          <a:p>
            <a:r>
              <a:rPr lang="sv-SE"/>
              <a:t>KDE:OAA:DAAS:ss:11/29/2021</a:t>
            </a:r>
            <a:endParaRPr lang="en-US"/>
          </a:p>
        </p:txBody>
      </p:sp>
    </p:spTree>
    <p:extLst>
      <p:ext uri="{BB962C8B-B14F-4D97-AF65-F5344CB8AC3E}">
        <p14:creationId xmlns:p14="http://schemas.microsoft.com/office/powerpoint/2010/main" val="2305690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92875"/>
            <a:ext cx="1855213" cy="365125"/>
          </a:xfrm>
        </p:spPr>
        <p:txBody>
          <a:bodyPr/>
          <a:lstStyle>
            <a:lvl1pPr>
              <a:defRPr>
                <a:solidFill>
                  <a:srgbClr val="102649"/>
                </a:solidFill>
              </a:defRPr>
            </a:lvl1pPr>
          </a:lstStyle>
          <a:p>
            <a:r>
              <a:rPr lang="sv-SE"/>
              <a:t>KDE:OAA:DAAS:ss:11/29/2021</a:t>
            </a:r>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11486231" y="6310312"/>
            <a:ext cx="490421"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1982272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0" y="-2353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321365"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505437"/>
            <a:ext cx="1769030" cy="352563"/>
          </a:xfrm>
        </p:spPr>
        <p:txBody>
          <a:bodyPr/>
          <a:lstStyle/>
          <a:p>
            <a:r>
              <a:rPr lang="sv-SE"/>
              <a:t>KDE:OAA:DAAS:ss:11/29/2021</a:t>
            </a:r>
            <a:endParaRPr lang="en-US"/>
          </a:p>
        </p:txBody>
      </p:sp>
    </p:spTree>
    <p:extLst>
      <p:ext uri="{BB962C8B-B14F-4D97-AF65-F5344CB8AC3E}">
        <p14:creationId xmlns:p14="http://schemas.microsoft.com/office/powerpoint/2010/main" val="318847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555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283197" y="133111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283197" y="2155444"/>
            <a:ext cx="5157787" cy="3480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35472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202238"/>
            <a:ext cx="5183188" cy="3433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1719334" cy="322746"/>
          </a:xfrm>
        </p:spPr>
        <p:txBody>
          <a:bodyPr/>
          <a:lstStyle/>
          <a:p>
            <a:r>
              <a:rPr lang="sv-SE"/>
              <a:t>KDE:OAA:DAAS:ss:11/29/2021</a:t>
            </a:r>
            <a:endParaRPr lang="en-US"/>
          </a:p>
        </p:txBody>
      </p:sp>
    </p:spTree>
    <p:extLst>
      <p:ext uri="{BB962C8B-B14F-4D97-AF65-F5344CB8AC3E}">
        <p14:creationId xmlns:p14="http://schemas.microsoft.com/office/powerpoint/2010/main" val="2875631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a:xfrm>
            <a:off x="0" y="0"/>
            <a:ext cx="10515600" cy="1325563"/>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0" y="6489216"/>
            <a:ext cx="1778969" cy="368784"/>
          </a:xfrm>
        </p:spPr>
        <p:txBody>
          <a:bodyPr/>
          <a:lstStyle>
            <a:lvl1pPr>
              <a:defRPr>
                <a:solidFill>
                  <a:srgbClr val="102649"/>
                </a:solidFill>
              </a:defRPr>
            </a:lvl1pPr>
          </a:lstStyle>
          <a:p>
            <a:r>
              <a:rPr lang="sv-SE"/>
              <a:t>KDE:OAA:DAAS:ss:11/29/2021</a:t>
            </a:r>
            <a:endParaRPr lang="en-US"/>
          </a:p>
        </p:txBody>
      </p:sp>
    </p:spTree>
    <p:extLst>
      <p:ext uri="{BB962C8B-B14F-4D97-AF65-F5344CB8AC3E}">
        <p14:creationId xmlns:p14="http://schemas.microsoft.com/office/powerpoint/2010/main" val="2460347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4BB3A5A6-CBE1-4006-A3F8-640EDB869797}" type="datetime1">
              <a:rPr lang="en-US" smtClean="0"/>
              <a:t>8/7/2023</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4097478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515376"/>
            <a:ext cx="1729273" cy="342624"/>
          </a:xfrm>
        </p:spPr>
        <p:txBody>
          <a:bodyPr/>
          <a:lstStyle>
            <a:lvl1pPr>
              <a:defRPr>
                <a:solidFill>
                  <a:srgbClr val="102649"/>
                </a:solidFill>
              </a:defRPr>
            </a:lvl1pPr>
          </a:lstStyle>
          <a:p>
            <a:r>
              <a:rPr lang="sv-SE"/>
              <a:t>KDE:OAA:DAAS:ss:11/29/2021</a:t>
            </a:r>
            <a:endParaRPr lang="en-US"/>
          </a:p>
        </p:txBody>
      </p:sp>
    </p:spTree>
    <p:extLst>
      <p:ext uri="{BB962C8B-B14F-4D97-AF65-F5344CB8AC3E}">
        <p14:creationId xmlns:p14="http://schemas.microsoft.com/office/powerpoint/2010/main" val="3546562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0" y="6505091"/>
            <a:ext cx="1718245" cy="352909"/>
          </a:xfrm>
        </p:spPr>
        <p:txBody>
          <a:bodyPr/>
          <a:lstStyle>
            <a:lvl1pPr>
              <a:defRPr>
                <a:solidFill>
                  <a:srgbClr val="102649"/>
                </a:solidFill>
              </a:defRPr>
            </a:lvl1pPr>
          </a:lstStyle>
          <a:p>
            <a:r>
              <a:rPr lang="sv-SE"/>
              <a:t>KDE:OAA:DAAS:ss:11/29/2021</a:t>
            </a:r>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11479695" y="6368567"/>
            <a:ext cx="513522" cy="352908"/>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241917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0012"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5498"/>
            <a:ext cx="1709395" cy="362502"/>
          </a:xfrm>
        </p:spPr>
        <p:txBody>
          <a:bodyPr/>
          <a:lstStyle/>
          <a:p>
            <a:r>
              <a:rPr lang="sv-SE"/>
              <a:t>KDE:OAA:DAAS:ss:11/29/2021</a:t>
            </a:r>
            <a:endParaRPr lang="en-US"/>
          </a:p>
        </p:txBody>
      </p:sp>
    </p:spTree>
    <p:extLst>
      <p:ext uri="{BB962C8B-B14F-4D97-AF65-F5344CB8AC3E}">
        <p14:creationId xmlns:p14="http://schemas.microsoft.com/office/powerpoint/2010/main" val="444679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a:xfrm>
            <a:off x="23259" y="0"/>
            <a:ext cx="10515600" cy="106348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390939" y="1063486"/>
            <a:ext cx="10515600" cy="43036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23259" y="6515928"/>
            <a:ext cx="1629882" cy="322746"/>
          </a:xfrm>
        </p:spPr>
        <p:txBody>
          <a:bodyPr/>
          <a:lstStyle/>
          <a:p>
            <a:r>
              <a:rPr lang="sv-SE"/>
              <a:t>KDE:OAA:DAAS:ss:11/29/2021</a:t>
            </a:r>
            <a:endParaRPr lang="en-US"/>
          </a:p>
        </p:txBody>
      </p:sp>
    </p:spTree>
    <p:extLst>
      <p:ext uri="{BB962C8B-B14F-4D97-AF65-F5344CB8AC3E}">
        <p14:creationId xmlns:p14="http://schemas.microsoft.com/office/powerpoint/2010/main" val="22099495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15109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151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92875"/>
            <a:ext cx="1868421" cy="362502"/>
          </a:xfrm>
        </p:spPr>
        <p:txBody>
          <a:bodyPr/>
          <a:lstStyle/>
          <a:p>
            <a:r>
              <a:rPr lang="sv-SE"/>
              <a:t>KDE:OAA:DAAS:ss:11/29/2021</a:t>
            </a:r>
            <a:endParaRPr lang="en-US"/>
          </a:p>
        </p:txBody>
      </p:sp>
    </p:spTree>
    <p:extLst>
      <p:ext uri="{BB962C8B-B14F-4D97-AF65-F5344CB8AC3E}">
        <p14:creationId xmlns:p14="http://schemas.microsoft.com/office/powerpoint/2010/main" val="38805897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93304"/>
          </a:xfrm>
        </p:spPr>
        <p:txBody>
          <a:bodyPr/>
          <a:lstStyle/>
          <a:p>
            <a:r>
              <a:rPr lang="en-US"/>
              <a:t>Click to edit Master title style</a:t>
            </a:r>
          </a:p>
        </p:txBody>
      </p:sp>
      <p:sp>
        <p:nvSpPr>
          <p:cNvPr id="5" name="Text Placeholder 4"/>
          <p:cNvSpPr>
            <a:spLocks noGrp="1"/>
          </p:cNvSpPr>
          <p:nvPr>
            <p:ph type="body" sz="quarter" idx="13"/>
          </p:nvPr>
        </p:nvSpPr>
        <p:spPr>
          <a:xfrm>
            <a:off x="489456" y="1093304"/>
            <a:ext cx="9188715" cy="4482548"/>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5"/>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0" y="6486593"/>
            <a:ext cx="2114595"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14069897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5732"/>
            <a:ext cx="8596668" cy="898546"/>
          </a:xfrm>
        </p:spPr>
        <p:txBody>
          <a:bodyPr/>
          <a:lstStyle/>
          <a:p>
            <a:r>
              <a:rPr lang="en-US"/>
              <a:t>Click to edit Master title style</a:t>
            </a:r>
          </a:p>
        </p:txBody>
      </p:sp>
      <p:sp>
        <p:nvSpPr>
          <p:cNvPr id="5" name="Text Placeholder 4"/>
          <p:cNvSpPr>
            <a:spLocks noGrp="1"/>
          </p:cNvSpPr>
          <p:nvPr>
            <p:ph type="body" sz="quarter" idx="13"/>
          </p:nvPr>
        </p:nvSpPr>
        <p:spPr>
          <a:xfrm>
            <a:off x="188039" y="978338"/>
            <a:ext cx="9188715" cy="456769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71597" y="5879663"/>
            <a:ext cx="518855" cy="302476"/>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7478" y="6453853"/>
            <a:ext cx="1856179" cy="360804"/>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35104762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347"/>
            <a:ext cx="8596668" cy="994201"/>
          </a:xfrm>
        </p:spPr>
        <p:txBody>
          <a:bodyPr/>
          <a:lstStyle/>
          <a:p>
            <a:r>
              <a:rPr lang="en-US"/>
              <a:t>Click to edit Master title style</a:t>
            </a:r>
          </a:p>
        </p:txBody>
      </p:sp>
      <p:sp>
        <p:nvSpPr>
          <p:cNvPr id="5" name="Text Placeholder 4"/>
          <p:cNvSpPr>
            <a:spLocks noGrp="1"/>
          </p:cNvSpPr>
          <p:nvPr>
            <p:ph type="body" sz="quarter" idx="13"/>
          </p:nvPr>
        </p:nvSpPr>
        <p:spPr>
          <a:xfrm>
            <a:off x="217856" y="1053548"/>
            <a:ext cx="9188715" cy="4383156"/>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07254" y="586924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92875"/>
            <a:ext cx="1785833"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27274984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962"/>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366944" y="1441174"/>
            <a:ext cx="9188715" cy="415455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56360" y="583787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83913"/>
            <a:ext cx="2250077"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42826719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54287DC-E20F-4BBE-91C2-47EE09564259}" type="slidenum">
              <a:rPr lang="en-US" smtClean="0"/>
              <a:pPr/>
              <a:t>‹#›</a:t>
            </a:fld>
            <a:endParaRPr lang="en-US"/>
          </a:p>
        </p:txBody>
      </p:sp>
      <p:sp>
        <p:nvSpPr>
          <p:cNvPr id="9" name="Content Placeholder 8"/>
          <p:cNvSpPr>
            <a:spLocks noGrp="1"/>
          </p:cNvSpPr>
          <p:nvPr>
            <p:ph sz="quarter" idx="12"/>
          </p:nvPr>
        </p:nvSpPr>
        <p:spPr>
          <a:xfrm>
            <a:off x="489456" y="1572719"/>
            <a:ext cx="9090025" cy="4878388"/>
          </a:xfrm>
        </p:spPr>
        <p:txBody>
          <a:bodyPr/>
          <a:lstStyle>
            <a:lvl1pPr marL="0" indent="0">
              <a:buNone/>
              <a:defRPr/>
            </a:lvl1pPr>
          </a:lstStyle>
          <a:p>
            <a:pPr lvl="0"/>
            <a:r>
              <a:rPr lang="en-US"/>
              <a:t>Click to edit Master text styles</a:t>
            </a:r>
          </a:p>
        </p:txBody>
      </p:sp>
      <p:sp>
        <p:nvSpPr>
          <p:cNvPr id="5" name="Footer Placeholder 3"/>
          <p:cNvSpPr>
            <a:spLocks noGrp="1"/>
          </p:cNvSpPr>
          <p:nvPr>
            <p:ph type="ftr" sz="quarter" idx="3"/>
          </p:nvPr>
        </p:nvSpPr>
        <p:spPr>
          <a:xfrm>
            <a:off x="3818582" y="6451107"/>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KDE:OAA:DAAS:ss:11/29/2021</a:t>
            </a:r>
            <a:endParaRPr lang="en-US"/>
          </a:p>
        </p:txBody>
      </p:sp>
    </p:spTree>
    <p:extLst>
      <p:ext uri="{BB962C8B-B14F-4D97-AF65-F5344CB8AC3E}">
        <p14:creationId xmlns:p14="http://schemas.microsoft.com/office/powerpoint/2010/main" val="2929040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85F3127E-663F-4F19-85F4-A14DB215538D}" type="datetime1">
              <a:rPr lang="en-US" smtClean="0"/>
              <a:t>8/7/2023</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r>
              <a:rPr lang="pt-BR"/>
              <a:t>KDE:OAA:DAAS:da:8/2022</a:t>
            </a:r>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12147252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043"/>
            <a:ext cx="8596668" cy="978915"/>
          </a:xfrm>
        </p:spPr>
        <p:txBody>
          <a:bodyPr/>
          <a:lstStyle/>
          <a:p>
            <a:r>
              <a:rPr lang="en-US"/>
              <a:t>Click to edit Master title style</a:t>
            </a:r>
          </a:p>
        </p:txBody>
      </p:sp>
      <p:sp>
        <p:nvSpPr>
          <p:cNvPr id="5" name="Text Placeholder 4"/>
          <p:cNvSpPr>
            <a:spLocks noGrp="1"/>
          </p:cNvSpPr>
          <p:nvPr>
            <p:ph type="body" sz="quarter" idx="13"/>
          </p:nvPr>
        </p:nvSpPr>
        <p:spPr>
          <a:xfrm>
            <a:off x="555786" y="1117469"/>
            <a:ext cx="9188715" cy="433911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92690" y="585245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12603"/>
            <a:ext cx="1909629" cy="334354"/>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16212715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7358"/>
            <a:ext cx="10515600" cy="1325563"/>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endParaRPr lang="en-US"/>
          </a:p>
        </p:txBody>
      </p:sp>
      <p:sp>
        <p:nvSpPr>
          <p:cNvPr id="4" name="Content Placeholder 2"/>
          <p:cNvSpPr>
            <a:spLocks noGrp="1"/>
          </p:cNvSpPr>
          <p:nvPr>
            <p:ph sz="half" idx="1"/>
          </p:nvPr>
        </p:nvSpPr>
        <p:spPr>
          <a:xfrm>
            <a:off x="398016" y="1473152"/>
            <a:ext cx="4297680" cy="4132518"/>
          </a:xfrm>
        </p:spPr>
        <p:txBody>
          <a:bodyPr/>
          <a:lstStyle>
            <a:lvl1pPr marL="0" indent="0">
              <a:buNone/>
              <a:defRPr/>
            </a:lvl1pPr>
          </a:lstStyle>
          <a:p>
            <a:pPr lvl="0"/>
            <a:r>
              <a:rPr lang="en-US"/>
              <a:t>Click to edit Master text styles</a:t>
            </a:r>
          </a:p>
        </p:txBody>
      </p:sp>
      <p:sp>
        <p:nvSpPr>
          <p:cNvPr id="5" name="Content Placeholder 3"/>
          <p:cNvSpPr>
            <a:spLocks noGrp="1"/>
          </p:cNvSpPr>
          <p:nvPr>
            <p:ph sz="half" idx="2"/>
          </p:nvPr>
        </p:nvSpPr>
        <p:spPr>
          <a:xfrm>
            <a:off x="5119125" y="1465856"/>
            <a:ext cx="4297680" cy="4139814"/>
          </a:xfrm>
        </p:spPr>
        <p:txBody>
          <a:bodyPr/>
          <a:lstStyle>
            <a:lvl1pPr marL="0" indent="0">
              <a:buNone/>
              <a:defRPr/>
            </a:lvl1pPr>
          </a:lstStyle>
          <a:p>
            <a:pPr lvl="0"/>
            <a:r>
              <a:rPr lang="en-US"/>
              <a:t>Click to edit Master text styles</a:t>
            </a:r>
          </a:p>
        </p:txBody>
      </p:sp>
      <p:sp>
        <p:nvSpPr>
          <p:cNvPr id="6" name="Footer Placeholder 3"/>
          <p:cNvSpPr>
            <a:spLocks noGrp="1"/>
          </p:cNvSpPr>
          <p:nvPr>
            <p:ph type="ftr" sz="quarter" idx="3"/>
          </p:nvPr>
        </p:nvSpPr>
        <p:spPr>
          <a:xfrm>
            <a:off x="0" y="6461310"/>
            <a:ext cx="1878023" cy="369332"/>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
        <p:nvSpPr>
          <p:cNvPr id="7" name="Rectangle 6">
            <a:extLst>
              <a:ext uri="{FF2B5EF4-FFF2-40B4-BE49-F238E27FC236}">
                <a16:creationId xmlns:a16="http://schemas.microsoft.com/office/drawing/2014/main" id="{14B9EE65-E51A-417E-97D8-701D24C7A2F1}"/>
              </a:ext>
            </a:extLst>
          </p:cNvPr>
          <p:cNvSpPr/>
          <p:nvPr/>
        </p:nvSpPr>
        <p:spPr>
          <a:xfrm>
            <a:off x="7649297" y="5945187"/>
            <a:ext cx="418704" cy="369332"/>
          </a:xfrm>
          <a:prstGeom prst="rect">
            <a:avLst/>
          </a:prstGeom>
        </p:spPr>
        <p:txBody>
          <a:bodyPr wrap="none">
            <a:spAutoFit/>
          </a:bodyPr>
          <a:lstStyle/>
          <a:p>
            <a:fld id="{354287DC-E20F-4BBE-91C2-47EE09564259}" type="slidenum">
              <a:rPr lang="en-US" sz="1800" smtClean="0">
                <a:solidFill>
                  <a:schemeClr val="bg1"/>
                </a:solidFill>
              </a:rPr>
              <a:pPr/>
              <a:t>‹#›</a:t>
            </a:fld>
            <a:endParaRPr lang="en-US" sz="1800">
              <a:solidFill>
                <a:schemeClr val="bg1"/>
              </a:solidFill>
            </a:endParaRPr>
          </a:p>
        </p:txBody>
      </p:sp>
    </p:spTree>
    <p:extLst>
      <p:ext uri="{BB962C8B-B14F-4D97-AF65-F5344CB8AC3E}">
        <p14:creationId xmlns:p14="http://schemas.microsoft.com/office/powerpoint/2010/main" val="32822136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58081" y="585440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4" name="Footer Placeholder 3"/>
          <p:cNvSpPr>
            <a:spLocks noGrp="1"/>
          </p:cNvSpPr>
          <p:nvPr>
            <p:ph type="ftr" sz="quarter" idx="3"/>
          </p:nvPr>
        </p:nvSpPr>
        <p:spPr>
          <a:xfrm>
            <a:off x="0" y="6492875"/>
            <a:ext cx="1640782"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3311678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103243"/>
          </a:xfrm>
        </p:spPr>
        <p:txBody>
          <a:bodyPr/>
          <a:lstStyle/>
          <a:p>
            <a:r>
              <a:rPr lang="en-US"/>
              <a:t>Click to edit Master title style</a:t>
            </a:r>
          </a:p>
        </p:txBody>
      </p:sp>
      <p:sp>
        <p:nvSpPr>
          <p:cNvPr id="5" name="Text Placeholder 4"/>
          <p:cNvSpPr>
            <a:spLocks noGrp="1"/>
          </p:cNvSpPr>
          <p:nvPr>
            <p:ph type="body" sz="quarter" idx="13"/>
          </p:nvPr>
        </p:nvSpPr>
        <p:spPr>
          <a:xfrm>
            <a:off x="555786" y="1098233"/>
            <a:ext cx="9188715" cy="4358350"/>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61565" y="5852451"/>
            <a:ext cx="423256" cy="345890"/>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54816"/>
            <a:ext cx="1968354" cy="264401"/>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29515873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a:t>Click to edit Master text styles</a:t>
            </a:r>
          </a:p>
          <a:p>
            <a:pPr lvl="1"/>
            <a:r>
              <a:rPr lang="en-US"/>
              <a:t>Second level</a:t>
            </a:r>
          </a:p>
          <a:p>
            <a:pPr lvl="2"/>
            <a:r>
              <a:rPr lang="en-US"/>
              <a:t>Third level</a:t>
            </a:r>
          </a:p>
        </p:txBody>
      </p:sp>
      <p:sp>
        <p:nvSpPr>
          <p:cNvPr id="8" name="Footer Placeholder 3"/>
          <p:cNvSpPr>
            <a:spLocks noGrp="1"/>
          </p:cNvSpPr>
          <p:nvPr>
            <p:ph type="ftr" sz="quarter" idx="14"/>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KDE:OAA:DAAS:ss:11/29/2021</a:t>
            </a:r>
            <a:endParaRPr lang="en-US"/>
          </a:p>
        </p:txBody>
      </p:sp>
    </p:spTree>
    <p:extLst>
      <p:ext uri="{BB962C8B-B14F-4D97-AF65-F5344CB8AC3E}">
        <p14:creationId xmlns:p14="http://schemas.microsoft.com/office/powerpoint/2010/main" val="3894257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FBB48F34-C544-45F8-9DCE-86101DE7B6E8}" type="datetime1">
              <a:rPr lang="en-US" smtClean="0"/>
              <a:t>8/7/2023</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142582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B34107C5-FC15-4CA1-98D6-9F9E3236E2E2}" type="datetime1">
              <a:rPr lang="en-US" smtClean="0"/>
              <a:t>8/7/2023</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4216670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A2175CDA-0857-4536-B6DA-02EDBBAF506D}" type="datetime1">
              <a:rPr lang="en-US" smtClean="0"/>
              <a:t>8/7/2023</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r>
              <a:rPr lang="pt-BR"/>
              <a:t>KDE:OAA:DAAS:da:8/2022</a:t>
            </a:r>
            <a:endParaRPr lang="en-US"/>
          </a:p>
        </p:txBody>
      </p:sp>
    </p:spTree>
    <p:extLst>
      <p:ext uri="{BB962C8B-B14F-4D97-AF65-F5344CB8AC3E}">
        <p14:creationId xmlns:p14="http://schemas.microsoft.com/office/powerpoint/2010/main" val="1966290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50592704-BC2E-4B92-96FD-488A3651CEEE}" type="datetime1">
              <a:rPr lang="en-US" smtClean="0"/>
              <a:t>8/7/2023</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r>
              <a:rPr lang="pt-BR"/>
              <a:t>KDE:OAA:DAAS:da:8/2022</a:t>
            </a:r>
            <a:endParaRPr lang="en-US"/>
          </a:p>
        </p:txBody>
      </p:sp>
    </p:spTree>
    <p:extLst>
      <p:ext uri="{BB962C8B-B14F-4D97-AF65-F5344CB8AC3E}">
        <p14:creationId xmlns:p14="http://schemas.microsoft.com/office/powerpoint/2010/main" val="3688915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0DC133AF-31D2-4866-AE4D-5095FD7C042D}" type="datetime1">
              <a:rPr lang="en-US" smtClean="0"/>
              <a:t>8/7/2023</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r>
              <a:rPr lang="pt-BR"/>
              <a:t>KDE:OAA:DAAS:da:8/2022</a:t>
            </a:r>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560147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15F985D3-E52B-43A3-96D1-EE1794D311F0}" type="datetime1">
              <a:rPr lang="en-US" smtClean="0"/>
              <a:t>8/7/2023</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r>
              <a:rPr lang="pt-BR"/>
              <a:t>KDE:OAA:DAAS:da:8/2022</a:t>
            </a:r>
            <a:endParaRPr lang="en-US"/>
          </a:p>
        </p:txBody>
      </p:sp>
    </p:spTree>
    <p:extLst>
      <p:ext uri="{BB962C8B-B14F-4D97-AF65-F5344CB8AC3E}">
        <p14:creationId xmlns:p14="http://schemas.microsoft.com/office/powerpoint/2010/main" val="68927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1.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3B570EA8-BB62-421C-AED5-3F5C15935FBE}" type="datetime1">
              <a:rPr lang="en-US" smtClean="0"/>
              <a:t>8/7/2023</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pt-BR"/>
              <a:t>KDE:OAA:DAAS:da:8/2022</a:t>
            </a:r>
            <a:endParaRPr lang="en-US"/>
          </a:p>
        </p:txBody>
      </p:sp>
    </p:spTree>
    <p:extLst>
      <p:ext uri="{BB962C8B-B14F-4D97-AF65-F5344CB8AC3E}">
        <p14:creationId xmlns:p14="http://schemas.microsoft.com/office/powerpoint/2010/main" val="1966751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5340111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Lst>
  <p:hf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981200" y="866141"/>
            <a:ext cx="9144000" cy="2387600"/>
          </a:xfrm>
        </p:spPr>
        <p:txBody>
          <a:bodyPr>
            <a:normAutofit fontScale="90000"/>
          </a:bodyPr>
          <a:lstStyle/>
          <a:p>
            <a:r>
              <a:rPr lang="en-US" dirty="0"/>
              <a:t>Inclusion of Special Populations Training</a:t>
            </a:r>
            <a:br>
              <a:rPr lang="en-US" dirty="0"/>
            </a:br>
            <a:r>
              <a:rPr lang="en-US" dirty="0"/>
              <a:t>703 KAR 5:070</a:t>
            </a:r>
          </a:p>
        </p:txBody>
      </p:sp>
      <p:sp>
        <p:nvSpPr>
          <p:cNvPr id="7" name="Text Placeholder 2">
            <a:extLst>
              <a:ext uri="{FF2B5EF4-FFF2-40B4-BE49-F238E27FC236}">
                <a16:creationId xmlns:a16="http://schemas.microsoft.com/office/drawing/2014/main" id="{DC159F48-E805-458F-85AC-1BDC00856163}"/>
              </a:ext>
            </a:extLst>
          </p:cNvPr>
          <p:cNvSpPr txBox="1">
            <a:spLocks/>
          </p:cNvSpPr>
          <p:nvPr/>
        </p:nvSpPr>
        <p:spPr>
          <a:xfrm>
            <a:off x="3729311" y="3429000"/>
            <a:ext cx="5647778" cy="150018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7780"/>
                </a:solidFill>
                <a:effectLst/>
                <a:uLnTx/>
                <a:uFillTx/>
                <a:latin typeface="Franklin Gothic Book" panose="020B0503020102020204"/>
                <a:ea typeface="+mn-ea"/>
                <a:cs typeface="+mn-cs"/>
              </a:rPr>
              <a:t>Office of Assessment and Accountability</a:t>
            </a:r>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8E6D8-2CB0-46BD-BA14-E5D7C84CC98A}"/>
              </a:ext>
            </a:extLst>
          </p:cNvPr>
          <p:cNvSpPr>
            <a:spLocks noGrp="1"/>
          </p:cNvSpPr>
          <p:nvPr>
            <p:ph type="title"/>
          </p:nvPr>
        </p:nvSpPr>
        <p:spPr>
          <a:xfrm>
            <a:off x="309797" y="181776"/>
            <a:ext cx="10178777" cy="706664"/>
          </a:xfrm>
        </p:spPr>
        <p:txBody>
          <a:bodyPr/>
          <a:lstStyle/>
          <a:p>
            <a:r>
              <a:rPr lang="en-US">
                <a:ea typeface="+mj-lt"/>
                <a:cs typeface="+mj-lt"/>
              </a:rPr>
              <a:t>Check for Understanding (7)</a:t>
            </a:r>
            <a:endParaRPr lang="en-US"/>
          </a:p>
        </p:txBody>
      </p:sp>
      <p:sp>
        <p:nvSpPr>
          <p:cNvPr id="3" name="Content Placeholder 2">
            <a:extLst>
              <a:ext uri="{FF2B5EF4-FFF2-40B4-BE49-F238E27FC236}">
                <a16:creationId xmlns:a16="http://schemas.microsoft.com/office/drawing/2014/main" id="{A68BE817-6F6F-4AC7-B568-233B80EDB4EA}"/>
              </a:ext>
            </a:extLst>
          </p:cNvPr>
          <p:cNvSpPr>
            <a:spLocks noGrp="1"/>
          </p:cNvSpPr>
          <p:nvPr>
            <p:ph idx="1"/>
          </p:nvPr>
        </p:nvSpPr>
        <p:spPr>
          <a:xfrm>
            <a:off x="309796" y="1085294"/>
            <a:ext cx="11191323" cy="4687412"/>
          </a:xfrm>
        </p:spPr>
        <p:txBody>
          <a:bodyPr vert="horz" lIns="91440" tIns="45720" rIns="91440" bIns="45720" rtlCol="0" anchor="t">
            <a:normAutofit/>
          </a:bodyPr>
          <a:lstStyle/>
          <a:p>
            <a:pPr marL="347663" indent="-347663">
              <a:buNone/>
            </a:pPr>
            <a:r>
              <a:rPr lang="en-US" sz="2400" dirty="0">
                <a:solidFill>
                  <a:schemeClr val="tx1"/>
                </a:solidFill>
                <a:ea typeface="+mn-lt"/>
                <a:cs typeface="+mn-lt"/>
              </a:rPr>
              <a:t>1. If a student qualifies for a calculator accommodation the student may use the calculator on any test, including the non-calculator portions of exams. True or False?</a:t>
            </a:r>
            <a:endParaRPr lang="en-US" sz="2400" dirty="0">
              <a:solidFill>
                <a:schemeClr val="tx1"/>
              </a:solidFill>
            </a:endParaRPr>
          </a:p>
          <a:p>
            <a:pPr marL="347663" indent="-347663">
              <a:buNone/>
            </a:pPr>
            <a:r>
              <a:rPr lang="en-US" sz="2400" dirty="0">
                <a:solidFill>
                  <a:schemeClr val="tx1"/>
                </a:solidFill>
                <a:ea typeface="+mn-lt"/>
                <a:cs typeface="+mn-lt"/>
              </a:rPr>
              <a:t>2. </a:t>
            </a:r>
            <a:r>
              <a:rPr lang="en-US" sz="2400" dirty="0">
                <a:solidFill>
                  <a:schemeClr val="tx1"/>
                </a:solidFill>
              </a:rPr>
              <a:t>Paraphrasing and simplified language are not permissible accommodations for content portions of state assessments.  True or False?</a:t>
            </a:r>
          </a:p>
          <a:p>
            <a:pPr marL="347663" indent="-347663">
              <a:buNone/>
            </a:pPr>
            <a:r>
              <a:rPr lang="en-US" sz="2400" dirty="0">
                <a:solidFill>
                  <a:schemeClr val="tx1"/>
                </a:solidFill>
                <a:ea typeface="+mn-lt"/>
                <a:cs typeface="+mn-lt"/>
              </a:rPr>
              <a:t>3. Which of the following is not true about the usage of bilingual dictionaries?</a:t>
            </a:r>
            <a:br>
              <a:rPr lang="en-US" sz="2400" dirty="0">
                <a:ea typeface="+mn-lt"/>
                <a:cs typeface="+mn-lt"/>
              </a:rPr>
            </a:br>
            <a:r>
              <a:rPr lang="en-US" sz="2400" dirty="0">
                <a:ea typeface="+mn-lt"/>
                <a:cs typeface="+mn-lt"/>
              </a:rPr>
              <a:t>	</a:t>
            </a:r>
            <a:r>
              <a:rPr lang="en-US" sz="2400" dirty="0">
                <a:solidFill>
                  <a:schemeClr val="tx1"/>
                </a:solidFill>
                <a:ea typeface="+mn-lt"/>
                <a:cs typeface="+mn-lt"/>
              </a:rPr>
              <a:t>A. They must be printed      </a:t>
            </a:r>
            <a:br>
              <a:rPr lang="en-US" sz="2400" dirty="0">
                <a:ea typeface="+mn-lt"/>
                <a:cs typeface="+mn-lt"/>
              </a:rPr>
            </a:br>
            <a:r>
              <a:rPr lang="en-US" sz="2400" dirty="0">
                <a:ea typeface="+mn-lt"/>
                <a:cs typeface="+mn-lt"/>
              </a:rPr>
              <a:t>	</a:t>
            </a:r>
            <a:r>
              <a:rPr lang="en-US" sz="2400" dirty="0">
                <a:solidFill>
                  <a:schemeClr val="tx1"/>
                </a:solidFill>
                <a:ea typeface="+mn-lt"/>
                <a:cs typeface="+mn-lt"/>
              </a:rPr>
              <a:t>B. They should only provide word to word translations without definitions</a:t>
            </a:r>
            <a:br>
              <a:rPr lang="en-US" sz="2400" dirty="0">
                <a:ea typeface="+mn-lt"/>
                <a:cs typeface="+mn-lt"/>
              </a:rPr>
            </a:br>
            <a:r>
              <a:rPr lang="en-US" sz="2400" dirty="0">
                <a:ea typeface="+mn-lt"/>
                <a:cs typeface="+mn-lt"/>
              </a:rPr>
              <a:t>	</a:t>
            </a:r>
            <a:r>
              <a:rPr lang="en-US" sz="2400" dirty="0">
                <a:solidFill>
                  <a:schemeClr val="tx1"/>
                </a:solidFill>
                <a:ea typeface="+mn-lt"/>
                <a:cs typeface="+mn-lt"/>
              </a:rPr>
              <a:t>C. They may be electronic      </a:t>
            </a:r>
            <a:br>
              <a:rPr lang="en-US" sz="2400" dirty="0">
                <a:ea typeface="+mn-lt"/>
                <a:cs typeface="+mn-lt"/>
              </a:rPr>
            </a:br>
            <a:r>
              <a:rPr lang="en-US" sz="2400" dirty="0">
                <a:ea typeface="+mn-lt"/>
                <a:cs typeface="+mn-lt"/>
              </a:rPr>
              <a:t>	</a:t>
            </a:r>
            <a:r>
              <a:rPr lang="en-US" sz="2400" dirty="0">
                <a:solidFill>
                  <a:schemeClr val="tx1"/>
                </a:solidFill>
                <a:ea typeface="+mn-lt"/>
                <a:cs typeface="+mn-lt"/>
              </a:rPr>
              <a:t>D. Internet or any additional capabilities must be turned off</a:t>
            </a:r>
          </a:p>
          <a:p>
            <a:endParaRPr lang="en-US" dirty="0"/>
          </a:p>
        </p:txBody>
      </p:sp>
      <p:sp>
        <p:nvSpPr>
          <p:cNvPr id="5" name="Rectangle 4">
            <a:extLst>
              <a:ext uri="{FF2B5EF4-FFF2-40B4-BE49-F238E27FC236}">
                <a16:creationId xmlns:a16="http://schemas.microsoft.com/office/drawing/2014/main" id="{050624C3-5299-4F0F-8D76-F7B71EC93B51}"/>
              </a:ext>
            </a:extLst>
          </p:cNvPr>
          <p:cNvSpPr/>
          <p:nvPr/>
        </p:nvSpPr>
        <p:spPr>
          <a:xfrm>
            <a:off x="7503884" y="5969560"/>
            <a:ext cx="44653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10</a:t>
            </a:r>
          </a:p>
        </p:txBody>
      </p:sp>
    </p:spTree>
    <p:extLst>
      <p:ext uri="{BB962C8B-B14F-4D97-AF65-F5344CB8AC3E}">
        <p14:creationId xmlns:p14="http://schemas.microsoft.com/office/powerpoint/2010/main" val="2561593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26019-5C5E-4CF3-8CFE-BF2C4D52FBC9}"/>
              </a:ext>
            </a:extLst>
          </p:cNvPr>
          <p:cNvSpPr>
            <a:spLocks noGrp="1"/>
          </p:cNvSpPr>
          <p:nvPr>
            <p:ph type="title"/>
          </p:nvPr>
        </p:nvSpPr>
        <p:spPr>
          <a:xfrm>
            <a:off x="213064" y="365126"/>
            <a:ext cx="10694422" cy="364218"/>
          </a:xfrm>
        </p:spPr>
        <p:txBody>
          <a:bodyPr>
            <a:normAutofit fontScale="90000"/>
          </a:bodyPr>
          <a:lstStyle/>
          <a:p>
            <a:r>
              <a:rPr lang="en-US"/>
              <a:t>Check for Understanding (7) cont.</a:t>
            </a:r>
          </a:p>
        </p:txBody>
      </p:sp>
      <p:sp>
        <p:nvSpPr>
          <p:cNvPr id="4" name="Text Placeholder 2">
            <a:extLst>
              <a:ext uri="{FF2B5EF4-FFF2-40B4-BE49-F238E27FC236}">
                <a16:creationId xmlns:a16="http://schemas.microsoft.com/office/drawing/2014/main" id="{CFFFE0A0-CE5E-47C2-A9DF-3FFD78806B94}"/>
              </a:ext>
            </a:extLst>
          </p:cNvPr>
          <p:cNvSpPr txBox="1">
            <a:spLocks/>
          </p:cNvSpPr>
          <p:nvPr/>
        </p:nvSpPr>
        <p:spPr>
          <a:xfrm>
            <a:off x="373811" y="1002082"/>
            <a:ext cx="11442270" cy="47455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marR="0" lvl="0" indent="-346075"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102649"/>
                </a:solidFill>
                <a:effectLst/>
                <a:uLnTx/>
                <a:uFillTx/>
                <a:latin typeface="Franklin Gothic Book" panose="020B0503020102020204"/>
                <a:ea typeface="+mn-lt"/>
                <a:cs typeface="+mn-lt"/>
              </a:rPr>
              <a:t>4. If a student is denied extended time on a state test, the test administrator should do the following:</a:t>
            </a:r>
            <a:br>
              <a:rPr kumimoji="0" lang="en-US" sz="2400" b="0" i="0" u="none" strike="noStrike" kern="1200" cap="none" spc="0" normalizeH="0" baseline="0" noProof="0" dirty="0">
                <a:ln>
                  <a:noFill/>
                </a:ln>
                <a:solidFill>
                  <a:srgbClr val="102649"/>
                </a:solidFill>
                <a:effectLst/>
                <a:uLnTx/>
                <a:uFillTx/>
                <a:latin typeface="Franklin Gothic Book" panose="020B0503020102020204"/>
                <a:ea typeface="+mn-lt"/>
                <a:cs typeface="+mn-lt"/>
              </a:rPr>
            </a:br>
            <a:r>
              <a:rPr kumimoji="0" lang="en-US" sz="2400" b="0" i="0" u="none" strike="noStrike" kern="1200" cap="none" spc="0" normalizeH="0" baseline="0" noProof="0" dirty="0">
                <a:ln>
                  <a:noFill/>
                </a:ln>
                <a:solidFill>
                  <a:srgbClr val="102649"/>
                </a:solidFill>
                <a:effectLst/>
                <a:uLnTx/>
                <a:uFillTx/>
                <a:latin typeface="Franklin Gothic Book" panose="020B0503020102020204"/>
                <a:ea typeface="+mn-lt"/>
                <a:cs typeface="+mn-lt"/>
              </a:rPr>
              <a:t>	A. Take thorough notes on why the decision was made</a:t>
            </a:r>
            <a:br>
              <a:rPr kumimoji="0" lang="en-US" sz="2400" b="0" i="0" u="none" strike="noStrike" kern="1200" cap="none" spc="0" normalizeH="0" baseline="0" noProof="0" dirty="0">
                <a:ln>
                  <a:noFill/>
                </a:ln>
                <a:solidFill>
                  <a:srgbClr val="102649"/>
                </a:solidFill>
                <a:effectLst/>
                <a:uLnTx/>
                <a:uFillTx/>
                <a:latin typeface="Franklin Gothic Book" panose="020B0503020102020204"/>
                <a:ea typeface="+mn-lt"/>
                <a:cs typeface="+mn-lt"/>
              </a:rPr>
            </a:br>
            <a:r>
              <a:rPr kumimoji="0" lang="en-US" sz="2400" b="0" i="0" u="none" strike="noStrike" kern="1200" cap="none" spc="0" normalizeH="0" baseline="0" noProof="0" dirty="0">
                <a:ln>
                  <a:noFill/>
                </a:ln>
                <a:solidFill>
                  <a:srgbClr val="102649"/>
                </a:solidFill>
                <a:effectLst/>
                <a:uLnTx/>
                <a:uFillTx/>
                <a:latin typeface="Franklin Gothic Book" panose="020B0503020102020204"/>
                <a:ea typeface="+mn-lt"/>
                <a:cs typeface="+mn-lt"/>
              </a:rPr>
              <a:t>	B. Contact the building assessment coordinator and inform them of why the 	 	    decision was made and provide them with the notes</a:t>
            </a:r>
            <a:br>
              <a:rPr kumimoji="0" lang="en-US" sz="2400" b="0" i="0" u="none" strike="noStrike" kern="1200" cap="none" spc="0" normalizeH="0" baseline="0" noProof="0" dirty="0">
                <a:ln>
                  <a:noFill/>
                </a:ln>
                <a:solidFill>
                  <a:srgbClr val="102649"/>
                </a:solidFill>
                <a:effectLst/>
                <a:uLnTx/>
                <a:uFillTx/>
                <a:latin typeface="Franklin Gothic Book" panose="020B0503020102020204"/>
                <a:ea typeface="+mn-lt"/>
                <a:cs typeface="+mn-lt"/>
              </a:rPr>
            </a:br>
            <a:r>
              <a:rPr kumimoji="0" lang="en-US" sz="2400" b="0" i="0" u="none" strike="noStrike" kern="1200" cap="none" spc="0" normalizeH="0" baseline="0" noProof="0" dirty="0">
                <a:ln>
                  <a:noFill/>
                </a:ln>
                <a:solidFill>
                  <a:srgbClr val="102649"/>
                </a:solidFill>
                <a:effectLst/>
                <a:uLnTx/>
                <a:uFillTx/>
                <a:latin typeface="Franklin Gothic Book" panose="020B0503020102020204"/>
                <a:ea typeface="+mn-lt"/>
                <a:cs typeface="+mn-lt"/>
              </a:rPr>
              <a:t>	C. Both A &amp; B</a:t>
            </a:r>
            <a:br>
              <a:rPr kumimoji="0" lang="en-US" sz="2400" b="0" i="0" u="none" strike="noStrike" kern="1200" cap="none" spc="0" normalizeH="0" baseline="0" noProof="0" dirty="0">
                <a:ln>
                  <a:noFill/>
                </a:ln>
                <a:solidFill>
                  <a:srgbClr val="102649"/>
                </a:solidFill>
                <a:effectLst/>
                <a:uLnTx/>
                <a:uFillTx/>
                <a:latin typeface="Franklin Gothic Book" panose="020B0503020102020204"/>
                <a:ea typeface="+mn-lt"/>
                <a:cs typeface="+mn-lt"/>
              </a:rPr>
            </a:br>
            <a:r>
              <a:rPr kumimoji="0" lang="en-US" sz="2400" b="0" i="0" u="none" strike="noStrike" kern="1200" cap="none" spc="0" normalizeH="0" baseline="0" noProof="0" dirty="0">
                <a:ln>
                  <a:noFill/>
                </a:ln>
                <a:solidFill>
                  <a:srgbClr val="102649"/>
                </a:solidFill>
                <a:effectLst/>
                <a:uLnTx/>
                <a:uFillTx/>
                <a:latin typeface="Franklin Gothic Book" panose="020B0503020102020204"/>
                <a:ea typeface="+mn-lt"/>
                <a:cs typeface="+mn-lt"/>
              </a:rPr>
              <a:t>	D.</a:t>
            </a:r>
            <a:r>
              <a:rPr kumimoji="0" lang="en-US" sz="2400" b="0" i="0" u="none" strike="noStrike" kern="1200" cap="none" spc="0" normalizeH="0" baseline="0" noProof="0" dirty="0">
                <a:ln>
                  <a:noFill/>
                </a:ln>
                <a:solidFill>
                  <a:srgbClr val="E7E6E6">
                    <a:lumMod val="75000"/>
                  </a:srgbClr>
                </a:solidFill>
                <a:effectLst/>
                <a:uLnTx/>
                <a:uFillTx/>
                <a:latin typeface="Franklin Gothic Book" panose="020B0503020102020204"/>
                <a:ea typeface="+mn-lt"/>
                <a:cs typeface="+mn-lt"/>
              </a:rPr>
              <a:t> </a:t>
            </a:r>
            <a:r>
              <a:rPr kumimoji="0" lang="en-US" sz="2400" b="0" i="0" u="none" strike="noStrike" kern="1200" cap="none" spc="0" normalizeH="0" baseline="0" noProof="0" dirty="0">
                <a:ln>
                  <a:noFill/>
                </a:ln>
                <a:solidFill>
                  <a:srgbClr val="102649"/>
                </a:solidFill>
                <a:effectLst/>
                <a:uLnTx/>
                <a:uFillTx/>
                <a:latin typeface="Franklin Gothic Book" panose="020B0503020102020204"/>
                <a:ea typeface="+mn-lt"/>
                <a:cs typeface="+mn-lt"/>
              </a:rPr>
              <a:t>None of the above </a:t>
            </a:r>
            <a:endParaRPr kumimoji="0" lang="en-US" sz="24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a:p>
            <a:pPr marL="346075" marR="0" lvl="0" indent="-346075"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102649"/>
                </a:solidFill>
                <a:effectLst/>
                <a:uLnTx/>
                <a:uFillTx/>
                <a:latin typeface="Franklin Gothic Book" panose="020B0503020102020204"/>
                <a:ea typeface="+mn-lt"/>
                <a:cs typeface="+mn-lt"/>
              </a:rPr>
              <a:t>5. A student has behavior modifications on their IEP and routinely disrupts normal classroom instruction. What needs to be done to test this student one-to-one?</a:t>
            </a:r>
            <a:br>
              <a:rPr kumimoji="0" lang="en-US" sz="2400" b="0" i="0" u="none" strike="noStrike" kern="1200" cap="none" spc="0" normalizeH="0" baseline="0" noProof="0" dirty="0">
                <a:ln>
                  <a:noFill/>
                </a:ln>
                <a:solidFill>
                  <a:srgbClr val="102649"/>
                </a:solidFill>
                <a:effectLst/>
                <a:uLnTx/>
                <a:uFillTx/>
                <a:latin typeface="Franklin Gothic Book" panose="020B0503020102020204"/>
                <a:ea typeface="+mn-lt"/>
                <a:cs typeface="+mn-lt"/>
              </a:rPr>
            </a:br>
            <a:r>
              <a:rPr kumimoji="0" lang="en-US" sz="2400" b="0" i="0" u="none" strike="noStrike" kern="1200" cap="none" spc="0" normalizeH="0" baseline="0" noProof="0" dirty="0">
                <a:ln>
                  <a:noFill/>
                </a:ln>
                <a:solidFill>
                  <a:srgbClr val="102649"/>
                </a:solidFill>
                <a:effectLst/>
                <a:uLnTx/>
                <a:uFillTx/>
                <a:latin typeface="Franklin Gothic Book" panose="020B0503020102020204"/>
                <a:ea typeface="+mn-lt"/>
                <a:cs typeface="+mn-lt"/>
              </a:rPr>
              <a:t>	A. Contact KDE for prior approval</a:t>
            </a:r>
            <a:br>
              <a:rPr kumimoji="0" lang="en-US" sz="2400" b="0" i="0" u="none" strike="noStrike" kern="1200" cap="none" spc="0" normalizeH="0" baseline="0" noProof="0" dirty="0">
                <a:ln>
                  <a:noFill/>
                </a:ln>
                <a:solidFill>
                  <a:srgbClr val="102649"/>
                </a:solidFill>
                <a:effectLst/>
                <a:uLnTx/>
                <a:uFillTx/>
                <a:latin typeface="Franklin Gothic Book" panose="020B0503020102020204"/>
                <a:ea typeface="+mn-lt"/>
                <a:cs typeface="+mn-lt"/>
              </a:rPr>
            </a:br>
            <a:r>
              <a:rPr kumimoji="0" lang="en-US" sz="2400" b="0" i="0" u="none" strike="noStrike" kern="1200" cap="none" spc="0" normalizeH="0" baseline="0" noProof="0" dirty="0">
                <a:ln>
                  <a:noFill/>
                </a:ln>
                <a:solidFill>
                  <a:srgbClr val="102649"/>
                </a:solidFill>
                <a:effectLst/>
                <a:uLnTx/>
                <a:uFillTx/>
                <a:latin typeface="Franklin Gothic Book" panose="020B0503020102020204"/>
                <a:ea typeface="+mn-lt"/>
                <a:cs typeface="+mn-lt"/>
              </a:rPr>
              <a:t>	B. Contact USED for prior approval</a:t>
            </a:r>
            <a:br>
              <a:rPr kumimoji="0" lang="en-US" sz="2400" b="0" i="0" u="none" strike="noStrike" kern="1200" cap="none" spc="0" normalizeH="0" baseline="0" noProof="0" dirty="0">
                <a:ln>
                  <a:noFill/>
                </a:ln>
                <a:solidFill>
                  <a:srgbClr val="102649"/>
                </a:solidFill>
                <a:effectLst/>
                <a:uLnTx/>
                <a:uFillTx/>
                <a:latin typeface="Franklin Gothic Book" panose="020B0503020102020204"/>
                <a:ea typeface="+mn-lt"/>
                <a:cs typeface="+mn-lt"/>
              </a:rPr>
            </a:br>
            <a:r>
              <a:rPr kumimoji="0" lang="en-US" sz="2400" b="0" i="0" u="none" strike="noStrike" kern="1200" cap="none" spc="0" normalizeH="0" baseline="0" noProof="0" dirty="0">
                <a:ln>
                  <a:noFill/>
                </a:ln>
                <a:solidFill>
                  <a:srgbClr val="102649"/>
                </a:solidFill>
                <a:effectLst/>
                <a:uLnTx/>
                <a:uFillTx/>
                <a:latin typeface="Franklin Gothic Book" panose="020B0503020102020204"/>
                <a:ea typeface="+mn-lt"/>
                <a:cs typeface="+mn-lt"/>
              </a:rPr>
              <a:t>	C. Choose not to test the student        </a:t>
            </a:r>
            <a:br>
              <a:rPr kumimoji="0" lang="en-US" sz="2400" b="0" i="0" u="none" strike="noStrike" kern="1200" cap="none" spc="0" normalizeH="0" baseline="0" noProof="0" dirty="0">
                <a:ln>
                  <a:noFill/>
                </a:ln>
                <a:solidFill>
                  <a:srgbClr val="102649"/>
                </a:solidFill>
                <a:effectLst/>
                <a:uLnTx/>
                <a:uFillTx/>
                <a:latin typeface="Franklin Gothic Book" panose="020B0503020102020204"/>
                <a:ea typeface="+mn-lt"/>
                <a:cs typeface="+mn-lt"/>
              </a:rPr>
            </a:br>
            <a:r>
              <a:rPr kumimoji="0" lang="en-US" sz="2400" b="0" i="0" u="none" strike="noStrike" kern="1200" cap="none" spc="0" normalizeH="0" baseline="0" noProof="0" dirty="0">
                <a:ln>
                  <a:noFill/>
                </a:ln>
                <a:solidFill>
                  <a:srgbClr val="102649"/>
                </a:solidFill>
                <a:effectLst/>
                <a:uLnTx/>
                <a:uFillTx/>
                <a:latin typeface="Franklin Gothic Book" panose="020B0503020102020204"/>
                <a:ea typeface="+mn-lt"/>
                <a:cs typeface="+mn-lt"/>
              </a:rPr>
              <a:t>	D. Follow district procedures; KDE will leave this decision to local </a:t>
            </a:r>
            <a:r>
              <a:rPr kumimoji="0" lang="en-US" sz="2400" b="0" i="0" u="none" strike="noStrike" kern="1200" cap="none" spc="0" normalizeH="0" baseline="0" noProof="0">
                <a:ln>
                  <a:noFill/>
                </a:ln>
                <a:solidFill>
                  <a:srgbClr val="102649"/>
                </a:solidFill>
                <a:effectLst/>
                <a:uLnTx/>
                <a:uFillTx/>
                <a:latin typeface="Franklin Gothic Book" panose="020B0503020102020204"/>
                <a:ea typeface="+mn-lt"/>
                <a:cs typeface="+mn-lt"/>
              </a:rPr>
              <a:t>school 	   	     systems</a:t>
            </a:r>
            <a:r>
              <a:rPr kumimoji="0" lang="en-US" sz="2400" b="0" i="0" u="none" strike="noStrike" kern="1200" cap="none" spc="0" normalizeH="0" baseline="0" noProof="0" dirty="0">
                <a:ln>
                  <a:noFill/>
                </a:ln>
                <a:solidFill>
                  <a:srgbClr val="102649"/>
                </a:solidFill>
                <a:effectLst/>
                <a:uLnTx/>
                <a:uFillTx/>
                <a:latin typeface="Franklin Gothic Book" panose="020B0503020102020204"/>
                <a:ea typeface="+mn-lt"/>
                <a:cs typeface="+mn-lt"/>
              </a:rPr>
              <a:t>.</a:t>
            </a:r>
            <a:endParaRPr kumimoji="0" lang="en-US" sz="2400" b="0" i="0" u="none" strike="noStrike" kern="1200" cap="none" spc="0" normalizeH="0" baseline="0" noProof="0" dirty="0">
              <a:ln>
                <a:noFill/>
              </a:ln>
              <a:solidFill>
                <a:srgbClr val="102649"/>
              </a:solidFill>
              <a:effectLst/>
              <a:uLnTx/>
              <a:uFillTx/>
              <a:latin typeface="Franklin Gothic Book" panose="020B0503020102020204"/>
              <a:ea typeface="+mn-ea"/>
              <a:cs typeface="+mn-cs"/>
            </a:endParaRPr>
          </a:p>
        </p:txBody>
      </p:sp>
      <p:sp>
        <p:nvSpPr>
          <p:cNvPr id="6" name="Rectangle 5">
            <a:extLst>
              <a:ext uri="{FF2B5EF4-FFF2-40B4-BE49-F238E27FC236}">
                <a16:creationId xmlns:a16="http://schemas.microsoft.com/office/drawing/2014/main" id="{1B879D34-CB9C-4FB6-9BC6-B2F7BC9A845F}"/>
              </a:ext>
            </a:extLst>
          </p:cNvPr>
          <p:cNvSpPr/>
          <p:nvPr/>
        </p:nvSpPr>
        <p:spPr>
          <a:xfrm>
            <a:off x="7503884" y="5969560"/>
            <a:ext cx="44980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11</a:t>
            </a:r>
          </a:p>
        </p:txBody>
      </p:sp>
    </p:spTree>
    <p:extLst>
      <p:ext uri="{BB962C8B-B14F-4D97-AF65-F5344CB8AC3E}">
        <p14:creationId xmlns:p14="http://schemas.microsoft.com/office/powerpoint/2010/main" val="2715380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1411"/>
            <a:ext cx="9850056" cy="755667"/>
          </a:xfrm>
        </p:spPr>
        <p:txBody>
          <a:bodyPr anchor="t">
            <a:normAutofit fontScale="90000"/>
          </a:bodyPr>
          <a:lstStyle/>
          <a:p>
            <a:pPr>
              <a:lnSpc>
                <a:spcPct val="90000"/>
              </a:lnSpc>
            </a:pPr>
            <a:r>
              <a:rPr lang="en-US" sz="4000" dirty="0"/>
              <a:t>Inclusion of Special Populations Training Modules </a:t>
            </a:r>
          </a:p>
        </p:txBody>
      </p:sp>
      <p:graphicFrame>
        <p:nvGraphicFramePr>
          <p:cNvPr id="9" name="Content Placeholder 8" descr="A picture showing the information for Modules 1-2 of the training: &#10;1. Inclusion&#10;2. General Conditions&#10;3. Section Specifics&#10;4. Accommodations Environment&#10;5. Technology and Manipulatives&#10;6. Readers and Scribes&#10;7. Accommodations Breakdown">
            <a:extLst>
              <a:ext uri="{FF2B5EF4-FFF2-40B4-BE49-F238E27FC236}">
                <a16:creationId xmlns:a16="http://schemas.microsoft.com/office/drawing/2014/main" id="{8AE82262-5261-B949-8E1E-6B70CF701569}"/>
              </a:ext>
            </a:extLst>
          </p:cNvPr>
          <p:cNvGraphicFramePr>
            <a:graphicFrameLocks noGrp="1"/>
          </p:cNvGraphicFramePr>
          <p:nvPr>
            <p:ph sz="quarter" idx="12"/>
            <p:extLst>
              <p:ext uri="{D42A27DB-BD31-4B8C-83A1-F6EECF244321}">
                <p14:modId xmlns:p14="http://schemas.microsoft.com/office/powerpoint/2010/main" val="1192728477"/>
              </p:ext>
            </p:extLst>
          </p:nvPr>
        </p:nvGraphicFramePr>
        <p:xfrm>
          <a:off x="473960" y="787078"/>
          <a:ext cx="9850056" cy="4878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4E360411-E2FA-75D5-0085-32ADCC494D93}"/>
              </a:ext>
            </a:extLst>
          </p:cNvPr>
          <p:cNvSpPr/>
          <p:nvPr/>
        </p:nvSpPr>
        <p:spPr>
          <a:xfrm>
            <a:off x="7503884" y="5969560"/>
            <a:ext cx="45397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12</a:t>
            </a:r>
          </a:p>
        </p:txBody>
      </p:sp>
    </p:spTree>
    <p:extLst>
      <p:ext uri="{BB962C8B-B14F-4D97-AF65-F5344CB8AC3E}">
        <p14:creationId xmlns:p14="http://schemas.microsoft.com/office/powerpoint/2010/main" val="505087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9DE43-FB05-4972-AC63-1950AA19438B}"/>
              </a:ext>
            </a:extLst>
          </p:cNvPr>
          <p:cNvSpPr>
            <a:spLocks noGrp="1"/>
          </p:cNvSpPr>
          <p:nvPr>
            <p:ph type="title"/>
          </p:nvPr>
        </p:nvSpPr>
        <p:spPr/>
        <p:txBody>
          <a:bodyPr/>
          <a:lstStyle/>
          <a:p>
            <a:r>
              <a:rPr lang="en-US"/>
              <a:t>Division of Assessment and Accountability Support</a:t>
            </a:r>
          </a:p>
        </p:txBody>
      </p:sp>
      <p:graphicFrame>
        <p:nvGraphicFramePr>
          <p:cNvPr id="4" name="Content Placeholder 4" descr="To contact the Division of Assessment Support in the Office of Assessment and Accoutability, please email dacinfo@education.ky.gov or phone 502-564-4394." title="Contact Information">
            <a:extLst>
              <a:ext uri="{FF2B5EF4-FFF2-40B4-BE49-F238E27FC236}">
                <a16:creationId xmlns:a16="http://schemas.microsoft.com/office/drawing/2014/main" id="{3E2F67DF-3D9F-41D8-81D3-D5B9624D7BC5}"/>
              </a:ext>
            </a:extLst>
          </p:cNvPr>
          <p:cNvGraphicFramePr>
            <a:graphicFrameLocks/>
          </p:cNvGraphicFramePr>
          <p:nvPr/>
        </p:nvGraphicFramePr>
        <p:xfrm>
          <a:off x="2479773" y="1556656"/>
          <a:ext cx="7752799" cy="3941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9C381F6D-F809-4817-A2EE-E7F9BCFEB93E}"/>
              </a:ext>
            </a:extLst>
          </p:cNvPr>
          <p:cNvSpPr/>
          <p:nvPr/>
        </p:nvSpPr>
        <p:spPr>
          <a:xfrm>
            <a:off x="7503884" y="5969560"/>
            <a:ext cx="45191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13</a:t>
            </a:r>
          </a:p>
        </p:txBody>
      </p:sp>
    </p:spTree>
    <p:extLst>
      <p:ext uri="{BB962C8B-B14F-4D97-AF65-F5344CB8AC3E}">
        <p14:creationId xmlns:p14="http://schemas.microsoft.com/office/powerpoint/2010/main" val="2064220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3ED0D-7947-4717-ABB9-9630A51AD083}"/>
              </a:ext>
            </a:extLst>
          </p:cNvPr>
          <p:cNvSpPr>
            <a:spLocks noGrp="1"/>
          </p:cNvSpPr>
          <p:nvPr>
            <p:ph type="title"/>
          </p:nvPr>
        </p:nvSpPr>
        <p:spPr>
          <a:xfrm>
            <a:off x="130629" y="9291"/>
            <a:ext cx="11976847" cy="1334527"/>
          </a:xfrm>
        </p:spPr>
        <p:txBody>
          <a:bodyPr/>
          <a:lstStyle/>
          <a:p>
            <a:r>
              <a:rPr lang="en-US" dirty="0"/>
              <a:t>Module 7: Conditions for Specific Accommodations</a:t>
            </a:r>
          </a:p>
        </p:txBody>
      </p:sp>
      <p:sp>
        <p:nvSpPr>
          <p:cNvPr id="3" name="Content Placeholder 2">
            <a:extLst>
              <a:ext uri="{FF2B5EF4-FFF2-40B4-BE49-F238E27FC236}">
                <a16:creationId xmlns:a16="http://schemas.microsoft.com/office/drawing/2014/main" id="{80B0AD05-D1E7-4DC7-8C56-437F5EDEB571}"/>
              </a:ext>
            </a:extLst>
          </p:cNvPr>
          <p:cNvSpPr>
            <a:spLocks noGrp="1"/>
          </p:cNvSpPr>
          <p:nvPr>
            <p:ph idx="1"/>
          </p:nvPr>
        </p:nvSpPr>
        <p:spPr>
          <a:xfrm>
            <a:off x="359228" y="1525700"/>
            <a:ext cx="3951514" cy="4351338"/>
          </a:xfrm>
        </p:spPr>
        <p:txBody>
          <a:bodyPr/>
          <a:lstStyle/>
          <a:p>
            <a:r>
              <a:rPr lang="en-US"/>
              <a:t>Technology</a:t>
            </a:r>
          </a:p>
          <a:p>
            <a:r>
              <a:rPr lang="en-US"/>
              <a:t>Assistive Technology</a:t>
            </a:r>
          </a:p>
          <a:p>
            <a:r>
              <a:rPr lang="en-US"/>
              <a:t>Manipulatives</a:t>
            </a:r>
          </a:p>
          <a:p>
            <a:r>
              <a:rPr lang="en-US"/>
              <a:t>Reader</a:t>
            </a:r>
          </a:p>
          <a:p>
            <a:r>
              <a:rPr lang="en-US"/>
              <a:t>Scribe</a:t>
            </a:r>
          </a:p>
          <a:p>
            <a:r>
              <a:rPr lang="en-US"/>
              <a:t>Calculator</a:t>
            </a:r>
          </a:p>
          <a:p>
            <a:pPr marL="0" indent="0">
              <a:buNone/>
            </a:pPr>
            <a:endParaRPr lang="en-US"/>
          </a:p>
        </p:txBody>
      </p:sp>
      <p:sp>
        <p:nvSpPr>
          <p:cNvPr id="4" name="Rectangle 3">
            <a:extLst>
              <a:ext uri="{FF2B5EF4-FFF2-40B4-BE49-F238E27FC236}">
                <a16:creationId xmlns:a16="http://schemas.microsoft.com/office/drawing/2014/main" id="{957FFEE3-D899-4C51-932A-A3DF28B4804A}"/>
              </a:ext>
            </a:extLst>
          </p:cNvPr>
          <p:cNvSpPr/>
          <p:nvPr/>
        </p:nvSpPr>
        <p:spPr>
          <a:xfrm>
            <a:off x="5769428" y="1443841"/>
            <a:ext cx="4060372" cy="3539430"/>
          </a:xfrm>
          <a:prstGeom prst="rect">
            <a:avLst/>
          </a:prstGeom>
        </p:spPr>
        <p:txBody>
          <a:bodyPr wrap="square">
            <a:spAutoFit/>
          </a:bodyPr>
          <a:lstStyle/>
          <a:p>
            <a:pPr marL="287338" marR="0" lvl="0" indent="-2873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Franklin Gothic Book" panose="020B0503020102020204"/>
                <a:ea typeface="+mn-ea"/>
                <a:cs typeface="+mn-cs"/>
              </a:rPr>
              <a:t>Oral Native Language Support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Franklin Gothic Book" panose="020B0503020102020204"/>
                <a:ea typeface="+mn-ea"/>
                <a:cs typeface="+mn-cs"/>
              </a:rPr>
              <a:t>Bilingual or English Dictionary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Franklin Gothic Book" panose="020B0503020102020204"/>
                <a:ea typeface="+mn-ea"/>
                <a:cs typeface="+mn-cs"/>
              </a:rPr>
              <a:t>Extended Time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Franklin Gothic Book" panose="020B0503020102020204"/>
                <a:ea typeface="+mn-ea"/>
                <a:cs typeface="+mn-cs"/>
              </a:rPr>
              <a:t>Behavior Modification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Franklin Gothic Book" panose="020B0503020102020204"/>
                <a:ea typeface="+mn-ea"/>
                <a:cs typeface="+mn-cs"/>
              </a:rPr>
              <a:t>Interpreters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Franklin Gothic Book" panose="020B0503020102020204"/>
                <a:ea typeface="+mn-ea"/>
                <a:cs typeface="+mn-cs"/>
              </a:rPr>
              <a:t>Other accommodations</a:t>
            </a:r>
          </a:p>
        </p:txBody>
      </p:sp>
      <p:sp>
        <p:nvSpPr>
          <p:cNvPr id="6" name="Rectangle 5">
            <a:extLst>
              <a:ext uri="{FF2B5EF4-FFF2-40B4-BE49-F238E27FC236}">
                <a16:creationId xmlns:a16="http://schemas.microsoft.com/office/drawing/2014/main" id="{CC2417DF-0CCB-4B94-9262-1AD48D87708C}"/>
              </a:ext>
            </a:extLst>
          </p:cNvPr>
          <p:cNvSpPr/>
          <p:nvPr/>
        </p:nvSpPr>
        <p:spPr>
          <a:xfrm>
            <a:off x="7503884" y="5969560"/>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Franklin Gothic Book" panose="020B0503020102020204"/>
              </a:rPr>
              <a:t>2</a:t>
            </a: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348022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B8DAE-C8B3-43BF-B076-BDEBE904C0C5}"/>
              </a:ext>
            </a:extLst>
          </p:cNvPr>
          <p:cNvSpPr>
            <a:spLocks noGrp="1"/>
          </p:cNvSpPr>
          <p:nvPr>
            <p:ph type="title"/>
          </p:nvPr>
        </p:nvSpPr>
        <p:spPr>
          <a:xfrm>
            <a:off x="250371" y="65314"/>
            <a:ext cx="9927771" cy="690789"/>
          </a:xfrm>
        </p:spPr>
        <p:txBody>
          <a:bodyPr>
            <a:normAutofit fontScale="90000"/>
          </a:bodyPr>
          <a:lstStyle/>
          <a:p>
            <a:r>
              <a:rPr lang="en-US"/>
              <a:t>Calculators (IEP, 504, AA)</a:t>
            </a:r>
          </a:p>
        </p:txBody>
      </p:sp>
      <p:graphicFrame>
        <p:nvGraphicFramePr>
          <p:cNvPr id="4" name="Diagram 3" descr="Is allowed on all sections of the state-required assessment pages 14, 26, 34&#10;Documentation of a disability's impact on mathematics calculation/reasoning, pages 14,26,34&#10;Not a replacement for mathematics instruction pages 14,27,34" title="specific points about calculators">
            <a:extLst>
              <a:ext uri="{FF2B5EF4-FFF2-40B4-BE49-F238E27FC236}">
                <a16:creationId xmlns:a16="http://schemas.microsoft.com/office/drawing/2014/main" id="{89A9EB85-143A-4258-98E4-D213522FAD0E}"/>
              </a:ext>
            </a:extLst>
          </p:cNvPr>
          <p:cNvGraphicFramePr/>
          <p:nvPr/>
        </p:nvGraphicFramePr>
        <p:xfrm>
          <a:off x="347940" y="808893"/>
          <a:ext cx="11311385" cy="4688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34ED5BF8-9890-4D5B-9907-003D28F9BC0A}"/>
              </a:ext>
            </a:extLst>
          </p:cNvPr>
          <p:cNvSpPr txBox="1"/>
          <p:nvPr/>
        </p:nvSpPr>
        <p:spPr>
          <a:xfrm>
            <a:off x="5861834" y="1002392"/>
            <a:ext cx="431735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rPr>
              <a:t>This even includes sections of assessments tagged as non-calculator portions of state assessments.</a:t>
            </a:r>
          </a:p>
        </p:txBody>
      </p:sp>
      <p:sp>
        <p:nvSpPr>
          <p:cNvPr id="6" name="TextBox 5">
            <a:extLst>
              <a:ext uri="{FF2B5EF4-FFF2-40B4-BE49-F238E27FC236}">
                <a16:creationId xmlns:a16="http://schemas.microsoft.com/office/drawing/2014/main" id="{1AFADFB1-B224-404F-AE54-ECD6D9A3D639}"/>
              </a:ext>
            </a:extLst>
          </p:cNvPr>
          <p:cNvSpPr txBox="1"/>
          <p:nvPr/>
        </p:nvSpPr>
        <p:spPr>
          <a:xfrm>
            <a:off x="5705805" y="2685051"/>
            <a:ext cx="431735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rPr>
              <a:t>Requires documentation of an impact on mathematic calculation and reasoning. Not an EL accommodation.</a:t>
            </a:r>
          </a:p>
        </p:txBody>
      </p:sp>
      <p:sp>
        <p:nvSpPr>
          <p:cNvPr id="7" name="Rectangle 6">
            <a:extLst>
              <a:ext uri="{FF2B5EF4-FFF2-40B4-BE49-F238E27FC236}">
                <a16:creationId xmlns:a16="http://schemas.microsoft.com/office/drawing/2014/main" id="{5C0FD0A9-13DF-4171-BA59-DA970436DBDF}"/>
              </a:ext>
            </a:extLst>
          </p:cNvPr>
          <p:cNvSpPr/>
          <p:nvPr/>
        </p:nvSpPr>
        <p:spPr>
          <a:xfrm>
            <a:off x="5592190" y="4543744"/>
            <a:ext cx="510466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rPr>
              <a:t>Should never be used in place of good instruction. </a:t>
            </a:r>
          </a:p>
        </p:txBody>
      </p:sp>
      <p:sp>
        <p:nvSpPr>
          <p:cNvPr id="9" name="Rectangle 8">
            <a:extLst>
              <a:ext uri="{FF2B5EF4-FFF2-40B4-BE49-F238E27FC236}">
                <a16:creationId xmlns:a16="http://schemas.microsoft.com/office/drawing/2014/main" id="{AEE96E5C-90A0-4096-A7BB-A9AE86F80FB2}"/>
              </a:ext>
            </a:extLst>
          </p:cNvPr>
          <p:cNvSpPr/>
          <p:nvPr/>
        </p:nvSpPr>
        <p:spPr>
          <a:xfrm>
            <a:off x="7503884" y="5969560"/>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3</a:t>
            </a:r>
          </a:p>
        </p:txBody>
      </p:sp>
    </p:spTree>
    <p:extLst>
      <p:ext uri="{BB962C8B-B14F-4D97-AF65-F5344CB8AC3E}">
        <p14:creationId xmlns:p14="http://schemas.microsoft.com/office/powerpoint/2010/main" val="1917764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May range from specific vocabulary to rending entire assessment into student's native language page 19&#10;Includes directions and all parts of the test that the student needs translated,  page 19&#10;Flexibility of administration schedule is allowed to meet the need of interpreters page 19" title="Oral native language support specifics">
            <a:extLst>
              <a:ext uri="{FF2B5EF4-FFF2-40B4-BE49-F238E27FC236}">
                <a16:creationId xmlns:a16="http://schemas.microsoft.com/office/drawing/2014/main" id="{6A2B1529-0EAB-46C8-93FD-4F63F06B2236}"/>
              </a:ext>
            </a:extLst>
          </p:cNvPr>
          <p:cNvGraphicFramePr/>
          <p:nvPr/>
        </p:nvGraphicFramePr>
        <p:xfrm>
          <a:off x="108488" y="136526"/>
          <a:ext cx="11701220" cy="6219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descr="Oral Native Language Support">
            <a:extLst>
              <a:ext uri="{FF2B5EF4-FFF2-40B4-BE49-F238E27FC236}">
                <a16:creationId xmlns:a16="http://schemas.microsoft.com/office/drawing/2014/main" id="{C5081B78-361E-4B86-90E8-64D8DBD5F45E}"/>
              </a:ext>
            </a:extLst>
          </p:cNvPr>
          <p:cNvSpPr>
            <a:spLocks noGrp="1"/>
          </p:cNvSpPr>
          <p:nvPr>
            <p:ph type="title" idx="4294967295"/>
          </p:nvPr>
        </p:nvSpPr>
        <p:spPr>
          <a:xfrm>
            <a:off x="7503884" y="5969560"/>
            <a:ext cx="319318" cy="369332"/>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mn-lt"/>
                <a:ea typeface="+mn-ea"/>
                <a:cs typeface="+mn-cs"/>
              </a:rPr>
              <a:t>4</a:t>
            </a:r>
          </a:p>
        </p:txBody>
      </p:sp>
    </p:spTree>
    <p:extLst>
      <p:ext uri="{BB962C8B-B14F-4D97-AF65-F5344CB8AC3E}">
        <p14:creationId xmlns:p14="http://schemas.microsoft.com/office/powerpoint/2010/main" val="923514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43422-2B91-49A6-8F32-67DFBD58271F}"/>
              </a:ext>
            </a:extLst>
          </p:cNvPr>
          <p:cNvSpPr>
            <a:spLocks noGrp="1"/>
          </p:cNvSpPr>
          <p:nvPr>
            <p:ph type="title"/>
          </p:nvPr>
        </p:nvSpPr>
        <p:spPr>
          <a:xfrm>
            <a:off x="511628" y="125639"/>
            <a:ext cx="9840686" cy="690789"/>
          </a:xfrm>
        </p:spPr>
        <p:txBody>
          <a:bodyPr>
            <a:normAutofit fontScale="90000"/>
          </a:bodyPr>
          <a:lstStyle/>
          <a:p>
            <a:r>
              <a:rPr lang="en-US"/>
              <a:t>Bilingual or English Dictionaries (PSP)</a:t>
            </a:r>
          </a:p>
        </p:txBody>
      </p:sp>
      <p:graphicFrame>
        <p:nvGraphicFramePr>
          <p:cNvPr id="4" name="Diagram 3" descr="Can be print or electronic,  page 19&#10;Additional capabilities must be turned off, including internet,  page 19&#10;Word-to-word translation without definitions, page 19" title="Bilingual or English Dictionaries">
            <a:extLst>
              <a:ext uri="{FF2B5EF4-FFF2-40B4-BE49-F238E27FC236}">
                <a16:creationId xmlns:a16="http://schemas.microsoft.com/office/drawing/2014/main" id="{192AE748-F0DD-4E27-BF44-0EBB5BC43FE1}"/>
              </a:ext>
            </a:extLst>
          </p:cNvPr>
          <p:cNvGraphicFramePr/>
          <p:nvPr/>
        </p:nvGraphicFramePr>
        <p:xfrm>
          <a:off x="832005" y="914644"/>
          <a:ext cx="8411895" cy="4665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EBBBD02C-4205-4ECE-86C5-AFBA2029B2CC}"/>
              </a:ext>
            </a:extLst>
          </p:cNvPr>
          <p:cNvSpPr/>
          <p:nvPr/>
        </p:nvSpPr>
        <p:spPr>
          <a:xfrm>
            <a:off x="7503884" y="5969560"/>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5</a:t>
            </a:r>
          </a:p>
        </p:txBody>
      </p:sp>
    </p:spTree>
    <p:extLst>
      <p:ext uri="{BB962C8B-B14F-4D97-AF65-F5344CB8AC3E}">
        <p14:creationId xmlns:p14="http://schemas.microsoft.com/office/powerpoint/2010/main" val="1754771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B485F-FA68-4506-96F7-8C1FEBE981F4}"/>
              </a:ext>
            </a:extLst>
          </p:cNvPr>
          <p:cNvSpPr>
            <a:spLocks noGrp="1"/>
          </p:cNvSpPr>
          <p:nvPr>
            <p:ph type="title"/>
          </p:nvPr>
        </p:nvSpPr>
        <p:spPr/>
        <p:txBody>
          <a:bodyPr/>
          <a:lstStyle/>
          <a:p>
            <a:r>
              <a:rPr lang="en-US"/>
              <a:t>Allegation Prevention/Best Practices (6)</a:t>
            </a:r>
          </a:p>
        </p:txBody>
      </p:sp>
      <p:sp>
        <p:nvSpPr>
          <p:cNvPr id="3" name="Content Placeholder 2">
            <a:extLst>
              <a:ext uri="{FF2B5EF4-FFF2-40B4-BE49-F238E27FC236}">
                <a16:creationId xmlns:a16="http://schemas.microsoft.com/office/drawing/2014/main" id="{4E52CDFE-A1DF-4B60-856B-BDC1B6C202F3}"/>
              </a:ext>
            </a:extLst>
          </p:cNvPr>
          <p:cNvSpPr>
            <a:spLocks noGrp="1"/>
          </p:cNvSpPr>
          <p:nvPr>
            <p:ph idx="1"/>
          </p:nvPr>
        </p:nvSpPr>
        <p:spPr>
          <a:xfrm>
            <a:off x="825910" y="1567528"/>
            <a:ext cx="10515600" cy="4351338"/>
          </a:xfrm>
        </p:spPr>
        <p:txBody>
          <a:bodyPr vert="horz" lIns="91440" tIns="45720" rIns="91440" bIns="45720" rtlCol="0" anchor="t">
            <a:normAutofit/>
          </a:bodyPr>
          <a:lstStyle/>
          <a:p>
            <a:r>
              <a:rPr lang="en-US" dirty="0">
                <a:solidFill>
                  <a:schemeClr val="tx1"/>
                </a:solidFill>
              </a:rPr>
              <a:t>Flexibility for a test schedule on a state assessment is not permitted unless a student has Oral Native Language Support marked on the PSP. If there is a shortage of interpreters, </a:t>
            </a:r>
            <a:r>
              <a:rPr lang="en-US" dirty="0">
                <a:ea typeface="+mn-lt"/>
                <a:cs typeface="+mn-lt"/>
              </a:rPr>
              <a:t>EL students shall use a different test administration schedule than the regular student population. The altered schedule must occur within the district-established testing window</a:t>
            </a:r>
            <a:r>
              <a:rPr lang="en-US" dirty="0">
                <a:solidFill>
                  <a:srgbClr val="404040"/>
                </a:solidFill>
              </a:rPr>
              <a:t>.</a:t>
            </a:r>
            <a:r>
              <a:rPr lang="en-US" dirty="0">
                <a:solidFill>
                  <a:schemeClr val="tx1"/>
                </a:solidFill>
              </a:rPr>
              <a:t> </a:t>
            </a:r>
          </a:p>
          <a:p>
            <a:r>
              <a:rPr lang="en-US" b="1" dirty="0">
                <a:solidFill>
                  <a:schemeClr val="tx1"/>
                </a:solidFill>
              </a:rPr>
              <a:t>Paraphrasing or simplified language are for directions only, cannot be provided on any part of the test, and are no longer part of this regulation</a:t>
            </a:r>
            <a:r>
              <a:rPr lang="en-US">
                <a:solidFill>
                  <a:schemeClr val="tx1"/>
                </a:solidFill>
              </a:rPr>
              <a:t>. </a:t>
            </a:r>
            <a:r>
              <a:rPr lang="en-US">
                <a:solidFill>
                  <a:srgbClr val="FF0000"/>
                </a:solidFill>
              </a:rPr>
              <a:t> </a:t>
            </a:r>
            <a:endParaRPr lang="en-US" dirty="0">
              <a:solidFill>
                <a:srgbClr val="FF0000"/>
              </a:solidFill>
            </a:endParaRPr>
          </a:p>
        </p:txBody>
      </p:sp>
      <p:sp>
        <p:nvSpPr>
          <p:cNvPr id="5" name="Rectangle 4">
            <a:extLst>
              <a:ext uri="{FF2B5EF4-FFF2-40B4-BE49-F238E27FC236}">
                <a16:creationId xmlns:a16="http://schemas.microsoft.com/office/drawing/2014/main" id="{9235B33F-5297-415D-B673-A1B21285285F}"/>
              </a:ext>
            </a:extLst>
          </p:cNvPr>
          <p:cNvSpPr/>
          <p:nvPr/>
        </p:nvSpPr>
        <p:spPr>
          <a:xfrm>
            <a:off x="7503884" y="5969560"/>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6</a:t>
            </a:r>
          </a:p>
        </p:txBody>
      </p:sp>
    </p:spTree>
    <p:extLst>
      <p:ext uri="{BB962C8B-B14F-4D97-AF65-F5344CB8AC3E}">
        <p14:creationId xmlns:p14="http://schemas.microsoft.com/office/powerpoint/2010/main" val="3634005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B2B9C-BA47-4BF3-B417-CF87A2289D04}"/>
              </a:ext>
            </a:extLst>
          </p:cNvPr>
          <p:cNvSpPr>
            <a:spLocks noGrp="1"/>
          </p:cNvSpPr>
          <p:nvPr>
            <p:ph type="title"/>
          </p:nvPr>
        </p:nvSpPr>
        <p:spPr>
          <a:xfrm>
            <a:off x="108857" y="-135618"/>
            <a:ext cx="10515600" cy="1325563"/>
          </a:xfrm>
        </p:spPr>
        <p:txBody>
          <a:bodyPr/>
          <a:lstStyle/>
          <a:p>
            <a:r>
              <a:rPr lang="en-US"/>
              <a:t>Extended Time (IEP, PSP, 504)</a:t>
            </a:r>
          </a:p>
        </p:txBody>
      </p:sp>
      <p:graphicFrame>
        <p:nvGraphicFramePr>
          <p:cNvPr id="4" name="Diagram 3" descr="Committee or team decision about amount allowed per student – time and a half or double time p.14, p.19, p.27&#10;Regular time must be used appropriately in order to receive extended time p.14, p.19, p.27&#10;Students must notify proctor they are not finished and wish to keep working p.14, p.19, p.27&#10;" title="Extended time">
            <a:extLst>
              <a:ext uri="{FF2B5EF4-FFF2-40B4-BE49-F238E27FC236}">
                <a16:creationId xmlns:a16="http://schemas.microsoft.com/office/drawing/2014/main" id="{F924F8C8-0801-41FB-8BDC-6B2387B88F24}"/>
              </a:ext>
            </a:extLst>
          </p:cNvPr>
          <p:cNvGraphicFramePr/>
          <p:nvPr/>
        </p:nvGraphicFramePr>
        <p:xfrm>
          <a:off x="651029" y="984790"/>
          <a:ext cx="8581317" cy="4599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0EF0A59D-6816-42A5-9275-EB4B34042D0C}"/>
              </a:ext>
            </a:extLst>
          </p:cNvPr>
          <p:cNvSpPr/>
          <p:nvPr/>
        </p:nvSpPr>
        <p:spPr>
          <a:xfrm>
            <a:off x="7503884" y="5969560"/>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7</a:t>
            </a:r>
          </a:p>
        </p:txBody>
      </p:sp>
    </p:spTree>
    <p:extLst>
      <p:ext uri="{BB962C8B-B14F-4D97-AF65-F5344CB8AC3E}">
        <p14:creationId xmlns:p14="http://schemas.microsoft.com/office/powerpoint/2010/main" val="2623306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CFCA0-0BCA-4514-83DD-872CF6476E9A}"/>
              </a:ext>
            </a:extLst>
          </p:cNvPr>
          <p:cNvSpPr>
            <a:spLocks noGrp="1"/>
          </p:cNvSpPr>
          <p:nvPr>
            <p:ph type="title"/>
          </p:nvPr>
        </p:nvSpPr>
        <p:spPr>
          <a:xfrm>
            <a:off x="478972" y="36059"/>
            <a:ext cx="10515600" cy="1325563"/>
          </a:xfrm>
        </p:spPr>
        <p:txBody>
          <a:bodyPr/>
          <a:lstStyle/>
          <a:p>
            <a:r>
              <a:rPr lang="en-US"/>
              <a:t>Reinforcement and Behavior Modification Strategies (IEP, 504, AA)</a:t>
            </a:r>
          </a:p>
        </p:txBody>
      </p:sp>
      <p:graphicFrame>
        <p:nvGraphicFramePr>
          <p:cNvPr id="4" name="Diagram 3" descr="ARC/504 team decision based on data                &#10;       p.15,p. 27, p.34&#10; Can use verbal, tangible or tactile reinforcements for being on task                                     &#10;   p.15, p.28, p.34&#10; Can use technology to focus attention or reduce stress   &#10;p.15, p.28, p.34&#10; Can be tested in a separate location outside the regular classroom                         &#10;      p.15, p.28, p.34&#10; Cannot influence, impact or disturb other students                   &#10;    p.15, p.28, p.34&#10;" title="Reinforcement and Behavior Modification Strategies">
            <a:extLst>
              <a:ext uri="{FF2B5EF4-FFF2-40B4-BE49-F238E27FC236}">
                <a16:creationId xmlns:a16="http://schemas.microsoft.com/office/drawing/2014/main" id="{64108035-27E9-443C-82E7-56EBB526F07D}"/>
              </a:ext>
            </a:extLst>
          </p:cNvPr>
          <p:cNvGraphicFramePr/>
          <p:nvPr/>
        </p:nvGraphicFramePr>
        <p:xfrm>
          <a:off x="476195" y="701219"/>
          <a:ext cx="11164987" cy="4865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93802A4D-43F0-46B3-A230-37AA4ABF16E4}"/>
              </a:ext>
            </a:extLst>
          </p:cNvPr>
          <p:cNvSpPr/>
          <p:nvPr/>
        </p:nvSpPr>
        <p:spPr>
          <a:xfrm>
            <a:off x="7503884" y="5969560"/>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8</a:t>
            </a:r>
          </a:p>
        </p:txBody>
      </p:sp>
    </p:spTree>
    <p:extLst>
      <p:ext uri="{BB962C8B-B14F-4D97-AF65-F5344CB8AC3E}">
        <p14:creationId xmlns:p14="http://schemas.microsoft.com/office/powerpoint/2010/main" val="190521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45468" y="131066"/>
            <a:ext cx="11026614" cy="1320800"/>
          </a:xfrm>
        </p:spPr>
        <p:txBody>
          <a:bodyPr>
            <a:noAutofit/>
          </a:bodyPr>
          <a:lstStyle/>
          <a:p>
            <a:r>
              <a:rPr lang="en-US">
                <a:solidFill>
                  <a:srgbClr val="057780"/>
                </a:solidFill>
              </a:rPr>
              <a:t>Interpreters for a Student who is Deaf or Hard of Hearing</a:t>
            </a:r>
          </a:p>
        </p:txBody>
      </p:sp>
      <p:sp>
        <p:nvSpPr>
          <p:cNvPr id="14" name="Text Placeholder 13"/>
          <p:cNvSpPr>
            <a:spLocks noGrp="1"/>
          </p:cNvSpPr>
          <p:nvPr>
            <p:ph type="body" sz="quarter" idx="13"/>
          </p:nvPr>
        </p:nvSpPr>
        <p:spPr>
          <a:xfrm>
            <a:off x="138520" y="1626034"/>
            <a:ext cx="11440510" cy="4579363"/>
          </a:xfrm>
        </p:spPr>
        <p:txBody>
          <a:bodyPr vert="horz" lIns="91440" tIns="45720" rIns="91440" bIns="45720" rtlCol="0" anchor="t">
            <a:normAutofit/>
          </a:bodyPr>
          <a:lstStyle/>
          <a:p>
            <a:pPr marL="406400" indent="-406400">
              <a:buFont typeface="Wingdings" panose="05000000000000000000" pitchFamily="2" charset="2"/>
              <a:buChar char="ü"/>
            </a:pPr>
            <a:r>
              <a:rPr lang="en-US" dirty="0">
                <a:solidFill>
                  <a:schemeClr val="tx1"/>
                </a:solidFill>
              </a:rPr>
              <a:t>The student must have a verified disability in the area of hearing and use sign language as the normal mode of communication. </a:t>
            </a:r>
            <a:r>
              <a:rPr lang="en-US" baseline="-25000" dirty="0">
                <a:solidFill>
                  <a:schemeClr val="tx1"/>
                </a:solidFill>
              </a:rPr>
              <a:t> </a:t>
            </a:r>
            <a:r>
              <a:rPr lang="en-US" dirty="0">
                <a:solidFill>
                  <a:schemeClr val="tx1"/>
                </a:solidFill>
              </a:rPr>
              <a:t> p.12, p.23, p.28 </a:t>
            </a:r>
          </a:p>
          <a:p>
            <a:pPr marL="406400" indent="-406400">
              <a:buFont typeface="Wingdings" panose="05000000000000000000" pitchFamily="2" charset="2"/>
              <a:buChar char="ü"/>
            </a:pPr>
            <a:r>
              <a:rPr lang="en-US" dirty="0">
                <a:solidFill>
                  <a:schemeClr val="tx1"/>
                </a:solidFill>
              </a:rPr>
              <a:t>The interpreter shall not indicate correct answers or define words, provide content, teach vocabulary or concepts. </a:t>
            </a:r>
            <a:r>
              <a:rPr lang="en-US" baseline="-25000" dirty="0">
                <a:solidFill>
                  <a:schemeClr val="tx1"/>
                </a:solidFill>
              </a:rPr>
              <a:t> </a:t>
            </a:r>
            <a:r>
              <a:rPr lang="en-US" dirty="0">
                <a:solidFill>
                  <a:schemeClr val="tx1"/>
                </a:solidFill>
              </a:rPr>
              <a:t>p.12, p.23, p.28</a:t>
            </a:r>
          </a:p>
          <a:p>
            <a:pPr marL="406400" indent="-406400">
              <a:buFont typeface="Wingdings" panose="05000000000000000000" pitchFamily="2" charset="2"/>
              <a:buChar char="ü"/>
            </a:pPr>
            <a:r>
              <a:rPr lang="en-US" dirty="0">
                <a:solidFill>
                  <a:schemeClr val="tx1"/>
                </a:solidFill>
              </a:rPr>
              <a:t>Any person not working in a certified position who is providing assistance for a student shall read and sign a nondisclosure agreement provided by the department. p.23</a:t>
            </a:r>
          </a:p>
        </p:txBody>
      </p:sp>
      <p:pic>
        <p:nvPicPr>
          <p:cNvPr id="2" name="Picture 1" descr="ASL" title="Sign languag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1828" y="4626283"/>
            <a:ext cx="2786887" cy="1260631"/>
          </a:xfrm>
          <a:prstGeom prst="rect">
            <a:avLst/>
          </a:prstGeom>
        </p:spPr>
      </p:pic>
      <p:sp>
        <p:nvSpPr>
          <p:cNvPr id="7" name="Rectangle 6">
            <a:extLst>
              <a:ext uri="{FF2B5EF4-FFF2-40B4-BE49-F238E27FC236}">
                <a16:creationId xmlns:a16="http://schemas.microsoft.com/office/drawing/2014/main" id="{25493BB6-13FA-4CFD-88CC-C6319878A33B}"/>
              </a:ext>
            </a:extLst>
          </p:cNvPr>
          <p:cNvSpPr/>
          <p:nvPr/>
        </p:nvSpPr>
        <p:spPr>
          <a:xfrm>
            <a:off x="7503884" y="5969560"/>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Franklin Gothic Book" panose="020B0503020102020204"/>
              </a:rPr>
              <a:t>9</a:t>
            </a: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78758975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1_Theme1">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740C7CF-C4E7-43F5-91DF-A4C042B7C3D6}" vid="{4E561036-D03F-4D7B-A076-01EAD219F32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Inclusion of Special Populations Training</RoutingRuleDescription>
    <PublishingExpirationDate xmlns="http://schemas.microsoft.com/sharepoint/v3" xsi:nil="true"/>
    <PublishingStartDate xmlns="http://schemas.microsoft.com/sharepoint/v3" xsi:nil="true"/>
    <Publication_x0020_Date xmlns="3a62de7d-ba57-4f43-9dae-9623ba637be0">2022-08-15T04:00:00+00:00</Publication_x0020_Date>
    <Audience1 xmlns="3a62de7d-ba57-4f43-9dae-9623ba637be0">
      <Value>1</Value>
      <Value>2</Value>
    </Audience1>
    <_dlc_DocId xmlns="3a62de7d-ba57-4f43-9dae-9623ba637be0">KYED-14-1798</_dlc_DocId>
    <_dlc_DocIdUrl xmlns="3a62de7d-ba57-4f43-9dae-9623ba637be0">
      <Url>https://www.education.ky.gov/AA/distsupp/_layouts/15/DocIdRedir.aspx?ID=KYED-14-1798</Url>
      <Description>KYED-14-1798</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8FE1E06-18E6-4E13-A511-3090AB27A2F7}">
  <ds:schemaRef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c4bbda24-f7c9-41ba-9732-e119dcb2eb79"/>
    <ds:schemaRef ds:uri="http://schemas.microsoft.com/office/2006/metadata/properties"/>
    <ds:schemaRef ds:uri="http://purl.org/dc/terms/"/>
    <ds:schemaRef ds:uri="http://purl.org/dc/elements/1.1/"/>
    <ds:schemaRef ds:uri="4ba77eba-537c-4146-977f-ca75ba92ef12"/>
    <ds:schemaRef ds:uri="http://purl.org/dc/dcmitype/"/>
  </ds:schemaRefs>
</ds:datastoreItem>
</file>

<file path=customXml/itemProps2.xml><?xml version="1.0" encoding="utf-8"?>
<ds:datastoreItem xmlns:ds="http://schemas.openxmlformats.org/officeDocument/2006/customXml" ds:itemID="{0DB4C771-6197-4552-8158-A8E49FFC8DD8}"/>
</file>

<file path=customXml/itemProps3.xml><?xml version="1.0" encoding="utf-8"?>
<ds:datastoreItem xmlns:ds="http://schemas.openxmlformats.org/officeDocument/2006/customXml" ds:itemID="{5CAD4784-8342-4D37-A809-25CD3D46FC08}">
  <ds:schemaRefs>
    <ds:schemaRef ds:uri="http://schemas.microsoft.com/sharepoint/v3/contenttype/forms"/>
  </ds:schemaRefs>
</ds:datastoreItem>
</file>

<file path=customXml/itemProps4.xml><?xml version="1.0" encoding="utf-8"?>
<ds:datastoreItem xmlns:ds="http://schemas.openxmlformats.org/officeDocument/2006/customXml" ds:itemID="{8D343051-8CE4-407C-8236-7D5F4CFFE68C}"/>
</file>

<file path=docProps/app.xml><?xml version="1.0" encoding="utf-8"?>
<Properties xmlns="http://schemas.openxmlformats.org/officeDocument/2006/extended-properties" xmlns:vt="http://schemas.openxmlformats.org/officeDocument/2006/docPropsVTypes">
  <TotalTime>2269</TotalTime>
  <Words>2603</Words>
  <Application>Microsoft Office PowerPoint</Application>
  <PresentationFormat>Widescreen</PresentationFormat>
  <Paragraphs>168</Paragraphs>
  <Slides>13</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Franklin Gothic Book</vt:lpstr>
      <vt:lpstr>Franklin Gothic Medium</vt:lpstr>
      <vt:lpstr>Times New Roman</vt:lpstr>
      <vt:lpstr>Wingdings</vt:lpstr>
      <vt:lpstr>1_Office Theme</vt:lpstr>
      <vt:lpstr>1_Theme1</vt:lpstr>
      <vt:lpstr>Inclusion of Special Populations Training 703 KAR 5:070</vt:lpstr>
      <vt:lpstr>Module 7: Conditions for Specific Accommodations</vt:lpstr>
      <vt:lpstr>Calculators (IEP, 504, AA)</vt:lpstr>
      <vt:lpstr>4</vt:lpstr>
      <vt:lpstr>Bilingual or English Dictionaries (PSP)</vt:lpstr>
      <vt:lpstr>Allegation Prevention/Best Practices (6)</vt:lpstr>
      <vt:lpstr>Extended Time (IEP, PSP, 504)</vt:lpstr>
      <vt:lpstr>Reinforcement and Behavior Modification Strategies (IEP, 504, AA)</vt:lpstr>
      <vt:lpstr>Interpreters for a Student who is Deaf or Hard of Hearing</vt:lpstr>
      <vt:lpstr>Check for Understanding (7)</vt:lpstr>
      <vt:lpstr>Check for Understanding (7) cont.</vt:lpstr>
      <vt:lpstr>Inclusion of Special Populations Training Modules </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Inclusion of Special Populations Training 703 KAR 5:070</dc:title>
  <dc:creator>Roseberry, Christen - Division of Assessment and Accountability Support</dc:creator>
  <cp:lastModifiedBy>Riley, Ben - Division of Assessment and Accountability Support</cp:lastModifiedBy>
  <cp:revision>7</cp:revision>
  <dcterms:created xsi:type="dcterms:W3CDTF">2023-07-24T14:52:03Z</dcterms:created>
  <dcterms:modified xsi:type="dcterms:W3CDTF">2023-08-07T14:38:20Z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eec04013-b826-4239-a8d7-63df666eab51</vt:lpwstr>
  </property>
</Properties>
</file>