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8"/>
  </p:notesMasterIdLst>
  <p:sldIdLst>
    <p:sldId id="256" r:id="rId5"/>
    <p:sldId id="636" r:id="rId6"/>
    <p:sldId id="390" r:id="rId7"/>
    <p:sldId id="364" r:id="rId8"/>
    <p:sldId id="389" r:id="rId9"/>
    <p:sldId id="391" r:id="rId10"/>
    <p:sldId id="649" r:id="rId11"/>
    <p:sldId id="368" r:id="rId12"/>
    <p:sldId id="634" r:id="rId13"/>
    <p:sldId id="367" r:id="rId14"/>
    <p:sldId id="648" r:id="rId15"/>
    <p:sldId id="624" r:id="rId16"/>
    <p:sldId id="635" r:id="rId17"/>
    <p:sldId id="623" r:id="rId18"/>
    <p:sldId id="375" r:id="rId19"/>
    <p:sldId id="388" r:id="rId20"/>
    <p:sldId id="626" r:id="rId21"/>
    <p:sldId id="376" r:id="rId22"/>
    <p:sldId id="646" r:id="rId23"/>
    <p:sldId id="650" r:id="rId24"/>
    <p:sldId id="302" r:id="rId25"/>
    <p:sldId id="299" r:id="rId26"/>
    <p:sldId id="30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9BDD03-6500-141E-5C73-C5F7B6F6E863}" name="Williams, Chris - Division of Assessment and Accountability Support" initials="WCDoAaAS" userId="S::chris.williams@education.ky.gov::2f156fa2-a309-475c-82f3-62ae8d0ba8a4" providerId="AD"/>
  <p188:author id="{9B822606-89CE-37F5-0354-C7C7B03AE384}" name="Chandler, Melissa - Division of Assessment and Accountability Support" initials="CMDoAaAS" userId="S::melissa.chandler@education.ky.gov::c7c40c5a-5db2-409e-9ac5-b3fa8556cae3" providerId="AD"/>
  <p188:author id="{52F57052-0FAD-5FD0-5873-4C8768666379}" name="Avery, Devon - Division of Assessment and Accountability Support" initials="AS" userId="S::devon.avery@education.ky.gov::ea78a75c-c17e-4901-bc17-b64bcd9c9f6d" providerId="AD"/>
  <p188:author id="{FF3B046C-91C7-F735-5D2E-F89695486385}" name="Jett, Lisa - Division of Assessment and Accountability Support" initials="JS" userId="S::lisa.jett@education.ky.gov::6d718aac-4a55-46f9-aab8-85fa88911f2a" providerId="AD"/>
  <p188:author id="{436EC786-CEC7-8901-61CA-4BDABF115B31}" name="Savage, Shara - Division of Assessment and Accountability Support" initials="SSDoAaAS" userId="S::Shara.Savage@education.ky.gov::71eadb16-699f-453e-81d8-c9ac7aaf2dd6" providerId="AD"/>
  <p188:author id="{88138196-F698-FBED-D0A7-04A9C0FF3D88}" name="Stafford, Jennifer - KDE Division Director" initials="SD" userId="S::jennifer.stafford@education.ky.gov::0151abd4-297e-443f-a77b-a8c249c015ab" providerId="AD"/>
  <p188:author id="{5792059B-712A-A66F-966D-BE8B171CB42A}" name="O'Hair, Kevin - Office of Assessment and Accountability" initials="OA" userId="S::kevin.ohair@education.ky.gov::854929ff-e20a-4d14-a6ee-38bca46af5a2" providerId="AD"/>
  <p188:author id="{4E37AEA2-9003-7A2B-581B-AF4837220C73}" name="Riley, Ben - Division of Assessment and Accountability Support" initials="BR" userId="S::ben.riley@education.ky.gov::4cd6cdff-1273-49fa-8860-d0f5fa3fb9f7" providerId="AD"/>
  <p188:author id="{5FD6BBD4-89B8-DC90-B9A0-590DE6A9A122}" name="Larkins, Jennifer - Office of Assessment and Accountability" initials="JL" userId="S::jennifer.larkins@education.ky.gov::093879bc-4454-48e7-95b0-93a7f4bf4b00" providerId="AD"/>
  <p188:author id="{1DDE88F8-27C4-C73A-F768-A150E2731EB4}" name="Mullins, Krista - Division of Assessment and Accountability Support" initials="MS" userId="S::krista.mullins@education.ky.gov::599e8b2c-da26-429c-a2a4-0d587b3d341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nes, Helen - Division of Assessment and Accountability Support" initials="JH-DoAaAS" lastIdx="2" clrIdx="0">
    <p:extLst>
      <p:ext uri="{19B8F6BF-5375-455C-9EA6-DF929625EA0E}">
        <p15:presenceInfo xmlns:p15="http://schemas.microsoft.com/office/powerpoint/2012/main" userId="S::helen.jones@education.ky.gov::b7d6fb4f-88fd-4227-920b-6a3119e5e7a1" providerId="AD"/>
      </p:ext>
    </p:extLst>
  </p:cmAuthor>
  <p:cmAuthor id="2" name="Williams, Chris - Division of Assessment and Accountability Support" initials="WS" lastIdx="1" clrIdx="1">
    <p:extLst>
      <p:ext uri="{19B8F6BF-5375-455C-9EA6-DF929625EA0E}">
        <p15:presenceInfo xmlns:p15="http://schemas.microsoft.com/office/powerpoint/2012/main" userId="S::chris.williams@education.ky.gov::2f156fa2-a309-475c-82f3-62ae8d0ba8a4" providerId="AD"/>
      </p:ext>
    </p:extLst>
  </p:cmAuthor>
  <p:cmAuthor id="3" name="Stafford, Jennifer - KDE Division Director" initials="SJ-KDD" lastIdx="4" clrIdx="2">
    <p:extLst>
      <p:ext uri="{19B8F6BF-5375-455C-9EA6-DF929625EA0E}">
        <p15:presenceInfo xmlns:p15="http://schemas.microsoft.com/office/powerpoint/2012/main" userId="S::jennifer.stafford@education.ky.gov::0151abd4-297e-443f-a77b-a8c249c015ab" providerId="AD"/>
      </p:ext>
    </p:extLst>
  </p:cmAuthor>
  <p:cmAuthor id="4" name="Jett, Lisa - Division of Assessment and Accountability Support" initials="JLDoAaAS" lastIdx="8" clrIdx="3">
    <p:extLst>
      <p:ext uri="{19B8F6BF-5375-455C-9EA6-DF929625EA0E}">
        <p15:presenceInfo xmlns:p15="http://schemas.microsoft.com/office/powerpoint/2012/main" userId="Jett, Lisa - Division of Assessment and Accountability Support" providerId="None"/>
      </p:ext>
    </p:extLst>
  </p:cmAuthor>
  <p:cmAuthor id="5" name="Avery, Devon - Division of Assessment and Accountability Support" initials="AD-DoAaAS" lastIdx="2" clrIdx="4">
    <p:extLst>
      <p:ext uri="{19B8F6BF-5375-455C-9EA6-DF929625EA0E}">
        <p15:presenceInfo xmlns:p15="http://schemas.microsoft.com/office/powerpoint/2012/main" userId="S::devon.avery@education.ky.gov::3c4d04ce-6fc5-4533-8afa-2b6776a03065" providerId="AD"/>
      </p:ext>
    </p:extLst>
  </p:cmAuthor>
  <p:cmAuthor id="6" name="Riley, Ben - Division of Assessment and Accountability Support" initials="RBDoAaAS" lastIdx="20" clrIdx="5">
    <p:extLst>
      <p:ext uri="{19B8F6BF-5375-455C-9EA6-DF929625EA0E}">
        <p15:presenceInfo xmlns:p15="http://schemas.microsoft.com/office/powerpoint/2012/main" userId="Riley, Ben - Division of Assessment and Accountability Suppor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649"/>
    <a:srgbClr val="A7CBCD"/>
    <a:srgbClr val="057780"/>
    <a:srgbClr val="AAD6B8"/>
    <a:srgbClr val="AFD1B0"/>
    <a:srgbClr val="0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857749-E9FB-4BEB-8091-70A7262C1788}" v="1" dt="2024-07-23T19:07:37.173"/>
    <p1510:client id="{2984D70C-E5BE-476B-8D4E-6B1D007A0412}" v="22" dt="2024-07-22T20:34:20.436"/>
    <p1510:client id="{8DB41AAB-F49E-486A-86DE-1A4BE4921160}" v="5" dt="2024-07-22T18:46:12.213"/>
    <p1510:client id="{A85C217D-95D6-430E-8D77-C9A80FD00B62}" v="6" dt="2024-07-23T19:10:40.604"/>
  </p1510:revLst>
</p1510:revInfo>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37"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EA4D72BC-C620-4730-A4EB-BBA55BAAE501}"/>
    <pc:docChg chg="">
      <pc:chgData name="" userId="" providerId="" clId="Web-{EA4D72BC-C620-4730-A4EB-BBA55BAAE501}" dt="2024-07-11T16:56:27.351" v="0"/>
      <pc:docMkLst>
        <pc:docMk/>
      </pc:docMkLst>
      <pc:sldChg chg="modCm">
        <pc:chgData name="" userId="" providerId="" clId="Web-{EA4D72BC-C620-4730-A4EB-BBA55BAAE501}" dt="2024-07-11T16:56:27.351" v="0"/>
        <pc:sldMkLst>
          <pc:docMk/>
          <pc:sldMk cId="301902911" sldId="256"/>
        </pc:sldMkLst>
        <pc:extLst>
          <p:ext xmlns:p="http://schemas.openxmlformats.org/presentationml/2006/main" uri="{D6D511B9-2390-475A-947B-AFAB55BFBCF1}">
            <pc226:cmChg xmlns:pc226="http://schemas.microsoft.com/office/powerpoint/2022/06/main/command" chg="">
              <pc226:chgData name="" userId="" providerId="" clId="Web-{EA4D72BC-C620-4730-A4EB-BBA55BAAE501}" dt="2024-07-11T16:56:27.351" v="0"/>
              <pc2:cmMkLst xmlns:pc2="http://schemas.microsoft.com/office/powerpoint/2019/9/main/command">
                <pc:docMk/>
                <pc:sldMk cId="301902911" sldId="256"/>
                <pc2:cmMk id="{FB7A6CD2-4E8A-44AB-AA7F-857B2DF8D32F}"/>
              </pc2:cmMkLst>
              <pc226:cmRplyChg chg="add">
                <pc226:chgData name="" userId="" providerId="" clId="Web-{EA4D72BC-C620-4730-A4EB-BBA55BAAE501}" dt="2024-07-11T16:56:27.351" v="0"/>
                <pc2:cmRplyMkLst xmlns:pc2="http://schemas.microsoft.com/office/powerpoint/2019/9/main/command">
                  <pc:docMk/>
                  <pc:sldMk cId="301902911" sldId="256"/>
                  <pc2:cmMk id="{FB7A6CD2-4E8A-44AB-AA7F-857B2DF8D32F}"/>
                  <pc2:cmRplyMk id="{D6CB6D77-1722-49A9-BC3E-7217E0A3688B}"/>
                </pc2:cmRplyMkLst>
              </pc226:cmRplyChg>
            </pc226:cmChg>
          </p:ext>
        </pc:extLst>
      </pc:sldChg>
    </pc:docChg>
  </pc:docChgLst>
  <pc:docChgLst>
    <pc:chgData name="Williams, Chris - Division of Assessment and Accountability Support" userId="S::chris.williams@education.ky.gov::2f156fa2-a309-475c-82f3-62ae8d0ba8a4" providerId="AD" clId="Web-{2984D70C-E5BE-476B-8D4E-6B1D007A0412}"/>
    <pc:docChg chg="modSld">
      <pc:chgData name="Williams, Chris - Division of Assessment and Accountability Support" userId="S::chris.williams@education.ky.gov::2f156fa2-a309-475c-82f3-62ae8d0ba8a4" providerId="AD" clId="Web-{2984D70C-E5BE-476B-8D4E-6B1D007A0412}" dt="2024-07-22T20:34:20.436" v="22" actId="20577"/>
      <pc:docMkLst>
        <pc:docMk/>
      </pc:docMkLst>
      <pc:sldChg chg="modSp">
        <pc:chgData name="Williams, Chris - Division of Assessment and Accountability Support" userId="S::chris.williams@education.ky.gov::2f156fa2-a309-475c-82f3-62ae8d0ba8a4" providerId="AD" clId="Web-{2984D70C-E5BE-476B-8D4E-6B1D007A0412}" dt="2024-07-22T20:34:20.436" v="22" actId="20577"/>
        <pc:sldMkLst>
          <pc:docMk/>
          <pc:sldMk cId="3980678854" sldId="302"/>
        </pc:sldMkLst>
        <pc:spChg chg="mod">
          <ac:chgData name="Williams, Chris - Division of Assessment and Accountability Support" userId="S::chris.williams@education.ky.gov::2f156fa2-a309-475c-82f3-62ae8d0ba8a4" providerId="AD" clId="Web-{2984D70C-E5BE-476B-8D4E-6B1D007A0412}" dt="2024-07-22T20:34:20.436" v="22" actId="20577"/>
          <ac:spMkLst>
            <pc:docMk/>
            <pc:sldMk cId="3980678854" sldId="302"/>
            <ac:spMk id="3" creationId="{FB0706E7-5C9C-2C1D-9FBA-7AB990F3D24C}"/>
          </ac:spMkLst>
        </pc:spChg>
      </pc:sldChg>
      <pc:sldChg chg="modSp">
        <pc:chgData name="Williams, Chris - Division of Assessment and Accountability Support" userId="S::chris.williams@education.ky.gov::2f156fa2-a309-475c-82f3-62ae8d0ba8a4" providerId="AD" clId="Web-{2984D70C-E5BE-476B-8D4E-6B1D007A0412}" dt="2024-07-22T20:33:50.341" v="19" actId="20577"/>
        <pc:sldMkLst>
          <pc:docMk/>
          <pc:sldMk cId="2447272016" sldId="636"/>
        </pc:sldMkLst>
        <pc:spChg chg="mod">
          <ac:chgData name="Williams, Chris - Division of Assessment and Accountability Support" userId="S::chris.williams@education.ky.gov::2f156fa2-a309-475c-82f3-62ae8d0ba8a4" providerId="AD" clId="Web-{2984D70C-E5BE-476B-8D4E-6B1D007A0412}" dt="2024-07-22T20:33:50.341" v="19" actId="20577"/>
          <ac:spMkLst>
            <pc:docMk/>
            <pc:sldMk cId="2447272016" sldId="636"/>
            <ac:spMk id="3" creationId="{FF6652A6-3E2B-E9B6-FEED-689806ACE629}"/>
          </ac:spMkLst>
        </pc:spChg>
      </pc:sldChg>
    </pc:docChg>
  </pc:docChgLst>
  <pc:docChgLst>
    <pc:chgData name="Jett, Lisa - Division of Assessment and Accountability Support" userId="S::lisa.jett@education.ky.gov::6d718aac-4a55-46f9-aab8-85fa88911f2a" providerId="AD" clId="Web-{668CC6BF-D688-75F8-3837-B58FF4BD8649}"/>
    <pc:docChg chg="mod modSld">
      <pc:chgData name="Jett, Lisa - Division of Assessment and Accountability Support" userId="S::lisa.jett@education.ky.gov::6d718aac-4a55-46f9-aab8-85fa88911f2a" providerId="AD" clId="Web-{668CC6BF-D688-75F8-3837-B58FF4BD8649}" dt="2024-07-11T13:31:36.576" v="9"/>
      <pc:docMkLst>
        <pc:docMk/>
      </pc:docMkLst>
      <pc:sldChg chg="addCm">
        <pc:chgData name="Jett, Lisa - Division of Assessment and Accountability Support" userId="S::lisa.jett@education.ky.gov::6d718aac-4a55-46f9-aab8-85fa88911f2a" providerId="AD" clId="Web-{668CC6BF-D688-75F8-3837-B58FF4BD8649}" dt="2024-07-11T13:31:36.576" v="9"/>
        <pc:sldMkLst>
          <pc:docMk/>
          <pc:sldMk cId="1426808313" sldId="367"/>
        </pc:sldMkLst>
        <pc:extLst>
          <p:ext xmlns:p="http://schemas.openxmlformats.org/presentationml/2006/main" uri="{D6D511B9-2390-475A-947B-AFAB55BFBCF1}">
            <pc226:cmChg xmlns:pc226="http://schemas.microsoft.com/office/powerpoint/2022/06/main/command" chg="add">
              <pc226:chgData name="Jett, Lisa - Division of Assessment and Accountability Support" userId="S::lisa.jett@education.ky.gov::6d718aac-4a55-46f9-aab8-85fa88911f2a" providerId="AD" clId="Web-{668CC6BF-D688-75F8-3837-B58FF4BD8649}" dt="2024-07-11T13:31:36.576" v="9"/>
              <pc2:cmMkLst xmlns:pc2="http://schemas.microsoft.com/office/powerpoint/2019/9/main/command">
                <pc:docMk/>
                <pc:sldMk cId="1426808313" sldId="367"/>
                <pc2:cmMk id="{A1ECFE26-9711-4666-A522-E811264655E3}"/>
              </pc2:cmMkLst>
            </pc226:cmChg>
            <pc226:cmChg xmlns:pc226="http://schemas.microsoft.com/office/powerpoint/2022/06/main/command" chg="add">
              <pc226:chgData name="Jett, Lisa - Division of Assessment and Accountability Support" userId="S::lisa.jett@education.ky.gov::6d718aac-4a55-46f9-aab8-85fa88911f2a" providerId="AD" clId="Web-{668CC6BF-D688-75F8-3837-B58FF4BD8649}" dt="2024-07-11T13:31:11.559" v="8"/>
              <pc2:cmMkLst xmlns:pc2="http://schemas.microsoft.com/office/powerpoint/2019/9/main/command">
                <pc:docMk/>
                <pc:sldMk cId="1426808313" sldId="367"/>
                <pc2:cmMk id="{B238AFEE-30CF-464C-B39F-091DE91037D1}"/>
              </pc2:cmMkLst>
            </pc226:cmChg>
          </p:ext>
        </pc:extLst>
      </pc:sldChg>
      <pc:sldChg chg="modSp">
        <pc:chgData name="Jett, Lisa - Division of Assessment and Accountability Support" userId="S::lisa.jett@education.ky.gov::6d718aac-4a55-46f9-aab8-85fa88911f2a" providerId="AD" clId="Web-{668CC6BF-D688-75F8-3837-B58FF4BD8649}" dt="2024-07-11T13:21:58.368" v="1" actId="1076"/>
        <pc:sldMkLst>
          <pc:docMk/>
          <pc:sldMk cId="1635938490" sldId="368"/>
        </pc:sldMkLst>
        <pc:spChg chg="mod">
          <ac:chgData name="Jett, Lisa - Division of Assessment and Accountability Support" userId="S::lisa.jett@education.ky.gov::6d718aac-4a55-46f9-aab8-85fa88911f2a" providerId="AD" clId="Web-{668CC6BF-D688-75F8-3837-B58FF4BD8649}" dt="2024-07-11T13:21:58.368" v="1" actId="1076"/>
          <ac:spMkLst>
            <pc:docMk/>
            <pc:sldMk cId="1635938490" sldId="368"/>
            <ac:spMk id="14338" creationId="{00000000-0000-0000-0000-000000000000}"/>
          </ac:spMkLst>
        </pc:spChg>
      </pc:sldChg>
      <pc:sldChg chg="addCm">
        <pc:chgData name="Jett, Lisa - Division of Assessment and Accountability Support" userId="S::lisa.jett@education.ky.gov::6d718aac-4a55-46f9-aab8-85fa88911f2a" providerId="AD" clId="Web-{668CC6BF-D688-75F8-3837-B58FF4BD8649}" dt="2024-07-11T13:29:22.693" v="7"/>
        <pc:sldMkLst>
          <pc:docMk/>
          <pc:sldMk cId="567171686" sldId="623"/>
        </pc:sldMkLst>
        <pc:extLst>
          <p:ext xmlns:p="http://schemas.openxmlformats.org/presentationml/2006/main" uri="{D6D511B9-2390-475A-947B-AFAB55BFBCF1}">
            <pc226:cmChg xmlns:pc226="http://schemas.microsoft.com/office/powerpoint/2022/06/main/command" chg="add">
              <pc226:chgData name="Jett, Lisa - Division of Assessment and Accountability Support" userId="S::lisa.jett@education.ky.gov::6d718aac-4a55-46f9-aab8-85fa88911f2a" providerId="AD" clId="Web-{668CC6BF-D688-75F8-3837-B58FF4BD8649}" dt="2024-07-11T13:29:22.693" v="7"/>
              <pc2:cmMkLst xmlns:pc2="http://schemas.microsoft.com/office/powerpoint/2019/9/main/command">
                <pc:docMk/>
                <pc:sldMk cId="567171686" sldId="623"/>
                <pc2:cmMk id="{EB20E730-0DF0-4A19-A303-1DABBB15502E}"/>
              </pc2:cmMkLst>
            </pc226:cmChg>
          </p:ext>
        </pc:extLst>
      </pc:sldChg>
      <pc:sldChg chg="modSp">
        <pc:chgData name="Jett, Lisa - Division of Assessment and Accountability Support" userId="S::lisa.jett@education.ky.gov::6d718aac-4a55-46f9-aab8-85fa88911f2a" providerId="AD" clId="Web-{668CC6BF-D688-75F8-3837-B58FF4BD8649}" dt="2024-07-11T13:28:32.939" v="5" actId="20577"/>
        <pc:sldMkLst>
          <pc:docMk/>
          <pc:sldMk cId="3503676619" sldId="624"/>
        </pc:sldMkLst>
        <pc:spChg chg="mod">
          <ac:chgData name="Jett, Lisa - Division of Assessment and Accountability Support" userId="S::lisa.jett@education.ky.gov::6d718aac-4a55-46f9-aab8-85fa88911f2a" providerId="AD" clId="Web-{668CC6BF-D688-75F8-3837-B58FF4BD8649}" dt="2024-07-11T13:27:47.655" v="4" actId="1076"/>
          <ac:spMkLst>
            <pc:docMk/>
            <pc:sldMk cId="3503676619" sldId="624"/>
            <ac:spMk id="2" creationId="{DF6DE26E-AEB5-85A1-B2A9-F453F442326F}"/>
          </ac:spMkLst>
        </pc:spChg>
        <pc:spChg chg="mod">
          <ac:chgData name="Jett, Lisa - Division of Assessment and Accountability Support" userId="S::lisa.jett@education.ky.gov::6d718aac-4a55-46f9-aab8-85fa88911f2a" providerId="AD" clId="Web-{668CC6BF-D688-75F8-3837-B58FF4BD8649}" dt="2024-07-11T13:28:32.939" v="5" actId="20577"/>
          <ac:spMkLst>
            <pc:docMk/>
            <pc:sldMk cId="3503676619" sldId="624"/>
            <ac:spMk id="3" creationId="{6F13CCD1-13B3-6D99-39AF-811AACBCCD09}"/>
          </ac:spMkLst>
        </pc:spChg>
      </pc:sldChg>
      <pc:sldChg chg="modSp">
        <pc:chgData name="Jett, Lisa - Division of Assessment and Accountability Support" userId="S::lisa.jett@education.ky.gov::6d718aac-4a55-46f9-aab8-85fa88911f2a" providerId="AD" clId="Web-{668CC6BF-D688-75F8-3837-B58FF4BD8649}" dt="2024-07-11T13:22:17.385" v="2" actId="1076"/>
        <pc:sldMkLst>
          <pc:docMk/>
          <pc:sldMk cId="3236462768" sldId="634"/>
        </pc:sldMkLst>
        <pc:spChg chg="mod">
          <ac:chgData name="Jett, Lisa - Division of Assessment and Accountability Support" userId="S::lisa.jett@education.ky.gov::6d718aac-4a55-46f9-aab8-85fa88911f2a" providerId="AD" clId="Web-{668CC6BF-D688-75F8-3837-B58FF4BD8649}" dt="2024-07-11T13:22:17.385" v="2" actId="1076"/>
          <ac:spMkLst>
            <pc:docMk/>
            <pc:sldMk cId="3236462768" sldId="634"/>
            <ac:spMk id="2" creationId="{D766DE42-8FAB-3EEC-B157-C1EB668BAD18}"/>
          </ac:spMkLst>
        </pc:spChg>
      </pc:sldChg>
      <pc:sldChg chg="modSp">
        <pc:chgData name="Jett, Lisa - Division of Assessment and Accountability Support" userId="S::lisa.jett@education.ky.gov::6d718aac-4a55-46f9-aab8-85fa88911f2a" providerId="AD" clId="Web-{668CC6BF-D688-75F8-3837-B58FF4BD8649}" dt="2024-07-11T13:27:07.528" v="3" actId="1076"/>
        <pc:sldMkLst>
          <pc:docMk/>
          <pc:sldMk cId="2581792687" sldId="648"/>
        </pc:sldMkLst>
        <pc:spChg chg="mod">
          <ac:chgData name="Jett, Lisa - Division of Assessment and Accountability Support" userId="S::lisa.jett@education.ky.gov::6d718aac-4a55-46f9-aab8-85fa88911f2a" providerId="AD" clId="Web-{668CC6BF-D688-75F8-3837-B58FF4BD8649}" dt="2024-07-11T13:27:07.528" v="3" actId="1076"/>
          <ac:spMkLst>
            <pc:docMk/>
            <pc:sldMk cId="2581792687" sldId="648"/>
            <ac:spMk id="2" creationId="{CA50E016-57F8-061D-CD36-36A6CAB42DE2}"/>
          </ac:spMkLst>
        </pc:spChg>
      </pc:sldChg>
      <pc:sldChg chg="modSp">
        <pc:chgData name="Jett, Lisa - Division of Assessment and Accountability Support" userId="S::lisa.jett@education.ky.gov::6d718aac-4a55-46f9-aab8-85fa88911f2a" providerId="AD" clId="Web-{668CC6BF-D688-75F8-3837-B58FF4BD8649}" dt="2024-07-11T13:21:39.523" v="0" actId="1076"/>
        <pc:sldMkLst>
          <pc:docMk/>
          <pc:sldMk cId="1513006379" sldId="649"/>
        </pc:sldMkLst>
        <pc:spChg chg="mod">
          <ac:chgData name="Jett, Lisa - Division of Assessment and Accountability Support" userId="S::lisa.jett@education.ky.gov::6d718aac-4a55-46f9-aab8-85fa88911f2a" providerId="AD" clId="Web-{668CC6BF-D688-75F8-3837-B58FF4BD8649}" dt="2024-07-11T13:21:39.523" v="0" actId="1076"/>
          <ac:spMkLst>
            <pc:docMk/>
            <pc:sldMk cId="1513006379" sldId="649"/>
            <ac:spMk id="2" creationId="{FB94CEEE-91DB-08C2-F785-D2AC75A1AA76}"/>
          </ac:spMkLst>
        </pc:spChg>
      </pc:sldChg>
    </pc:docChg>
  </pc:docChgLst>
  <pc:docChgLst>
    <pc:chgData name="Avery, Devon - Division of Assessment and Accountability Support" userId="S::devon.avery@education.ky.gov::ea78a75c-c17e-4901-bc17-b64bcd9c9f6d" providerId="AD" clId="Web-{5B004A31-3BC8-D215-F70B-A2A5FC22E45F}"/>
    <pc:docChg chg="mod">
      <pc:chgData name="Avery, Devon - Division of Assessment and Accountability Support" userId="S::devon.avery@education.ky.gov::ea78a75c-c17e-4901-bc17-b64bcd9c9f6d" providerId="AD" clId="Web-{5B004A31-3BC8-D215-F70B-A2A5FC22E45F}" dt="2024-07-11T19:57:59.141" v="2"/>
      <pc:docMkLst>
        <pc:docMk/>
      </pc:docMkLst>
      <pc:sldChg chg="modCm">
        <pc:chgData name="Avery, Devon - Division of Assessment and Accountability Support" userId="S::devon.avery@education.ky.gov::ea78a75c-c17e-4901-bc17-b64bcd9c9f6d" providerId="AD" clId="Web-{5B004A31-3BC8-D215-F70B-A2A5FC22E45F}" dt="2024-07-11T19:57:59.141" v="2"/>
        <pc:sldMkLst>
          <pc:docMk/>
          <pc:sldMk cId="1153131532" sldId="301"/>
        </pc:sldMkLst>
        <pc:extLst>
          <p:ext xmlns:p="http://schemas.openxmlformats.org/presentationml/2006/main" uri="{D6D511B9-2390-475A-947B-AFAB55BFBCF1}">
            <pc226:cmChg xmlns:pc226="http://schemas.microsoft.com/office/powerpoint/2022/06/main/command" chg="">
              <pc226:chgData name="Avery, Devon - Division of Assessment and Accountability Support" userId="S::devon.avery@education.ky.gov::ea78a75c-c17e-4901-bc17-b64bcd9c9f6d" providerId="AD" clId="Web-{5B004A31-3BC8-D215-F70B-A2A5FC22E45F}" dt="2024-07-11T19:57:59.141" v="2"/>
              <pc2:cmMkLst xmlns:pc2="http://schemas.microsoft.com/office/powerpoint/2019/9/main/command">
                <pc:docMk/>
                <pc:sldMk cId="1153131532" sldId="301"/>
                <pc2:cmMk id="{E324C069-6424-46D4-993F-1BA036947D86}"/>
              </pc2:cmMkLst>
              <pc226:cmRplyChg chg="add">
                <pc226:chgData name="Avery, Devon - Division of Assessment and Accountability Support" userId="S::devon.avery@education.ky.gov::ea78a75c-c17e-4901-bc17-b64bcd9c9f6d" providerId="AD" clId="Web-{5B004A31-3BC8-D215-F70B-A2A5FC22E45F}" dt="2024-07-11T19:57:59.141" v="2"/>
                <pc2:cmRplyMkLst xmlns:pc2="http://schemas.microsoft.com/office/powerpoint/2019/9/main/command">
                  <pc:docMk/>
                  <pc:sldMk cId="1153131532" sldId="301"/>
                  <pc2:cmMk id="{E324C069-6424-46D4-993F-1BA036947D86}"/>
                  <pc2:cmRplyMk id="{69A49D76-9757-419C-9696-5F1623D5F6DE}"/>
                </pc2:cmRplyMkLst>
              </pc226:cmRplyChg>
            </pc226:cmChg>
          </p:ext>
        </pc:extLst>
      </pc:sldChg>
      <pc:sldChg chg="modCm">
        <pc:chgData name="Avery, Devon - Division of Assessment and Accountability Support" userId="S::devon.avery@education.ky.gov::ea78a75c-c17e-4901-bc17-b64bcd9c9f6d" providerId="AD" clId="Web-{5B004A31-3BC8-D215-F70B-A2A5FC22E45F}" dt="2024-07-11T19:55:56.699" v="1"/>
        <pc:sldMkLst>
          <pc:docMk/>
          <pc:sldMk cId="2667694104" sldId="391"/>
        </pc:sldMkLst>
        <pc:extLst>
          <p:ext xmlns:p="http://schemas.openxmlformats.org/presentationml/2006/main" uri="{D6D511B9-2390-475A-947B-AFAB55BFBCF1}">
            <pc226:cmChg xmlns:pc226="http://schemas.microsoft.com/office/powerpoint/2022/06/main/command" chg="">
              <pc226:chgData name="Avery, Devon - Division of Assessment and Accountability Support" userId="S::devon.avery@education.ky.gov::ea78a75c-c17e-4901-bc17-b64bcd9c9f6d" providerId="AD" clId="Web-{5B004A31-3BC8-D215-F70B-A2A5FC22E45F}" dt="2024-07-11T19:55:56.699" v="1"/>
              <pc2:cmMkLst xmlns:pc2="http://schemas.microsoft.com/office/powerpoint/2019/9/main/command">
                <pc:docMk/>
                <pc:sldMk cId="2667694104" sldId="391"/>
                <pc2:cmMk id="{E084F553-6838-4A82-A969-E6AF23DCB216}"/>
              </pc2:cmMkLst>
              <pc226:cmRplyChg chg="add">
                <pc226:chgData name="Avery, Devon - Division of Assessment and Accountability Support" userId="S::devon.avery@education.ky.gov::ea78a75c-c17e-4901-bc17-b64bcd9c9f6d" providerId="AD" clId="Web-{5B004A31-3BC8-D215-F70B-A2A5FC22E45F}" dt="2024-07-11T19:55:56.699" v="1"/>
                <pc2:cmRplyMkLst xmlns:pc2="http://schemas.microsoft.com/office/powerpoint/2019/9/main/command">
                  <pc:docMk/>
                  <pc:sldMk cId="2667694104" sldId="391"/>
                  <pc2:cmMk id="{E084F553-6838-4A82-A969-E6AF23DCB216}"/>
                  <pc2:cmRplyMk id="{A4542075-E09B-44F0-A2B0-262F1DEA64AF}"/>
                </pc2:cmRplyMkLst>
              </pc226:cmRplyChg>
            </pc226:cmChg>
          </p:ext>
        </pc:extLst>
      </pc:sldChg>
    </pc:docChg>
  </pc:docChgLst>
  <pc:docChgLst>
    <pc:chgData name="O'Hair, Kevin - Office of Assessment and Accountability" userId="S::kevin.ohair@education.ky.gov::854929ff-e20a-4d14-a6ee-38bca46af5a2" providerId="AD" clId="Web-{D1BDF936-C441-0930-F950-9185D063060B}"/>
    <pc:docChg chg="">
      <pc:chgData name="O'Hair, Kevin - Office of Assessment and Accountability" userId="S::kevin.ohair@education.ky.gov::854929ff-e20a-4d14-a6ee-38bca46af5a2" providerId="AD" clId="Web-{D1BDF936-C441-0930-F950-9185D063060B}" dt="2024-07-11T13:29:39.950" v="0"/>
      <pc:docMkLst>
        <pc:docMk/>
      </pc:docMkLst>
      <pc:sldChg chg="modCm">
        <pc:chgData name="O'Hair, Kevin - Office of Assessment and Accountability" userId="S::kevin.ohair@education.ky.gov::854929ff-e20a-4d14-a6ee-38bca46af5a2" providerId="AD" clId="Web-{D1BDF936-C441-0930-F950-9185D063060B}" dt="2024-07-11T13:29:39.950" v="0"/>
        <pc:sldMkLst>
          <pc:docMk/>
          <pc:sldMk cId="1635938490" sldId="368"/>
        </pc:sldMkLst>
        <pc:extLst>
          <p:ext xmlns:p="http://schemas.openxmlformats.org/presentationml/2006/main" uri="{D6D511B9-2390-475A-947B-AFAB55BFBCF1}">
            <pc226:cmChg xmlns:pc226="http://schemas.microsoft.com/office/powerpoint/2022/06/main/command" chg="mod">
              <pc226:chgData name="O'Hair, Kevin - Office of Assessment and Accountability" userId="S::kevin.ohair@education.ky.gov::854929ff-e20a-4d14-a6ee-38bca46af5a2" providerId="AD" clId="Web-{D1BDF936-C441-0930-F950-9185D063060B}" dt="2024-07-11T13:29:39.950" v="0"/>
              <pc2:cmMkLst xmlns:pc2="http://schemas.microsoft.com/office/powerpoint/2019/9/main/command">
                <pc:docMk/>
                <pc:sldMk cId="1635938490" sldId="368"/>
                <pc2:cmMk id="{81E40881-DF02-4B9D-8F3B-8AAF11B4FD6C}"/>
              </pc2:cmMkLst>
            </pc226:cmChg>
          </p:ext>
        </pc:extLst>
      </pc:sldChg>
    </pc:docChg>
  </pc:docChgLst>
  <pc:docChgLst>
    <pc:chgData name="Savage, Shara - Division of Assessment and Accountability Support" userId="71eadb16-699f-453e-81d8-c9ac7aaf2dd6" providerId="ADAL" clId="{592B06E6-6A0B-4598-BF44-80675E0ADAF5}"/>
    <pc:docChg chg="modSld">
      <pc:chgData name="Savage, Shara - Division of Assessment and Accountability Support" userId="71eadb16-699f-453e-81d8-c9ac7aaf2dd6" providerId="ADAL" clId="{592B06E6-6A0B-4598-BF44-80675E0ADAF5}" dt="2024-07-17T21:55:47.545" v="0" actId="6549"/>
      <pc:docMkLst>
        <pc:docMk/>
      </pc:docMkLst>
      <pc:sldChg chg="modSp mod">
        <pc:chgData name="Savage, Shara - Division of Assessment and Accountability Support" userId="71eadb16-699f-453e-81d8-c9ac7aaf2dd6" providerId="ADAL" clId="{592B06E6-6A0B-4598-BF44-80675E0ADAF5}" dt="2024-07-17T21:55:47.545" v="0" actId="6549"/>
        <pc:sldMkLst>
          <pc:docMk/>
          <pc:sldMk cId="3980678854" sldId="302"/>
        </pc:sldMkLst>
        <pc:spChg chg="mod">
          <ac:chgData name="Savage, Shara - Division of Assessment and Accountability Support" userId="71eadb16-699f-453e-81d8-c9ac7aaf2dd6" providerId="ADAL" clId="{592B06E6-6A0B-4598-BF44-80675E0ADAF5}" dt="2024-07-17T21:55:47.545" v="0" actId="6549"/>
          <ac:spMkLst>
            <pc:docMk/>
            <pc:sldMk cId="3980678854" sldId="302"/>
            <ac:spMk id="3" creationId="{FB0706E7-5C9C-2C1D-9FBA-7AB990F3D24C}"/>
          </ac:spMkLst>
        </pc:spChg>
      </pc:sldChg>
    </pc:docChg>
  </pc:docChgLst>
  <pc:docChgLst>
    <pc:chgData name="Mullins, Krista - Division of Assessment and Accountability Support" userId="S::krista.mullins@education.ky.gov::599e8b2c-da26-429c-a2a4-0d587b3d3416" providerId="AD" clId="Web-{FFD110DF-5492-BC17-7F08-E281A37B3039}"/>
    <pc:docChg chg="mod">
      <pc:chgData name="Mullins, Krista - Division of Assessment and Accountability Support" userId="S::krista.mullins@education.ky.gov::599e8b2c-da26-429c-a2a4-0d587b3d3416" providerId="AD" clId="Web-{FFD110DF-5492-BC17-7F08-E281A37B3039}" dt="2024-07-11T19:56:31.009" v="2"/>
      <pc:docMkLst>
        <pc:docMk/>
      </pc:docMkLst>
      <pc:sldChg chg="addCm">
        <pc:chgData name="Mullins, Krista - Division of Assessment and Accountability Support" userId="S::krista.mullins@education.ky.gov::599e8b2c-da26-429c-a2a4-0d587b3d3416" providerId="AD" clId="Web-{FFD110DF-5492-BC17-7F08-E281A37B3039}" dt="2024-07-11T19:56:31.009" v="2"/>
        <pc:sldMkLst>
          <pc:docMk/>
          <pc:sldMk cId="1153131532" sldId="301"/>
        </pc:sldMkLst>
        <pc:extLst>
          <p:ext xmlns:p="http://schemas.openxmlformats.org/presentationml/2006/main" uri="{D6D511B9-2390-475A-947B-AFAB55BFBCF1}">
            <pc226:cmChg xmlns:pc226="http://schemas.microsoft.com/office/powerpoint/2022/06/main/command" chg="add">
              <pc226:chgData name="Mullins, Krista - Division of Assessment and Accountability Support" userId="S::krista.mullins@education.ky.gov::599e8b2c-da26-429c-a2a4-0d587b3d3416" providerId="AD" clId="Web-{FFD110DF-5492-BC17-7F08-E281A37B3039}" dt="2024-07-11T19:56:31.009" v="2"/>
              <pc2:cmMkLst xmlns:pc2="http://schemas.microsoft.com/office/powerpoint/2019/9/main/command">
                <pc:docMk/>
                <pc:sldMk cId="1153131532" sldId="301"/>
                <pc2:cmMk id="{E324C069-6424-46D4-993F-1BA036947D86}"/>
              </pc2:cmMkLst>
            </pc226:cmChg>
          </p:ext>
        </pc:extLst>
      </pc:sldChg>
      <pc:sldChg chg="addCm">
        <pc:chgData name="Mullins, Krista - Division of Assessment and Accountability Support" userId="S::krista.mullins@education.ky.gov::599e8b2c-da26-429c-a2a4-0d587b3d3416" providerId="AD" clId="Web-{FFD110DF-5492-BC17-7F08-E281A37B3039}" dt="2024-07-11T19:26:15.104" v="1"/>
        <pc:sldMkLst>
          <pc:docMk/>
          <pc:sldMk cId="1269964203" sldId="364"/>
        </pc:sldMkLst>
        <pc:extLst>
          <p:ext xmlns:p="http://schemas.openxmlformats.org/presentationml/2006/main" uri="{D6D511B9-2390-475A-947B-AFAB55BFBCF1}">
            <pc226:cmChg xmlns:pc226="http://schemas.microsoft.com/office/powerpoint/2022/06/main/command" chg="add">
              <pc226:chgData name="Mullins, Krista - Division of Assessment and Accountability Support" userId="S::krista.mullins@education.ky.gov::599e8b2c-da26-429c-a2a4-0d587b3d3416" providerId="AD" clId="Web-{FFD110DF-5492-BC17-7F08-E281A37B3039}" dt="2024-07-11T19:26:15.104" v="1"/>
              <pc2:cmMkLst xmlns:pc2="http://schemas.microsoft.com/office/powerpoint/2019/9/main/command">
                <pc:docMk/>
                <pc:sldMk cId="1269964203" sldId="364"/>
                <pc2:cmMk id="{2BFFD2E3-A9F2-4A90-A29F-30B6713CC717}"/>
              </pc2:cmMkLst>
            </pc226:cmChg>
          </p:ext>
        </pc:extLst>
      </pc:sldChg>
    </pc:docChg>
  </pc:docChgLst>
  <pc:docChgLst>
    <pc:chgData name="Stafford, Jennifer - KDE Division Director" userId="S::jennifer.stafford@education.ky.gov::0151abd4-297e-443f-a77b-a8c249c015ab" providerId="AD" clId="Web-{B1032C27-66A6-0AC1-4DF4-CA14EFF9B042}"/>
    <pc:docChg chg="">
      <pc:chgData name="Stafford, Jennifer - KDE Division Director" userId="S::jennifer.stafford@education.ky.gov::0151abd4-297e-443f-a77b-a8c249c015ab" providerId="AD" clId="Web-{B1032C27-66A6-0AC1-4DF4-CA14EFF9B042}" dt="2024-07-11T14:16:11.764" v="0"/>
      <pc:docMkLst>
        <pc:docMk/>
      </pc:docMkLst>
      <pc:sldChg chg="addCm">
        <pc:chgData name="Stafford, Jennifer - KDE Division Director" userId="S::jennifer.stafford@education.ky.gov::0151abd4-297e-443f-a77b-a8c249c015ab" providerId="AD" clId="Web-{B1032C27-66A6-0AC1-4DF4-CA14EFF9B042}" dt="2024-07-11T14:16:11.764" v="0"/>
        <pc:sldMkLst>
          <pc:docMk/>
          <pc:sldMk cId="301902911" sldId="256"/>
        </pc:sldMkLst>
        <pc:extLst>
          <p:ext xmlns:p="http://schemas.openxmlformats.org/presentationml/2006/main" uri="{D6D511B9-2390-475A-947B-AFAB55BFBCF1}">
            <pc226:cmChg xmlns:pc226="http://schemas.microsoft.com/office/powerpoint/2022/06/main/command" chg="add">
              <pc226:chgData name="Stafford, Jennifer - KDE Division Director" userId="S::jennifer.stafford@education.ky.gov::0151abd4-297e-443f-a77b-a8c249c015ab" providerId="AD" clId="Web-{B1032C27-66A6-0AC1-4DF4-CA14EFF9B042}" dt="2024-07-11T14:16:11.764" v="0"/>
              <pc2:cmMkLst xmlns:pc2="http://schemas.microsoft.com/office/powerpoint/2019/9/main/command">
                <pc:docMk/>
                <pc:sldMk cId="301902911" sldId="256"/>
                <pc2:cmMk id="{FB7A6CD2-4E8A-44AB-AA7F-857B2DF8D32F}"/>
              </pc2:cmMkLst>
            </pc226:cmChg>
          </p:ext>
        </pc:extLst>
      </pc:sldChg>
    </pc:docChg>
  </pc:docChgLst>
  <pc:docChgLst>
    <pc:chgData clId="Web-{B4E4F73E-F876-4BC2-A4BC-ABE4ADEA65DD}"/>
    <pc:docChg chg="">
      <pc:chgData name="" userId="" providerId="" clId="Web-{B4E4F73E-F876-4BC2-A4BC-ABE4ADEA65DD}" dt="2024-07-12T13:29:00.897" v="0"/>
      <pc:docMkLst>
        <pc:docMk/>
      </pc:docMkLst>
      <pc:sldChg chg="modCm">
        <pc:chgData name="" userId="" providerId="" clId="Web-{B4E4F73E-F876-4BC2-A4BC-ABE4ADEA65DD}" dt="2024-07-12T13:29:00.897" v="0"/>
        <pc:sldMkLst>
          <pc:docMk/>
          <pc:sldMk cId="2581792687" sldId="648"/>
        </pc:sldMkLst>
        <pc:extLst>
          <p:ext xmlns:p="http://schemas.openxmlformats.org/presentationml/2006/main" uri="{D6D511B9-2390-475A-947B-AFAB55BFBCF1}">
            <pc226:cmChg xmlns:pc226="http://schemas.microsoft.com/office/powerpoint/2022/06/main/command" chg="">
              <pc226:chgData name="" userId="" providerId="" clId="Web-{B4E4F73E-F876-4BC2-A4BC-ABE4ADEA65DD}" dt="2024-07-12T13:29:00.897" v="0"/>
              <pc2:cmMkLst xmlns:pc2="http://schemas.microsoft.com/office/powerpoint/2019/9/main/command">
                <pc:docMk/>
                <pc:sldMk cId="2581792687" sldId="648"/>
                <pc2:cmMk id="{101FF733-AD77-4AE0-8C24-7C319CE3BA07}"/>
              </pc2:cmMkLst>
              <pc226:cmRplyChg chg="add">
                <pc226:chgData name="" userId="" providerId="" clId="Web-{B4E4F73E-F876-4BC2-A4BC-ABE4ADEA65DD}" dt="2024-07-12T13:29:00.897" v="0"/>
                <pc2:cmRplyMkLst xmlns:pc2="http://schemas.microsoft.com/office/powerpoint/2019/9/main/command">
                  <pc:docMk/>
                  <pc:sldMk cId="2581792687" sldId="648"/>
                  <pc2:cmMk id="{101FF733-AD77-4AE0-8C24-7C319CE3BA07}"/>
                  <pc2:cmRplyMk id="{F9A3FD54-CF74-43ED-A112-7D7F9B63D51F}"/>
                </pc2:cmRplyMkLst>
              </pc226:cmRplyChg>
            </pc226:cmChg>
          </p:ext>
        </pc:extLst>
      </pc:sldChg>
    </pc:docChg>
  </pc:docChgLst>
  <pc:docChgLst>
    <pc:chgData name="Williams, Chris - Division of Assessment and Accountability Support" userId="S::chris.williams@education.ky.gov::2f156fa2-a309-475c-82f3-62ae8d0ba8a4" providerId="AD" clId="Web-{CA5BC3EB-6B3F-6B99-7C99-6B53C1D75137}"/>
    <pc:docChg chg="">
      <pc:chgData name="Williams, Chris - Division of Assessment and Accountability Support" userId="S::chris.williams@education.ky.gov::2f156fa2-a309-475c-82f3-62ae8d0ba8a4" providerId="AD" clId="Web-{CA5BC3EB-6B3F-6B99-7C99-6B53C1D75137}" dt="2024-07-11T14:44:22.682" v="0"/>
      <pc:docMkLst>
        <pc:docMk/>
      </pc:docMkLst>
      <pc:sldChg chg="modCm">
        <pc:chgData name="Williams, Chris - Division of Assessment and Accountability Support" userId="S::chris.williams@education.ky.gov::2f156fa2-a309-475c-82f3-62ae8d0ba8a4" providerId="AD" clId="Web-{CA5BC3EB-6B3F-6B99-7C99-6B53C1D75137}" dt="2024-07-11T14:44:22.682" v="0"/>
        <pc:sldMkLst>
          <pc:docMk/>
          <pc:sldMk cId="301902911" sldId="256"/>
        </pc:sldMkLst>
        <pc:extLst>
          <p:ext xmlns:p="http://schemas.openxmlformats.org/presentationml/2006/main" uri="{D6D511B9-2390-475A-947B-AFAB55BFBCF1}">
            <pc226:cmChg xmlns:pc226="http://schemas.microsoft.com/office/powerpoint/2022/06/main/command" chg="">
              <pc226:chgData name="Williams, Chris - Division of Assessment and Accountability Support" userId="S::chris.williams@education.ky.gov::2f156fa2-a309-475c-82f3-62ae8d0ba8a4" providerId="AD" clId="Web-{CA5BC3EB-6B3F-6B99-7C99-6B53C1D75137}" dt="2024-07-11T14:44:22.682" v="0"/>
              <pc2:cmMkLst xmlns:pc2="http://schemas.microsoft.com/office/powerpoint/2019/9/main/command">
                <pc:docMk/>
                <pc:sldMk cId="301902911" sldId="256"/>
                <pc2:cmMk id="{FB7A6CD2-4E8A-44AB-AA7F-857B2DF8D32F}"/>
              </pc2:cmMkLst>
              <pc226:cmRplyChg chg="add">
                <pc226:chgData name="Williams, Chris - Division of Assessment and Accountability Support" userId="S::chris.williams@education.ky.gov::2f156fa2-a309-475c-82f3-62ae8d0ba8a4" providerId="AD" clId="Web-{CA5BC3EB-6B3F-6B99-7C99-6B53C1D75137}" dt="2024-07-11T14:44:22.682" v="0"/>
                <pc2:cmRplyMkLst xmlns:pc2="http://schemas.microsoft.com/office/powerpoint/2019/9/main/command">
                  <pc:docMk/>
                  <pc:sldMk cId="301902911" sldId="256"/>
                  <pc2:cmMk id="{FB7A6CD2-4E8A-44AB-AA7F-857B2DF8D32F}"/>
                  <pc2:cmRplyMk id="{D904664C-E4E6-4841-ACBE-68248988F483}"/>
                </pc2:cmRplyMkLst>
              </pc226:cmRplyChg>
            </pc226:cmChg>
          </p:ext>
        </pc:extLst>
      </pc:sldChg>
    </pc:docChg>
  </pc:docChgLst>
  <pc:docChgLst>
    <pc:chgData clId="Web-{7A2E4B09-6D0B-4DDB-A408-A0D7FD729B43}"/>
    <pc:docChg chg="">
      <pc:chgData name="" userId="" providerId="" clId="Web-{7A2E4B09-6D0B-4DDB-A408-A0D7FD729B43}" dt="2024-07-11T16:56:37.200" v="0"/>
      <pc:docMkLst>
        <pc:docMk/>
      </pc:docMkLst>
      <pc:sldChg chg="modCm">
        <pc:chgData name="" userId="" providerId="" clId="Web-{7A2E4B09-6D0B-4DDB-A408-A0D7FD729B43}" dt="2024-07-11T16:56:37.200" v="0"/>
        <pc:sldMkLst>
          <pc:docMk/>
          <pc:sldMk cId="301902911" sldId="256"/>
        </pc:sldMkLst>
        <pc:extLst>
          <p:ext xmlns:p="http://schemas.openxmlformats.org/presentationml/2006/main" uri="{D6D511B9-2390-475A-947B-AFAB55BFBCF1}">
            <pc226:cmChg xmlns:pc226="http://schemas.microsoft.com/office/powerpoint/2022/06/main/command" chg="">
              <pc226:chgData name="" userId="" providerId="" clId="Web-{7A2E4B09-6D0B-4DDB-A408-A0D7FD729B43}" dt="2024-07-11T16:56:37.200" v="0"/>
              <pc2:cmMkLst xmlns:pc2="http://schemas.microsoft.com/office/powerpoint/2019/9/main/command">
                <pc:docMk/>
                <pc:sldMk cId="301902911" sldId="256"/>
                <pc2:cmMk id="{FB7A6CD2-4E8A-44AB-AA7F-857B2DF8D32F}"/>
              </pc2:cmMkLst>
              <pc226:cmRplyChg chg="add">
                <pc226:chgData name="" userId="" providerId="" clId="Web-{7A2E4B09-6D0B-4DDB-A408-A0D7FD729B43}" dt="2024-07-11T16:56:37.200" v="0"/>
                <pc2:cmRplyMkLst xmlns:pc2="http://schemas.microsoft.com/office/powerpoint/2019/9/main/command">
                  <pc:docMk/>
                  <pc:sldMk cId="301902911" sldId="256"/>
                  <pc2:cmMk id="{FB7A6CD2-4E8A-44AB-AA7F-857B2DF8D32F}"/>
                  <pc2:cmRplyMk id="{031EF9C8-8AEA-430D-A15F-B01E23B67E61}"/>
                </pc2:cmRplyMkLst>
              </pc226:cmRplyChg>
            </pc226:cmChg>
          </p:ext>
        </pc:extLst>
      </pc:sldChg>
    </pc:docChg>
  </pc:docChgLst>
  <pc:docChgLst>
    <pc:chgData name="Riley, Ben - Division of Assessment and Accountability Support" userId="4cd6cdff-1273-49fa-8860-d0f5fa3fb9f7" providerId="ADAL" clId="{5F6FB5E7-21C6-4656-B866-F026DEF01B80}"/>
    <pc:docChg chg="delSld">
      <pc:chgData name="Riley, Ben - Division of Assessment and Accountability Support" userId="4cd6cdff-1273-49fa-8860-d0f5fa3fb9f7" providerId="ADAL" clId="{5F6FB5E7-21C6-4656-B866-F026DEF01B80}" dt="2024-07-15T19:40:47.512" v="0" actId="47"/>
      <pc:docMkLst>
        <pc:docMk/>
      </pc:docMkLst>
      <pc:sldChg chg="del">
        <pc:chgData name="Riley, Ben - Division of Assessment and Accountability Support" userId="4cd6cdff-1273-49fa-8860-d0f5fa3fb9f7" providerId="ADAL" clId="{5F6FB5E7-21C6-4656-B866-F026DEF01B80}" dt="2024-07-15T19:40:47.512" v="0" actId="47"/>
        <pc:sldMkLst>
          <pc:docMk/>
          <pc:sldMk cId="3225382126" sldId="259"/>
        </pc:sldMkLst>
      </pc:sldChg>
      <pc:sldChg chg="del">
        <pc:chgData name="Riley, Ben - Division of Assessment and Accountability Support" userId="4cd6cdff-1273-49fa-8860-d0f5fa3fb9f7" providerId="ADAL" clId="{5F6FB5E7-21C6-4656-B866-F026DEF01B80}" dt="2024-07-15T19:40:47.512" v="0" actId="47"/>
        <pc:sldMkLst>
          <pc:docMk/>
          <pc:sldMk cId="1153131532" sldId="301"/>
        </pc:sldMkLst>
      </pc:sldChg>
    </pc:docChg>
  </pc:docChgLst>
  <pc:docChgLst>
    <pc:chgData name="Williams, Chris - Division of Assessment and Accountability Support" userId="S::chris.williams@education.ky.gov::2f156fa2-a309-475c-82f3-62ae8d0ba8a4" providerId="AD" clId="Web-{1F52B1A3-D313-4D34-A29C-2AC6132504C5}"/>
    <pc:docChg chg="modSld">
      <pc:chgData name="Williams, Chris - Division of Assessment and Accountability Support" userId="S::chris.williams@education.ky.gov::2f156fa2-a309-475c-82f3-62ae8d0ba8a4" providerId="AD" clId="Web-{1F52B1A3-D313-4D34-A29C-2AC6132504C5}" dt="2024-07-11T20:54:07.265" v="228"/>
      <pc:docMkLst>
        <pc:docMk/>
      </pc:docMkLst>
      <pc:sldChg chg="modSp delCm modCm">
        <pc:chgData name="Williams, Chris - Division of Assessment and Accountability Support" userId="S::chris.williams@education.ky.gov::2f156fa2-a309-475c-82f3-62ae8d0ba8a4" providerId="AD" clId="Web-{1F52B1A3-D313-4D34-A29C-2AC6132504C5}" dt="2024-07-11T20:26:39.649" v="61"/>
        <pc:sldMkLst>
          <pc:docMk/>
          <pc:sldMk cId="301902911" sldId="256"/>
        </pc:sldMkLst>
        <pc:spChg chg="mod">
          <ac:chgData name="Williams, Chris - Division of Assessment and Accountability Support" userId="S::chris.williams@education.ky.gov::2f156fa2-a309-475c-82f3-62ae8d0ba8a4" providerId="AD" clId="Web-{1F52B1A3-D313-4D34-A29C-2AC6132504C5}" dt="2024-07-11T20:22:06.063" v="49" actId="20577"/>
          <ac:spMkLst>
            <pc:docMk/>
            <pc:sldMk cId="301902911" sldId="256"/>
            <ac:spMk id="4" creationId="{C69DB1B6-904E-4159-AFA3-8BECA16F509C}"/>
          </ac:spMkLst>
        </pc:spChg>
        <pc:extLst>
          <p:ext xmlns:p="http://schemas.openxmlformats.org/presentationml/2006/main" uri="{D6D511B9-2390-475A-947B-AFAB55BFBCF1}">
            <pc226:cmChg xmlns:pc226="http://schemas.microsoft.com/office/powerpoint/2022/06/main/command" chg="del">
              <pc226:chgData name="Williams, Chris - Division of Assessment and Accountability Support" userId="S::chris.williams@education.ky.gov::2f156fa2-a309-475c-82f3-62ae8d0ba8a4" providerId="AD" clId="Web-{1F52B1A3-D313-4D34-A29C-2AC6132504C5}" dt="2024-07-11T20:26:39.649" v="61"/>
              <pc2:cmMkLst xmlns:pc2="http://schemas.microsoft.com/office/powerpoint/2019/9/main/command">
                <pc:docMk/>
                <pc:sldMk cId="301902911" sldId="256"/>
                <pc2:cmMk id="{FB7A6CD2-4E8A-44AB-AA7F-857B2DF8D32F}"/>
              </pc2:cmMkLst>
              <pc226:cmRplyChg chg="add">
                <pc226:chgData name="Williams, Chris - Division of Assessment and Accountability Support" userId="S::chris.williams@education.ky.gov::2f156fa2-a309-475c-82f3-62ae8d0ba8a4" providerId="AD" clId="Web-{1F52B1A3-D313-4D34-A29C-2AC6132504C5}" dt="2024-07-11T20:26:32.868" v="60"/>
                <pc2:cmRplyMkLst xmlns:pc2="http://schemas.microsoft.com/office/powerpoint/2019/9/main/command">
                  <pc:docMk/>
                  <pc:sldMk cId="301902911" sldId="256"/>
                  <pc2:cmMk id="{FB7A6CD2-4E8A-44AB-AA7F-857B2DF8D32F}"/>
                  <pc2:cmRplyMk id="{0E682AB0-AEFE-4CB7-9171-67D499B44D9E}"/>
                </pc2:cmRplyMkLst>
              </pc226:cmRplyChg>
            </pc226:cmChg>
          </p:ext>
        </pc:extLst>
      </pc:sldChg>
      <pc:sldChg chg="modSp delCm modCm">
        <pc:chgData name="Williams, Chris - Division of Assessment and Accountability Support" userId="S::chris.williams@education.ky.gov::2f156fa2-a309-475c-82f3-62ae8d0ba8a4" providerId="AD" clId="Web-{1F52B1A3-D313-4D34-A29C-2AC6132504C5}" dt="2024-07-11T20:54:07.265" v="228"/>
        <pc:sldMkLst>
          <pc:docMk/>
          <pc:sldMk cId="3225382126" sldId="259"/>
        </pc:sldMkLst>
        <pc:spChg chg="mod">
          <ac:chgData name="Williams, Chris - Division of Assessment and Accountability Support" userId="S::chris.williams@education.ky.gov::2f156fa2-a309-475c-82f3-62ae8d0ba8a4" providerId="AD" clId="Web-{1F52B1A3-D313-4D34-A29C-2AC6132504C5}" dt="2024-07-11T20:53:39.404" v="226" actId="20577"/>
          <ac:spMkLst>
            <pc:docMk/>
            <pc:sldMk cId="3225382126" sldId="259"/>
            <ac:spMk id="3" creationId="{C41873DB-D365-487E-ACCD-B2FEB15D5164}"/>
          </ac:spMkLst>
        </pc:spChg>
        <pc:extLst>
          <p:ext xmlns:p="http://schemas.openxmlformats.org/presentationml/2006/main" uri="{D6D511B9-2390-475A-947B-AFAB55BFBCF1}">
            <pc226:cmChg xmlns:pc226="http://schemas.microsoft.com/office/powerpoint/2022/06/main/command" chg="del">
              <pc226:chgData name="Williams, Chris - Division of Assessment and Accountability Support" userId="S::chris.williams@education.ky.gov::2f156fa2-a309-475c-82f3-62ae8d0ba8a4" providerId="AD" clId="Web-{1F52B1A3-D313-4D34-A29C-2AC6132504C5}" dt="2024-07-11T20:54:07.265" v="228"/>
              <pc2:cmMkLst xmlns:pc2="http://schemas.microsoft.com/office/powerpoint/2019/9/main/command">
                <pc:docMk/>
                <pc:sldMk cId="3225382126" sldId="259"/>
                <pc2:cmMk id="{0FA060F1-9E3B-48DB-A20D-BC4496A71F31}"/>
              </pc2:cmMkLst>
              <pc226:cmRplyChg chg="add">
                <pc226:chgData name="Williams, Chris - Division of Assessment and Accountability Support" userId="S::chris.williams@education.ky.gov::2f156fa2-a309-475c-82f3-62ae8d0ba8a4" providerId="AD" clId="Web-{1F52B1A3-D313-4D34-A29C-2AC6132504C5}" dt="2024-07-11T20:54:02.249" v="227"/>
                <pc2:cmRplyMkLst xmlns:pc2="http://schemas.microsoft.com/office/powerpoint/2019/9/main/command">
                  <pc:docMk/>
                  <pc:sldMk cId="3225382126" sldId="259"/>
                  <pc2:cmMk id="{0FA060F1-9E3B-48DB-A20D-BC4496A71F31}"/>
                  <pc2:cmRplyMk id="{3C2D5824-8B92-4E9D-BCCA-0D4353DE3733}"/>
                </pc2:cmRplyMkLst>
              </pc226:cmRplyChg>
            </pc226:cmChg>
          </p:ext>
        </pc:extLst>
      </pc:sldChg>
      <pc:sldChg chg="modSp delCm modCm">
        <pc:chgData name="Williams, Chris - Division of Assessment and Accountability Support" userId="S::chris.williams@education.ky.gov::2f156fa2-a309-475c-82f3-62ae8d0ba8a4" providerId="AD" clId="Web-{1F52B1A3-D313-4D34-A29C-2AC6132504C5}" dt="2024-07-11T20:53:11.982" v="221"/>
        <pc:sldMkLst>
          <pc:docMk/>
          <pc:sldMk cId="1153131532" sldId="301"/>
        </pc:sldMkLst>
        <pc:spChg chg="mod">
          <ac:chgData name="Williams, Chris - Division of Assessment and Accountability Support" userId="S::chris.williams@education.ky.gov::2f156fa2-a309-475c-82f3-62ae8d0ba8a4" providerId="AD" clId="Web-{1F52B1A3-D313-4D34-A29C-2AC6132504C5}" dt="2024-07-11T20:53:11.857" v="220" actId="20577"/>
          <ac:spMkLst>
            <pc:docMk/>
            <pc:sldMk cId="1153131532" sldId="301"/>
            <ac:spMk id="3" creationId="{C7BD9FBF-741F-DF25-35AC-341F755EEEEA}"/>
          </ac:spMkLst>
        </pc:spChg>
        <pc:extLst>
          <p:ext xmlns:p="http://schemas.openxmlformats.org/presentationml/2006/main" uri="{D6D511B9-2390-475A-947B-AFAB55BFBCF1}">
            <pc226:cmChg xmlns:pc226="http://schemas.microsoft.com/office/powerpoint/2022/06/main/command" chg="del mod">
              <pc226:chgData name="Williams, Chris - Division of Assessment and Accountability Support" userId="S::chris.williams@education.ky.gov::2f156fa2-a309-475c-82f3-62ae8d0ba8a4" providerId="AD" clId="Web-{1F52B1A3-D313-4D34-A29C-2AC6132504C5}" dt="2024-07-11T20:53:11.982" v="221"/>
              <pc2:cmMkLst xmlns:pc2="http://schemas.microsoft.com/office/powerpoint/2019/9/main/command">
                <pc:docMk/>
                <pc:sldMk cId="1153131532" sldId="301"/>
                <pc2:cmMk id="{E324C069-6424-46D4-993F-1BA036947D86}"/>
              </pc2:cmMkLst>
              <pc226:cmRplyChg chg="add">
                <pc226:chgData name="Williams, Chris - Division of Assessment and Accountability Support" userId="S::chris.williams@education.ky.gov::2f156fa2-a309-475c-82f3-62ae8d0ba8a4" providerId="AD" clId="Web-{1F52B1A3-D313-4D34-A29C-2AC6132504C5}" dt="2024-07-11T20:52:59.340" v="219"/>
                <pc2:cmRplyMkLst xmlns:pc2="http://schemas.microsoft.com/office/powerpoint/2019/9/main/command">
                  <pc:docMk/>
                  <pc:sldMk cId="1153131532" sldId="301"/>
                  <pc2:cmMk id="{E324C069-6424-46D4-993F-1BA036947D86}"/>
                  <pc2:cmRplyMk id="{D4D079F7-8355-424C-A7ED-01CFE45CF982}"/>
                </pc2:cmRplyMkLst>
              </pc226:cmRplyChg>
            </pc226:cmChg>
          </p:ext>
        </pc:extLst>
      </pc:sldChg>
      <pc:sldChg chg="modSp delCm modCm">
        <pc:chgData name="Williams, Chris - Division of Assessment and Accountability Support" userId="S::chris.williams@education.ky.gov::2f156fa2-a309-475c-82f3-62ae8d0ba8a4" providerId="AD" clId="Web-{1F52B1A3-D313-4D34-A29C-2AC6132504C5}" dt="2024-07-11T20:26:04.101" v="59"/>
        <pc:sldMkLst>
          <pc:docMk/>
          <pc:sldMk cId="1269964203" sldId="364"/>
        </pc:sldMkLst>
        <pc:spChg chg="mod">
          <ac:chgData name="Williams, Chris - Division of Assessment and Accountability Support" userId="S::chris.williams@education.ky.gov::2f156fa2-a309-475c-82f3-62ae8d0ba8a4" providerId="AD" clId="Web-{1F52B1A3-D313-4D34-A29C-2AC6132504C5}" dt="2024-07-11T20:26:04.039" v="58" actId="20577"/>
          <ac:spMkLst>
            <pc:docMk/>
            <pc:sldMk cId="1269964203" sldId="364"/>
            <ac:spMk id="8" creationId="{00000000-0000-0000-0000-000000000000}"/>
          </ac:spMkLst>
        </pc:spChg>
        <pc:extLst>
          <p:ext xmlns:p="http://schemas.openxmlformats.org/presentationml/2006/main" uri="{D6D511B9-2390-475A-947B-AFAB55BFBCF1}">
            <pc226:cmChg xmlns:pc226="http://schemas.microsoft.com/office/powerpoint/2022/06/main/command" chg="del mod">
              <pc226:chgData name="Williams, Chris - Division of Assessment and Accountability Support" userId="S::chris.williams@education.ky.gov::2f156fa2-a309-475c-82f3-62ae8d0ba8a4" providerId="AD" clId="Web-{1F52B1A3-D313-4D34-A29C-2AC6132504C5}" dt="2024-07-11T20:26:04.101" v="59"/>
              <pc2:cmMkLst xmlns:pc2="http://schemas.microsoft.com/office/powerpoint/2019/9/main/command">
                <pc:docMk/>
                <pc:sldMk cId="1269964203" sldId="364"/>
                <pc2:cmMk id="{2BFFD2E3-A9F2-4A90-A29F-30B6713CC717}"/>
              </pc2:cmMkLst>
              <pc226:cmRplyChg chg="add">
                <pc226:chgData name="Williams, Chris - Division of Assessment and Accountability Support" userId="S::chris.williams@education.ky.gov::2f156fa2-a309-475c-82f3-62ae8d0ba8a4" providerId="AD" clId="Web-{1F52B1A3-D313-4D34-A29C-2AC6132504C5}" dt="2024-07-11T20:25:54.882" v="57"/>
                <pc2:cmRplyMkLst xmlns:pc2="http://schemas.microsoft.com/office/powerpoint/2019/9/main/command">
                  <pc:docMk/>
                  <pc:sldMk cId="1269964203" sldId="364"/>
                  <pc2:cmMk id="{2BFFD2E3-A9F2-4A90-A29F-30B6713CC717}"/>
                  <pc2:cmRplyMk id="{28FDB84C-6E22-46DA-A743-65564F34FF63}"/>
                </pc2:cmRplyMkLst>
              </pc226:cmRplyChg>
            </pc226:cmChg>
          </p:ext>
        </pc:extLst>
      </pc:sldChg>
      <pc:sldChg chg="modSp delCm modCm">
        <pc:chgData name="Williams, Chris - Division of Assessment and Accountability Support" userId="S::chris.williams@education.ky.gov::2f156fa2-a309-475c-82f3-62ae8d0ba8a4" providerId="AD" clId="Web-{1F52B1A3-D313-4D34-A29C-2AC6132504C5}" dt="2024-07-11T20:42:00.163" v="163"/>
        <pc:sldMkLst>
          <pc:docMk/>
          <pc:sldMk cId="1426808313" sldId="367"/>
        </pc:sldMkLst>
        <pc:spChg chg="mod">
          <ac:chgData name="Williams, Chris - Division of Assessment and Accountability Support" userId="S::chris.williams@education.ky.gov::2f156fa2-a309-475c-82f3-62ae8d0ba8a4" providerId="AD" clId="Web-{1F52B1A3-D313-4D34-A29C-2AC6132504C5}" dt="2024-07-11T20:41:57.366" v="161" actId="20577"/>
          <ac:spMkLst>
            <pc:docMk/>
            <pc:sldMk cId="1426808313" sldId="367"/>
            <ac:spMk id="3" creationId="{00000000-0000-0000-0000-000000000000}"/>
          </ac:spMkLst>
        </pc:spChg>
        <pc:extLst>
          <p:ext xmlns:p="http://schemas.openxmlformats.org/presentationml/2006/main" uri="{D6D511B9-2390-475A-947B-AFAB55BFBCF1}">
            <pc226:cmChg xmlns:pc226="http://schemas.microsoft.com/office/powerpoint/2022/06/main/command" chg="del mod">
              <pc226:chgData name="Williams, Chris - Division of Assessment and Accountability Support" userId="S::chris.williams@education.ky.gov::2f156fa2-a309-475c-82f3-62ae8d0ba8a4" providerId="AD" clId="Web-{1F52B1A3-D313-4D34-A29C-2AC6132504C5}" dt="2024-07-11T20:42:00.163" v="163"/>
              <pc2:cmMkLst xmlns:pc2="http://schemas.microsoft.com/office/powerpoint/2019/9/main/command">
                <pc:docMk/>
                <pc:sldMk cId="1426808313" sldId="367"/>
                <pc2:cmMk id="{A1ECFE26-9711-4666-A522-E811264655E3}"/>
              </pc2:cmMkLst>
              <pc226:cmRplyChg chg="add">
                <pc226:chgData name="Williams, Chris - Division of Assessment and Accountability Support" userId="S::chris.williams@education.ky.gov::2f156fa2-a309-475c-82f3-62ae8d0ba8a4" providerId="AD" clId="Web-{1F52B1A3-D313-4D34-A29C-2AC6132504C5}" dt="2024-07-11T20:41:51.085" v="160"/>
                <pc2:cmRplyMkLst xmlns:pc2="http://schemas.microsoft.com/office/powerpoint/2019/9/main/command">
                  <pc:docMk/>
                  <pc:sldMk cId="1426808313" sldId="367"/>
                  <pc2:cmMk id="{A1ECFE26-9711-4666-A522-E811264655E3}"/>
                  <pc2:cmRplyMk id="{596656B1-4665-492D-B6D6-0F168DD61EC6}"/>
                </pc2:cmRplyMkLst>
              </pc226:cmRplyChg>
            </pc226:cmChg>
            <pc226:cmChg xmlns:pc226="http://schemas.microsoft.com/office/powerpoint/2022/06/main/command" chg="del mod">
              <pc226:chgData name="Williams, Chris - Division of Assessment and Accountability Support" userId="S::chris.williams@education.ky.gov::2f156fa2-a309-475c-82f3-62ae8d0ba8a4" providerId="AD" clId="Web-{1F52B1A3-D313-4D34-A29C-2AC6132504C5}" dt="2024-07-11T20:41:57.444" v="162"/>
              <pc2:cmMkLst xmlns:pc2="http://schemas.microsoft.com/office/powerpoint/2019/9/main/command">
                <pc:docMk/>
                <pc:sldMk cId="1426808313" sldId="367"/>
                <pc2:cmMk id="{B238AFEE-30CF-464C-B39F-091DE91037D1}"/>
              </pc2:cmMkLst>
              <pc226:cmRplyChg chg="add">
                <pc226:chgData name="Williams, Chris - Division of Assessment and Accountability Support" userId="S::chris.williams@education.ky.gov::2f156fa2-a309-475c-82f3-62ae8d0ba8a4" providerId="AD" clId="Web-{1F52B1A3-D313-4D34-A29C-2AC6132504C5}" dt="2024-07-11T20:41:46.038" v="159"/>
                <pc2:cmRplyMkLst xmlns:pc2="http://schemas.microsoft.com/office/powerpoint/2019/9/main/command">
                  <pc:docMk/>
                  <pc:sldMk cId="1426808313" sldId="367"/>
                  <pc2:cmMk id="{B238AFEE-30CF-464C-B39F-091DE91037D1}"/>
                  <pc2:cmRplyMk id="{8D2362E0-7695-4FAD-8C57-7438E6A0AE57}"/>
                </pc2:cmRplyMkLst>
              </pc226:cmRplyChg>
            </pc226:cmChg>
          </p:ext>
        </pc:extLst>
      </pc:sldChg>
      <pc:sldChg chg="modSp delCm modCm">
        <pc:chgData name="Williams, Chris - Division of Assessment and Accountability Support" userId="S::chris.williams@education.ky.gov::2f156fa2-a309-475c-82f3-62ae8d0ba8a4" providerId="AD" clId="Web-{1F52B1A3-D313-4D34-A29C-2AC6132504C5}" dt="2024-07-11T20:38:59.657" v="129"/>
        <pc:sldMkLst>
          <pc:docMk/>
          <pc:sldMk cId="1635938490" sldId="368"/>
        </pc:sldMkLst>
        <pc:spChg chg="mod">
          <ac:chgData name="Williams, Chris - Division of Assessment and Accountability Support" userId="S::chris.williams@education.ky.gov::2f156fa2-a309-475c-82f3-62ae8d0ba8a4" providerId="AD" clId="Web-{1F52B1A3-D313-4D34-A29C-2AC6132504C5}" dt="2024-07-11T20:38:59.579" v="128" actId="20577"/>
          <ac:spMkLst>
            <pc:docMk/>
            <pc:sldMk cId="1635938490" sldId="368"/>
            <ac:spMk id="146435" creationId="{00000000-0000-0000-0000-000000000000}"/>
          </ac:spMkLst>
        </pc:spChg>
        <pc:extLst>
          <p:ext xmlns:p="http://schemas.openxmlformats.org/presentationml/2006/main" uri="{D6D511B9-2390-475A-947B-AFAB55BFBCF1}">
            <pc226:cmChg xmlns:pc226="http://schemas.microsoft.com/office/powerpoint/2022/06/main/command" chg="del mod">
              <pc226:chgData name="Williams, Chris - Division of Assessment and Accountability Support" userId="S::chris.williams@education.ky.gov::2f156fa2-a309-475c-82f3-62ae8d0ba8a4" providerId="AD" clId="Web-{1F52B1A3-D313-4D34-A29C-2AC6132504C5}" dt="2024-07-11T20:38:59.657" v="129"/>
              <pc2:cmMkLst xmlns:pc2="http://schemas.microsoft.com/office/powerpoint/2019/9/main/command">
                <pc:docMk/>
                <pc:sldMk cId="1635938490" sldId="368"/>
                <pc2:cmMk id="{81E40881-DF02-4B9D-8F3B-8AAF11B4FD6C}"/>
              </pc2:cmMkLst>
              <pc226:cmRplyChg chg="add">
                <pc226:chgData name="Williams, Chris - Division of Assessment and Accountability Support" userId="S::chris.williams@education.ky.gov::2f156fa2-a309-475c-82f3-62ae8d0ba8a4" providerId="AD" clId="Web-{1F52B1A3-D313-4D34-A29C-2AC6132504C5}" dt="2024-07-11T20:38:54.860" v="127"/>
                <pc2:cmRplyMkLst xmlns:pc2="http://schemas.microsoft.com/office/powerpoint/2019/9/main/command">
                  <pc:docMk/>
                  <pc:sldMk cId="1635938490" sldId="368"/>
                  <pc2:cmMk id="{81E40881-DF02-4B9D-8F3B-8AAF11B4FD6C}"/>
                  <pc2:cmRplyMk id="{9516DD71-D3BB-489E-9BD6-B354088B05BD}"/>
                </pc2:cmRplyMkLst>
              </pc226:cmRplyChg>
            </pc226:cmChg>
          </p:ext>
        </pc:extLst>
      </pc:sldChg>
      <pc:sldChg chg="modSp delCm modCm">
        <pc:chgData name="Williams, Chris - Division of Assessment and Accountability Support" userId="S::chris.williams@education.ky.gov::2f156fa2-a309-475c-82f3-62ae8d0ba8a4" providerId="AD" clId="Web-{1F52B1A3-D313-4D34-A29C-2AC6132504C5}" dt="2024-07-11T20:37:52.718" v="119"/>
        <pc:sldMkLst>
          <pc:docMk/>
          <pc:sldMk cId="2667694104" sldId="391"/>
        </pc:sldMkLst>
        <pc:spChg chg="mod">
          <ac:chgData name="Williams, Chris - Division of Assessment and Accountability Support" userId="S::chris.williams@education.ky.gov::2f156fa2-a309-475c-82f3-62ae8d0ba8a4" providerId="AD" clId="Web-{1F52B1A3-D313-4D34-A29C-2AC6132504C5}" dt="2024-07-11T20:28:14.465" v="64" actId="20577"/>
          <ac:spMkLst>
            <pc:docMk/>
            <pc:sldMk cId="2667694104" sldId="391"/>
            <ac:spMk id="6" creationId="{73C2F1A8-003B-42B6-9730-F1595F07134B}"/>
          </ac:spMkLst>
        </pc:spChg>
        <pc:spChg chg="mod">
          <ac:chgData name="Williams, Chris - Division of Assessment and Accountability Support" userId="S::chris.williams@education.ky.gov::2f156fa2-a309-475c-82f3-62ae8d0ba8a4" providerId="AD" clId="Web-{1F52B1A3-D313-4D34-A29C-2AC6132504C5}" dt="2024-07-11T20:37:52.624" v="118" actId="20577"/>
          <ac:spMkLst>
            <pc:docMk/>
            <pc:sldMk cId="2667694104" sldId="391"/>
            <ac:spMk id="7" creationId="{790504E5-4307-43FF-BEEC-E212C7AE7655}"/>
          </ac:spMkLst>
        </pc:spChg>
        <pc:extLst>
          <p:ext xmlns:p="http://schemas.openxmlformats.org/presentationml/2006/main" uri="{D6D511B9-2390-475A-947B-AFAB55BFBCF1}">
            <pc226:cmChg xmlns:pc226="http://schemas.microsoft.com/office/powerpoint/2022/06/main/command" chg="del mod">
              <pc226:chgData name="Williams, Chris - Division of Assessment and Accountability Support" userId="S::chris.williams@education.ky.gov::2f156fa2-a309-475c-82f3-62ae8d0ba8a4" providerId="AD" clId="Web-{1F52B1A3-D313-4D34-A29C-2AC6132504C5}" dt="2024-07-11T20:37:52.718" v="119"/>
              <pc2:cmMkLst xmlns:pc2="http://schemas.microsoft.com/office/powerpoint/2019/9/main/command">
                <pc:docMk/>
                <pc:sldMk cId="2667694104" sldId="391"/>
                <pc2:cmMk id="{E084F553-6838-4A82-A969-E6AF23DCB216}"/>
              </pc2:cmMkLst>
              <pc226:cmRplyChg chg="add">
                <pc226:chgData name="Williams, Chris - Division of Assessment and Accountability Support" userId="S::chris.williams@education.ky.gov::2f156fa2-a309-475c-82f3-62ae8d0ba8a4" providerId="AD" clId="Web-{1F52B1A3-D313-4D34-A29C-2AC6132504C5}" dt="2024-07-11T20:37:44.280" v="117"/>
                <pc2:cmRplyMkLst xmlns:pc2="http://schemas.microsoft.com/office/powerpoint/2019/9/main/command">
                  <pc:docMk/>
                  <pc:sldMk cId="2667694104" sldId="391"/>
                  <pc2:cmMk id="{E084F553-6838-4A82-A969-E6AF23DCB216}"/>
                  <pc2:cmRplyMk id="{E0BE7522-7154-4363-8114-036937CD3949}"/>
                </pc2:cmRplyMkLst>
              </pc226:cmRplyChg>
            </pc226:cmChg>
            <pc226:cmChg xmlns:pc226="http://schemas.microsoft.com/office/powerpoint/2022/06/main/command" chg="del">
              <pc226:chgData name="Williams, Chris - Division of Assessment and Accountability Support" userId="S::chris.williams@education.ky.gov::2f156fa2-a309-475c-82f3-62ae8d0ba8a4" providerId="AD" clId="Web-{1F52B1A3-D313-4D34-A29C-2AC6132504C5}" dt="2024-07-11T20:28:33.309" v="66"/>
              <pc2:cmMkLst xmlns:pc2="http://schemas.microsoft.com/office/powerpoint/2019/9/main/command">
                <pc:docMk/>
                <pc:sldMk cId="2667694104" sldId="391"/>
                <pc2:cmMk id="{F4C5C9CA-31D6-4DD9-8641-1F69245EF71A}"/>
              </pc2:cmMkLst>
              <pc226:cmRplyChg chg="add">
                <pc226:chgData name="Williams, Chris - Division of Assessment and Accountability Support" userId="S::chris.williams@education.ky.gov::2f156fa2-a309-475c-82f3-62ae8d0ba8a4" providerId="AD" clId="Web-{1F52B1A3-D313-4D34-A29C-2AC6132504C5}" dt="2024-07-11T20:28:28.075" v="65"/>
                <pc2:cmRplyMkLst xmlns:pc2="http://schemas.microsoft.com/office/powerpoint/2019/9/main/command">
                  <pc:docMk/>
                  <pc:sldMk cId="2667694104" sldId="391"/>
                  <pc2:cmMk id="{F4C5C9CA-31D6-4DD9-8641-1F69245EF71A}"/>
                  <pc2:cmRplyMk id="{AE91151E-F2DA-469D-A1C7-C0629D9858DE}"/>
                </pc2:cmRplyMkLst>
              </pc226:cmRplyChg>
            </pc226:cmChg>
          </p:ext>
        </pc:extLst>
      </pc:sldChg>
      <pc:sldChg chg="modSp delCm modCm">
        <pc:chgData name="Williams, Chris - Division of Assessment and Accountability Support" userId="S::chris.williams@education.ky.gov::2f156fa2-a309-475c-82f3-62ae8d0ba8a4" providerId="AD" clId="Web-{1F52B1A3-D313-4D34-A29C-2AC6132504C5}" dt="2024-07-11T20:49:01.083" v="205"/>
        <pc:sldMkLst>
          <pc:docMk/>
          <pc:sldMk cId="567171686" sldId="623"/>
        </pc:sldMkLst>
        <pc:picChg chg="mod">
          <ac:chgData name="Williams, Chris - Division of Assessment and Accountability Support" userId="S::chris.williams@education.ky.gov::2f156fa2-a309-475c-82f3-62ae8d0ba8a4" providerId="AD" clId="Web-{1F52B1A3-D313-4D34-A29C-2AC6132504C5}" dt="2024-07-11T20:48:29.144" v="203"/>
          <ac:picMkLst>
            <pc:docMk/>
            <pc:sldMk cId="567171686" sldId="623"/>
            <ac:picMk id="5" creationId="{D0FE3E10-EAAC-F0D4-450A-688892F4BC41}"/>
          </ac:picMkLst>
        </pc:picChg>
        <pc:extLst>
          <p:ext xmlns:p="http://schemas.openxmlformats.org/presentationml/2006/main" uri="{D6D511B9-2390-475A-947B-AFAB55BFBCF1}">
            <pc226:cmChg xmlns:pc226="http://schemas.microsoft.com/office/powerpoint/2022/06/main/command" chg="del">
              <pc226:chgData name="Williams, Chris - Division of Assessment and Accountability Support" userId="S::chris.williams@education.ky.gov::2f156fa2-a309-475c-82f3-62ae8d0ba8a4" providerId="AD" clId="Web-{1F52B1A3-D313-4D34-A29C-2AC6132504C5}" dt="2024-07-11T20:49:01.083" v="205"/>
              <pc2:cmMkLst xmlns:pc2="http://schemas.microsoft.com/office/powerpoint/2019/9/main/command">
                <pc:docMk/>
                <pc:sldMk cId="567171686" sldId="623"/>
                <pc2:cmMk id="{99E495EA-535E-4A67-8DEE-0658EE9D0260}"/>
              </pc2:cmMkLst>
              <pc226:cmRplyChg chg="add">
                <pc226:chgData name="Williams, Chris - Division of Assessment and Accountability Support" userId="S::chris.williams@education.ky.gov::2f156fa2-a309-475c-82f3-62ae8d0ba8a4" providerId="AD" clId="Web-{1F52B1A3-D313-4D34-A29C-2AC6132504C5}" dt="2024-07-11T20:48:46.614" v="204"/>
                <pc2:cmRplyMkLst xmlns:pc2="http://schemas.microsoft.com/office/powerpoint/2019/9/main/command">
                  <pc:docMk/>
                  <pc:sldMk cId="567171686" sldId="623"/>
                  <pc2:cmMk id="{99E495EA-535E-4A67-8DEE-0658EE9D0260}"/>
                  <pc2:cmRplyMk id="{016CC6DC-F4EC-4F7C-843F-F5F0A52A917C}"/>
                </pc2:cmRplyMkLst>
              </pc226:cmRplyChg>
            </pc226:cmChg>
          </p:ext>
        </pc:extLst>
      </pc:sldChg>
      <pc:sldChg chg="modSp delCm modCm">
        <pc:chgData name="Williams, Chris - Division of Assessment and Accountability Support" userId="S::chris.williams@education.ky.gov::2f156fa2-a309-475c-82f3-62ae8d0ba8a4" providerId="AD" clId="Web-{1F52B1A3-D313-4D34-A29C-2AC6132504C5}" dt="2024-07-11T20:47:46.393" v="202"/>
        <pc:sldMkLst>
          <pc:docMk/>
          <pc:sldMk cId="3503676619" sldId="624"/>
        </pc:sldMkLst>
        <pc:spChg chg="mod">
          <ac:chgData name="Williams, Chris - Division of Assessment and Accountability Support" userId="S::chris.williams@education.ky.gov::2f156fa2-a309-475c-82f3-62ae8d0ba8a4" providerId="AD" clId="Web-{1F52B1A3-D313-4D34-A29C-2AC6132504C5}" dt="2024-07-11T20:45:11.497" v="196" actId="14100"/>
          <ac:spMkLst>
            <pc:docMk/>
            <pc:sldMk cId="3503676619" sldId="624"/>
            <ac:spMk id="2" creationId="{DF6DE26E-AEB5-85A1-B2A9-F453F442326F}"/>
          </ac:spMkLst>
        </pc:spChg>
        <pc:spChg chg="mod">
          <ac:chgData name="Williams, Chris - Division of Assessment and Accountability Support" userId="S::chris.williams@education.ky.gov::2f156fa2-a309-475c-82f3-62ae8d0ba8a4" providerId="AD" clId="Web-{1F52B1A3-D313-4D34-A29C-2AC6132504C5}" dt="2024-07-11T20:47:46.315" v="201" actId="20577"/>
          <ac:spMkLst>
            <pc:docMk/>
            <pc:sldMk cId="3503676619" sldId="624"/>
            <ac:spMk id="3" creationId="{6F13CCD1-13B3-6D99-39AF-811AACBCCD09}"/>
          </ac:spMkLst>
        </pc:spChg>
        <pc:extLst>
          <p:ext xmlns:p="http://schemas.openxmlformats.org/presentationml/2006/main" uri="{D6D511B9-2390-475A-947B-AFAB55BFBCF1}">
            <pc226:cmChg xmlns:pc226="http://schemas.microsoft.com/office/powerpoint/2022/06/main/command" chg="del">
              <pc226:chgData name="Williams, Chris - Division of Assessment and Accountability Support" userId="S::chris.williams@education.ky.gov::2f156fa2-a309-475c-82f3-62ae8d0ba8a4" providerId="AD" clId="Web-{1F52B1A3-D313-4D34-A29C-2AC6132504C5}" dt="2024-07-11T20:47:46.393" v="202"/>
              <pc2:cmMkLst xmlns:pc2="http://schemas.microsoft.com/office/powerpoint/2019/9/main/command">
                <pc:docMk/>
                <pc:sldMk cId="3503676619" sldId="624"/>
                <pc2:cmMk id="{C5DEE799-F0A6-4638-8F08-DA35A16D783A}"/>
              </pc2:cmMkLst>
              <pc226:cmRplyChg chg="add">
                <pc226:chgData name="Williams, Chris - Division of Assessment and Accountability Support" userId="S::chris.williams@education.ky.gov::2f156fa2-a309-475c-82f3-62ae8d0ba8a4" providerId="AD" clId="Web-{1F52B1A3-D313-4D34-A29C-2AC6132504C5}" dt="2024-07-11T20:47:37.424" v="200"/>
                <pc2:cmRplyMkLst xmlns:pc2="http://schemas.microsoft.com/office/powerpoint/2019/9/main/command">
                  <pc:docMk/>
                  <pc:sldMk cId="3503676619" sldId="624"/>
                  <pc2:cmMk id="{C5DEE799-F0A6-4638-8F08-DA35A16D783A}"/>
                  <pc2:cmRplyMk id="{C9382C67-329A-48D6-9CCF-9D52960CD94A}"/>
                </pc2:cmRplyMkLst>
              </pc226:cmRplyChg>
            </pc226:cmChg>
            <pc226:cmChg xmlns:pc226="http://schemas.microsoft.com/office/powerpoint/2022/06/main/command" chg="del">
              <pc226:chgData name="Williams, Chris - Division of Assessment and Accountability Support" userId="S::chris.williams@education.ky.gov::2f156fa2-a309-475c-82f3-62ae8d0ba8a4" providerId="AD" clId="Web-{1F52B1A3-D313-4D34-A29C-2AC6132504C5}" dt="2024-07-11T20:43:44.370" v="191"/>
              <pc2:cmMkLst xmlns:pc2="http://schemas.microsoft.com/office/powerpoint/2019/9/main/command">
                <pc:docMk/>
                <pc:sldMk cId="3503676619" sldId="624"/>
                <pc2:cmMk id="{7DF89BF1-2B29-46EF-8975-24F30A73AF97}"/>
              </pc2:cmMkLst>
              <pc226:cmRplyChg chg="add">
                <pc226:chgData name="Williams, Chris - Division of Assessment and Accountability Support" userId="S::chris.williams@education.ky.gov::2f156fa2-a309-475c-82f3-62ae8d0ba8a4" providerId="AD" clId="Web-{1F52B1A3-D313-4D34-A29C-2AC6132504C5}" dt="2024-07-11T20:43:39.323" v="189"/>
                <pc2:cmRplyMkLst xmlns:pc2="http://schemas.microsoft.com/office/powerpoint/2019/9/main/command">
                  <pc:docMk/>
                  <pc:sldMk cId="3503676619" sldId="624"/>
                  <pc2:cmMk id="{7DF89BF1-2B29-46EF-8975-24F30A73AF97}"/>
                  <pc2:cmRplyMk id="{55D7CD9E-9306-43C4-8C57-7215958E4395}"/>
                </pc2:cmRplyMkLst>
              </pc226:cmRplyChg>
            </pc226:cmChg>
          </p:ext>
        </pc:extLst>
      </pc:sldChg>
      <pc:sldChg chg="modSp delCm modCm">
        <pc:chgData name="Williams, Chris - Division of Assessment and Accountability Support" userId="S::chris.williams@education.ky.gov::2f156fa2-a309-475c-82f3-62ae8d0ba8a4" providerId="AD" clId="Web-{1F52B1A3-D313-4D34-A29C-2AC6132504C5}" dt="2024-07-11T20:40:27.035" v="145"/>
        <pc:sldMkLst>
          <pc:docMk/>
          <pc:sldMk cId="3236462768" sldId="634"/>
        </pc:sldMkLst>
        <pc:spChg chg="mod">
          <ac:chgData name="Williams, Chris - Division of Assessment and Accountability Support" userId="S::chris.williams@education.ky.gov::2f156fa2-a309-475c-82f3-62ae8d0ba8a4" providerId="AD" clId="Web-{1F52B1A3-D313-4D34-A29C-2AC6132504C5}" dt="2024-07-11T20:40:26.942" v="144" actId="20577"/>
          <ac:spMkLst>
            <pc:docMk/>
            <pc:sldMk cId="3236462768" sldId="634"/>
            <ac:spMk id="3" creationId="{9A1DBCF1-5779-BD70-7E31-7460CEF7BDF0}"/>
          </ac:spMkLst>
        </pc:spChg>
        <pc:extLst>
          <p:ext xmlns:p="http://schemas.openxmlformats.org/presentationml/2006/main" uri="{D6D511B9-2390-475A-947B-AFAB55BFBCF1}">
            <pc226:cmChg xmlns:pc226="http://schemas.microsoft.com/office/powerpoint/2022/06/main/command" chg="del mod">
              <pc226:chgData name="Williams, Chris - Division of Assessment and Accountability Support" userId="S::chris.williams@education.ky.gov::2f156fa2-a309-475c-82f3-62ae8d0ba8a4" providerId="AD" clId="Web-{1F52B1A3-D313-4D34-A29C-2AC6132504C5}" dt="2024-07-11T20:40:27.035" v="145"/>
              <pc2:cmMkLst xmlns:pc2="http://schemas.microsoft.com/office/powerpoint/2019/9/main/command">
                <pc:docMk/>
                <pc:sldMk cId="3236462768" sldId="634"/>
                <pc2:cmMk id="{E38F1E03-A735-4A45-ACA5-7F873AF424EB}"/>
              </pc2:cmMkLst>
              <pc226:cmRplyChg chg="add">
                <pc226:chgData name="Williams, Chris - Division of Assessment and Accountability Support" userId="S::chris.williams@education.ky.gov::2f156fa2-a309-475c-82f3-62ae8d0ba8a4" providerId="AD" clId="Web-{1F52B1A3-D313-4D34-A29C-2AC6132504C5}" dt="2024-07-11T20:40:22.410" v="143"/>
                <pc2:cmRplyMkLst xmlns:pc2="http://schemas.microsoft.com/office/powerpoint/2019/9/main/command">
                  <pc:docMk/>
                  <pc:sldMk cId="3236462768" sldId="634"/>
                  <pc2:cmMk id="{E38F1E03-A735-4A45-ACA5-7F873AF424EB}"/>
                  <pc2:cmRplyMk id="{03C3AADF-4086-4B36-81D8-2DD8D8373B12}"/>
                </pc2:cmRplyMkLst>
              </pc226:cmRplyChg>
            </pc226:cmChg>
            <pc226:cmChg xmlns:pc226="http://schemas.microsoft.com/office/powerpoint/2022/06/main/command" chg="del mod">
              <pc226:chgData name="Williams, Chris - Division of Assessment and Accountability Support" userId="S::chris.williams@education.ky.gov::2f156fa2-a309-475c-82f3-62ae8d0ba8a4" providerId="AD" clId="Web-{1F52B1A3-D313-4D34-A29C-2AC6132504C5}" dt="2024-07-11T20:39:49.878" v="133"/>
              <pc2:cmMkLst xmlns:pc2="http://schemas.microsoft.com/office/powerpoint/2019/9/main/command">
                <pc:docMk/>
                <pc:sldMk cId="3236462768" sldId="634"/>
                <pc2:cmMk id="{488BBBF4-8E25-464C-820F-F44A5450D031}"/>
              </pc2:cmMkLst>
              <pc226:cmRplyChg chg="add">
                <pc226:chgData name="Williams, Chris - Division of Assessment and Accountability Support" userId="S::chris.williams@education.ky.gov::2f156fa2-a309-475c-82f3-62ae8d0ba8a4" providerId="AD" clId="Web-{1F52B1A3-D313-4D34-A29C-2AC6132504C5}" dt="2024-07-11T20:39:47.378" v="131"/>
                <pc2:cmRplyMkLst xmlns:pc2="http://schemas.microsoft.com/office/powerpoint/2019/9/main/command">
                  <pc:docMk/>
                  <pc:sldMk cId="3236462768" sldId="634"/>
                  <pc2:cmMk id="{488BBBF4-8E25-464C-820F-F44A5450D031}"/>
                  <pc2:cmRplyMk id="{3750A0CF-93E4-4A45-AC26-703FCFEC673F}"/>
                </pc2:cmRplyMkLst>
              </pc226:cmRplyChg>
            </pc226:cmChg>
          </p:ext>
        </pc:extLst>
      </pc:sldChg>
      <pc:sldChg chg="modSp delCm modCm">
        <pc:chgData name="Williams, Chris - Division of Assessment and Accountability Support" userId="S::chris.williams@education.ky.gov::2f156fa2-a309-475c-82f3-62ae8d0ba8a4" providerId="AD" clId="Web-{1F52B1A3-D313-4D34-A29C-2AC6132504C5}" dt="2024-07-11T20:25:16.412" v="55"/>
        <pc:sldMkLst>
          <pc:docMk/>
          <pc:sldMk cId="2447272016" sldId="636"/>
        </pc:sldMkLst>
        <pc:spChg chg="mod">
          <ac:chgData name="Williams, Chris - Division of Assessment and Accountability Support" userId="S::chris.williams@education.ky.gov::2f156fa2-a309-475c-82f3-62ae8d0ba8a4" providerId="AD" clId="Web-{1F52B1A3-D313-4D34-A29C-2AC6132504C5}" dt="2024-07-11T20:24:50.443" v="53" actId="1076"/>
          <ac:spMkLst>
            <pc:docMk/>
            <pc:sldMk cId="2447272016" sldId="636"/>
            <ac:spMk id="3" creationId="{FF6652A6-3E2B-E9B6-FEED-689806ACE629}"/>
          </ac:spMkLst>
        </pc:spChg>
        <pc:extLst>
          <p:ext xmlns:p="http://schemas.openxmlformats.org/presentationml/2006/main" uri="{D6D511B9-2390-475A-947B-AFAB55BFBCF1}">
            <pc226:cmChg xmlns:pc226="http://schemas.microsoft.com/office/powerpoint/2022/06/main/command" chg="del">
              <pc226:chgData name="Williams, Chris - Division of Assessment and Accountability Support" userId="S::chris.williams@education.ky.gov::2f156fa2-a309-475c-82f3-62ae8d0ba8a4" providerId="AD" clId="Web-{1F52B1A3-D313-4D34-A29C-2AC6132504C5}" dt="2024-07-11T20:25:16.412" v="55"/>
              <pc2:cmMkLst xmlns:pc2="http://schemas.microsoft.com/office/powerpoint/2019/9/main/command">
                <pc:docMk/>
                <pc:sldMk cId="2447272016" sldId="636"/>
                <pc2:cmMk id="{150E761D-1227-40DA-B385-095FA9C90B1E}"/>
              </pc2:cmMkLst>
              <pc226:cmRplyChg chg="add">
                <pc226:chgData name="Williams, Chris - Division of Assessment and Accountability Support" userId="S::chris.williams@education.ky.gov::2f156fa2-a309-475c-82f3-62ae8d0ba8a4" providerId="AD" clId="Web-{1F52B1A3-D313-4D34-A29C-2AC6132504C5}" dt="2024-07-11T20:25:07.084" v="54"/>
                <pc2:cmRplyMkLst xmlns:pc2="http://schemas.microsoft.com/office/powerpoint/2019/9/main/command">
                  <pc:docMk/>
                  <pc:sldMk cId="2447272016" sldId="636"/>
                  <pc2:cmMk id="{150E761D-1227-40DA-B385-095FA9C90B1E}"/>
                  <pc2:cmRplyMk id="{3471C474-8FCA-49C9-B7F9-0E9E522BF3F6}"/>
                </pc2:cmRplyMkLst>
              </pc226:cmRplyChg>
            </pc226:cmChg>
          </p:ext>
        </pc:extLst>
      </pc:sldChg>
    </pc:docChg>
  </pc:docChgLst>
  <pc:docChgLst>
    <pc:chgData name="Williams, Chris - Division of Assessment and Accountability Support" userId="S::chris.williams@education.ky.gov::2f156fa2-a309-475c-82f3-62ae8d0ba8a4" providerId="AD" clId="Web-{A85C217D-95D6-430E-8D77-C9A80FD00B62}"/>
    <pc:docChg chg="modSld">
      <pc:chgData name="Williams, Chris - Division of Assessment and Accountability Support" userId="S::chris.williams@education.ky.gov::2f156fa2-a309-475c-82f3-62ae8d0ba8a4" providerId="AD" clId="Web-{A85C217D-95D6-430E-8D77-C9A80FD00B62}" dt="2024-07-23T19:10:40.604" v="5" actId="1076"/>
      <pc:docMkLst>
        <pc:docMk/>
      </pc:docMkLst>
      <pc:sldChg chg="modSp">
        <pc:chgData name="Williams, Chris - Division of Assessment and Accountability Support" userId="S::chris.williams@education.ky.gov::2f156fa2-a309-475c-82f3-62ae8d0ba8a4" providerId="AD" clId="Web-{A85C217D-95D6-430E-8D77-C9A80FD00B62}" dt="2024-07-23T19:10:40.604" v="5" actId="1076"/>
        <pc:sldMkLst>
          <pc:docMk/>
          <pc:sldMk cId="1481697069" sldId="300"/>
        </pc:sldMkLst>
        <pc:spChg chg="mod">
          <ac:chgData name="Williams, Chris - Division of Assessment and Accountability Support" userId="S::chris.williams@education.ky.gov::2f156fa2-a309-475c-82f3-62ae8d0ba8a4" providerId="AD" clId="Web-{A85C217D-95D6-430E-8D77-C9A80FD00B62}" dt="2024-07-23T19:10:37.338" v="4" actId="1076"/>
          <ac:spMkLst>
            <pc:docMk/>
            <pc:sldMk cId="1481697069" sldId="300"/>
            <ac:spMk id="4" creationId="{150EE408-375E-46FE-B741-DE0A51A04870}"/>
          </ac:spMkLst>
        </pc:spChg>
        <pc:picChg chg="mod">
          <ac:chgData name="Williams, Chris - Division of Assessment and Accountability Support" userId="S::chris.williams@education.ky.gov::2f156fa2-a309-475c-82f3-62ae8d0ba8a4" providerId="AD" clId="Web-{A85C217D-95D6-430E-8D77-C9A80FD00B62}" dt="2024-07-23T19:10:40.604" v="5" actId="1076"/>
          <ac:picMkLst>
            <pc:docMk/>
            <pc:sldMk cId="1481697069" sldId="300"/>
            <ac:picMk id="3" creationId="{F8228135-254D-D44E-FEC4-99D998046CD8}"/>
          </ac:picMkLst>
        </pc:picChg>
      </pc:sldChg>
      <pc:sldChg chg="modSp">
        <pc:chgData name="Williams, Chris - Division of Assessment and Accountability Support" userId="S::chris.williams@education.ky.gov::2f156fa2-a309-475c-82f3-62ae8d0ba8a4" providerId="AD" clId="Web-{A85C217D-95D6-430E-8D77-C9A80FD00B62}" dt="2024-07-23T19:10:29.932" v="3" actId="1076"/>
        <pc:sldMkLst>
          <pc:docMk/>
          <pc:sldMk cId="3980678854" sldId="302"/>
        </pc:sldMkLst>
        <pc:spChg chg="mod">
          <ac:chgData name="Williams, Chris - Division of Assessment and Accountability Support" userId="S::chris.williams@education.ky.gov::2f156fa2-a309-475c-82f3-62ae8d0ba8a4" providerId="AD" clId="Web-{A85C217D-95D6-430E-8D77-C9A80FD00B62}" dt="2024-07-23T19:10:18.869" v="2" actId="1076"/>
          <ac:spMkLst>
            <pc:docMk/>
            <pc:sldMk cId="3980678854" sldId="302"/>
            <ac:spMk id="2" creationId="{7301CF35-281F-57B7-3BAE-D2F0F5C9888F}"/>
          </ac:spMkLst>
        </pc:spChg>
        <pc:spChg chg="mod">
          <ac:chgData name="Williams, Chris - Division of Assessment and Accountability Support" userId="S::chris.williams@education.ky.gov::2f156fa2-a309-475c-82f3-62ae8d0ba8a4" providerId="AD" clId="Web-{A85C217D-95D6-430E-8D77-C9A80FD00B62}" dt="2024-07-23T19:10:29.932" v="3" actId="1076"/>
          <ac:spMkLst>
            <pc:docMk/>
            <pc:sldMk cId="3980678854" sldId="302"/>
            <ac:spMk id="3" creationId="{FB0706E7-5C9C-2C1D-9FBA-7AB990F3D24C}"/>
          </ac:spMkLst>
        </pc:spChg>
      </pc:sldChg>
      <pc:sldChg chg="modSp">
        <pc:chgData name="Williams, Chris - Division of Assessment and Accountability Support" userId="S::chris.williams@education.ky.gov::2f156fa2-a309-475c-82f3-62ae8d0ba8a4" providerId="AD" clId="Web-{A85C217D-95D6-430E-8D77-C9A80FD00B62}" dt="2024-07-23T19:10:08.775" v="1" actId="1076"/>
        <pc:sldMkLst>
          <pc:docMk/>
          <pc:sldMk cId="3500177612" sldId="650"/>
        </pc:sldMkLst>
        <pc:spChg chg="mod">
          <ac:chgData name="Williams, Chris - Division of Assessment and Accountability Support" userId="S::chris.williams@education.ky.gov::2f156fa2-a309-475c-82f3-62ae8d0ba8a4" providerId="AD" clId="Web-{A85C217D-95D6-430E-8D77-C9A80FD00B62}" dt="2024-07-23T19:10:03.024" v="0" actId="1076"/>
          <ac:spMkLst>
            <pc:docMk/>
            <pc:sldMk cId="3500177612" sldId="650"/>
            <ac:spMk id="2" creationId="{91A05AB1-044A-CDA1-D9E8-72A7AA863B89}"/>
          </ac:spMkLst>
        </pc:spChg>
        <pc:spChg chg="mod">
          <ac:chgData name="Williams, Chris - Division of Assessment and Accountability Support" userId="S::chris.williams@education.ky.gov::2f156fa2-a309-475c-82f3-62ae8d0ba8a4" providerId="AD" clId="Web-{A85C217D-95D6-430E-8D77-C9A80FD00B62}" dt="2024-07-23T19:10:08.775" v="1" actId="1076"/>
          <ac:spMkLst>
            <pc:docMk/>
            <pc:sldMk cId="3500177612" sldId="650"/>
            <ac:spMk id="3" creationId="{C7BD9FBF-741F-DF25-35AC-341F755EEEEA}"/>
          </ac:spMkLst>
        </pc:spChg>
      </pc:sldChg>
    </pc:docChg>
  </pc:docChgLst>
  <pc:docChgLst>
    <pc:chgData clId="Web-{4C940829-7336-4E39-98DE-C4C905852969}"/>
    <pc:docChg chg="">
      <pc:chgData name="" userId="" providerId="" clId="Web-{4C940829-7336-4E39-98DE-C4C905852969}" dt="2024-07-12T13:24:47.944" v="0"/>
      <pc:docMkLst>
        <pc:docMk/>
      </pc:docMkLst>
      <pc:sldChg chg="modCm">
        <pc:chgData name="" userId="" providerId="" clId="Web-{4C940829-7336-4E39-98DE-C4C905852969}" dt="2024-07-12T13:24:47.944" v="0"/>
        <pc:sldMkLst>
          <pc:docMk/>
          <pc:sldMk cId="1513006379" sldId="649"/>
        </pc:sldMkLst>
        <pc:extLst>
          <p:ext xmlns:p="http://schemas.openxmlformats.org/presentationml/2006/main" uri="{D6D511B9-2390-475A-947B-AFAB55BFBCF1}">
            <pc226:cmChg xmlns:pc226="http://schemas.microsoft.com/office/powerpoint/2022/06/main/command" chg="">
              <pc226:chgData name="" userId="" providerId="" clId="Web-{4C940829-7336-4E39-98DE-C4C905852969}" dt="2024-07-12T13:24:47.944" v="0"/>
              <pc2:cmMkLst xmlns:pc2="http://schemas.microsoft.com/office/powerpoint/2019/9/main/command">
                <pc:docMk/>
                <pc:sldMk cId="1513006379" sldId="649"/>
                <pc2:cmMk id="{08A5806C-AE17-4D04-8C75-53E14B4D3EC6}"/>
              </pc2:cmMkLst>
              <pc226:cmRplyChg chg="add">
                <pc226:chgData name="" userId="" providerId="" clId="Web-{4C940829-7336-4E39-98DE-C4C905852969}" dt="2024-07-12T13:24:47.944" v="0"/>
                <pc2:cmRplyMkLst xmlns:pc2="http://schemas.microsoft.com/office/powerpoint/2019/9/main/command">
                  <pc:docMk/>
                  <pc:sldMk cId="1513006379" sldId="649"/>
                  <pc2:cmMk id="{08A5806C-AE17-4D04-8C75-53E14B4D3EC6}"/>
                  <pc2:cmRplyMk id="{B702547E-B02A-4ECD-AACD-D93890E43A82}"/>
                </pc2:cmRplyMkLst>
              </pc226:cmRplyChg>
            </pc226:cmChg>
          </p:ext>
        </pc:extLst>
      </pc:sldChg>
    </pc:docChg>
  </pc:docChgLst>
  <pc:docChgLst>
    <pc:chgData name="Chandler, Melissa - Division of Assessment and Accountability Support" userId="c7c40c5a-5db2-409e-9ac5-b3fa8556cae3" providerId="ADAL" clId="{B1DB9FCD-927D-4778-8C28-EDDBEF59C181}"/>
    <pc:docChg chg="custSel modSld">
      <pc:chgData name="Chandler, Melissa - Division of Assessment and Accountability Support" userId="c7c40c5a-5db2-409e-9ac5-b3fa8556cae3" providerId="ADAL" clId="{B1DB9FCD-927D-4778-8C28-EDDBEF59C181}" dt="2024-07-11T15:40:53.624" v="16"/>
      <pc:docMkLst>
        <pc:docMk/>
      </pc:docMkLst>
      <pc:sldChg chg="addCm">
        <pc:chgData name="Chandler, Melissa - Division of Assessment and Accountability Support" userId="c7c40c5a-5db2-409e-9ac5-b3fa8556cae3" providerId="ADAL" clId="{B1DB9FCD-927D-4778-8C28-EDDBEF59C181}" dt="2024-07-11T15:30:49.795" v="3"/>
        <pc:sldMkLst>
          <pc:docMk/>
          <pc:sldMk cId="2667694104" sldId="391"/>
        </pc:sldMkLst>
        <pc:extLst>
          <p:ext xmlns:p="http://schemas.openxmlformats.org/presentationml/2006/main" uri="{D6D511B9-2390-475A-947B-AFAB55BFBCF1}">
            <pc226:cmChg xmlns:pc226="http://schemas.microsoft.com/office/powerpoint/2022/06/main/command" chg="add">
              <pc226:chgData name="Chandler, Melissa - Division of Assessment and Accountability Support" userId="c7c40c5a-5db2-409e-9ac5-b3fa8556cae3" providerId="ADAL" clId="{B1DB9FCD-927D-4778-8C28-EDDBEF59C181}" dt="2024-07-11T15:30:49.795" v="3"/>
              <pc2:cmMkLst xmlns:pc2="http://schemas.microsoft.com/office/powerpoint/2019/9/main/command">
                <pc:docMk/>
                <pc:sldMk cId="2667694104" sldId="391"/>
                <pc2:cmMk id="{F4C5C9CA-31D6-4DD9-8641-1F69245EF71A}"/>
              </pc2:cmMkLst>
            </pc226:cmChg>
          </p:ext>
        </pc:extLst>
      </pc:sldChg>
      <pc:sldChg chg="delSp modSp mod delCm modCm">
        <pc:chgData name="Chandler, Melissa - Division of Assessment and Accountability Support" userId="c7c40c5a-5db2-409e-9ac5-b3fa8556cae3" providerId="ADAL" clId="{B1DB9FCD-927D-4778-8C28-EDDBEF59C181}" dt="2024-07-11T15:40:53.624" v="16"/>
        <pc:sldMkLst>
          <pc:docMk/>
          <pc:sldMk cId="567171686" sldId="623"/>
        </pc:sldMkLst>
        <pc:spChg chg="del mod">
          <ac:chgData name="Chandler, Melissa - Division of Assessment and Accountability Support" userId="c7c40c5a-5db2-409e-9ac5-b3fa8556cae3" providerId="ADAL" clId="{B1DB9FCD-927D-4778-8C28-EDDBEF59C181}" dt="2024-07-11T15:27:29.757" v="1" actId="478"/>
          <ac:spMkLst>
            <pc:docMk/>
            <pc:sldMk cId="567171686" sldId="623"/>
            <ac:spMk id="2" creationId="{9BDE9364-C108-40C7-82EA-03B048830202}"/>
          </ac:spMkLst>
        </pc:spChg>
        <pc:extLst>
          <p:ext xmlns:p="http://schemas.openxmlformats.org/presentationml/2006/main" uri="{D6D511B9-2390-475A-947B-AFAB55BFBCF1}">
            <pc226:cmChg xmlns:pc226="http://schemas.microsoft.com/office/powerpoint/2022/06/main/command" chg="del mod">
              <pc226:chgData name="Chandler, Melissa - Division of Assessment and Accountability Support" userId="c7c40c5a-5db2-409e-9ac5-b3fa8556cae3" providerId="ADAL" clId="{B1DB9FCD-927D-4778-8C28-EDDBEF59C181}" dt="2024-07-11T15:40:53.624" v="16"/>
              <pc2:cmMkLst xmlns:pc2="http://schemas.microsoft.com/office/powerpoint/2019/9/main/command">
                <pc:docMk/>
                <pc:sldMk cId="567171686" sldId="623"/>
                <pc2:cmMk id="{EB20E730-0DF0-4A19-A303-1DABBB15502E}"/>
              </pc2:cmMkLst>
            </pc226:cmChg>
          </p:ext>
        </pc:extLst>
      </pc:sldChg>
      <pc:sldChg chg="modSp mod">
        <pc:chgData name="Chandler, Melissa - Division of Assessment and Accountability Support" userId="c7c40c5a-5db2-409e-9ac5-b3fa8556cae3" providerId="ADAL" clId="{B1DB9FCD-927D-4778-8C28-EDDBEF59C181}" dt="2024-07-11T15:40:11.970" v="15" actId="33524"/>
        <pc:sldMkLst>
          <pc:docMk/>
          <pc:sldMk cId="3503676619" sldId="624"/>
        </pc:sldMkLst>
        <pc:spChg chg="mod">
          <ac:chgData name="Chandler, Melissa - Division of Assessment and Accountability Support" userId="c7c40c5a-5db2-409e-9ac5-b3fa8556cae3" providerId="ADAL" clId="{B1DB9FCD-927D-4778-8C28-EDDBEF59C181}" dt="2024-07-11T15:40:11.970" v="15" actId="33524"/>
          <ac:spMkLst>
            <pc:docMk/>
            <pc:sldMk cId="3503676619" sldId="624"/>
            <ac:spMk id="3" creationId="{6F13CCD1-13B3-6D99-39AF-811AACBCCD09}"/>
          </ac:spMkLst>
        </pc:spChg>
      </pc:sldChg>
      <pc:sldChg chg="modSp mod">
        <pc:chgData name="Chandler, Melissa - Division of Assessment and Accountability Support" userId="c7c40c5a-5db2-409e-9ac5-b3fa8556cae3" providerId="ADAL" clId="{B1DB9FCD-927D-4778-8C28-EDDBEF59C181}" dt="2024-07-11T15:33:32.080" v="9" actId="20577"/>
        <pc:sldMkLst>
          <pc:docMk/>
          <pc:sldMk cId="1513006379" sldId="649"/>
        </pc:sldMkLst>
        <pc:spChg chg="mod">
          <ac:chgData name="Chandler, Melissa - Division of Assessment and Accountability Support" userId="c7c40c5a-5db2-409e-9ac5-b3fa8556cae3" providerId="ADAL" clId="{B1DB9FCD-927D-4778-8C28-EDDBEF59C181}" dt="2024-07-11T15:33:32.080" v="9" actId="20577"/>
          <ac:spMkLst>
            <pc:docMk/>
            <pc:sldMk cId="1513006379" sldId="649"/>
            <ac:spMk id="3" creationId="{2BA51F0F-4A88-EC94-F49C-33D06D86F1DD}"/>
          </ac:spMkLst>
        </pc:spChg>
      </pc:sldChg>
    </pc:docChg>
  </pc:docChgLst>
  <pc:docChgLst>
    <pc:chgData name="Larkins, Jennifer - Office of Assessment and Accountability" userId="093879bc-4454-48e7-95b0-93a7f4bf4b00" providerId="ADAL" clId="{7C928C57-40AE-4FA0-A371-667E8CE066E6}"/>
    <pc:docChg chg="modSld">
      <pc:chgData name="Larkins, Jennifer - Office of Assessment and Accountability" userId="093879bc-4454-48e7-95b0-93a7f4bf4b00" providerId="ADAL" clId="{7C928C57-40AE-4FA0-A371-667E8CE066E6}" dt="2024-07-12T11:03:10.298" v="4" actId="20577"/>
      <pc:docMkLst>
        <pc:docMk/>
      </pc:docMkLst>
      <pc:sldChg chg="modNotesTx">
        <pc:chgData name="Larkins, Jennifer - Office of Assessment and Accountability" userId="093879bc-4454-48e7-95b0-93a7f4bf4b00" providerId="ADAL" clId="{7C928C57-40AE-4FA0-A371-667E8CE066E6}" dt="2024-07-12T11:03:10.298" v="4" actId="20577"/>
        <pc:sldMkLst>
          <pc:docMk/>
          <pc:sldMk cId="567171686" sldId="623"/>
        </pc:sldMkLst>
      </pc:sldChg>
      <pc:sldChg chg="addCm">
        <pc:chgData name="Larkins, Jennifer - Office of Assessment and Accountability" userId="093879bc-4454-48e7-95b0-93a7f4bf4b00" providerId="ADAL" clId="{7C928C57-40AE-4FA0-A371-667E8CE066E6}" dt="2024-07-12T11:01:23.905" v="3"/>
        <pc:sldMkLst>
          <pc:docMk/>
          <pc:sldMk cId="2581792687" sldId="648"/>
        </pc:sldMkLst>
        <pc:extLst>
          <p:ext xmlns:p="http://schemas.openxmlformats.org/presentationml/2006/main" uri="{D6D511B9-2390-475A-947B-AFAB55BFBCF1}">
            <pc226:cmChg xmlns:pc226="http://schemas.microsoft.com/office/powerpoint/2022/06/main/command" chg="add">
              <pc226:chgData name="Larkins, Jennifer - Office of Assessment and Accountability" userId="093879bc-4454-48e7-95b0-93a7f4bf4b00" providerId="ADAL" clId="{7C928C57-40AE-4FA0-A371-667E8CE066E6}" dt="2024-07-12T11:01:23.905" v="3"/>
              <pc2:cmMkLst xmlns:pc2="http://schemas.microsoft.com/office/powerpoint/2019/9/main/command">
                <pc:docMk/>
                <pc:sldMk cId="2581792687" sldId="648"/>
                <pc2:cmMk id="{101FF733-AD77-4AE0-8C24-7C319CE3BA07}"/>
              </pc2:cmMkLst>
            </pc226:cmChg>
          </p:ext>
        </pc:extLst>
      </pc:sldChg>
      <pc:sldChg chg="modSp mod addCm modCm">
        <pc:chgData name="Larkins, Jennifer - Office of Assessment and Accountability" userId="093879bc-4454-48e7-95b0-93a7f4bf4b00" providerId="ADAL" clId="{7C928C57-40AE-4FA0-A371-667E8CE066E6}" dt="2024-07-12T10:58:43.727" v="2"/>
        <pc:sldMkLst>
          <pc:docMk/>
          <pc:sldMk cId="1513006379" sldId="649"/>
        </pc:sldMkLst>
        <pc:spChg chg="mod">
          <ac:chgData name="Larkins, Jennifer - Office of Assessment and Accountability" userId="093879bc-4454-48e7-95b0-93a7f4bf4b00" providerId="ADAL" clId="{7C928C57-40AE-4FA0-A371-667E8CE066E6}" dt="2024-07-12T10:58:35.936" v="1" actId="1076"/>
          <ac:spMkLst>
            <pc:docMk/>
            <pc:sldMk cId="1513006379" sldId="649"/>
            <ac:spMk id="3" creationId="{2BA51F0F-4A88-EC94-F49C-33D06D86F1DD}"/>
          </ac:spMkLst>
        </pc:spChg>
        <pc:extLst>
          <p:ext xmlns:p="http://schemas.openxmlformats.org/presentationml/2006/main" uri="{D6D511B9-2390-475A-947B-AFAB55BFBCF1}">
            <pc226:cmChg xmlns:pc226="http://schemas.microsoft.com/office/powerpoint/2022/06/main/command" chg="add mod">
              <pc226:chgData name="Larkins, Jennifer - Office of Assessment and Accountability" userId="093879bc-4454-48e7-95b0-93a7f4bf4b00" providerId="ADAL" clId="{7C928C57-40AE-4FA0-A371-667E8CE066E6}" dt="2024-07-12T10:58:43.727" v="2"/>
              <pc2:cmMkLst xmlns:pc2="http://schemas.microsoft.com/office/powerpoint/2019/9/main/command">
                <pc:docMk/>
                <pc:sldMk cId="1513006379" sldId="649"/>
                <pc2:cmMk id="{08A5806C-AE17-4D04-8C75-53E14B4D3EC6}"/>
              </pc2:cmMkLst>
            </pc226:cmChg>
          </p:ext>
        </pc:extLst>
      </pc:sldChg>
    </pc:docChg>
  </pc:docChgLst>
  <pc:docChgLst>
    <pc:chgData name="Williams, Chris - Division of Assessment and Accountability Support" userId="2f156fa2-a309-475c-82f3-62ae8d0ba8a4" providerId="ADAL" clId="{8DB41AAB-F49E-486A-86DE-1A4BE4921160}"/>
    <pc:docChg chg="addSld modSld">
      <pc:chgData name="Williams, Chris - Division of Assessment and Accountability Support" userId="2f156fa2-a309-475c-82f3-62ae8d0ba8a4" providerId="ADAL" clId="{8DB41AAB-F49E-486A-86DE-1A4BE4921160}" dt="2024-07-22T18:45:30.591" v="5"/>
      <pc:docMkLst>
        <pc:docMk/>
      </pc:docMkLst>
      <pc:sldChg chg="modSp mod">
        <pc:chgData name="Williams, Chris - Division of Assessment and Accountability Support" userId="2f156fa2-a309-475c-82f3-62ae8d0ba8a4" providerId="ADAL" clId="{8DB41AAB-F49E-486A-86DE-1A4BE4921160}" dt="2024-07-22T18:43:00.564" v="1" actId="20577"/>
        <pc:sldMkLst>
          <pc:docMk/>
          <pc:sldMk cId="3980678854" sldId="302"/>
        </pc:sldMkLst>
        <pc:spChg chg="mod">
          <ac:chgData name="Williams, Chris - Division of Assessment and Accountability Support" userId="2f156fa2-a309-475c-82f3-62ae8d0ba8a4" providerId="ADAL" clId="{8DB41AAB-F49E-486A-86DE-1A4BE4921160}" dt="2024-07-22T18:43:00.564" v="1" actId="20577"/>
          <ac:spMkLst>
            <pc:docMk/>
            <pc:sldMk cId="3980678854" sldId="302"/>
            <ac:spMk id="3" creationId="{FB0706E7-5C9C-2C1D-9FBA-7AB990F3D24C}"/>
          </ac:spMkLst>
        </pc:spChg>
      </pc:sldChg>
      <pc:sldChg chg="add">
        <pc:chgData name="Williams, Chris - Division of Assessment and Accountability Support" userId="2f156fa2-a309-475c-82f3-62ae8d0ba8a4" providerId="ADAL" clId="{8DB41AAB-F49E-486A-86DE-1A4BE4921160}" dt="2024-07-22T18:44:01.298" v="2"/>
        <pc:sldMkLst>
          <pc:docMk/>
          <pc:sldMk cId="4147292526" sldId="375"/>
        </pc:sldMkLst>
      </pc:sldChg>
      <pc:sldChg chg="add">
        <pc:chgData name="Williams, Chris - Division of Assessment and Accountability Support" userId="2f156fa2-a309-475c-82f3-62ae8d0ba8a4" providerId="ADAL" clId="{8DB41AAB-F49E-486A-86DE-1A4BE4921160}" dt="2024-07-22T18:45:30.591" v="5"/>
        <pc:sldMkLst>
          <pc:docMk/>
          <pc:sldMk cId="3474249332" sldId="376"/>
        </pc:sldMkLst>
      </pc:sldChg>
      <pc:sldChg chg="add">
        <pc:chgData name="Williams, Chris - Division of Assessment and Accountability Support" userId="2f156fa2-a309-475c-82f3-62ae8d0ba8a4" providerId="ADAL" clId="{8DB41AAB-F49E-486A-86DE-1A4BE4921160}" dt="2024-07-22T18:44:15.878" v="3"/>
        <pc:sldMkLst>
          <pc:docMk/>
          <pc:sldMk cId="1922047939" sldId="388"/>
        </pc:sldMkLst>
      </pc:sldChg>
      <pc:sldChg chg="add">
        <pc:chgData name="Williams, Chris - Division of Assessment and Accountability Support" userId="2f156fa2-a309-475c-82f3-62ae8d0ba8a4" providerId="ADAL" clId="{8DB41AAB-F49E-486A-86DE-1A4BE4921160}" dt="2024-07-22T18:44:30.210" v="4"/>
        <pc:sldMkLst>
          <pc:docMk/>
          <pc:sldMk cId="1099146491" sldId="626"/>
        </pc:sldMkLst>
      </pc:sldChg>
    </pc:docChg>
  </pc:docChgLst>
  <pc:docChgLst>
    <pc:chgData name="Riley, Ben - Division of Assessment and Accountability Support" userId="4cd6cdff-1273-49fa-8860-d0f5fa3fb9f7" providerId="ADAL" clId="{0F0A0B61-7052-47D4-B88E-2C25D8819DBB}"/>
    <pc:docChg chg="delSld">
      <pc:chgData name="Riley, Ben - Division of Assessment and Accountability Support" userId="4cd6cdff-1273-49fa-8860-d0f5fa3fb9f7" providerId="ADAL" clId="{0F0A0B61-7052-47D4-B88E-2C25D8819DBB}" dt="2024-07-12T16:48:11.037" v="0" actId="47"/>
      <pc:docMkLst>
        <pc:docMk/>
      </pc:docMkLst>
      <pc:sldChg chg="del">
        <pc:chgData name="Riley, Ben - Division of Assessment and Accountability Support" userId="4cd6cdff-1273-49fa-8860-d0f5fa3fb9f7" providerId="ADAL" clId="{0F0A0B61-7052-47D4-B88E-2C25D8819DBB}" dt="2024-07-12T16:48:11.037" v="0" actId="47"/>
        <pc:sldMkLst>
          <pc:docMk/>
          <pc:sldMk cId="3095512882" sldId="650"/>
        </pc:sldMkLst>
      </pc:sldChg>
    </pc:docChg>
  </pc:docChgLst>
  <pc:docChgLst>
    <pc:chgData clId="Web-{FD267248-6954-415E-B109-52C05A26D065}"/>
    <pc:docChg chg="">
      <pc:chgData name="" userId="" providerId="" clId="Web-{FD267248-6954-415E-B109-52C05A26D065}" dt="2024-07-11T15:57:09.153" v="0"/>
      <pc:docMkLst>
        <pc:docMk/>
      </pc:docMkLst>
      <pc:sldChg chg="modCm">
        <pc:chgData name="" userId="" providerId="" clId="Web-{FD267248-6954-415E-B109-52C05A26D065}" dt="2024-07-11T15:57:09.153" v="0"/>
        <pc:sldMkLst>
          <pc:docMk/>
          <pc:sldMk cId="2667694104" sldId="391"/>
        </pc:sldMkLst>
        <pc:extLst>
          <p:ext xmlns:p="http://schemas.openxmlformats.org/presentationml/2006/main" uri="{D6D511B9-2390-475A-947B-AFAB55BFBCF1}">
            <pc226:cmChg xmlns:pc226="http://schemas.microsoft.com/office/powerpoint/2022/06/main/command" chg="">
              <pc226:chgData name="" userId="" providerId="" clId="Web-{FD267248-6954-415E-B109-52C05A26D065}" dt="2024-07-11T15:57:09.153" v="0"/>
              <pc2:cmMkLst xmlns:pc2="http://schemas.microsoft.com/office/powerpoint/2019/9/main/command">
                <pc:docMk/>
                <pc:sldMk cId="2667694104" sldId="391"/>
                <pc2:cmMk id="{F4C5C9CA-31D6-4DD9-8641-1F69245EF71A}"/>
              </pc2:cmMkLst>
              <pc226:cmRplyChg chg="add">
                <pc226:chgData name="" userId="" providerId="" clId="Web-{FD267248-6954-415E-B109-52C05A26D065}" dt="2024-07-11T15:57:09.153" v="0"/>
                <pc2:cmRplyMkLst xmlns:pc2="http://schemas.microsoft.com/office/powerpoint/2019/9/main/command">
                  <pc:docMk/>
                  <pc:sldMk cId="2667694104" sldId="391"/>
                  <pc2:cmMk id="{F4C5C9CA-31D6-4DD9-8641-1F69245EF71A}"/>
                  <pc2:cmRplyMk id="{5B82DD76-DA66-4200-B3B9-BC7D9C019F6B}"/>
                </pc2:cmRplyMkLst>
              </pc226:cmRplyChg>
            </pc226:cmChg>
          </p:ext>
        </pc:extLst>
      </pc:sldChg>
    </pc:docChg>
  </pc:docChgLst>
  <pc:docChgLst>
    <pc:chgData clId="Web-{425298D5-B7A0-4E2B-AA5C-BF86E0F196FF}"/>
    <pc:docChg chg="">
      <pc:chgData name="" userId="" providerId="" clId="Web-{425298D5-B7A0-4E2B-AA5C-BF86E0F196FF}" dt="2024-07-11T20:03:19.708" v="0"/>
      <pc:docMkLst>
        <pc:docMk/>
      </pc:docMkLst>
      <pc:sldChg chg="modCm">
        <pc:chgData name="" userId="" providerId="" clId="Web-{425298D5-B7A0-4E2B-AA5C-BF86E0F196FF}" dt="2024-07-11T20:03:19.708" v="0"/>
        <pc:sldMkLst>
          <pc:docMk/>
          <pc:sldMk cId="1153131532" sldId="301"/>
        </pc:sldMkLst>
        <pc:extLst>
          <p:ext xmlns:p="http://schemas.openxmlformats.org/presentationml/2006/main" uri="{D6D511B9-2390-475A-947B-AFAB55BFBCF1}">
            <pc226:cmChg xmlns:pc226="http://schemas.microsoft.com/office/powerpoint/2022/06/main/command" chg="">
              <pc226:chgData name="" userId="" providerId="" clId="Web-{425298D5-B7A0-4E2B-AA5C-BF86E0F196FF}" dt="2024-07-11T20:03:19.708" v="0"/>
              <pc2:cmMkLst xmlns:pc2="http://schemas.microsoft.com/office/powerpoint/2019/9/main/command">
                <pc:docMk/>
                <pc:sldMk cId="1153131532" sldId="301"/>
                <pc2:cmMk id="{E324C069-6424-46D4-993F-1BA036947D86}"/>
              </pc2:cmMkLst>
              <pc226:cmRplyChg chg="add">
                <pc226:chgData name="" userId="" providerId="" clId="Web-{425298D5-B7A0-4E2B-AA5C-BF86E0F196FF}" dt="2024-07-11T20:03:19.708" v="0"/>
                <pc2:cmRplyMkLst xmlns:pc2="http://schemas.microsoft.com/office/powerpoint/2019/9/main/command">
                  <pc:docMk/>
                  <pc:sldMk cId="1153131532" sldId="301"/>
                  <pc2:cmMk id="{E324C069-6424-46D4-993F-1BA036947D86}"/>
                  <pc2:cmRplyMk id="{55F06D12-7982-4ABB-A8A2-4A153042E86D}"/>
                </pc2:cmRplyMkLst>
              </pc226:cmRplyChg>
            </pc226:cmChg>
          </p:ext>
        </pc:extLst>
      </pc:sldChg>
    </pc:docChg>
  </pc:docChgLst>
  <pc:docChgLst>
    <pc:chgData name="Riley, Ben - Division of Assessment and Accountability Support" userId="4cd6cdff-1273-49fa-8860-d0f5fa3fb9f7" providerId="ADAL" clId="{3A3E20CD-3096-4927-926B-6424655A3FA7}"/>
    <pc:docChg chg="modSld">
      <pc:chgData name="Riley, Ben - Division of Assessment and Accountability Support" userId="4cd6cdff-1273-49fa-8860-d0f5fa3fb9f7" providerId="ADAL" clId="{3A3E20CD-3096-4927-926B-6424655A3FA7}" dt="2024-07-11T13:40:50.446" v="3" actId="1036"/>
      <pc:docMkLst>
        <pc:docMk/>
      </pc:docMkLst>
      <pc:sldChg chg="modSp mod addCm">
        <pc:chgData name="Riley, Ben - Division of Assessment and Accountability Support" userId="4cd6cdff-1273-49fa-8860-d0f5fa3fb9f7" providerId="ADAL" clId="{3A3E20CD-3096-4927-926B-6424655A3FA7}" dt="2024-07-11T13:40:14.898" v="2"/>
        <pc:sldMkLst>
          <pc:docMk/>
          <pc:sldMk cId="567171686" sldId="623"/>
        </pc:sldMkLst>
        <pc:picChg chg="ord">
          <ac:chgData name="Riley, Ben - Division of Assessment and Accountability Support" userId="4cd6cdff-1273-49fa-8860-d0f5fa3fb9f7" providerId="ADAL" clId="{3A3E20CD-3096-4927-926B-6424655A3FA7}" dt="2024-07-11T13:40:14.898" v="2"/>
          <ac:picMkLst>
            <pc:docMk/>
            <pc:sldMk cId="567171686" sldId="623"/>
            <ac:picMk id="5" creationId="{D0FE3E10-EAAC-F0D4-450A-688892F4BC41}"/>
          </ac:picMkLst>
        </pc:picChg>
        <pc:extLst>
          <p:ext xmlns:p="http://schemas.openxmlformats.org/presentationml/2006/main" uri="{D6D511B9-2390-475A-947B-AFAB55BFBCF1}">
            <pc226:cmChg xmlns:pc226="http://schemas.microsoft.com/office/powerpoint/2022/06/main/command" chg="add">
              <pc226:chgData name="Riley, Ben - Division of Assessment and Accountability Support" userId="4cd6cdff-1273-49fa-8860-d0f5fa3fb9f7" providerId="ADAL" clId="{3A3E20CD-3096-4927-926B-6424655A3FA7}" dt="2024-07-11T13:39:55.697" v="0"/>
              <pc2:cmMkLst xmlns:pc2="http://schemas.microsoft.com/office/powerpoint/2019/9/main/command">
                <pc:docMk/>
                <pc:sldMk cId="567171686" sldId="623"/>
                <pc2:cmMk id="{99E495EA-535E-4A67-8DEE-0658EE9D0260}"/>
              </pc2:cmMkLst>
            </pc226:cmChg>
          </p:ext>
        </pc:extLst>
      </pc:sldChg>
      <pc:sldChg chg="modSp mod">
        <pc:chgData name="Riley, Ben - Division of Assessment and Accountability Support" userId="4cd6cdff-1273-49fa-8860-d0f5fa3fb9f7" providerId="ADAL" clId="{3A3E20CD-3096-4927-926B-6424655A3FA7}" dt="2024-07-11T13:40:50.446" v="3" actId="1036"/>
        <pc:sldMkLst>
          <pc:docMk/>
          <pc:sldMk cId="3734335127" sldId="635"/>
        </pc:sldMkLst>
        <pc:picChg chg="mod">
          <ac:chgData name="Riley, Ben - Division of Assessment and Accountability Support" userId="4cd6cdff-1273-49fa-8860-d0f5fa3fb9f7" providerId="ADAL" clId="{3A3E20CD-3096-4927-926B-6424655A3FA7}" dt="2024-07-11T13:40:50.446" v="3" actId="1036"/>
          <ac:picMkLst>
            <pc:docMk/>
            <pc:sldMk cId="3734335127" sldId="635"/>
            <ac:picMk id="4" creationId="{F3C2FFB8-1FF8-AD4C-DAD2-5968704FF3CA}"/>
          </ac:picMkLst>
        </pc:picChg>
      </pc:sldChg>
    </pc:docChg>
  </pc:docChgLst>
  <pc:docChgLst>
    <pc:chgData name="Avery, Devon - Division of Assessment and Accountability Support" userId="S::devon.avery@education.ky.gov::ea78a75c-c17e-4901-bc17-b64bcd9c9f6d" providerId="AD" clId="Web-{EAC7F3F5-7F1A-D9F6-8179-3B5F84388226}"/>
    <pc:docChg chg="">
      <pc:chgData name="Avery, Devon - Division of Assessment and Accountability Support" userId="S::devon.avery@education.ky.gov::ea78a75c-c17e-4901-bc17-b64bcd9c9f6d" providerId="AD" clId="Web-{EAC7F3F5-7F1A-D9F6-8179-3B5F84388226}" dt="2024-07-11T20:06:24.251" v="0"/>
      <pc:docMkLst>
        <pc:docMk/>
      </pc:docMkLst>
      <pc:sldChg chg="addCm">
        <pc:chgData name="Avery, Devon - Division of Assessment and Accountability Support" userId="S::devon.avery@education.ky.gov::ea78a75c-c17e-4901-bc17-b64bcd9c9f6d" providerId="AD" clId="Web-{EAC7F3F5-7F1A-D9F6-8179-3B5F84388226}" dt="2024-07-11T20:06:24.251" v="0"/>
        <pc:sldMkLst>
          <pc:docMk/>
          <pc:sldMk cId="3503676619" sldId="624"/>
        </pc:sldMkLst>
        <pc:extLst>
          <p:ext xmlns:p="http://schemas.openxmlformats.org/presentationml/2006/main" uri="{D6D511B9-2390-475A-947B-AFAB55BFBCF1}">
            <pc226:cmChg xmlns:pc226="http://schemas.microsoft.com/office/powerpoint/2022/06/main/command" chg="add">
              <pc226:chgData name="Avery, Devon - Division of Assessment and Accountability Support" userId="S::devon.avery@education.ky.gov::ea78a75c-c17e-4901-bc17-b64bcd9c9f6d" providerId="AD" clId="Web-{EAC7F3F5-7F1A-D9F6-8179-3B5F84388226}" dt="2024-07-11T20:06:24.251" v="0"/>
              <pc2:cmMkLst xmlns:pc2="http://schemas.microsoft.com/office/powerpoint/2019/9/main/command">
                <pc:docMk/>
                <pc:sldMk cId="3503676619" sldId="624"/>
                <pc2:cmMk id="{7DF89BF1-2B29-46EF-8975-24F30A73AF97}"/>
              </pc2:cmMkLst>
            </pc226:cmChg>
          </p:ext>
        </pc:extLst>
      </pc:sldChg>
    </pc:docChg>
  </pc:docChgLst>
  <pc:docChgLst>
    <pc:chgData name="Savage, Shara - Division of Assessment and Accountability Support" userId="71eadb16-699f-453e-81d8-c9ac7aaf2dd6" providerId="ADAL" clId="{3A46393D-E3B8-4377-9BC0-02B1130EED8A}"/>
    <pc:docChg chg="">
      <pc:chgData name="Savage, Shara - Division of Assessment and Accountability Support" userId="71eadb16-699f-453e-81d8-c9ac7aaf2dd6" providerId="ADAL" clId="{3A46393D-E3B8-4377-9BC0-02B1130EED8A}" dt="2024-07-11T13:56:28.340" v="5"/>
      <pc:docMkLst>
        <pc:docMk/>
      </pc:docMkLst>
      <pc:sldChg chg="addCm">
        <pc:chgData name="Savage, Shara - Division of Assessment and Accountability Support" userId="71eadb16-699f-453e-81d8-c9ac7aaf2dd6" providerId="ADAL" clId="{3A46393D-E3B8-4377-9BC0-02B1130EED8A}" dt="2024-07-11T13:56:28.340" v="5"/>
        <pc:sldMkLst>
          <pc:docMk/>
          <pc:sldMk cId="3225382126" sldId="259"/>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71eadb16-699f-453e-81d8-c9ac7aaf2dd6" providerId="ADAL" clId="{3A46393D-E3B8-4377-9BC0-02B1130EED8A}" dt="2024-07-11T13:56:28.340" v="5"/>
              <pc2:cmMkLst xmlns:pc2="http://schemas.microsoft.com/office/powerpoint/2019/9/main/command">
                <pc:docMk/>
                <pc:sldMk cId="3225382126" sldId="259"/>
                <pc2:cmMk id="{0FA060F1-9E3B-48DB-A20D-BC4496A71F31}"/>
              </pc2:cmMkLst>
            </pc226:cmChg>
          </p:ext>
        </pc:extLst>
      </pc:sldChg>
      <pc:sldChg chg="addCm">
        <pc:chgData name="Savage, Shara - Division of Assessment and Accountability Support" userId="71eadb16-699f-453e-81d8-c9ac7aaf2dd6" providerId="ADAL" clId="{3A46393D-E3B8-4377-9BC0-02B1130EED8A}" dt="2024-07-11T13:36:49.482" v="1"/>
        <pc:sldMkLst>
          <pc:docMk/>
          <pc:sldMk cId="2667694104" sldId="391"/>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71eadb16-699f-453e-81d8-c9ac7aaf2dd6" providerId="ADAL" clId="{3A46393D-E3B8-4377-9BC0-02B1130EED8A}" dt="2024-07-11T13:36:49.482" v="1"/>
              <pc2:cmMkLst xmlns:pc2="http://schemas.microsoft.com/office/powerpoint/2019/9/main/command">
                <pc:docMk/>
                <pc:sldMk cId="2667694104" sldId="391"/>
                <pc2:cmMk id="{E084F553-6838-4A82-A969-E6AF23DCB216}"/>
              </pc2:cmMkLst>
            </pc226:cmChg>
          </p:ext>
        </pc:extLst>
      </pc:sldChg>
      <pc:sldChg chg="addCm">
        <pc:chgData name="Savage, Shara - Division of Assessment and Accountability Support" userId="71eadb16-699f-453e-81d8-c9ac7aaf2dd6" providerId="ADAL" clId="{3A46393D-E3B8-4377-9BC0-02B1130EED8A}" dt="2024-07-11T13:53:12.562" v="4"/>
        <pc:sldMkLst>
          <pc:docMk/>
          <pc:sldMk cId="3503676619" sldId="624"/>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71eadb16-699f-453e-81d8-c9ac7aaf2dd6" providerId="ADAL" clId="{3A46393D-E3B8-4377-9BC0-02B1130EED8A}" dt="2024-07-11T13:53:12.562" v="4"/>
              <pc2:cmMkLst xmlns:pc2="http://schemas.microsoft.com/office/powerpoint/2019/9/main/command">
                <pc:docMk/>
                <pc:sldMk cId="3503676619" sldId="624"/>
                <pc2:cmMk id="{C5DEE799-F0A6-4638-8F08-DA35A16D783A}"/>
              </pc2:cmMkLst>
            </pc226:cmChg>
          </p:ext>
        </pc:extLst>
      </pc:sldChg>
      <pc:sldChg chg="addCm">
        <pc:chgData name="Savage, Shara - Division of Assessment and Accountability Support" userId="71eadb16-699f-453e-81d8-c9ac7aaf2dd6" providerId="ADAL" clId="{3A46393D-E3B8-4377-9BC0-02B1130EED8A}" dt="2024-07-11T13:49:31.158" v="3"/>
        <pc:sldMkLst>
          <pc:docMk/>
          <pc:sldMk cId="3236462768" sldId="634"/>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71eadb16-699f-453e-81d8-c9ac7aaf2dd6" providerId="ADAL" clId="{3A46393D-E3B8-4377-9BC0-02B1130EED8A}" dt="2024-07-11T13:48:37.076" v="2"/>
              <pc2:cmMkLst xmlns:pc2="http://schemas.microsoft.com/office/powerpoint/2019/9/main/command">
                <pc:docMk/>
                <pc:sldMk cId="3236462768" sldId="634"/>
                <pc2:cmMk id="{E38F1E03-A735-4A45-ACA5-7F873AF424EB}"/>
              </pc2:cmMkLst>
            </pc226:cmChg>
            <pc226:cmChg xmlns:pc226="http://schemas.microsoft.com/office/powerpoint/2022/06/main/command" chg="add">
              <pc226:chgData name="Savage, Shara - Division of Assessment and Accountability Support" userId="71eadb16-699f-453e-81d8-c9ac7aaf2dd6" providerId="ADAL" clId="{3A46393D-E3B8-4377-9BC0-02B1130EED8A}" dt="2024-07-11T13:49:31.158" v="3"/>
              <pc2:cmMkLst xmlns:pc2="http://schemas.microsoft.com/office/powerpoint/2019/9/main/command">
                <pc:docMk/>
                <pc:sldMk cId="3236462768" sldId="634"/>
                <pc2:cmMk id="{488BBBF4-8E25-464C-820F-F44A5450D031}"/>
              </pc2:cmMkLst>
            </pc226:cmChg>
          </p:ext>
        </pc:extLst>
      </pc:sldChg>
      <pc:sldChg chg="addCm">
        <pc:chgData name="Savage, Shara - Division of Assessment and Accountability Support" userId="71eadb16-699f-453e-81d8-c9ac7aaf2dd6" providerId="ADAL" clId="{3A46393D-E3B8-4377-9BC0-02B1130EED8A}" dt="2024-07-11T13:28:12.238" v="0"/>
        <pc:sldMkLst>
          <pc:docMk/>
          <pc:sldMk cId="2447272016" sldId="636"/>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71eadb16-699f-453e-81d8-c9ac7aaf2dd6" providerId="ADAL" clId="{3A46393D-E3B8-4377-9BC0-02B1130EED8A}" dt="2024-07-11T13:28:12.238" v="0"/>
              <pc2:cmMkLst xmlns:pc2="http://schemas.microsoft.com/office/powerpoint/2019/9/main/command">
                <pc:docMk/>
                <pc:sldMk cId="2447272016" sldId="636"/>
                <pc2:cmMk id="{150E761D-1227-40DA-B385-095FA9C90B1E}"/>
              </pc2:cmMkLst>
            </pc226:cmChg>
          </p:ext>
        </pc:extLst>
      </pc:sldChg>
    </pc:docChg>
  </pc:docChgLst>
  <pc:docChgLst>
    <pc:chgData name="Williams, Chris - Division of Assessment and Accountability Support" userId="S::chris.williams@education.ky.gov::2f156fa2-a309-475c-82f3-62ae8d0ba8a4" providerId="AD" clId="Web-{261AC2E4-7458-4383-8EB3-D60D6F1A8EE8}"/>
    <pc:docChg chg="modSld">
      <pc:chgData name="Williams, Chris - Division of Assessment and Accountability Support" userId="S::chris.williams@education.ky.gov::2f156fa2-a309-475c-82f3-62ae8d0ba8a4" providerId="AD" clId="Web-{261AC2E4-7458-4383-8EB3-D60D6F1A8EE8}" dt="2024-07-11T21:22:20.739" v="12" actId="20577"/>
      <pc:docMkLst>
        <pc:docMk/>
      </pc:docMkLst>
      <pc:sldChg chg="modSp">
        <pc:chgData name="Williams, Chris - Division of Assessment and Accountability Support" userId="S::chris.williams@education.ky.gov::2f156fa2-a309-475c-82f3-62ae8d0ba8a4" providerId="AD" clId="Web-{261AC2E4-7458-4383-8EB3-D60D6F1A8EE8}" dt="2024-07-11T21:22:20.739" v="12" actId="20577"/>
        <pc:sldMkLst>
          <pc:docMk/>
          <pc:sldMk cId="1153131532" sldId="301"/>
        </pc:sldMkLst>
        <pc:spChg chg="mod">
          <ac:chgData name="Williams, Chris - Division of Assessment and Accountability Support" userId="S::chris.williams@education.ky.gov::2f156fa2-a309-475c-82f3-62ae8d0ba8a4" providerId="AD" clId="Web-{261AC2E4-7458-4383-8EB3-D60D6F1A8EE8}" dt="2024-07-11T21:22:20.739" v="12" actId="20577"/>
          <ac:spMkLst>
            <pc:docMk/>
            <pc:sldMk cId="1153131532" sldId="301"/>
            <ac:spMk id="3" creationId="{C7BD9FBF-741F-DF25-35AC-341F755EEEEA}"/>
          </ac:spMkLst>
        </pc:spChg>
      </pc:sldChg>
    </pc:docChg>
  </pc:docChgLst>
  <pc:docChgLst>
    <pc:chgData clId="Web-{51F8B412-D93B-4C32-ADDD-49F048A875E4}"/>
    <pc:docChg chg="">
      <pc:chgData name="" userId="" providerId="" clId="Web-{51F8B412-D93B-4C32-ADDD-49F048A875E4}" dt="2024-07-12T13:28:38.912" v="0"/>
      <pc:docMkLst>
        <pc:docMk/>
      </pc:docMkLst>
      <pc:sldChg chg="modCm">
        <pc:chgData name="" userId="" providerId="" clId="Web-{51F8B412-D93B-4C32-ADDD-49F048A875E4}" dt="2024-07-12T13:28:38.912" v="0"/>
        <pc:sldMkLst>
          <pc:docMk/>
          <pc:sldMk cId="2581792687" sldId="648"/>
        </pc:sldMkLst>
        <pc:extLst>
          <p:ext xmlns:p="http://schemas.openxmlformats.org/presentationml/2006/main" uri="{D6D511B9-2390-475A-947B-AFAB55BFBCF1}">
            <pc226:cmChg xmlns:pc226="http://schemas.microsoft.com/office/powerpoint/2022/06/main/command" chg="">
              <pc226:chgData name="" userId="" providerId="" clId="Web-{51F8B412-D93B-4C32-ADDD-49F048A875E4}" dt="2024-07-12T13:28:38.912" v="0"/>
              <pc2:cmMkLst xmlns:pc2="http://schemas.microsoft.com/office/powerpoint/2019/9/main/command">
                <pc:docMk/>
                <pc:sldMk cId="2581792687" sldId="648"/>
                <pc2:cmMk id="{101FF733-AD77-4AE0-8C24-7C319CE3BA07}"/>
              </pc2:cmMkLst>
              <pc226:cmRplyChg chg="add">
                <pc226:chgData name="" userId="" providerId="" clId="Web-{51F8B412-D93B-4C32-ADDD-49F048A875E4}" dt="2024-07-12T13:28:38.912" v="0"/>
                <pc2:cmRplyMkLst xmlns:pc2="http://schemas.microsoft.com/office/powerpoint/2019/9/main/command">
                  <pc:docMk/>
                  <pc:sldMk cId="2581792687" sldId="648"/>
                  <pc2:cmMk id="{101FF733-AD77-4AE0-8C24-7C319CE3BA07}"/>
                  <pc2:cmRplyMk id="{EA98DBEC-3BA9-4C24-887B-89BE892827D9}"/>
                </pc2:cmRplyMkLst>
              </pc226:cmRplyChg>
            </pc226:cmChg>
          </p:ext>
        </pc:extLst>
      </pc:sldChg>
    </pc:docChg>
  </pc:docChgLst>
  <pc:docChgLst>
    <pc:chgData name="Williams, Chris - Division of Assessment and Accountability Support" userId="S::chris.williams@education.ky.gov::2f156fa2-a309-475c-82f3-62ae8d0ba8a4" providerId="AD" clId="Web-{08857749-E9FB-4BEB-8091-70A7262C1788}"/>
    <pc:docChg chg="modSld">
      <pc:chgData name="Williams, Chris - Division of Assessment and Accountability Support" userId="S::chris.williams@education.ky.gov::2f156fa2-a309-475c-82f3-62ae8d0ba8a4" providerId="AD" clId="Web-{08857749-E9FB-4BEB-8091-70A7262C1788}" dt="2024-07-23T19:07:37.173" v="0" actId="20577"/>
      <pc:docMkLst>
        <pc:docMk/>
      </pc:docMkLst>
      <pc:sldChg chg="modSp">
        <pc:chgData name="Williams, Chris - Division of Assessment and Accountability Support" userId="S::chris.williams@education.ky.gov::2f156fa2-a309-475c-82f3-62ae8d0ba8a4" providerId="AD" clId="Web-{08857749-E9FB-4BEB-8091-70A7262C1788}" dt="2024-07-23T19:07:37.173" v="0" actId="20577"/>
        <pc:sldMkLst>
          <pc:docMk/>
          <pc:sldMk cId="3980678854" sldId="302"/>
        </pc:sldMkLst>
        <pc:spChg chg="mod">
          <ac:chgData name="Williams, Chris - Division of Assessment and Accountability Support" userId="S::chris.williams@education.ky.gov::2f156fa2-a309-475c-82f3-62ae8d0ba8a4" providerId="AD" clId="Web-{08857749-E9FB-4BEB-8091-70A7262C1788}" dt="2024-07-23T19:07:37.173" v="0" actId="20577"/>
          <ac:spMkLst>
            <pc:docMk/>
            <pc:sldMk cId="3980678854" sldId="302"/>
            <ac:spMk id="3" creationId="{FB0706E7-5C9C-2C1D-9FBA-7AB990F3D24C}"/>
          </ac:spMkLst>
        </pc:spChg>
      </pc:sldChg>
    </pc:docChg>
  </pc:docChgLst>
  <pc:docChgLst>
    <pc:chgData name="Williams, Chris - Division of Assessment and Accountability Support" userId="S::chris.williams@education.ky.gov::2f156fa2-a309-475c-82f3-62ae8d0ba8a4" providerId="AD" clId="Web-{AC805B2F-62C9-6664-6CB2-3E4731483275}"/>
    <pc:docChg chg="addSld delSld modSld">
      <pc:chgData name="Williams, Chris - Division of Assessment and Accountability Support" userId="S::chris.williams@education.ky.gov::2f156fa2-a309-475c-82f3-62ae8d0ba8a4" providerId="AD" clId="Web-{AC805B2F-62C9-6664-6CB2-3E4731483275}" dt="2024-07-12T18:41:50.027" v="103" actId="20577"/>
      <pc:docMkLst>
        <pc:docMk/>
      </pc:docMkLst>
      <pc:sldChg chg="modSp">
        <pc:chgData name="Williams, Chris - Division of Assessment and Accountability Support" userId="S::chris.williams@education.ky.gov::2f156fa2-a309-475c-82f3-62ae8d0ba8a4" providerId="AD" clId="Web-{AC805B2F-62C9-6664-6CB2-3E4731483275}" dt="2024-07-12T14:32:21.125" v="88" actId="20577"/>
        <pc:sldMkLst>
          <pc:docMk/>
          <pc:sldMk cId="301902911" sldId="256"/>
        </pc:sldMkLst>
        <pc:spChg chg="mod">
          <ac:chgData name="Williams, Chris - Division of Assessment and Accountability Support" userId="S::chris.williams@education.ky.gov::2f156fa2-a309-475c-82f3-62ae8d0ba8a4" providerId="AD" clId="Web-{AC805B2F-62C9-6664-6CB2-3E4731483275}" dt="2024-07-12T14:32:10.999" v="86" actId="20577"/>
          <ac:spMkLst>
            <pc:docMk/>
            <pc:sldMk cId="301902911" sldId="256"/>
            <ac:spMk id="4" creationId="{C69DB1B6-904E-4159-AFA3-8BECA16F509C}"/>
          </ac:spMkLst>
        </pc:spChg>
        <pc:spChg chg="mod">
          <ac:chgData name="Williams, Chris - Division of Assessment and Accountability Support" userId="S::chris.williams@education.ky.gov::2f156fa2-a309-475c-82f3-62ae8d0ba8a4" providerId="AD" clId="Web-{AC805B2F-62C9-6664-6CB2-3E4731483275}" dt="2024-07-12T14:32:21.125" v="88" actId="20577"/>
          <ac:spMkLst>
            <pc:docMk/>
            <pc:sldMk cId="301902911" sldId="256"/>
            <ac:spMk id="9" creationId="{F03D6A03-BE1A-4040-9335-B6A1590FA9D1}"/>
          </ac:spMkLst>
        </pc:spChg>
      </pc:sldChg>
      <pc:sldChg chg="modSp">
        <pc:chgData name="Williams, Chris - Division of Assessment and Accountability Support" userId="S::chris.williams@education.ky.gov::2f156fa2-a309-475c-82f3-62ae8d0ba8a4" providerId="AD" clId="Web-{AC805B2F-62C9-6664-6CB2-3E4731483275}" dt="2024-07-12T18:41:50.027" v="103" actId="20577"/>
        <pc:sldMkLst>
          <pc:docMk/>
          <pc:sldMk cId="3225382126" sldId="259"/>
        </pc:sldMkLst>
        <pc:spChg chg="mod">
          <ac:chgData name="Williams, Chris - Division of Assessment and Accountability Support" userId="S::chris.williams@education.ky.gov::2f156fa2-a309-475c-82f3-62ae8d0ba8a4" providerId="AD" clId="Web-{AC805B2F-62C9-6664-6CB2-3E4731483275}" dt="2024-07-12T18:41:50.027" v="103" actId="20577"/>
          <ac:spMkLst>
            <pc:docMk/>
            <pc:sldMk cId="3225382126" sldId="259"/>
            <ac:spMk id="2" creationId="{90F65A09-3F6A-479E-9723-5819466542BB}"/>
          </ac:spMkLst>
        </pc:spChg>
        <pc:spChg chg="mod">
          <ac:chgData name="Williams, Chris - Division of Assessment and Accountability Support" userId="S::chris.williams@education.ky.gov::2f156fa2-a309-475c-82f3-62ae8d0ba8a4" providerId="AD" clId="Web-{AC805B2F-62C9-6664-6CB2-3E4731483275}" dt="2024-07-12T14:19:18.664" v="31" actId="1076"/>
          <ac:spMkLst>
            <pc:docMk/>
            <pc:sldMk cId="3225382126" sldId="259"/>
            <ac:spMk id="3" creationId="{C41873DB-D365-487E-ACCD-B2FEB15D5164}"/>
          </ac:spMkLst>
        </pc:spChg>
      </pc:sldChg>
      <pc:sldChg chg="modSp mod modClrScheme chgLayout">
        <pc:chgData name="Williams, Chris - Division of Assessment and Accountability Support" userId="S::chris.williams@education.ky.gov::2f156fa2-a309-475c-82f3-62ae8d0ba8a4" providerId="AD" clId="Web-{AC805B2F-62C9-6664-6CB2-3E4731483275}" dt="2024-07-12T14:31:17.886" v="84" actId="14100"/>
        <pc:sldMkLst>
          <pc:docMk/>
          <pc:sldMk cId="1674990817" sldId="299"/>
        </pc:sldMkLst>
        <pc:spChg chg="mod ord">
          <ac:chgData name="Williams, Chris - Division of Assessment and Accountability Support" userId="S::chris.williams@education.ky.gov::2f156fa2-a309-475c-82f3-62ae8d0ba8a4" providerId="AD" clId="Web-{AC805B2F-62C9-6664-6CB2-3E4731483275}" dt="2024-07-12T14:31:17.886" v="84" actId="14100"/>
          <ac:spMkLst>
            <pc:docMk/>
            <pc:sldMk cId="1674990817" sldId="299"/>
            <ac:spMk id="5" creationId="{11C893B3-73F2-4068-9286-0015FB25B9A9}"/>
          </ac:spMkLst>
        </pc:spChg>
        <pc:spChg chg="mod">
          <ac:chgData name="Williams, Chris - Division of Assessment and Accountability Support" userId="S::chris.williams@education.ky.gov::2f156fa2-a309-475c-82f3-62ae8d0ba8a4" providerId="AD" clId="Web-{AC805B2F-62C9-6664-6CB2-3E4731483275}" dt="2024-07-12T14:31:04.447" v="81" actId="1076"/>
          <ac:spMkLst>
            <pc:docMk/>
            <pc:sldMk cId="1674990817" sldId="299"/>
            <ac:spMk id="6" creationId="{B90D9DA2-C37A-4EC2-9DD5-C3DCF061A585}"/>
          </ac:spMkLst>
        </pc:spChg>
        <pc:spChg chg="mod">
          <ac:chgData name="Williams, Chris - Division of Assessment and Accountability Support" userId="S::chris.williams@education.ky.gov::2f156fa2-a309-475c-82f3-62ae8d0ba8a4" providerId="AD" clId="Web-{AC805B2F-62C9-6664-6CB2-3E4731483275}" dt="2024-07-12T14:31:07.088" v="82" actId="1076"/>
          <ac:spMkLst>
            <pc:docMk/>
            <pc:sldMk cId="1674990817" sldId="299"/>
            <ac:spMk id="7" creationId="{27CC5510-07A2-4BCD-9A13-9559C66A3657}"/>
          </ac:spMkLst>
        </pc:spChg>
      </pc:sldChg>
      <pc:sldChg chg="modSp">
        <pc:chgData name="Williams, Chris - Division of Assessment and Accountability Support" userId="S::chris.williams@education.ky.gov::2f156fa2-a309-475c-82f3-62ae8d0ba8a4" providerId="AD" clId="Web-{AC805B2F-62C9-6664-6CB2-3E4731483275}" dt="2024-07-12T14:24:49.234" v="56" actId="20577"/>
        <pc:sldMkLst>
          <pc:docMk/>
          <pc:sldMk cId="1481697069" sldId="300"/>
        </pc:sldMkLst>
        <pc:spChg chg="mod">
          <ac:chgData name="Williams, Chris - Division of Assessment and Accountability Support" userId="S::chris.williams@education.ky.gov::2f156fa2-a309-475c-82f3-62ae8d0ba8a4" providerId="AD" clId="Web-{AC805B2F-62C9-6664-6CB2-3E4731483275}" dt="2024-07-12T14:24:49.234" v="56" actId="20577"/>
          <ac:spMkLst>
            <pc:docMk/>
            <pc:sldMk cId="1481697069" sldId="300"/>
            <ac:spMk id="4" creationId="{150EE408-375E-46FE-B741-DE0A51A04870}"/>
          </ac:spMkLst>
        </pc:spChg>
      </pc:sldChg>
      <pc:sldChg chg="modSp del">
        <pc:chgData name="Williams, Chris - Division of Assessment and Accountability Support" userId="S::chris.williams@education.ky.gov::2f156fa2-a309-475c-82f3-62ae8d0ba8a4" providerId="AD" clId="Web-{AC805B2F-62C9-6664-6CB2-3E4731483275}" dt="2024-07-12T18:41:36.229" v="102" actId="20577"/>
        <pc:sldMkLst>
          <pc:docMk/>
          <pc:sldMk cId="1153131532" sldId="301"/>
        </pc:sldMkLst>
        <pc:spChg chg="mod">
          <ac:chgData name="Williams, Chris - Division of Assessment and Accountability Support" userId="S::chris.williams@education.ky.gov::2f156fa2-a309-475c-82f3-62ae8d0ba8a4" providerId="AD" clId="Web-{AC805B2F-62C9-6664-6CB2-3E4731483275}" dt="2024-07-12T18:41:36.229" v="102" actId="20577"/>
          <ac:spMkLst>
            <pc:docMk/>
            <pc:sldMk cId="1153131532" sldId="301"/>
            <ac:spMk id="2" creationId="{91A05AB1-044A-CDA1-D9E8-72A7AA863B89}"/>
          </ac:spMkLst>
        </pc:spChg>
        <pc:spChg chg="mod">
          <ac:chgData name="Williams, Chris - Division of Assessment and Accountability Support" userId="S::chris.williams@education.ky.gov::2f156fa2-a309-475c-82f3-62ae8d0ba8a4" providerId="AD" clId="Web-{AC805B2F-62C9-6664-6CB2-3E4731483275}" dt="2024-07-12T18:41:30.073" v="101" actId="1076"/>
          <ac:spMkLst>
            <pc:docMk/>
            <pc:sldMk cId="1153131532" sldId="301"/>
            <ac:spMk id="3" creationId="{C7BD9FBF-741F-DF25-35AC-341F755EEEEA}"/>
          </ac:spMkLst>
        </pc:spChg>
      </pc:sldChg>
      <pc:sldChg chg="modSp">
        <pc:chgData name="Williams, Chris - Division of Assessment and Accountability Support" userId="S::chris.williams@education.ky.gov::2f156fa2-a309-475c-82f3-62ae8d0ba8a4" providerId="AD" clId="Web-{AC805B2F-62C9-6664-6CB2-3E4731483275}" dt="2024-07-12T14:11:51.902" v="23" actId="20577"/>
        <pc:sldMkLst>
          <pc:docMk/>
          <pc:sldMk cId="1269964203" sldId="364"/>
        </pc:sldMkLst>
        <pc:spChg chg="mod">
          <ac:chgData name="Williams, Chris - Division of Assessment and Accountability Support" userId="S::chris.williams@education.ky.gov::2f156fa2-a309-475c-82f3-62ae8d0ba8a4" providerId="AD" clId="Web-{AC805B2F-62C9-6664-6CB2-3E4731483275}" dt="2024-07-12T14:11:51.902" v="23" actId="20577"/>
          <ac:spMkLst>
            <pc:docMk/>
            <pc:sldMk cId="1269964203" sldId="364"/>
            <ac:spMk id="8" creationId="{00000000-0000-0000-0000-000000000000}"/>
          </ac:spMkLst>
        </pc:spChg>
      </pc:sldChg>
      <pc:sldChg chg="modSp">
        <pc:chgData name="Williams, Chris - Division of Assessment and Accountability Support" userId="S::chris.williams@education.ky.gov::2f156fa2-a309-475c-82f3-62ae8d0ba8a4" providerId="AD" clId="Web-{AC805B2F-62C9-6664-6CB2-3E4731483275}" dt="2024-07-12T14:21:06.577" v="36" actId="1076"/>
        <pc:sldMkLst>
          <pc:docMk/>
          <pc:sldMk cId="1635938490" sldId="368"/>
        </pc:sldMkLst>
        <pc:spChg chg="mod">
          <ac:chgData name="Williams, Chris - Division of Assessment and Accountability Support" userId="S::chris.williams@education.ky.gov::2f156fa2-a309-475c-82f3-62ae8d0ba8a4" providerId="AD" clId="Web-{AC805B2F-62C9-6664-6CB2-3E4731483275}" dt="2024-07-12T14:20:59.171" v="35" actId="20577"/>
          <ac:spMkLst>
            <pc:docMk/>
            <pc:sldMk cId="1635938490" sldId="368"/>
            <ac:spMk id="14338" creationId="{00000000-0000-0000-0000-000000000000}"/>
          </ac:spMkLst>
        </pc:spChg>
        <pc:spChg chg="mod">
          <ac:chgData name="Williams, Chris - Division of Assessment and Accountability Support" userId="S::chris.williams@education.ky.gov::2f156fa2-a309-475c-82f3-62ae8d0ba8a4" providerId="AD" clId="Web-{AC805B2F-62C9-6664-6CB2-3E4731483275}" dt="2024-07-12T14:21:06.577" v="36" actId="1076"/>
          <ac:spMkLst>
            <pc:docMk/>
            <pc:sldMk cId="1635938490" sldId="368"/>
            <ac:spMk id="146435" creationId="{00000000-0000-0000-0000-000000000000}"/>
          </ac:spMkLst>
        </pc:spChg>
      </pc:sldChg>
      <pc:sldChg chg="modSp">
        <pc:chgData name="Williams, Chris - Division of Assessment and Accountability Support" userId="S::chris.williams@education.ky.gov::2f156fa2-a309-475c-82f3-62ae8d0ba8a4" providerId="AD" clId="Web-{AC805B2F-62C9-6664-6CB2-3E4731483275}" dt="2024-07-12T14:28:55.829" v="75" actId="20577"/>
        <pc:sldMkLst>
          <pc:docMk/>
          <pc:sldMk cId="208004128" sldId="389"/>
        </pc:sldMkLst>
        <pc:spChg chg="mod">
          <ac:chgData name="Williams, Chris - Division of Assessment and Accountability Support" userId="S::chris.williams@education.ky.gov::2f156fa2-a309-475c-82f3-62ae8d0ba8a4" providerId="AD" clId="Web-{AC805B2F-62C9-6664-6CB2-3E4731483275}" dt="2024-07-12T14:28:55.829" v="75" actId="20577"/>
          <ac:spMkLst>
            <pc:docMk/>
            <pc:sldMk cId="208004128" sldId="389"/>
            <ac:spMk id="3" creationId="{D448883A-A9FD-4183-B37E-AA4CC6ED4B24}"/>
          </ac:spMkLst>
        </pc:spChg>
      </pc:sldChg>
      <pc:sldChg chg="modSp">
        <pc:chgData name="Williams, Chris - Division of Assessment and Accountability Support" userId="S::chris.williams@education.ky.gov::2f156fa2-a309-475c-82f3-62ae8d0ba8a4" providerId="AD" clId="Web-{AC805B2F-62C9-6664-6CB2-3E4731483275}" dt="2024-07-12T14:32:50.752" v="92" actId="20577"/>
        <pc:sldMkLst>
          <pc:docMk/>
          <pc:sldMk cId="3979436126" sldId="390"/>
        </pc:sldMkLst>
        <pc:spChg chg="mod">
          <ac:chgData name="Williams, Chris - Division of Assessment and Accountability Support" userId="S::chris.williams@education.ky.gov::2f156fa2-a309-475c-82f3-62ae8d0ba8a4" providerId="AD" clId="Web-{AC805B2F-62C9-6664-6CB2-3E4731483275}" dt="2024-07-12T14:32:50.752" v="92" actId="20577"/>
          <ac:spMkLst>
            <pc:docMk/>
            <pc:sldMk cId="3979436126" sldId="390"/>
            <ac:spMk id="4" creationId="{00000000-0000-0000-0000-000000000000}"/>
          </ac:spMkLst>
        </pc:spChg>
      </pc:sldChg>
      <pc:sldChg chg="modSp">
        <pc:chgData name="Williams, Chris - Division of Assessment and Accountability Support" userId="S::chris.williams@education.ky.gov::2f156fa2-a309-475c-82f3-62ae8d0ba8a4" providerId="AD" clId="Web-{AC805B2F-62C9-6664-6CB2-3E4731483275}" dt="2024-07-12T14:28:12.248" v="73" actId="20577"/>
        <pc:sldMkLst>
          <pc:docMk/>
          <pc:sldMk cId="2667694104" sldId="391"/>
        </pc:sldMkLst>
        <pc:spChg chg="mod">
          <ac:chgData name="Williams, Chris - Division of Assessment and Accountability Support" userId="S::chris.williams@education.ky.gov::2f156fa2-a309-475c-82f3-62ae8d0ba8a4" providerId="AD" clId="Web-{AC805B2F-62C9-6664-6CB2-3E4731483275}" dt="2024-07-12T14:20:09.777" v="32" actId="20577"/>
          <ac:spMkLst>
            <pc:docMk/>
            <pc:sldMk cId="2667694104" sldId="391"/>
            <ac:spMk id="6" creationId="{73C2F1A8-003B-42B6-9730-F1595F07134B}"/>
          </ac:spMkLst>
        </pc:spChg>
        <pc:spChg chg="mod">
          <ac:chgData name="Williams, Chris - Division of Assessment and Accountability Support" userId="S::chris.williams@education.ky.gov::2f156fa2-a309-475c-82f3-62ae8d0ba8a4" providerId="AD" clId="Web-{AC805B2F-62C9-6664-6CB2-3E4731483275}" dt="2024-07-12T14:28:12.248" v="73" actId="20577"/>
          <ac:spMkLst>
            <pc:docMk/>
            <pc:sldMk cId="2667694104" sldId="391"/>
            <ac:spMk id="7" creationId="{790504E5-4307-43FF-BEEC-E212C7AE7655}"/>
          </ac:spMkLst>
        </pc:spChg>
      </pc:sldChg>
      <pc:sldChg chg="modSp">
        <pc:chgData name="Williams, Chris - Division of Assessment and Accountability Support" userId="S::chris.williams@education.ky.gov::2f156fa2-a309-475c-82f3-62ae8d0ba8a4" providerId="AD" clId="Web-{AC805B2F-62C9-6664-6CB2-3E4731483275}" dt="2024-07-12T14:23:21.649" v="48" actId="20577"/>
        <pc:sldMkLst>
          <pc:docMk/>
          <pc:sldMk cId="567171686" sldId="623"/>
        </pc:sldMkLst>
        <pc:spChg chg="mod">
          <ac:chgData name="Williams, Chris - Division of Assessment and Accountability Support" userId="S::chris.williams@education.ky.gov::2f156fa2-a309-475c-82f3-62ae8d0ba8a4" providerId="AD" clId="Web-{AC805B2F-62C9-6664-6CB2-3E4731483275}" dt="2024-07-12T14:23:21.649" v="48" actId="20577"/>
          <ac:spMkLst>
            <pc:docMk/>
            <pc:sldMk cId="567171686" sldId="623"/>
            <ac:spMk id="10" creationId="{4891EE85-9F2E-4ABA-A02D-4E97BFD797BA}"/>
          </ac:spMkLst>
        </pc:spChg>
      </pc:sldChg>
      <pc:sldChg chg="modSp">
        <pc:chgData name="Williams, Chris - Division of Assessment and Accountability Support" userId="S::chris.williams@education.ky.gov::2f156fa2-a309-475c-82f3-62ae8d0ba8a4" providerId="AD" clId="Web-{AC805B2F-62C9-6664-6CB2-3E4731483275}" dt="2024-07-12T14:22:18.708" v="42" actId="1076"/>
        <pc:sldMkLst>
          <pc:docMk/>
          <pc:sldMk cId="3503676619" sldId="624"/>
        </pc:sldMkLst>
        <pc:spChg chg="mod">
          <ac:chgData name="Williams, Chris - Division of Assessment and Accountability Support" userId="S::chris.williams@education.ky.gov::2f156fa2-a309-475c-82f3-62ae8d0ba8a4" providerId="AD" clId="Web-{AC805B2F-62C9-6664-6CB2-3E4731483275}" dt="2024-07-12T14:22:12.332" v="41" actId="20577"/>
          <ac:spMkLst>
            <pc:docMk/>
            <pc:sldMk cId="3503676619" sldId="624"/>
            <ac:spMk id="2" creationId="{DF6DE26E-AEB5-85A1-B2A9-F453F442326F}"/>
          </ac:spMkLst>
        </pc:spChg>
        <pc:spChg chg="mod">
          <ac:chgData name="Williams, Chris - Division of Assessment and Accountability Support" userId="S::chris.williams@education.ky.gov::2f156fa2-a309-475c-82f3-62ae8d0ba8a4" providerId="AD" clId="Web-{AC805B2F-62C9-6664-6CB2-3E4731483275}" dt="2024-07-12T14:22:18.708" v="42" actId="1076"/>
          <ac:spMkLst>
            <pc:docMk/>
            <pc:sldMk cId="3503676619" sldId="624"/>
            <ac:spMk id="3" creationId="{6F13CCD1-13B3-6D99-39AF-811AACBCCD09}"/>
          </ac:spMkLst>
        </pc:spChg>
      </pc:sldChg>
      <pc:sldChg chg="modSp">
        <pc:chgData name="Williams, Chris - Division of Assessment and Accountability Support" userId="S::chris.williams@education.ky.gov::2f156fa2-a309-475c-82f3-62ae8d0ba8a4" providerId="AD" clId="Web-{AC805B2F-62C9-6664-6CB2-3E4731483275}" dt="2024-07-12T14:21:21.954" v="38" actId="20577"/>
        <pc:sldMkLst>
          <pc:docMk/>
          <pc:sldMk cId="3236462768" sldId="634"/>
        </pc:sldMkLst>
        <pc:spChg chg="mod">
          <ac:chgData name="Williams, Chris - Division of Assessment and Accountability Support" userId="S::chris.williams@education.ky.gov::2f156fa2-a309-475c-82f3-62ae8d0ba8a4" providerId="AD" clId="Web-{AC805B2F-62C9-6664-6CB2-3E4731483275}" dt="2024-07-12T14:21:21.954" v="38" actId="20577"/>
          <ac:spMkLst>
            <pc:docMk/>
            <pc:sldMk cId="3236462768" sldId="634"/>
            <ac:spMk id="2" creationId="{D766DE42-8FAB-3EEC-B157-C1EB668BAD18}"/>
          </ac:spMkLst>
        </pc:spChg>
        <pc:spChg chg="mod">
          <ac:chgData name="Williams, Chris - Division of Assessment and Accountability Support" userId="S::chris.williams@education.ky.gov::2f156fa2-a309-475c-82f3-62ae8d0ba8a4" providerId="AD" clId="Web-{AC805B2F-62C9-6664-6CB2-3E4731483275}" dt="2024-07-12T14:21:12.812" v="37" actId="1076"/>
          <ac:spMkLst>
            <pc:docMk/>
            <pc:sldMk cId="3236462768" sldId="634"/>
            <ac:spMk id="3" creationId="{9A1DBCF1-5779-BD70-7E31-7460CEF7BDF0}"/>
          </ac:spMkLst>
        </pc:spChg>
      </pc:sldChg>
      <pc:sldChg chg="modSp">
        <pc:chgData name="Williams, Chris - Division of Assessment and Accountability Support" userId="S::chris.williams@education.ky.gov::2f156fa2-a309-475c-82f3-62ae8d0ba8a4" providerId="AD" clId="Web-{AC805B2F-62C9-6664-6CB2-3E4731483275}" dt="2024-07-12T14:22:57.398" v="46" actId="20577"/>
        <pc:sldMkLst>
          <pc:docMk/>
          <pc:sldMk cId="3734335127" sldId="635"/>
        </pc:sldMkLst>
        <pc:spChg chg="mod">
          <ac:chgData name="Williams, Chris - Division of Assessment and Accountability Support" userId="S::chris.williams@education.ky.gov::2f156fa2-a309-475c-82f3-62ae8d0ba8a4" providerId="AD" clId="Web-{AC805B2F-62C9-6664-6CB2-3E4731483275}" dt="2024-07-12T14:22:42.334" v="44" actId="20577"/>
          <ac:spMkLst>
            <pc:docMk/>
            <pc:sldMk cId="3734335127" sldId="635"/>
            <ac:spMk id="2" creationId="{F3A22E2D-7A73-2CAD-A548-344DE542CB21}"/>
          </ac:spMkLst>
        </pc:spChg>
        <pc:spChg chg="mod">
          <ac:chgData name="Williams, Chris - Division of Assessment and Accountability Support" userId="S::chris.williams@education.ky.gov::2f156fa2-a309-475c-82f3-62ae8d0ba8a4" providerId="AD" clId="Web-{AC805B2F-62C9-6664-6CB2-3E4731483275}" dt="2024-07-12T14:22:57.398" v="46" actId="20577"/>
          <ac:spMkLst>
            <pc:docMk/>
            <pc:sldMk cId="3734335127" sldId="635"/>
            <ac:spMk id="3" creationId="{0F545527-34ED-679B-ED82-A14D79F40C95}"/>
          </ac:spMkLst>
        </pc:spChg>
      </pc:sldChg>
      <pc:sldChg chg="modSp">
        <pc:chgData name="Williams, Chris - Division of Assessment and Accountability Support" userId="S::chris.williams@education.ky.gov::2f156fa2-a309-475c-82f3-62ae8d0ba8a4" providerId="AD" clId="Web-{AC805B2F-62C9-6664-6CB2-3E4731483275}" dt="2024-07-12T14:32:37.751" v="90" actId="1076"/>
        <pc:sldMkLst>
          <pc:docMk/>
          <pc:sldMk cId="2447272016" sldId="636"/>
        </pc:sldMkLst>
        <pc:spChg chg="mod">
          <ac:chgData name="Williams, Chris - Division of Assessment and Accountability Support" userId="S::chris.williams@education.ky.gov::2f156fa2-a309-475c-82f3-62ae8d0ba8a4" providerId="AD" clId="Web-{AC805B2F-62C9-6664-6CB2-3E4731483275}" dt="2024-07-12T14:32:34.500" v="89" actId="1076"/>
          <ac:spMkLst>
            <pc:docMk/>
            <pc:sldMk cId="2447272016" sldId="636"/>
            <ac:spMk id="2" creationId="{127A113C-829C-3D92-FDD9-BCBC7969EA0B}"/>
          </ac:spMkLst>
        </pc:spChg>
        <pc:spChg chg="mod">
          <ac:chgData name="Williams, Chris - Division of Assessment and Accountability Support" userId="S::chris.williams@education.ky.gov::2f156fa2-a309-475c-82f3-62ae8d0ba8a4" providerId="AD" clId="Web-{AC805B2F-62C9-6664-6CB2-3E4731483275}" dt="2024-07-12T14:32:37.751" v="90" actId="1076"/>
          <ac:spMkLst>
            <pc:docMk/>
            <pc:sldMk cId="2447272016" sldId="636"/>
            <ac:spMk id="3" creationId="{FF6652A6-3E2B-E9B6-FEED-689806ACE629}"/>
          </ac:spMkLst>
        </pc:spChg>
      </pc:sldChg>
      <pc:sldChg chg="modSp delCm">
        <pc:chgData name="Williams, Chris - Division of Assessment and Accountability Support" userId="S::chris.williams@education.ky.gov::2f156fa2-a309-475c-82f3-62ae8d0ba8a4" providerId="AD" clId="Web-{AC805B2F-62C9-6664-6CB2-3E4731483275}" dt="2024-07-12T14:21:59.019" v="40" actId="20577"/>
        <pc:sldMkLst>
          <pc:docMk/>
          <pc:sldMk cId="2581792687" sldId="648"/>
        </pc:sldMkLst>
        <pc:spChg chg="mod">
          <ac:chgData name="Williams, Chris - Division of Assessment and Accountability Support" userId="S::chris.williams@education.ky.gov::2f156fa2-a309-475c-82f3-62ae8d0ba8a4" providerId="AD" clId="Web-{AC805B2F-62C9-6664-6CB2-3E4731483275}" dt="2024-07-12T14:21:59.019" v="40" actId="20577"/>
          <ac:spMkLst>
            <pc:docMk/>
            <pc:sldMk cId="2581792687" sldId="648"/>
            <ac:spMk id="2" creationId="{CA50E016-57F8-061D-CD36-36A6CAB42DE2}"/>
          </ac:spMkLst>
        </pc:spChg>
        <pc:spChg chg="mod">
          <ac:chgData name="Williams, Chris - Division of Assessment and Accountability Support" userId="S::chris.williams@education.ky.gov::2f156fa2-a309-475c-82f3-62ae8d0ba8a4" providerId="AD" clId="Web-{AC805B2F-62C9-6664-6CB2-3E4731483275}" dt="2024-07-12T14:21:40.049" v="39" actId="1076"/>
          <ac:spMkLst>
            <pc:docMk/>
            <pc:sldMk cId="2581792687" sldId="648"/>
            <ac:spMk id="3" creationId="{0BD0D442-B436-9652-08A0-C16F6F2A10B7}"/>
          </ac:spMkLst>
        </pc:spChg>
        <pc:extLst>
          <p:ext xmlns:p="http://schemas.openxmlformats.org/presentationml/2006/main" uri="{D6D511B9-2390-475A-947B-AFAB55BFBCF1}">
            <pc226:cmChg xmlns:pc226="http://schemas.microsoft.com/office/powerpoint/2022/06/main/command" chg="del">
              <pc226:chgData name="Williams, Chris - Division of Assessment and Accountability Support" userId="S::chris.williams@education.ky.gov::2f156fa2-a309-475c-82f3-62ae8d0ba8a4" providerId="AD" clId="Web-{AC805B2F-62C9-6664-6CB2-3E4731483275}" dt="2024-07-12T14:09:21.376" v="17"/>
              <pc2:cmMkLst xmlns:pc2="http://schemas.microsoft.com/office/powerpoint/2019/9/main/command">
                <pc:docMk/>
                <pc:sldMk cId="2581792687" sldId="648"/>
                <pc2:cmMk id="{101FF733-AD77-4AE0-8C24-7C319CE3BA07}"/>
              </pc2:cmMkLst>
            </pc226:cmChg>
          </p:ext>
        </pc:extLst>
      </pc:sldChg>
      <pc:sldChg chg="modSp delCm modCm">
        <pc:chgData name="Williams, Chris - Division of Assessment and Accountability Support" userId="S::chris.williams@education.ky.gov::2f156fa2-a309-475c-82f3-62ae8d0ba8a4" providerId="AD" clId="Web-{AC805B2F-62C9-6664-6CB2-3E4731483275}" dt="2024-07-12T14:20:37.779" v="34" actId="1076"/>
        <pc:sldMkLst>
          <pc:docMk/>
          <pc:sldMk cId="1513006379" sldId="649"/>
        </pc:sldMkLst>
        <pc:spChg chg="mod">
          <ac:chgData name="Williams, Chris - Division of Assessment and Accountability Support" userId="S::chris.williams@education.ky.gov::2f156fa2-a309-475c-82f3-62ae8d0ba8a4" providerId="AD" clId="Web-{AC805B2F-62C9-6664-6CB2-3E4731483275}" dt="2024-07-12T14:20:30.716" v="33" actId="20577"/>
          <ac:spMkLst>
            <pc:docMk/>
            <pc:sldMk cId="1513006379" sldId="649"/>
            <ac:spMk id="2" creationId="{FB94CEEE-91DB-08C2-F785-D2AC75A1AA76}"/>
          </ac:spMkLst>
        </pc:spChg>
        <pc:spChg chg="mod">
          <ac:chgData name="Williams, Chris - Division of Assessment and Accountability Support" userId="S::chris.williams@education.ky.gov::2f156fa2-a309-475c-82f3-62ae8d0ba8a4" providerId="AD" clId="Web-{AC805B2F-62C9-6664-6CB2-3E4731483275}" dt="2024-07-12T14:20:37.779" v="34" actId="1076"/>
          <ac:spMkLst>
            <pc:docMk/>
            <pc:sldMk cId="1513006379" sldId="649"/>
            <ac:spMk id="3" creationId="{2BA51F0F-4A88-EC94-F49C-33D06D86F1DD}"/>
          </ac:spMkLst>
        </pc:spChg>
        <pc:extLst>
          <p:ext xmlns:p="http://schemas.openxmlformats.org/presentationml/2006/main" uri="{D6D511B9-2390-475A-947B-AFAB55BFBCF1}">
            <pc226:cmChg xmlns:pc226="http://schemas.microsoft.com/office/powerpoint/2022/06/main/command" chg="del mod">
              <pc226:chgData name="Williams, Chris - Division of Assessment and Accountability Support" userId="S::chris.williams@education.ky.gov::2f156fa2-a309-475c-82f3-62ae8d0ba8a4" providerId="AD" clId="Web-{AC805B2F-62C9-6664-6CB2-3E4731483275}" dt="2024-07-12T14:08:58.062" v="16"/>
              <pc2:cmMkLst xmlns:pc2="http://schemas.microsoft.com/office/powerpoint/2019/9/main/command">
                <pc:docMk/>
                <pc:sldMk cId="1513006379" sldId="649"/>
                <pc2:cmMk id="{08A5806C-AE17-4D04-8C75-53E14B4D3EC6}"/>
              </pc2:cmMkLst>
              <pc226:cmRplyChg chg="add">
                <pc226:chgData name="Williams, Chris - Division of Assessment and Accountability Support" userId="S::chris.williams@education.ky.gov::2f156fa2-a309-475c-82f3-62ae8d0ba8a4" providerId="AD" clId="Web-{AC805B2F-62C9-6664-6CB2-3E4731483275}" dt="2024-07-12T14:08:48.452" v="14"/>
                <pc2:cmRplyMkLst xmlns:pc2="http://schemas.microsoft.com/office/powerpoint/2019/9/main/command">
                  <pc:docMk/>
                  <pc:sldMk cId="1513006379" sldId="649"/>
                  <pc2:cmMk id="{08A5806C-AE17-4D04-8C75-53E14B4D3EC6}"/>
                  <pc2:cmRplyMk id="{239166D9-11E1-4116-867A-A9587C354B79}"/>
                </pc2:cmRplyMkLst>
              </pc226:cmRplyChg>
            </pc226:cmChg>
          </p:ext>
        </pc:extLst>
      </pc:sldChg>
      <pc:sldChg chg="modSp add">
        <pc:chgData name="Williams, Chris - Division of Assessment and Accountability Support" userId="S::chris.williams@education.ky.gov::2f156fa2-a309-475c-82f3-62ae8d0ba8a4" providerId="AD" clId="Web-{AC805B2F-62C9-6664-6CB2-3E4731483275}" dt="2024-07-12T14:24:32.107" v="55" actId="1076"/>
        <pc:sldMkLst>
          <pc:docMk/>
          <pc:sldMk cId="3095512882" sldId="650"/>
        </pc:sldMkLst>
        <pc:spChg chg="mod">
          <ac:chgData name="Williams, Chris - Division of Assessment and Accountability Support" userId="S::chris.williams@education.ky.gov::2f156fa2-a309-475c-82f3-62ae8d0ba8a4" providerId="AD" clId="Web-{AC805B2F-62C9-6664-6CB2-3E4731483275}" dt="2024-07-12T14:24:27.045" v="54" actId="1076"/>
          <ac:spMkLst>
            <pc:docMk/>
            <pc:sldMk cId="3095512882" sldId="650"/>
            <ac:spMk id="2" creationId="{91A05AB1-044A-CDA1-D9E8-72A7AA863B89}"/>
          </ac:spMkLst>
        </pc:spChg>
        <pc:spChg chg="mod">
          <ac:chgData name="Williams, Chris - Division of Assessment and Accountability Support" userId="S::chris.williams@education.ky.gov::2f156fa2-a309-475c-82f3-62ae8d0ba8a4" providerId="AD" clId="Web-{AC805B2F-62C9-6664-6CB2-3E4731483275}" dt="2024-07-12T14:24:32.107" v="55" actId="1076"/>
          <ac:spMkLst>
            <pc:docMk/>
            <pc:sldMk cId="3095512882" sldId="650"/>
            <ac:spMk id="3" creationId="{C7BD9FBF-741F-DF25-35AC-341F755EEEEA}"/>
          </ac:spMkLst>
        </pc:spChg>
      </pc:sldChg>
    </pc:docChg>
  </pc:docChgLst>
  <pc:docChgLst>
    <pc:chgData name="O'Hair, Kevin - Office of Assessment and Accountability" userId="S::kevin.ohair@education.ky.gov::854929ff-e20a-4d14-a6ee-38bca46af5a2" providerId="AD" clId="Web-{79E7608C-2021-ED1C-AA0D-6664F4B49D5F}"/>
    <pc:docChg chg="mod modSld">
      <pc:chgData name="O'Hair, Kevin - Office of Assessment and Accountability" userId="S::kevin.ohair@education.ky.gov::854929ff-e20a-4d14-a6ee-38bca46af5a2" providerId="AD" clId="Web-{79E7608C-2021-ED1C-AA0D-6664F4B49D5F}" dt="2024-07-11T12:08:37.639" v="37" actId="20577"/>
      <pc:docMkLst>
        <pc:docMk/>
      </pc:docMkLst>
      <pc:sldChg chg="addCm">
        <pc:chgData name="O'Hair, Kevin - Office of Assessment and Accountability" userId="S::kevin.ohair@education.ky.gov::854929ff-e20a-4d14-a6ee-38bca46af5a2" providerId="AD" clId="Web-{79E7608C-2021-ED1C-AA0D-6664F4B49D5F}" dt="2024-07-11T12:05:01.900" v="16"/>
        <pc:sldMkLst>
          <pc:docMk/>
          <pc:sldMk cId="1635938490" sldId="368"/>
        </pc:sldMkLst>
        <pc:extLst>
          <p:ext xmlns:p="http://schemas.openxmlformats.org/presentationml/2006/main" uri="{D6D511B9-2390-475A-947B-AFAB55BFBCF1}">
            <pc226:cmChg xmlns:pc226="http://schemas.microsoft.com/office/powerpoint/2022/06/main/command" chg="add">
              <pc226:chgData name="O'Hair, Kevin - Office of Assessment and Accountability" userId="S::kevin.ohair@education.ky.gov::854929ff-e20a-4d14-a6ee-38bca46af5a2" providerId="AD" clId="Web-{79E7608C-2021-ED1C-AA0D-6664F4B49D5F}" dt="2024-07-11T12:05:01.900" v="16"/>
              <pc2:cmMkLst xmlns:pc2="http://schemas.microsoft.com/office/powerpoint/2019/9/main/command">
                <pc:docMk/>
                <pc:sldMk cId="1635938490" sldId="368"/>
                <pc2:cmMk id="{81E40881-DF02-4B9D-8F3B-8AAF11B4FD6C}"/>
              </pc2:cmMkLst>
            </pc226:cmChg>
          </p:ext>
        </pc:extLst>
      </pc:sldChg>
      <pc:sldChg chg="modSp">
        <pc:chgData name="O'Hair, Kevin - Office of Assessment and Accountability" userId="S::kevin.ohair@education.ky.gov::854929ff-e20a-4d14-a6ee-38bca46af5a2" providerId="AD" clId="Web-{79E7608C-2021-ED1C-AA0D-6664F4B49D5F}" dt="2024-07-11T12:08:37.639" v="37" actId="20577"/>
        <pc:sldMkLst>
          <pc:docMk/>
          <pc:sldMk cId="3503676619" sldId="624"/>
        </pc:sldMkLst>
        <pc:spChg chg="mod">
          <ac:chgData name="O'Hair, Kevin - Office of Assessment and Accountability" userId="S::kevin.ohair@education.ky.gov::854929ff-e20a-4d14-a6ee-38bca46af5a2" providerId="AD" clId="Web-{79E7608C-2021-ED1C-AA0D-6664F4B49D5F}" dt="2024-07-11T12:08:37.639" v="37" actId="20577"/>
          <ac:spMkLst>
            <pc:docMk/>
            <pc:sldMk cId="3503676619" sldId="624"/>
            <ac:spMk id="3" creationId="{6F13CCD1-13B3-6D99-39AF-811AACBCCD09}"/>
          </ac:spMkLst>
        </pc:spChg>
      </pc:sldChg>
      <pc:sldChg chg="modSp">
        <pc:chgData name="O'Hair, Kevin - Office of Assessment and Accountability" userId="S::kevin.ohair@education.ky.gov::854929ff-e20a-4d14-a6ee-38bca46af5a2" providerId="AD" clId="Web-{79E7608C-2021-ED1C-AA0D-6664F4B49D5F}" dt="2024-07-11T12:06:45.418" v="27" actId="20577"/>
        <pc:sldMkLst>
          <pc:docMk/>
          <pc:sldMk cId="3236462768" sldId="634"/>
        </pc:sldMkLst>
        <pc:spChg chg="mod">
          <ac:chgData name="O'Hair, Kevin - Office of Assessment and Accountability" userId="S::kevin.ohair@education.ky.gov::854929ff-e20a-4d14-a6ee-38bca46af5a2" providerId="AD" clId="Web-{79E7608C-2021-ED1C-AA0D-6664F4B49D5F}" dt="2024-07-11T12:06:45.418" v="27" actId="20577"/>
          <ac:spMkLst>
            <pc:docMk/>
            <pc:sldMk cId="3236462768" sldId="634"/>
            <ac:spMk id="3" creationId="{9A1DBCF1-5779-BD70-7E31-7460CEF7BDF0}"/>
          </ac:spMkLst>
        </pc:spChg>
      </pc:sldChg>
      <pc:sldChg chg="modSp">
        <pc:chgData name="O'Hair, Kevin - Office of Assessment and Accountability" userId="S::kevin.ohair@education.ky.gov::854929ff-e20a-4d14-a6ee-38bca46af5a2" providerId="AD" clId="Web-{79E7608C-2021-ED1C-AA0D-6664F4B49D5F}" dt="2024-07-11T12:08:23.655" v="36" actId="20577"/>
        <pc:sldMkLst>
          <pc:docMk/>
          <pc:sldMk cId="2581792687" sldId="648"/>
        </pc:sldMkLst>
        <pc:spChg chg="mod">
          <ac:chgData name="O'Hair, Kevin - Office of Assessment and Accountability" userId="S::kevin.ohair@education.ky.gov::854929ff-e20a-4d14-a6ee-38bca46af5a2" providerId="AD" clId="Web-{79E7608C-2021-ED1C-AA0D-6664F4B49D5F}" dt="2024-07-11T12:08:23.655" v="36" actId="20577"/>
          <ac:spMkLst>
            <pc:docMk/>
            <pc:sldMk cId="2581792687" sldId="648"/>
            <ac:spMk id="3" creationId="{0BD0D442-B436-9652-08A0-C16F6F2A10B7}"/>
          </ac:spMkLst>
        </pc:spChg>
      </pc:sldChg>
      <pc:sldChg chg="modSp">
        <pc:chgData name="O'Hair, Kevin - Office of Assessment and Accountability" userId="S::kevin.ohair@education.ky.gov::854929ff-e20a-4d14-a6ee-38bca46af5a2" providerId="AD" clId="Web-{79E7608C-2021-ED1C-AA0D-6664F4B49D5F}" dt="2024-07-11T12:04:10.852" v="14" actId="20577"/>
        <pc:sldMkLst>
          <pc:docMk/>
          <pc:sldMk cId="1513006379" sldId="649"/>
        </pc:sldMkLst>
        <pc:spChg chg="mod">
          <ac:chgData name="O'Hair, Kevin - Office of Assessment and Accountability" userId="S::kevin.ohair@education.ky.gov::854929ff-e20a-4d14-a6ee-38bca46af5a2" providerId="AD" clId="Web-{79E7608C-2021-ED1C-AA0D-6664F4B49D5F}" dt="2024-07-11T12:04:10.852" v="14" actId="20577"/>
          <ac:spMkLst>
            <pc:docMk/>
            <pc:sldMk cId="1513006379" sldId="649"/>
            <ac:spMk id="3" creationId="{2BA51F0F-4A88-EC94-F49C-33D06D86F1D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C9033-769B-4EFD-B4BC-E28CD2D40FD3}" type="datetimeFigureOut">
              <a:rPr lang="en-US" smtClean="0"/>
              <a:t>7/23/2024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1B365-D8D5-4ED3-A31E-D03B3F7A9AA2}" type="slidenum">
              <a:rPr lang="en-US" smtClean="0"/>
              <a:t>‹#›</a:t>
            </a:fld>
            <a:endParaRPr lang="en-US"/>
          </a:p>
        </p:txBody>
      </p:sp>
    </p:spTree>
    <p:extLst>
      <p:ext uri="{BB962C8B-B14F-4D97-AF65-F5344CB8AC3E}">
        <p14:creationId xmlns:p14="http://schemas.microsoft.com/office/powerpoint/2010/main" val="3461283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ontent.govdelivery.com/accounts/KYDE/bulletins/3a75dd5"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a:t>
            </a:fld>
            <a:endParaRPr lang="en-US"/>
          </a:p>
        </p:txBody>
      </p:sp>
    </p:spTree>
    <p:extLst>
      <p:ext uri="{BB962C8B-B14F-4D97-AF65-F5344CB8AC3E}">
        <p14:creationId xmlns:p14="http://schemas.microsoft.com/office/powerpoint/2010/main" val="2734335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2D9DB7-C648-43F3-A5EF-DC2420F389E1}" type="slidenum">
              <a:rPr lang="en-US" smtClean="0"/>
              <a:t>18</a:t>
            </a:fld>
            <a:endParaRPr lang="en-US"/>
          </a:p>
        </p:txBody>
      </p:sp>
    </p:spTree>
    <p:extLst>
      <p:ext uri="{BB962C8B-B14F-4D97-AF65-F5344CB8AC3E}">
        <p14:creationId xmlns:p14="http://schemas.microsoft.com/office/powerpoint/2010/main" val="3191655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22</a:t>
            </a:fld>
            <a:endParaRPr lang="en-US"/>
          </a:p>
        </p:txBody>
      </p:sp>
    </p:spTree>
    <p:extLst>
      <p:ext uri="{BB962C8B-B14F-4D97-AF65-F5344CB8AC3E}">
        <p14:creationId xmlns:p14="http://schemas.microsoft.com/office/powerpoint/2010/main" val="33594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3</a:t>
            </a:fld>
            <a:endParaRPr lang="en-US"/>
          </a:p>
        </p:txBody>
      </p:sp>
    </p:spTree>
    <p:extLst>
      <p:ext uri="{BB962C8B-B14F-4D97-AF65-F5344CB8AC3E}">
        <p14:creationId xmlns:p14="http://schemas.microsoft.com/office/powerpoint/2010/main" val="770791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t>The four required home-language survey questions are:</a:t>
            </a:r>
          </a:p>
          <a:p>
            <a:pPr eaLnBrk="1" hangingPunct="1">
              <a:spcBef>
                <a:spcPct val="0"/>
              </a:spcBef>
              <a:buFontTx/>
              <a:buChar char="•"/>
            </a:pPr>
            <a:r>
              <a:rPr lang="en-US"/>
              <a:t>What is the language most frequently spoken at home?</a:t>
            </a:r>
            <a:endParaRPr lang="en-US">
              <a:cs typeface="Calibri"/>
            </a:endParaRPr>
          </a:p>
          <a:p>
            <a:pPr eaLnBrk="1" hangingPunct="1">
              <a:spcBef>
                <a:spcPct val="0"/>
              </a:spcBef>
              <a:buFontTx/>
              <a:buChar char="•"/>
            </a:pPr>
            <a:r>
              <a:rPr lang="en-US"/>
              <a:t>Which language did your child learn when he/she first began to talk?</a:t>
            </a:r>
            <a:endParaRPr lang="en-US">
              <a:cs typeface="Calibri"/>
            </a:endParaRPr>
          </a:p>
          <a:p>
            <a:pPr eaLnBrk="1" hangingPunct="1">
              <a:spcBef>
                <a:spcPct val="0"/>
              </a:spcBef>
              <a:buFontTx/>
              <a:buChar char="•"/>
            </a:pPr>
            <a:r>
              <a:rPr lang="en-US"/>
              <a:t>What language does your child most frequently speak at home?</a:t>
            </a:r>
            <a:endParaRPr lang="en-US">
              <a:cs typeface="Calibri"/>
            </a:endParaRPr>
          </a:p>
          <a:p>
            <a:pPr eaLnBrk="1" hangingPunct="1">
              <a:spcBef>
                <a:spcPct val="0"/>
              </a:spcBef>
              <a:buFontTx/>
              <a:buChar char="•"/>
            </a:pPr>
            <a:r>
              <a:rPr lang="en-US"/>
              <a:t>What language do you most frequently speak to your child?</a:t>
            </a:r>
            <a:endParaRPr lang="en-US">
              <a:cs typeface="Calibri"/>
            </a:endParaRPr>
          </a:p>
          <a:p>
            <a:pPr eaLnBrk="1" hangingPunct="1">
              <a:spcBef>
                <a:spcPct val="0"/>
              </a:spcBef>
            </a:pPr>
            <a:endParaRPr lang="en-US"/>
          </a:p>
          <a:p>
            <a:r>
              <a:rPr lang="en-US"/>
              <a:t>To print WIDA Screener for Kindergarten materials off the WIDA website,</a:t>
            </a:r>
            <a:r>
              <a:rPr lang="en-US" baseline="0"/>
              <a:t> districts will need to use their </a:t>
            </a:r>
            <a:r>
              <a:rPr lang="en-US"/>
              <a:t>WIDA Secure Portal username and  </a:t>
            </a:r>
            <a:r>
              <a:rPr lang="en-US" baseline="0"/>
              <a:t>password.</a:t>
            </a:r>
            <a:r>
              <a:rPr lang="en-US"/>
              <a:t> </a:t>
            </a:r>
            <a:endParaRPr lang="en-US" baseline="0">
              <a:cs typeface="Calibri"/>
            </a:endParaRPr>
          </a:p>
          <a:p>
            <a:endParaRPr lang="en-US" baseline="0">
              <a:cs typeface="Calibri"/>
            </a:endParaRPr>
          </a:p>
          <a:p>
            <a:endParaRPr lang="en-US" baseline="0"/>
          </a:p>
          <a:p>
            <a:r>
              <a:rPr lang="en-US" baseline="0"/>
              <a:t>Trainings for the WIDA Online Screener are found on the ACCESS for ELLs page of the KDE website</a:t>
            </a:r>
            <a:r>
              <a:rPr lang="en-US"/>
              <a:t> and WIDA Secure Portal.</a:t>
            </a:r>
            <a:endParaRPr lang="en-US" baseline="0">
              <a:cs typeface="Calibri"/>
            </a:endParaRPr>
          </a:p>
          <a:p>
            <a:r>
              <a:rPr lang="en-US" baseline="0"/>
              <a:t>http://education.ky.gov/AA/Assessments/Pages/EL-Testing.aspx</a:t>
            </a:r>
            <a:endParaRPr lang="en-US" baseline="0">
              <a:cs typeface="Calibri" panose="020F0502020204030204"/>
            </a:endParaRPr>
          </a:p>
          <a:p>
            <a:endParaRPr lang="en-US" baseline="0"/>
          </a:p>
          <a:p>
            <a:r>
              <a:rPr lang="en-US" baseline="0"/>
              <a:t>If districts need WIDA paper screener materials, then contact Chris Williams.</a:t>
            </a:r>
            <a:endParaRPr lang="en-US" baseline="0">
              <a:cs typeface="Calibri"/>
            </a:endParaRPr>
          </a:p>
          <a:p>
            <a:endParaRPr lang="en-US" baseline="0"/>
          </a:p>
        </p:txBody>
      </p:sp>
      <p:sp>
        <p:nvSpPr>
          <p:cNvPr id="4" name="Slide Number Placeholder 3"/>
          <p:cNvSpPr>
            <a:spLocks noGrp="1"/>
          </p:cNvSpPr>
          <p:nvPr>
            <p:ph type="sldNum" sz="quarter" idx="10"/>
          </p:nvPr>
        </p:nvSpPr>
        <p:spPr/>
        <p:txBody>
          <a:bodyPr/>
          <a:lstStyle/>
          <a:p>
            <a:fld id="{707366D2-A403-425F-9871-F337BDD50300}" type="slidenum">
              <a:rPr lang="en-US" smtClean="0"/>
              <a:t>4</a:t>
            </a:fld>
            <a:endParaRPr lang="en-US"/>
          </a:p>
        </p:txBody>
      </p:sp>
    </p:spTree>
    <p:extLst>
      <p:ext uri="{BB962C8B-B14F-4D97-AF65-F5344CB8AC3E}">
        <p14:creationId xmlns:p14="http://schemas.microsoft.com/office/powerpoint/2010/main" val="88342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 semester kindergarten and first grade students take the oral domains of listening and speaking only. Second semester kindergarten students take all four domains of listening, speaking, reading, and writing.</a:t>
            </a:r>
          </a:p>
        </p:txBody>
      </p:sp>
      <p:sp>
        <p:nvSpPr>
          <p:cNvPr id="4" name="Slide Number Placeholder 3"/>
          <p:cNvSpPr>
            <a:spLocks noGrp="1"/>
          </p:cNvSpPr>
          <p:nvPr>
            <p:ph type="sldNum" sz="quarter" idx="5"/>
          </p:nvPr>
        </p:nvSpPr>
        <p:spPr/>
        <p:txBody>
          <a:bodyPr/>
          <a:lstStyle/>
          <a:p>
            <a:fld id="{C1E2BC98-6EA0-4EE7-A97F-558F26662BCA}" type="slidenum">
              <a:rPr lang="en-US" smtClean="0"/>
              <a:t>6</a:t>
            </a:fld>
            <a:endParaRPr lang="en-US"/>
          </a:p>
        </p:txBody>
      </p:sp>
    </p:spTree>
    <p:extLst>
      <p:ext uri="{BB962C8B-B14F-4D97-AF65-F5344CB8AC3E}">
        <p14:creationId xmlns:p14="http://schemas.microsoft.com/office/powerpoint/2010/main" val="469910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24756" indent="-278752" eaLnBrk="0" hangingPunct="0">
              <a:defRPr>
                <a:solidFill>
                  <a:schemeClr val="tx1"/>
                </a:solidFill>
                <a:latin typeface="Arial" pitchFamily="34" charset="0"/>
              </a:defRPr>
            </a:lvl2pPr>
            <a:lvl3pPr marL="1115010" indent="-223002" eaLnBrk="0" hangingPunct="0">
              <a:defRPr>
                <a:solidFill>
                  <a:schemeClr val="tx1"/>
                </a:solidFill>
                <a:latin typeface="Arial" pitchFamily="34" charset="0"/>
              </a:defRPr>
            </a:lvl3pPr>
            <a:lvl4pPr marL="1561013" indent="-223002" eaLnBrk="0" hangingPunct="0">
              <a:defRPr>
                <a:solidFill>
                  <a:schemeClr val="tx1"/>
                </a:solidFill>
                <a:latin typeface="Arial" pitchFamily="34" charset="0"/>
              </a:defRPr>
            </a:lvl4pPr>
            <a:lvl5pPr marL="2007017" indent="-223002" eaLnBrk="0" hangingPunct="0">
              <a:defRPr>
                <a:solidFill>
                  <a:schemeClr val="tx1"/>
                </a:solidFill>
                <a:latin typeface="Arial" pitchFamily="34" charset="0"/>
              </a:defRPr>
            </a:lvl5pPr>
            <a:lvl6pPr marL="2453021" indent="-223002" eaLnBrk="0" fontAlgn="base" hangingPunct="0">
              <a:spcBef>
                <a:spcPct val="0"/>
              </a:spcBef>
              <a:spcAft>
                <a:spcPct val="0"/>
              </a:spcAft>
              <a:defRPr>
                <a:solidFill>
                  <a:schemeClr val="tx1"/>
                </a:solidFill>
                <a:latin typeface="Arial" pitchFamily="34" charset="0"/>
              </a:defRPr>
            </a:lvl6pPr>
            <a:lvl7pPr marL="2899024" indent="-223002" eaLnBrk="0" fontAlgn="base" hangingPunct="0">
              <a:spcBef>
                <a:spcPct val="0"/>
              </a:spcBef>
              <a:spcAft>
                <a:spcPct val="0"/>
              </a:spcAft>
              <a:defRPr>
                <a:solidFill>
                  <a:schemeClr val="tx1"/>
                </a:solidFill>
                <a:latin typeface="Arial" pitchFamily="34" charset="0"/>
              </a:defRPr>
            </a:lvl7pPr>
            <a:lvl8pPr marL="3345028" indent="-223002" eaLnBrk="0" fontAlgn="base" hangingPunct="0">
              <a:spcBef>
                <a:spcPct val="0"/>
              </a:spcBef>
              <a:spcAft>
                <a:spcPct val="0"/>
              </a:spcAft>
              <a:defRPr>
                <a:solidFill>
                  <a:schemeClr val="tx1"/>
                </a:solidFill>
                <a:latin typeface="Arial" pitchFamily="34" charset="0"/>
              </a:defRPr>
            </a:lvl8pPr>
            <a:lvl9pPr marL="3791031" indent="-223002"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836E647F-9109-4573-A2CA-038F1B7CD4A0}" type="slidenum">
              <a:rPr lang="en-US" smtClean="0"/>
              <a:pPr eaLnBrk="1" fontAlgn="base" hangingPunct="1">
                <a:spcBef>
                  <a:spcPct val="0"/>
                </a:spcBef>
                <a:spcAft>
                  <a:spcPct val="0"/>
                </a:spcAft>
              </a:pPr>
              <a:t>8</a:t>
            </a:fld>
            <a:endParaRPr lang="en-US"/>
          </a:p>
        </p:txBody>
      </p:sp>
      <p:sp>
        <p:nvSpPr>
          <p:cNvPr id="150531" name="Rectangle 2"/>
          <p:cNvSpPr>
            <a:spLocks noGrp="1" noRot="1" noChangeAspect="1" noChangeArrowheads="1" noTextEdit="1"/>
          </p:cNvSpPr>
          <p:nvPr>
            <p:ph type="sldImg"/>
          </p:nvPr>
        </p:nvSpPr>
        <p:spPr bwMode="auto">
          <a:xfrm>
            <a:off x="382588" y="684213"/>
            <a:ext cx="6092825"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2" name="Rectangle 3"/>
          <p:cNvSpPr>
            <a:spLocks noGrp="1" noChangeArrowheads="1"/>
          </p:cNvSpPr>
          <p:nvPr>
            <p:ph type="body" idx="1"/>
          </p:nvPr>
        </p:nvSpPr>
        <p:spPr bwMode="auto">
          <a:xfrm>
            <a:off x="914713" y="4342536"/>
            <a:ext cx="5028579" cy="41177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0">
                <a:latin typeface="Arial" pitchFamily="34" charset="0"/>
              </a:rPr>
              <a:t>First</a:t>
            </a:r>
            <a:r>
              <a:rPr lang="en-US" b="0" baseline="0">
                <a:latin typeface="Arial" pitchFamily="34" charset="0"/>
              </a:rPr>
              <a:t> semester first grade EL students also take the WIDA Screener for Kindergarten</a:t>
            </a:r>
            <a:r>
              <a:rPr lang="en-US">
                <a:latin typeface="Arial" pitchFamily="34" charset="0"/>
              </a:rPr>
              <a:t> </a:t>
            </a:r>
            <a:r>
              <a:rPr lang="en-US" b="0" baseline="0">
                <a:latin typeface="Arial" pitchFamily="34" charset="0"/>
              </a:rPr>
              <a:t>and listening and speaking domains only so they can’t exit from EL services until after Kindergarten ACCESS.</a:t>
            </a:r>
            <a:r>
              <a:rPr lang="en-US">
                <a:latin typeface="Arial" pitchFamily="34" charset="0"/>
              </a:rPr>
              <a:t>  </a:t>
            </a:r>
            <a:endParaRPr lang="en-US" b="0" baseline="0">
              <a:latin typeface="Arial" pitchFamily="34" charset="0"/>
            </a:endParaRPr>
          </a:p>
          <a:p>
            <a:pPr eaLnBrk="1" hangingPunct="1"/>
            <a:endParaRPr lang="en-US" b="0" baseline="0">
              <a:latin typeface="Arial" pitchFamily="34" charset="0"/>
            </a:endParaRPr>
          </a:p>
          <a:p>
            <a:r>
              <a:rPr lang="en-US" b="0" baseline="0">
                <a:latin typeface="Arial" pitchFamily="34" charset="0"/>
              </a:rPr>
              <a:t>Parents can refuse EL services but still will have to take ACCESS</a:t>
            </a:r>
            <a:r>
              <a:rPr lang="en-US">
                <a:latin typeface="Arial" pitchFamily="34" charset="0"/>
              </a:rPr>
              <a:t> </a:t>
            </a:r>
            <a:r>
              <a:rPr lang="en-US" b="0" baseline="0">
                <a:latin typeface="Arial" pitchFamily="34" charset="0"/>
              </a:rPr>
              <a:t> for ELLs</a:t>
            </a:r>
            <a:r>
              <a:rPr lang="en-US" b="0" baseline="30000">
                <a:latin typeface="Arial" pitchFamily="34" charset="0"/>
              </a:rPr>
              <a:t>®</a:t>
            </a:r>
            <a:r>
              <a:rPr lang="en-US" b="0" baseline="0">
                <a:latin typeface="Arial" pitchFamily="34" charset="0"/>
              </a:rPr>
              <a:t>.</a:t>
            </a:r>
            <a:endParaRPr lang="en-US" b="0">
              <a:latin typeface="Arial" pitchFamily="34" charset="0"/>
              <a:cs typeface="Arial"/>
            </a:endParaRPr>
          </a:p>
        </p:txBody>
      </p:sp>
    </p:spTree>
    <p:extLst>
      <p:ext uri="{BB962C8B-B14F-4D97-AF65-F5344CB8AC3E}">
        <p14:creationId xmlns:p14="http://schemas.microsoft.com/office/powerpoint/2010/main" val="1870915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Test tickets, and scratch paper should be destroyed securely after all screening is completed. All materials are to be kept in locked storage until screening is complete.</a:t>
            </a:r>
          </a:p>
          <a:p>
            <a:endParaRPr lang="en-US">
              <a:cs typeface="Calibri"/>
            </a:endParaRPr>
          </a:p>
          <a:p>
            <a:r>
              <a:rPr lang="en-US"/>
              <a:t>Reading Up to 15 minutes </a:t>
            </a:r>
          </a:p>
          <a:p>
            <a:r>
              <a:rPr lang="en-US"/>
              <a:t>Listening Up to 15 minutes </a:t>
            </a:r>
          </a:p>
          <a:p>
            <a:r>
              <a:rPr lang="en-US"/>
              <a:t>Speaking Up to 25 minutes </a:t>
            </a:r>
          </a:p>
          <a:p>
            <a:r>
              <a:rPr lang="en-US"/>
              <a:t>Writing Up to 25 minutes </a:t>
            </a:r>
          </a:p>
          <a:p>
            <a:r>
              <a:rPr lang="en-US"/>
              <a:t>TOTAL Up to 80 minutes</a:t>
            </a:r>
          </a:p>
        </p:txBody>
      </p:sp>
      <p:sp>
        <p:nvSpPr>
          <p:cNvPr id="4" name="Slide Number Placeholder 3"/>
          <p:cNvSpPr>
            <a:spLocks noGrp="1"/>
          </p:cNvSpPr>
          <p:nvPr>
            <p:ph type="sldNum" sz="quarter" idx="5"/>
          </p:nvPr>
        </p:nvSpPr>
        <p:spPr/>
        <p:txBody>
          <a:bodyPr/>
          <a:lstStyle/>
          <a:p>
            <a:fld id="{9041B365-D8D5-4ED3-A31E-D03B3F7A9AA2}" type="slidenum">
              <a:rPr lang="en-US" smtClean="0"/>
              <a:t>9</a:t>
            </a:fld>
            <a:endParaRPr lang="en-US"/>
          </a:p>
        </p:txBody>
      </p:sp>
    </p:spTree>
    <p:extLst>
      <p:ext uri="{BB962C8B-B14F-4D97-AF65-F5344CB8AC3E}">
        <p14:creationId xmlns:p14="http://schemas.microsoft.com/office/powerpoint/2010/main" val="1634001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31163F-0CE4-4D7F-A501-2D6972E1B19F}" type="slidenum">
              <a:rPr lang="en-US" smtClean="0"/>
              <a:t>10</a:t>
            </a:fld>
            <a:endParaRPr lang="en-US"/>
          </a:p>
        </p:txBody>
      </p:sp>
    </p:spTree>
    <p:extLst>
      <p:ext uri="{BB962C8B-B14F-4D97-AF65-F5344CB8AC3E}">
        <p14:creationId xmlns:p14="http://schemas.microsoft.com/office/powerpoint/2010/main" val="1830889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EL students who have an IEP or 504 Plan. </a:t>
            </a:r>
            <a:r>
              <a:rPr lang="en-US">
                <a:hlinkClick r:id="rId3"/>
              </a:rPr>
              <a:t>Monday DAC Email July 8, 2024 (govdelivery.com)</a:t>
            </a:r>
            <a:r>
              <a:rPr lang="en-US"/>
              <a:t>- resources for supporting ELs with disabilities. New guidance for administering the WIDA Screener to EL who are blind or visually impaired and or who are deaf or hard of hearing.</a:t>
            </a:r>
          </a:p>
        </p:txBody>
      </p:sp>
      <p:sp>
        <p:nvSpPr>
          <p:cNvPr id="4" name="Slide Number Placeholder 3"/>
          <p:cNvSpPr>
            <a:spLocks noGrp="1"/>
          </p:cNvSpPr>
          <p:nvPr>
            <p:ph type="sldNum" sz="quarter" idx="5"/>
          </p:nvPr>
        </p:nvSpPr>
        <p:spPr/>
        <p:txBody>
          <a:bodyPr/>
          <a:lstStyle/>
          <a:p>
            <a:fld id="{9041B365-D8D5-4ED3-A31E-D03B3F7A9AA2}" type="slidenum">
              <a:rPr lang="en-US" smtClean="0"/>
              <a:t>14</a:t>
            </a:fld>
            <a:endParaRPr lang="en-US"/>
          </a:p>
        </p:txBody>
      </p:sp>
    </p:spTree>
    <p:extLst>
      <p:ext uri="{BB962C8B-B14F-4D97-AF65-F5344CB8AC3E}">
        <p14:creationId xmlns:p14="http://schemas.microsoft.com/office/powerpoint/2010/main" val="3136944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15</a:t>
            </a:fld>
            <a:endParaRPr lang="en-US"/>
          </a:p>
        </p:txBody>
      </p:sp>
    </p:spTree>
    <p:extLst>
      <p:ext uri="{BB962C8B-B14F-4D97-AF65-F5344CB8AC3E}">
        <p14:creationId xmlns:p14="http://schemas.microsoft.com/office/powerpoint/2010/main" val="2852145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en-US"/>
              <a:t>KDE: OAA: DAAS:2023 Back to School Training</a:t>
            </a:r>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0" y="6492875"/>
            <a:ext cx="3564699" cy="365125"/>
          </a:xfrm>
        </p:spPr>
        <p:txBody>
          <a:bodyPr/>
          <a:lstStyle/>
          <a:p>
            <a:r>
              <a:rPr lang="en-US"/>
              <a:t>KDE: OAA: DAAS:2023 Back to School Training</a:t>
            </a:r>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83936"/>
            <a:ext cx="3564699" cy="365125"/>
          </a:xfrm>
        </p:spPr>
        <p:txBody>
          <a:bodyPr/>
          <a:lstStyle/>
          <a:p>
            <a:r>
              <a:rPr lang="en-US"/>
              <a:t>KDE: OAA: DAAS:2023 Back to School Training</a:t>
            </a:r>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754945" y="6461463"/>
            <a:ext cx="683339" cy="365125"/>
          </a:xfrm>
        </p:spPr>
        <p:txBody>
          <a:bodyPr/>
          <a:lstStyle>
            <a:lvl1pPr>
              <a:defRPr>
                <a:solidFill>
                  <a:schemeClr val="bg1"/>
                </a:solidFill>
              </a:defRPr>
            </a:lvl1pPr>
          </a:lstStyle>
          <a:p>
            <a:fld id="{91BD7323-49BF-4C97-8773-5EC64C492009}" type="slidenum">
              <a:rPr lang="en-US" smtClean="0"/>
              <a:pPr/>
              <a:t>‹#›</a:t>
            </a:fld>
            <a:endParaRPr lang="en-US"/>
          </a:p>
        </p:txBody>
      </p:sp>
      <p:sp>
        <p:nvSpPr>
          <p:cNvPr id="4" name="Footer Placeholder 3"/>
          <p:cNvSpPr>
            <a:spLocks noGrp="1"/>
          </p:cNvSpPr>
          <p:nvPr>
            <p:ph type="ftr" sz="quarter" idx="3"/>
          </p:nvPr>
        </p:nvSpPr>
        <p:spPr>
          <a:xfrm>
            <a:off x="38352" y="6461464"/>
            <a:ext cx="4114800" cy="365125"/>
          </a:xfrm>
          <a:prstGeom prst="rect">
            <a:avLst/>
          </a:prstGeom>
        </p:spPr>
        <p:txBody>
          <a:bodyPr vert="horz" lIns="91440" tIns="45720" rIns="91440" bIns="45720" rtlCol="0" anchor="ctr"/>
          <a:lstStyle>
            <a:lvl1pPr algn="l">
              <a:defRPr sz="1400">
                <a:solidFill>
                  <a:schemeClr val="bg1"/>
                </a:solidFill>
              </a:defRPr>
            </a:lvl1pPr>
          </a:lstStyle>
          <a:p>
            <a:r>
              <a:rPr lang="en-US"/>
              <a:t>KDE: OAA: DAAS:2023 Back to School Training</a:t>
            </a:r>
          </a:p>
        </p:txBody>
      </p:sp>
    </p:spTree>
    <p:extLst>
      <p:ext uri="{BB962C8B-B14F-4D97-AF65-F5344CB8AC3E}">
        <p14:creationId xmlns:p14="http://schemas.microsoft.com/office/powerpoint/2010/main" val="3548987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bg1"/>
                </a:solidFill>
              </a:defRPr>
            </a:lvl1pPr>
          </a:lstStyle>
          <a:p>
            <a:r>
              <a:rPr lang="en-US"/>
              <a:t>KDE: OAA: DAAS:2023 Back to School Training</a:t>
            </a:r>
          </a:p>
        </p:txBody>
      </p:sp>
    </p:spTree>
    <p:extLst>
      <p:ext uri="{BB962C8B-B14F-4D97-AF65-F5344CB8AC3E}">
        <p14:creationId xmlns:p14="http://schemas.microsoft.com/office/powerpoint/2010/main" val="1985487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6762" y="1690688"/>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356350"/>
            <a:ext cx="3564699" cy="365125"/>
          </a:xfrm>
        </p:spPr>
        <p:txBody>
          <a:bodyPr/>
          <a:lstStyle/>
          <a:p>
            <a:r>
              <a:rPr lang="en-US"/>
              <a:t>KDE: OAA: DAAS:2023 Back to School Training</a:t>
            </a:r>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57303"/>
            <a:ext cx="4078266" cy="365125"/>
          </a:xfrm>
        </p:spPr>
        <p:txBody>
          <a:bodyPr/>
          <a:lstStyle>
            <a:lvl1pPr>
              <a:defRPr>
                <a:solidFill>
                  <a:srgbClr val="102649"/>
                </a:solidFill>
              </a:defRPr>
            </a:lvl1pPr>
          </a:lstStyle>
          <a:p>
            <a:r>
              <a:rPr lang="en-US"/>
              <a:t>KDE: OAA: DAAS:2023 Back to School Training</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669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483936"/>
            <a:ext cx="3564699" cy="365125"/>
          </a:xfrm>
        </p:spPr>
        <p:txBody>
          <a:bodyPr/>
          <a:lstStyle/>
          <a:p>
            <a:r>
              <a:rPr lang="en-US"/>
              <a:t>KDE: OAA: DAAS:2023 Back to School Training</a:t>
            </a:r>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3564699" cy="365125"/>
          </a:xfrm>
        </p:spPr>
        <p:txBody>
          <a:bodyPr/>
          <a:lstStyle/>
          <a:p>
            <a:r>
              <a:rPr lang="en-US"/>
              <a:t>KDE: OAA: DAAS:2023 Back to School Training</a:t>
            </a:r>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221202" y="6374044"/>
            <a:ext cx="3564699" cy="365125"/>
          </a:xfrm>
        </p:spPr>
        <p:txBody>
          <a:bodyPr/>
          <a:lstStyle>
            <a:lvl1pPr>
              <a:defRPr>
                <a:solidFill>
                  <a:srgbClr val="102649"/>
                </a:solidFill>
              </a:defRPr>
            </a:lvl1pPr>
          </a:lstStyle>
          <a:p>
            <a:r>
              <a:rPr lang="en-US"/>
              <a:t>KDE: OAA: DAAS:2023 Back to School Training</a:t>
            </a:r>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492875"/>
            <a:ext cx="3564699" cy="365125"/>
          </a:xfrm>
        </p:spPr>
        <p:txBody>
          <a:bodyPr/>
          <a:lstStyle>
            <a:lvl1pPr>
              <a:defRPr>
                <a:solidFill>
                  <a:srgbClr val="102649"/>
                </a:solidFill>
              </a:defRPr>
            </a:lvl1pPr>
          </a:lstStyle>
          <a:p>
            <a:r>
              <a:rPr lang="en-US"/>
              <a:t>KDE: OAA: DAAS:2023 Back to School Training</a:t>
            </a:r>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2088" y="6492875"/>
            <a:ext cx="4040688" cy="365125"/>
          </a:xfrm>
        </p:spPr>
        <p:txBody>
          <a:bodyPr/>
          <a:lstStyle>
            <a:lvl1pPr>
              <a:defRPr>
                <a:solidFill>
                  <a:srgbClr val="102649"/>
                </a:solidFill>
              </a:defRPr>
            </a:lvl1pPr>
          </a:lstStyle>
          <a:p>
            <a:r>
              <a:rPr lang="en-US"/>
              <a:t>KDE: OAA: DAAS:2023 Back to School Training</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9089995" y="6475058"/>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2813"/>
            <a:ext cx="3564699" cy="365125"/>
          </a:xfrm>
        </p:spPr>
        <p:txBody>
          <a:bodyPr/>
          <a:lstStyle/>
          <a:p>
            <a:r>
              <a:rPr lang="en-US"/>
              <a:t>KDE: OAA: DAAS:2023 Back to School Training</a:t>
            </a:r>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0" y="6475058"/>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en-US"/>
              <a:t>KDE: OAA: DAAS:2023 Back to School Training</a:t>
            </a:r>
          </a:p>
        </p:txBody>
      </p:sp>
      <p:sp>
        <p:nvSpPr>
          <p:cNvPr id="4" name="Slide Number Placeholder 3">
            <a:extLst>
              <a:ext uri="{FF2B5EF4-FFF2-40B4-BE49-F238E27FC236}">
                <a16:creationId xmlns:a16="http://schemas.microsoft.com/office/drawing/2014/main" id="{5602FD1A-9D5A-45EB-8859-B0BA34934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DC644-B50C-4938-9019-C0DFB5CBD5BB}" type="slidenum">
              <a:rPr lang="en-US" smtClean="0"/>
              <a:t>‹#›</a:t>
            </a:fld>
            <a:endParaRPr lang="en-US"/>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portal.wida.us/?utm_medium=email&amp;utm_source=govdelivery" TargetMode="External"/><Relationship Id="rId2" Type="http://schemas.openxmlformats.org/officeDocument/2006/relationships/hyperlink" Target="https://wida.wisc.edu/login"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drcedirect.com/" TargetMode="External"/><Relationship Id="rId2" Type="http://schemas.openxmlformats.org/officeDocument/2006/relationships/hyperlink" Target="https://portal.wida.us/"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hyperlink" Target="https://portal.wida.u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hyperlink" Target="https://wida.wisc.edu/sites/default/files/resource/Accessibility-Accommodations-Manual.pdf" TargetMode="External"/><Relationship Id="rId4" Type="http://schemas.openxmlformats.org/officeDocument/2006/relationships/hyperlink" Target="https://wida.wisc.edu/resources?keys=&amp;field_type_target_id%5b247%5d=247"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hyperlink" Target="https://wida.wisc.edu/"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hyperlink" Target="https://portal.wida.us/?utm_medium=email&amp;utm_source=govdelivery"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mailto:christen.roseberry@education.ky.gov" TargetMode="External"/><Relationship Id="rId3" Type="http://schemas.openxmlformats.org/officeDocument/2006/relationships/hyperlink" Target="mailto:Helen.jones@education.ky.gov" TargetMode="External"/><Relationship Id="rId7" Type="http://schemas.openxmlformats.org/officeDocument/2006/relationships/hyperlink" Target="mailto:chris.williams@education.ky.gov" TargetMode="External"/><Relationship Id="rId2" Type="http://schemas.openxmlformats.org/officeDocument/2006/relationships/hyperlink" Target="mailto:jennifer.stafford@education.ky.gov" TargetMode="External"/><Relationship Id="rId1" Type="http://schemas.openxmlformats.org/officeDocument/2006/relationships/slideLayout" Target="../slideLayouts/slideLayout2.xml"/><Relationship Id="rId6" Type="http://schemas.openxmlformats.org/officeDocument/2006/relationships/hyperlink" Target="mailto:devon.avery@education.ky.gov" TargetMode="External"/><Relationship Id="rId5" Type="http://schemas.openxmlformats.org/officeDocument/2006/relationships/hyperlink" Target="mailto:shara.savage@education.ky.gov" TargetMode="External"/><Relationship Id="rId10" Type="http://schemas.openxmlformats.org/officeDocument/2006/relationships/hyperlink" Target="mailto:melissa.chandler@education.ky.gov" TargetMode="External"/><Relationship Id="rId4" Type="http://schemas.openxmlformats.org/officeDocument/2006/relationships/hyperlink" Target="mailto:ben.riley@education.ky.gov" TargetMode="External"/><Relationship Id="rId9" Type="http://schemas.openxmlformats.org/officeDocument/2006/relationships/hyperlink" Target="mailto:krista.mullins@education.ky.gov"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dacinfo@education.ky.gov?subject=Back%20to%20School%20Training%20Question"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hyperlink" Target="mailto:chris.williams@education.ky.gov?subject=ACCESS/Alternate%20ACCESS/Screener"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ida.wisc.edu/"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mailto:chris.williams@education.ky.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wida.wisc.edu/about/news/everything-youve-ever-wanted-know-wida-screener-kindergarten?utm_campaign=WIDAWednesday&amp;utm_content=EverythingYouWantedToKnowScreenerKindergarten&amp;utm_medium=email&amp;utm_source=govdelivery"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portal.wida.us/"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ida.wisc.edu/login"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2106209" y="1101155"/>
            <a:ext cx="9618991" cy="2324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a:defRPr/>
            </a:pPr>
            <a:r>
              <a:rPr kumimoji="0" lang="en-US" sz="3600" b="0" i="0" u="none" strike="noStrike" kern="1200" cap="none" spc="0" normalizeH="0" baseline="0" noProof="0">
                <a:ln>
                  <a:noFill/>
                </a:ln>
                <a:solidFill>
                  <a:srgbClr val="102649"/>
                </a:solidFill>
                <a:effectLst/>
                <a:uLnTx/>
                <a:uFillTx/>
                <a:latin typeface="+mj-lt"/>
                <a:ea typeface="+mj-ea"/>
                <a:cs typeface="+mj-cs"/>
              </a:rPr>
              <a:t>2024-2025 Back to School</a:t>
            </a:r>
            <a:r>
              <a:rPr lang="en-US" sz="3600"/>
              <a:t> Trainings- </a:t>
            </a:r>
            <a:r>
              <a:rPr kumimoji="0" lang="en-US" sz="3600"/>
              <a:t>Module</a:t>
            </a:r>
            <a:r>
              <a:rPr lang="en-US" sz="3600"/>
              <a:t> 1: WIDA Screener for Kindergarten and WIDA Screener Online </a:t>
            </a:r>
            <a:endParaRPr lang="en-US" sz="3600" b="0" i="0" u="none" strike="noStrike" kern="1200" cap="none" spc="0" normalizeH="0" baseline="0" noProof="0">
              <a:ln>
                <a:noFill/>
              </a:ln>
              <a:solidFill>
                <a:srgbClr val="102649"/>
              </a:solidFill>
              <a:effectLst/>
              <a:uLnTx/>
              <a:uFillTx/>
              <a:latin typeface="+mj-lt"/>
            </a:endParaRPr>
          </a:p>
        </p:txBody>
      </p:sp>
      <p:sp>
        <p:nvSpPr>
          <p:cNvPr id="9" name="Subtitle 2">
            <a:extLst>
              <a:ext uri="{FF2B5EF4-FFF2-40B4-BE49-F238E27FC236}">
                <a16:creationId xmlns:a16="http://schemas.microsoft.com/office/drawing/2014/main" id="{F03D6A03-BE1A-4040-9335-B6A1590FA9D1}"/>
              </a:ext>
            </a:extLst>
          </p:cNvPr>
          <p:cNvSpPr>
            <a:spLocks noGrp="1"/>
          </p:cNvSpPr>
          <p:nvPr>
            <p:ph type="subTitle" idx="1"/>
          </p:nvPr>
        </p:nvSpPr>
        <p:spPr>
          <a:xfrm>
            <a:off x="2503502" y="3766352"/>
            <a:ext cx="9144000" cy="1655762"/>
          </a:xfrm>
        </p:spPr>
        <p:txBody>
          <a:bodyPr vert="horz" lIns="91440" tIns="45720" rIns="91440" bIns="45720" rtlCol="0" anchor="t">
            <a:normAutofit fontScale="92500" lnSpcReduction="10000"/>
          </a:bodyPr>
          <a:lstStyle/>
          <a:p>
            <a:pPr algn="r"/>
            <a:r>
              <a:rPr lang="en-US" sz="3600"/>
              <a:t>ACCESS for ELLs/WIDA Alternate ACCESS </a:t>
            </a:r>
          </a:p>
          <a:p>
            <a:pPr algn="r"/>
            <a:r>
              <a:rPr lang="en-US" sz="3600"/>
              <a:t>Chris Williams, Program Consultant</a:t>
            </a:r>
          </a:p>
          <a:p>
            <a:pPr algn="r"/>
            <a:r>
              <a:rPr lang="en-US" sz="3600"/>
              <a:t>Office of Assessment and Accountability</a:t>
            </a:r>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58" y="118480"/>
            <a:ext cx="9391777" cy="795920"/>
          </a:xfrm>
        </p:spPr>
        <p:txBody>
          <a:bodyPr>
            <a:normAutofit/>
          </a:bodyPr>
          <a:lstStyle/>
          <a:p>
            <a:r>
              <a:rPr lang="en-US" sz="3600"/>
              <a:t>WIDA Online Screener Scores – Grades 1-12</a:t>
            </a:r>
          </a:p>
        </p:txBody>
      </p:sp>
      <p:sp>
        <p:nvSpPr>
          <p:cNvPr id="3" name="Content Placeholder 2"/>
          <p:cNvSpPr>
            <a:spLocks noGrp="1"/>
          </p:cNvSpPr>
          <p:nvPr>
            <p:ph idx="13"/>
          </p:nvPr>
        </p:nvSpPr>
        <p:spPr>
          <a:xfrm>
            <a:off x="269388" y="914400"/>
            <a:ext cx="9188715" cy="5663393"/>
          </a:xfrm>
        </p:spPr>
        <p:txBody>
          <a:bodyPr vert="horz" lIns="91440" tIns="45720" rIns="91440" bIns="45720" rtlCol="0" anchor="t">
            <a:normAutofit/>
          </a:bodyPr>
          <a:lstStyle/>
          <a:p>
            <a:r>
              <a:rPr lang="en-US"/>
              <a:t>For Grades 1-12 if a student scores an overall composite proficiency level of less than a 4.5 on the WIDA Online Screener, the student is considered an EL student and will be placed in an EL program. The student will take ACCESS for ELLs</a:t>
            </a:r>
            <a:r>
              <a:rPr lang="en-US" baseline="30000"/>
              <a:t>®</a:t>
            </a:r>
            <a:r>
              <a:rPr lang="en-US"/>
              <a:t> in January.</a:t>
            </a:r>
          </a:p>
          <a:p>
            <a:pPr marL="0" indent="0">
              <a:buNone/>
            </a:pPr>
            <a:endParaRPr lang="en-US"/>
          </a:p>
          <a:p>
            <a:r>
              <a:rPr lang="en-US"/>
              <a:t>For Grades 1-12 if a student scores an overall composite proficiency level of a 4.5 on the WIDA Online Screener, the student is considered Initially Fully English Proficient (IFEP). The student is not an EL student and will not take ACCESS for ELLs</a:t>
            </a:r>
            <a:r>
              <a:rPr lang="en-US" baseline="30000"/>
              <a:t>®</a:t>
            </a:r>
            <a:r>
              <a:rPr lang="en-US"/>
              <a:t> in January. </a:t>
            </a:r>
          </a:p>
          <a:p>
            <a:endParaRPr lang="en-US"/>
          </a:p>
        </p:txBody>
      </p:sp>
    </p:spTree>
    <p:extLst>
      <p:ext uri="{BB962C8B-B14F-4D97-AF65-F5344CB8AC3E}">
        <p14:creationId xmlns:p14="http://schemas.microsoft.com/office/powerpoint/2010/main" val="1426808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0E016-57F8-061D-CD36-36A6CAB42DE2}"/>
              </a:ext>
            </a:extLst>
          </p:cNvPr>
          <p:cNvSpPr>
            <a:spLocks noGrp="1"/>
          </p:cNvSpPr>
          <p:nvPr>
            <p:ph type="title"/>
          </p:nvPr>
        </p:nvSpPr>
        <p:spPr>
          <a:xfrm>
            <a:off x="2553" y="-3934"/>
            <a:ext cx="8596668" cy="1320800"/>
          </a:xfrm>
        </p:spPr>
        <p:txBody>
          <a:bodyPr>
            <a:normAutofit/>
          </a:bodyPr>
          <a:lstStyle/>
          <a:p>
            <a:r>
              <a:rPr lang="en-US" sz="3600"/>
              <a:t>WIDA Online Screener Webinars</a:t>
            </a:r>
          </a:p>
        </p:txBody>
      </p:sp>
      <p:sp>
        <p:nvSpPr>
          <p:cNvPr id="3" name="Text Placeholder 2">
            <a:extLst>
              <a:ext uri="{FF2B5EF4-FFF2-40B4-BE49-F238E27FC236}">
                <a16:creationId xmlns:a16="http://schemas.microsoft.com/office/drawing/2014/main" id="{0BD0D442-B436-9652-08A0-C16F6F2A10B7}"/>
              </a:ext>
            </a:extLst>
          </p:cNvPr>
          <p:cNvSpPr>
            <a:spLocks noGrp="1"/>
          </p:cNvSpPr>
          <p:nvPr>
            <p:ph type="body" sz="quarter" idx="13"/>
          </p:nvPr>
        </p:nvSpPr>
        <p:spPr>
          <a:xfrm>
            <a:off x="90234" y="1238138"/>
            <a:ext cx="9188715" cy="4901324"/>
          </a:xfrm>
        </p:spPr>
        <p:txBody>
          <a:bodyPr vert="horz" lIns="91440" tIns="45720" rIns="91440" bIns="45720" rtlCol="0" anchor="t">
            <a:normAutofit/>
          </a:bodyPr>
          <a:lstStyle/>
          <a:p>
            <a:r>
              <a:rPr lang="en-US"/>
              <a:t>WIDA Screener Online webinar will occur on Aug. 6 from 1-2 p.m. CT. Details about the webinar can be found on the </a:t>
            </a:r>
            <a:r>
              <a:rPr lang="en-US" sz="2800">
                <a:hlinkClick r:id="rId2"/>
              </a:rPr>
              <a:t>WIDA </a:t>
            </a:r>
            <a:r>
              <a:rPr lang="en-US">
                <a:hlinkClick r:id="rId2"/>
              </a:rPr>
              <a:t>S</a:t>
            </a:r>
            <a:r>
              <a:rPr lang="en-US" sz="2800">
                <a:hlinkClick r:id="rId2"/>
              </a:rPr>
              <a:t>ecure </a:t>
            </a:r>
            <a:r>
              <a:rPr lang="en-US">
                <a:hlinkClick r:id="rId2"/>
              </a:rPr>
              <a:t>P</a:t>
            </a:r>
            <a:r>
              <a:rPr lang="en-US" sz="2800">
                <a:hlinkClick r:id="rId2"/>
              </a:rPr>
              <a:t>ortal</a:t>
            </a:r>
            <a:r>
              <a:rPr lang="en-US"/>
              <a:t>. </a:t>
            </a:r>
          </a:p>
          <a:p>
            <a:r>
              <a:rPr lang="en-US"/>
              <a:t>The webinar will be recorded and available on the WIDA Secure Portal approximately one week after the presentation.</a:t>
            </a:r>
          </a:p>
          <a:p>
            <a:r>
              <a:rPr lang="en-US" b="0" i="0">
                <a:solidFill>
                  <a:srgbClr val="223942"/>
                </a:solidFill>
                <a:effectLst/>
                <a:highlight>
                  <a:srgbClr val="FFFFFF"/>
                </a:highlight>
              </a:rPr>
              <a:t>Watch the </a:t>
            </a:r>
            <a:r>
              <a:rPr lang="en-US" b="0" i="0" u="sng">
                <a:solidFill>
                  <a:srgbClr val="2966B1"/>
                </a:solidFill>
                <a:effectLst/>
                <a:highlight>
                  <a:srgbClr val="FFFFFF"/>
                </a:highlight>
                <a:hlinkClick r:id="rId3" tooltip="https://portal.wida.us/"/>
              </a:rPr>
              <a:t>WIDA AMS and DRC Technical Enhancements for 2024-2025 webinar recording</a:t>
            </a:r>
            <a:r>
              <a:rPr lang="en-US" b="0" i="0">
                <a:solidFill>
                  <a:srgbClr val="223942"/>
                </a:solidFill>
                <a:effectLst/>
                <a:highlight>
                  <a:srgbClr val="FFFFFF"/>
                </a:highlight>
              </a:rPr>
              <a:t>, located on the Webinars page in the WIDA Secure Portal.</a:t>
            </a:r>
            <a:endParaRPr lang="en-US"/>
          </a:p>
        </p:txBody>
      </p:sp>
    </p:spTree>
    <p:extLst>
      <p:ext uri="{BB962C8B-B14F-4D97-AF65-F5344CB8AC3E}">
        <p14:creationId xmlns:p14="http://schemas.microsoft.com/office/powerpoint/2010/main" val="2581792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DE26E-AEB5-85A1-B2A9-F453F442326F}"/>
              </a:ext>
            </a:extLst>
          </p:cNvPr>
          <p:cNvSpPr>
            <a:spLocks noGrp="1"/>
          </p:cNvSpPr>
          <p:nvPr>
            <p:ph type="title"/>
          </p:nvPr>
        </p:nvSpPr>
        <p:spPr>
          <a:xfrm>
            <a:off x="4383" y="6848"/>
            <a:ext cx="11692343" cy="1332706"/>
          </a:xfrm>
        </p:spPr>
        <p:txBody>
          <a:bodyPr>
            <a:normAutofit/>
          </a:bodyPr>
          <a:lstStyle/>
          <a:p>
            <a:r>
              <a:rPr lang="en-US" sz="3600"/>
              <a:t>WIDA Screener Online Resources in WIDA AMS</a:t>
            </a:r>
          </a:p>
        </p:txBody>
      </p:sp>
      <p:sp>
        <p:nvSpPr>
          <p:cNvPr id="3" name="Text Placeholder 2">
            <a:extLst>
              <a:ext uri="{FF2B5EF4-FFF2-40B4-BE49-F238E27FC236}">
                <a16:creationId xmlns:a16="http://schemas.microsoft.com/office/drawing/2014/main" id="{6F13CCD1-13B3-6D99-39AF-811AACBCCD09}"/>
              </a:ext>
            </a:extLst>
          </p:cNvPr>
          <p:cNvSpPr>
            <a:spLocks noGrp="1"/>
          </p:cNvSpPr>
          <p:nvPr>
            <p:ph type="body" sz="quarter" idx="13"/>
          </p:nvPr>
        </p:nvSpPr>
        <p:spPr>
          <a:xfrm>
            <a:off x="85504" y="1134870"/>
            <a:ext cx="11529122" cy="4901324"/>
          </a:xfrm>
        </p:spPr>
        <p:txBody>
          <a:bodyPr vert="horz" lIns="91440" tIns="45720" rIns="91440" bIns="45720" rtlCol="0" anchor="t">
            <a:normAutofit/>
          </a:bodyPr>
          <a:lstStyle/>
          <a:p>
            <a:r>
              <a:rPr lang="en-US"/>
              <a:t>Watch the training video that provides brief overviews on common tasks in WIDA AMS.</a:t>
            </a:r>
          </a:p>
          <a:p>
            <a:pPr lvl="1"/>
            <a:r>
              <a:rPr lang="en-US"/>
              <a:t>Each one-to-two-minute segment of the video will show how to complete tasks on creating a student, creating a registration and downloading test tickets.</a:t>
            </a:r>
          </a:p>
          <a:p>
            <a:pPr lvl="1"/>
            <a:r>
              <a:rPr lang="en-US">
                <a:solidFill>
                  <a:schemeClr val="tx1"/>
                </a:solidFill>
              </a:rPr>
              <a:t>Videos are available in the </a:t>
            </a:r>
            <a:r>
              <a:rPr lang="en-US">
                <a:solidFill>
                  <a:schemeClr val="tx1"/>
                </a:solidFill>
                <a:hlinkClick r:id="rId2">
                  <a:extLst>
                    <a:ext uri="{A12FA001-AC4F-418D-AE19-62706E023703}">
                      <ahyp:hlinkClr xmlns:ahyp="http://schemas.microsoft.com/office/drawing/2018/hyperlinkcolor" val="tx"/>
                    </a:ext>
                  </a:extLst>
                </a:hlinkClick>
              </a:rPr>
              <a:t>WIDA Secure Portal</a:t>
            </a:r>
            <a:r>
              <a:rPr lang="en-US">
                <a:solidFill>
                  <a:schemeClr val="tx1"/>
                </a:solidFill>
              </a:rPr>
              <a:t> under Resources-Screener Online.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latin typeface="Franklin Gothic Book" panose="020B0503020102020204"/>
              </a:rPr>
              <a:t>Updated test demos, test practice, and online sample items available in </a:t>
            </a:r>
            <a:r>
              <a:rPr lang="en-US">
                <a:latin typeface="Franklin Gothic Book" panose="020B0503020102020204"/>
                <a:hlinkClick r:id="rId3"/>
              </a:rPr>
              <a:t>WIDA AMS</a:t>
            </a:r>
            <a:r>
              <a:rPr lang="en-US">
                <a:latin typeface="Franklin Gothic Book" panose="020B0503020102020204"/>
              </a:rPr>
              <a:t> and DRC INSIGHT.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102649"/>
                </a:solidFill>
                <a:effectLst/>
                <a:uLnTx/>
                <a:uFillTx/>
                <a:latin typeface="Franklin Gothic Book" panose="020B0503020102020204"/>
                <a:ea typeface="+mn-ea"/>
                <a:cs typeface="+mn-cs"/>
              </a:rPr>
              <a:t>Review </a:t>
            </a:r>
            <a:r>
              <a:rPr lang="en-US">
                <a:latin typeface="Franklin Gothic Book" panose="020B0503020102020204"/>
              </a:rPr>
              <a:t>step-by-step directions on how to complete tasks in WIDA AMS through the WIDA AMS User Guide.</a:t>
            </a:r>
            <a:endParaRPr lang="en-US" sz="2800" b="0" i="0" u="none" strike="noStrike" kern="1200" cap="none" spc="0" normalizeH="0" baseline="0" noProof="0">
              <a:ln>
                <a:noFill/>
              </a:ln>
              <a:solidFill>
                <a:srgbClr val="102649"/>
              </a:solidFill>
              <a:effectLst/>
              <a:uLnTx/>
              <a:uFillTx/>
              <a:latin typeface="Franklin Gothic Book" panose="020B0503020102020204"/>
            </a:endParaRPr>
          </a:p>
          <a:p>
            <a:r>
              <a:rPr lang="en-US"/>
              <a:t>See Module 4-WIDA AMS for more details.</a:t>
            </a:r>
          </a:p>
          <a:p>
            <a:pPr marL="457200" lvl="1" indent="0">
              <a:buNone/>
            </a:pPr>
            <a:endParaRPr lang="en-US"/>
          </a:p>
          <a:p>
            <a:endParaRPr lang="en-US"/>
          </a:p>
          <a:p>
            <a:endParaRPr lang="en-US"/>
          </a:p>
        </p:txBody>
      </p:sp>
    </p:spTree>
    <p:extLst>
      <p:ext uri="{BB962C8B-B14F-4D97-AF65-F5344CB8AC3E}">
        <p14:creationId xmlns:p14="http://schemas.microsoft.com/office/powerpoint/2010/main" val="3503676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22E2D-7A73-2CAD-A548-344DE542CB21}"/>
              </a:ext>
            </a:extLst>
          </p:cNvPr>
          <p:cNvSpPr>
            <a:spLocks noGrp="1"/>
          </p:cNvSpPr>
          <p:nvPr>
            <p:ph type="title"/>
          </p:nvPr>
        </p:nvSpPr>
        <p:spPr>
          <a:xfrm>
            <a:off x="188557" y="137676"/>
            <a:ext cx="8596668" cy="1320800"/>
          </a:xfrm>
        </p:spPr>
        <p:txBody>
          <a:bodyPr>
            <a:normAutofit/>
          </a:bodyPr>
          <a:lstStyle/>
          <a:p>
            <a:r>
              <a:rPr lang="en-US" sz="3600"/>
              <a:t>WIDA Screener Manuals</a:t>
            </a:r>
          </a:p>
        </p:txBody>
      </p:sp>
      <p:pic>
        <p:nvPicPr>
          <p:cNvPr id="4" name="Picture 4" descr="The screenshot of the front cover of the WIDA Screener Online TAM.">
            <a:extLst>
              <a:ext uri="{FF2B5EF4-FFF2-40B4-BE49-F238E27FC236}">
                <a16:creationId xmlns:a16="http://schemas.microsoft.com/office/drawing/2014/main" id="{F3C2FFB8-1FF8-AD4C-DAD2-5968704FF3CA}"/>
              </a:ext>
            </a:extLst>
          </p:cNvPr>
          <p:cNvPicPr>
            <a:picLocks noChangeAspect="1"/>
          </p:cNvPicPr>
          <p:nvPr/>
        </p:nvPicPr>
        <p:blipFill>
          <a:blip r:embed="rId2"/>
          <a:stretch>
            <a:fillRect/>
          </a:stretch>
        </p:blipFill>
        <p:spPr>
          <a:xfrm>
            <a:off x="812800" y="1363952"/>
            <a:ext cx="4450080" cy="4097957"/>
          </a:xfrm>
          <a:prstGeom prst="rect">
            <a:avLst/>
          </a:prstGeom>
        </p:spPr>
      </p:pic>
      <p:pic>
        <p:nvPicPr>
          <p:cNvPr id="5" name="Picture 5" descr="The screenshot of the front cover of the WIDA Screener for Kindergarten TAM.">
            <a:extLst>
              <a:ext uri="{FF2B5EF4-FFF2-40B4-BE49-F238E27FC236}">
                <a16:creationId xmlns:a16="http://schemas.microsoft.com/office/drawing/2014/main" id="{E4E73B81-B218-0559-CBF7-536FEFA1BD11}"/>
              </a:ext>
            </a:extLst>
          </p:cNvPr>
          <p:cNvPicPr>
            <a:picLocks noChangeAspect="1"/>
          </p:cNvPicPr>
          <p:nvPr/>
        </p:nvPicPr>
        <p:blipFill>
          <a:blip r:embed="rId3"/>
          <a:stretch>
            <a:fillRect/>
          </a:stretch>
        </p:blipFill>
        <p:spPr>
          <a:xfrm>
            <a:off x="5902960" y="1649046"/>
            <a:ext cx="4043680" cy="3752948"/>
          </a:xfrm>
          <a:prstGeom prst="rect">
            <a:avLst/>
          </a:prstGeom>
        </p:spPr>
      </p:pic>
      <p:sp>
        <p:nvSpPr>
          <p:cNvPr id="3" name="TextBox 2">
            <a:extLst>
              <a:ext uri="{FF2B5EF4-FFF2-40B4-BE49-F238E27FC236}">
                <a16:creationId xmlns:a16="http://schemas.microsoft.com/office/drawing/2014/main" id="{0F545527-34ED-679B-ED82-A14D79F40C95}"/>
              </a:ext>
            </a:extLst>
          </p:cNvPr>
          <p:cNvSpPr txBox="1"/>
          <p:nvPr/>
        </p:nvSpPr>
        <p:spPr>
          <a:xfrm>
            <a:off x="8972889" y="539735"/>
            <a:ext cx="2847521" cy="1015663"/>
          </a:xfrm>
          <a:prstGeom prst="rect">
            <a:avLst/>
          </a:prstGeom>
          <a:noFill/>
        </p:spPr>
        <p:txBody>
          <a:bodyPr wrap="square" lIns="91440" tIns="45720" rIns="91440" bIns="45720" rtlCol="0" anchor="t">
            <a:spAutoFit/>
          </a:bodyPr>
          <a:lstStyle/>
          <a:p>
            <a:r>
              <a:rPr lang="en-US" sz="2000">
                <a:hlinkClick r:id="rId4"/>
              </a:rPr>
              <a:t>WIDA Screener Manuals</a:t>
            </a:r>
            <a:r>
              <a:rPr lang="en-US" sz="2000"/>
              <a:t> can be viewed on the WIDA Secure Portal. </a:t>
            </a:r>
          </a:p>
        </p:txBody>
      </p:sp>
    </p:spTree>
    <p:extLst>
      <p:ext uri="{BB962C8B-B14F-4D97-AF65-F5344CB8AC3E}">
        <p14:creationId xmlns:p14="http://schemas.microsoft.com/office/powerpoint/2010/main" val="3734335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891EE85-9F2E-4ABA-A02D-4E97BFD797BA}"/>
              </a:ext>
            </a:extLst>
          </p:cNvPr>
          <p:cNvSpPr>
            <a:spLocks noGrp="1"/>
          </p:cNvSpPr>
          <p:nvPr>
            <p:ph type="title"/>
          </p:nvPr>
        </p:nvSpPr>
        <p:spPr>
          <a:xfrm>
            <a:off x="220167" y="238625"/>
            <a:ext cx="8639032" cy="590931"/>
          </a:xfrm>
          <a:prstGeom prst="rect">
            <a:avLst/>
          </a:prstGeom>
        </p:spPr>
        <p:txBody>
          <a:bodyPr wrap="none">
            <a:spAutoFit/>
          </a:bodyPr>
          <a:lstStyle/>
          <a:p>
            <a:r>
              <a:rPr lang="en-US" sz="3600"/>
              <a:t>Accessibility and Accommodations Manual</a:t>
            </a:r>
          </a:p>
        </p:txBody>
      </p:sp>
      <p:pic>
        <p:nvPicPr>
          <p:cNvPr id="5" name="Picture 4" descr="The image shows a cover page for the &quot;2024-2025 Accessibility &amp; Accommodations Manual&quot; published by WIDA at the University of Wisconsin-Madison. The manual pertains to &quot;ACCESS for ELLs,&quot; which includes Kindergarten ACCESS for ELLs, ACCESS for ELLs Paper, ACCESS for ELLs Online, and WIDA Alternate ACCESS. It also covers the WIDA Screener, including WIDA Screener for Kindergarten, WIDA Screener Paper, and WIDA Screener Online. The cover features the WIDA logo and branding elements.">
            <a:extLst>
              <a:ext uri="{FF2B5EF4-FFF2-40B4-BE49-F238E27FC236}">
                <a16:creationId xmlns:a16="http://schemas.microsoft.com/office/drawing/2014/main" id="{D0FE3E10-EAAC-F0D4-450A-688892F4BC41}"/>
              </a:ext>
            </a:extLst>
          </p:cNvPr>
          <p:cNvPicPr>
            <a:picLocks noChangeAspect="1"/>
          </p:cNvPicPr>
          <p:nvPr/>
        </p:nvPicPr>
        <p:blipFill>
          <a:blip r:embed="rId3"/>
          <a:stretch>
            <a:fillRect/>
          </a:stretch>
        </p:blipFill>
        <p:spPr>
          <a:xfrm>
            <a:off x="592166" y="1081881"/>
            <a:ext cx="4166647" cy="4689419"/>
          </a:xfrm>
          <a:prstGeom prst="rect">
            <a:avLst/>
          </a:prstGeom>
        </p:spPr>
      </p:pic>
      <p:sp>
        <p:nvSpPr>
          <p:cNvPr id="7" name="Content Placeholder 4" descr="The Accessibility and Accommodations Manual has the following include:&#10;&#10;Participation guidance​&#10;&#10;Framework​&#10;&#10;Types of supports​&#10;&#10;Alternate ACCESS for ELLs criteria​&#10;&#10;Keyboard shortcuts​&#10;&#10;Scribe and Transcription guidance​&#10;&#10;WIDA Screener for Kindergarten and Online​&#10;&#10;Accommodation checklists ACCESS online and paper, Kindergarten and Alternate ACCESS​">
            <a:extLst>
              <a:ext uri="{FF2B5EF4-FFF2-40B4-BE49-F238E27FC236}">
                <a16:creationId xmlns:a16="http://schemas.microsoft.com/office/drawing/2014/main" id="{F36FAF90-01CC-40C9-9C44-35E838A04CF0}"/>
              </a:ext>
            </a:extLst>
          </p:cNvPr>
          <p:cNvSpPr txBox="1">
            <a:spLocks/>
          </p:cNvSpPr>
          <p:nvPr/>
        </p:nvSpPr>
        <p:spPr>
          <a:xfrm>
            <a:off x="5087578" y="1081881"/>
            <a:ext cx="5652135" cy="4694237"/>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a:t>Participation guidance</a:t>
            </a:r>
          </a:p>
          <a:p>
            <a:pPr marL="457200" indent="-457200"/>
            <a:r>
              <a:rPr lang="en-US"/>
              <a:t>Framework</a:t>
            </a:r>
          </a:p>
          <a:p>
            <a:pPr marL="457200" indent="-457200"/>
            <a:r>
              <a:rPr lang="en-US"/>
              <a:t>Types of supports</a:t>
            </a:r>
          </a:p>
          <a:p>
            <a:pPr marL="457200" indent="-457200"/>
            <a:r>
              <a:rPr lang="en-US"/>
              <a:t>Alternate ACCESS for ELLs criteria</a:t>
            </a:r>
          </a:p>
          <a:p>
            <a:pPr marL="457200" indent="-457200"/>
            <a:r>
              <a:rPr lang="en-US"/>
              <a:t>Keyboard shortcuts</a:t>
            </a:r>
          </a:p>
          <a:p>
            <a:pPr marL="457200" indent="-457200"/>
            <a:r>
              <a:rPr lang="en-US"/>
              <a:t>Scribe and Transcription guidance</a:t>
            </a:r>
          </a:p>
          <a:p>
            <a:pPr marL="457200" indent="-457200"/>
            <a:r>
              <a:rPr lang="en-US"/>
              <a:t>WIDA Screener for Kindergarten and Online</a:t>
            </a:r>
          </a:p>
          <a:p>
            <a:pPr marL="457200" indent="-457200"/>
            <a:r>
              <a:rPr lang="en-US">
                <a:hlinkClick r:id="rId4"/>
              </a:rPr>
              <a:t>Accommodation checklists ACCESS online and paper, Kindergarten and Alternate</a:t>
            </a:r>
            <a:endParaRPr lang="en-US"/>
          </a:p>
          <a:p>
            <a:pPr marL="457200" indent="-457200"/>
            <a:r>
              <a:rPr lang="en-US">
                <a:hlinkClick r:id="rId5"/>
              </a:rPr>
              <a:t>Manual</a:t>
            </a:r>
            <a:r>
              <a:rPr lang="en-US"/>
              <a:t>- Appendix D: Checklists-p.31</a:t>
            </a:r>
          </a:p>
          <a:p>
            <a:endParaRPr lang="en-US"/>
          </a:p>
        </p:txBody>
      </p:sp>
    </p:spTree>
    <p:extLst>
      <p:ext uri="{BB962C8B-B14F-4D97-AF65-F5344CB8AC3E}">
        <p14:creationId xmlns:p14="http://schemas.microsoft.com/office/powerpoint/2010/main" val="567171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1" y="12160"/>
            <a:ext cx="9312676" cy="1320800"/>
          </a:xfrm>
        </p:spPr>
        <p:txBody>
          <a:bodyPr>
            <a:noAutofit/>
          </a:bodyPr>
          <a:lstStyle/>
          <a:p>
            <a:r>
              <a:rPr lang="en-US" sz="3600"/>
              <a:t>Timeline for WIDA Screener for Kindergarten and WIDA Online Screener (July/Aug./Sept.)</a:t>
            </a:r>
          </a:p>
        </p:txBody>
      </p:sp>
      <p:sp>
        <p:nvSpPr>
          <p:cNvPr id="3" name="Content Placeholder 2"/>
          <p:cNvSpPr>
            <a:spLocks noGrp="1"/>
          </p:cNvSpPr>
          <p:nvPr>
            <p:ph idx="13"/>
          </p:nvPr>
        </p:nvSpPr>
        <p:spPr>
          <a:xfrm>
            <a:off x="102641" y="1246750"/>
            <a:ext cx="10227075" cy="5227468"/>
          </a:xfrm>
        </p:spPr>
        <p:txBody>
          <a:bodyPr vert="horz" lIns="91440" tIns="45720" rIns="91440" bIns="45720" rtlCol="0" anchor="t">
            <a:normAutofit/>
          </a:bodyPr>
          <a:lstStyle/>
          <a:p>
            <a:pPr marL="0" indent="0">
              <a:buNone/>
            </a:pPr>
            <a:r>
              <a:rPr lang="en-US"/>
              <a:t>Within the first 30 calendar days of enrollment at the beginning of the school year and two weeks during the school year:</a:t>
            </a:r>
          </a:p>
          <a:p>
            <a:pPr lvl="1"/>
            <a:r>
              <a:rPr lang="en-US"/>
              <a:t>Give the Home Language Survey (HLS)</a:t>
            </a:r>
          </a:p>
          <a:p>
            <a:pPr lvl="1"/>
            <a:r>
              <a:rPr lang="en-US"/>
              <a:t>Administer the WIDA Screener for Kindergarten and WIDA Online Screener</a:t>
            </a:r>
          </a:p>
          <a:p>
            <a:pPr lvl="1"/>
            <a:r>
              <a:rPr lang="en-US"/>
              <a:t>Create a current Program Services Plan (PSP) for identified EL students </a:t>
            </a:r>
          </a:p>
          <a:p>
            <a:pPr lvl="1"/>
            <a:r>
              <a:rPr lang="en-US"/>
              <a:t>Enter in Infinite Campus (IC) under Program Participation (English Learners EL) the EL identification, assessments (screener scores), services and instructional and assessment accommodations  </a:t>
            </a:r>
          </a:p>
          <a:p>
            <a:pPr lvl="1"/>
            <a:r>
              <a:rPr lang="en-US"/>
              <a:t>Enter the screener scores in IC –WIDA Screener for Kindergarten and Online Screener for Grades 1-12 (date administered and scores)</a:t>
            </a:r>
          </a:p>
          <a:p>
            <a:pPr lvl="1"/>
            <a:endParaRPr lang="en-US"/>
          </a:p>
        </p:txBody>
      </p:sp>
    </p:spTree>
    <p:extLst>
      <p:ext uri="{BB962C8B-B14F-4D97-AF65-F5344CB8AC3E}">
        <p14:creationId xmlns:p14="http://schemas.microsoft.com/office/powerpoint/2010/main" val="4147292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4AB9F-4F50-49A9-A372-95F5E5420C88}"/>
              </a:ext>
            </a:extLst>
          </p:cNvPr>
          <p:cNvSpPr>
            <a:spLocks noGrp="1"/>
          </p:cNvSpPr>
          <p:nvPr>
            <p:ph type="title"/>
          </p:nvPr>
        </p:nvSpPr>
        <p:spPr>
          <a:xfrm>
            <a:off x="136491" y="-162960"/>
            <a:ext cx="8596668" cy="1320800"/>
          </a:xfrm>
        </p:spPr>
        <p:txBody>
          <a:bodyPr>
            <a:normAutofit/>
          </a:bodyPr>
          <a:lstStyle/>
          <a:p>
            <a:r>
              <a:rPr lang="en-US" sz="3600"/>
              <a:t>WIDA Online Screener</a:t>
            </a:r>
          </a:p>
        </p:txBody>
      </p:sp>
      <p:sp>
        <p:nvSpPr>
          <p:cNvPr id="3" name="Text Placeholder 2">
            <a:extLst>
              <a:ext uri="{FF2B5EF4-FFF2-40B4-BE49-F238E27FC236}">
                <a16:creationId xmlns:a16="http://schemas.microsoft.com/office/drawing/2014/main" id="{20357E0B-1DFB-45DC-9219-531B39891C8E}"/>
              </a:ext>
            </a:extLst>
          </p:cNvPr>
          <p:cNvSpPr>
            <a:spLocks noGrp="1"/>
          </p:cNvSpPr>
          <p:nvPr>
            <p:ph type="body" sz="quarter" idx="13"/>
          </p:nvPr>
        </p:nvSpPr>
        <p:spPr>
          <a:xfrm>
            <a:off x="138555" y="829111"/>
            <a:ext cx="12049205" cy="5348905"/>
          </a:xfrm>
        </p:spPr>
        <p:txBody>
          <a:bodyPr vert="horz" lIns="91440" tIns="45720" rIns="91440" bIns="45720" rtlCol="0" anchor="t">
            <a:normAutofit lnSpcReduction="10000"/>
          </a:bodyPr>
          <a:lstStyle/>
          <a:p>
            <a:r>
              <a:rPr lang="en-US"/>
              <a:t>Make sure all Test Administrators (TAs) for WIDA screener and WIDA Screener for Kindergarten have:</a:t>
            </a:r>
          </a:p>
          <a:p>
            <a:pPr lvl="1"/>
            <a:r>
              <a:rPr lang="en-US"/>
              <a:t>Reviewed the screener trainings on the WIDA Secure Portal</a:t>
            </a:r>
          </a:p>
          <a:p>
            <a:pPr lvl="1"/>
            <a:r>
              <a:rPr lang="en-US"/>
              <a:t>Taken the screener quiz on the </a:t>
            </a:r>
            <a:r>
              <a:rPr lang="en-US">
                <a:hlinkClick r:id="rId2"/>
              </a:rPr>
              <a:t>WIDA Secure Portal </a:t>
            </a:r>
            <a:r>
              <a:rPr lang="en-US"/>
              <a:t>starting July 1 and, </a:t>
            </a:r>
          </a:p>
          <a:p>
            <a:pPr lvl="1"/>
            <a:r>
              <a:rPr lang="en-US"/>
              <a:t>Passed the quizzes with 80% or higher for this school year prior to administering to students </a:t>
            </a:r>
          </a:p>
          <a:p>
            <a:pPr lvl="1"/>
            <a:r>
              <a:rPr lang="en-US"/>
              <a:t>Read the WIDA Online Screener and WIDA Screener for Kindergarten Manual</a:t>
            </a:r>
          </a:p>
          <a:p>
            <a:r>
              <a:rPr lang="en-US"/>
              <a:t>District Assessment Coordinators (DACs) will keep the quiz scores on file in the district office</a:t>
            </a:r>
          </a:p>
          <a:p>
            <a:r>
              <a:rPr lang="en-US"/>
              <a:t>DACs will assign the “Educator Scoring” permission in WIDA AMS after TA has passed WIDA online screener quiz</a:t>
            </a:r>
          </a:p>
          <a:p>
            <a:r>
              <a:rPr lang="en-US"/>
              <a:t>DACs/Building Assessment Coordinators (BACs) provide Administration Code and Inclusion of Special Populations Training to TAs</a:t>
            </a:r>
          </a:p>
          <a:p>
            <a:endParaRPr lang="en-US"/>
          </a:p>
          <a:p>
            <a:endParaRPr lang="en-US"/>
          </a:p>
        </p:txBody>
      </p:sp>
    </p:spTree>
    <p:extLst>
      <p:ext uri="{BB962C8B-B14F-4D97-AF65-F5344CB8AC3E}">
        <p14:creationId xmlns:p14="http://schemas.microsoft.com/office/powerpoint/2010/main" val="1922047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68095-7F9B-04B5-6F99-1B81D9BB8289}"/>
              </a:ext>
            </a:extLst>
          </p:cNvPr>
          <p:cNvSpPr>
            <a:spLocks noGrp="1"/>
          </p:cNvSpPr>
          <p:nvPr>
            <p:ph type="title"/>
          </p:nvPr>
        </p:nvSpPr>
        <p:spPr>
          <a:xfrm>
            <a:off x="-1147" y="0"/>
            <a:ext cx="8596668" cy="1320800"/>
          </a:xfrm>
        </p:spPr>
        <p:txBody>
          <a:bodyPr>
            <a:normAutofit/>
          </a:bodyPr>
          <a:lstStyle/>
          <a:p>
            <a:r>
              <a:rPr lang="en-US" sz="3600"/>
              <a:t>WIDA Online Screener Continued</a:t>
            </a:r>
          </a:p>
        </p:txBody>
      </p:sp>
      <p:sp>
        <p:nvSpPr>
          <p:cNvPr id="3" name="Text Placeholder 2">
            <a:extLst>
              <a:ext uri="{FF2B5EF4-FFF2-40B4-BE49-F238E27FC236}">
                <a16:creationId xmlns:a16="http://schemas.microsoft.com/office/drawing/2014/main" id="{152169DF-EA08-C744-62F4-E9C0B2302274}"/>
              </a:ext>
            </a:extLst>
          </p:cNvPr>
          <p:cNvSpPr>
            <a:spLocks noGrp="1"/>
          </p:cNvSpPr>
          <p:nvPr>
            <p:ph type="body" sz="quarter" idx="13"/>
          </p:nvPr>
        </p:nvSpPr>
        <p:spPr>
          <a:xfrm>
            <a:off x="94685" y="978338"/>
            <a:ext cx="11842160" cy="4901324"/>
          </a:xfrm>
        </p:spPr>
        <p:txBody>
          <a:bodyPr/>
          <a:lstStyle/>
          <a:p>
            <a:r>
              <a:rPr lang="en-US"/>
              <a:t>BACs/DACs set up test session in WIDA AMS</a:t>
            </a:r>
          </a:p>
          <a:p>
            <a:r>
              <a:rPr lang="en-US"/>
              <a:t>TA scores the student responses for Speaking and Writing domains in WIDA AMS. WIDA Screener Online will score the Listening and Reading domains automatically</a:t>
            </a:r>
          </a:p>
          <a:p>
            <a:r>
              <a:rPr lang="en-US"/>
              <a:t>Student Score Reports are available on-demand after scoring takes place in WIDA AMS</a:t>
            </a:r>
          </a:p>
          <a:p>
            <a:r>
              <a:rPr lang="en-US"/>
              <a:t>Most responses are available to score in WIDA AMS within 15 minutes but may take up to two hours</a:t>
            </a:r>
          </a:p>
          <a:p>
            <a:r>
              <a:rPr lang="en-US"/>
              <a:t>DACs must make sure that the scores are entered into IC correctly along with the other EL tabs at the beginning of school year and if EL student enrolls after within two weeks</a:t>
            </a:r>
          </a:p>
          <a:p>
            <a:endParaRPr lang="en-US"/>
          </a:p>
        </p:txBody>
      </p:sp>
    </p:spTree>
    <p:extLst>
      <p:ext uri="{BB962C8B-B14F-4D97-AF65-F5344CB8AC3E}">
        <p14:creationId xmlns:p14="http://schemas.microsoft.com/office/powerpoint/2010/main" val="1099146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 y="96"/>
            <a:ext cx="12124146" cy="1320800"/>
          </a:xfrm>
        </p:spPr>
        <p:txBody>
          <a:bodyPr>
            <a:normAutofit/>
          </a:bodyPr>
          <a:lstStyle/>
          <a:p>
            <a:r>
              <a:rPr lang="en-US" sz="3600"/>
              <a:t>Timeline for ACCESS and WIDA Screener Online (July/Aug.)</a:t>
            </a:r>
          </a:p>
        </p:txBody>
      </p:sp>
      <p:sp>
        <p:nvSpPr>
          <p:cNvPr id="3" name="Content Placeholder 2"/>
          <p:cNvSpPr>
            <a:spLocks noGrp="1"/>
          </p:cNvSpPr>
          <p:nvPr>
            <p:ph idx="13"/>
          </p:nvPr>
        </p:nvSpPr>
        <p:spPr>
          <a:xfrm>
            <a:off x="81446" y="1159919"/>
            <a:ext cx="11591768" cy="4901324"/>
          </a:xfrm>
        </p:spPr>
        <p:txBody>
          <a:bodyPr vert="horz" lIns="91440" tIns="45720" rIns="91440" bIns="45720" rtlCol="0" anchor="t">
            <a:normAutofit/>
          </a:bodyPr>
          <a:lstStyle/>
          <a:p>
            <a:r>
              <a:rPr lang="en-US"/>
              <a:t>ACCESS Data Review of 2023-2024 information in the Student Data Review and Rosters (SDRR) application for DACs and BACs</a:t>
            </a:r>
          </a:p>
          <a:p>
            <a:r>
              <a:rPr lang="en-US"/>
              <a:t>DACs update test administrator spreadsheet for ACCESS/Alternate ACCESS/WIDA E-Learning Only</a:t>
            </a:r>
          </a:p>
          <a:p>
            <a:r>
              <a:rPr lang="en-US"/>
              <a:t>DACs update school and district permissions for WIDA Screeners and  ACCESS in WIDA Assessment Management System (AMS)</a:t>
            </a:r>
          </a:p>
          <a:p>
            <a:r>
              <a:rPr lang="en-US"/>
              <a:t>Prepare Technology Coordinator with up-to-date information on the upgrades to the Central Office Service (COS) Device on all computers for WIDA Online Screener and ACCESS for ELLs and reads the DRC INSIGHT Technology User Guide</a:t>
            </a:r>
          </a:p>
          <a:p>
            <a:endParaRPr lang="en-US"/>
          </a:p>
          <a:p>
            <a:endParaRPr lang="en-US"/>
          </a:p>
          <a:p>
            <a:endParaRPr lang="en-US"/>
          </a:p>
          <a:p>
            <a:endParaRPr lang="en-US"/>
          </a:p>
        </p:txBody>
      </p:sp>
    </p:spTree>
    <p:extLst>
      <p:ext uri="{BB962C8B-B14F-4D97-AF65-F5344CB8AC3E}">
        <p14:creationId xmlns:p14="http://schemas.microsoft.com/office/powerpoint/2010/main" val="3474249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EDC7B-A560-A586-C998-E4E8DA25B8BF}"/>
              </a:ext>
            </a:extLst>
          </p:cNvPr>
          <p:cNvSpPr>
            <a:spLocks noGrp="1"/>
          </p:cNvSpPr>
          <p:nvPr>
            <p:ph type="title"/>
          </p:nvPr>
        </p:nvSpPr>
        <p:spPr>
          <a:xfrm>
            <a:off x="-4238" y="-128565"/>
            <a:ext cx="9101607" cy="1320800"/>
          </a:xfrm>
        </p:spPr>
        <p:txBody>
          <a:bodyPr>
            <a:normAutofit/>
          </a:bodyPr>
          <a:lstStyle/>
          <a:p>
            <a:r>
              <a:rPr lang="en-US" sz="3600"/>
              <a:t>Assessment Webinars</a:t>
            </a:r>
          </a:p>
        </p:txBody>
      </p:sp>
      <p:sp>
        <p:nvSpPr>
          <p:cNvPr id="3" name="Text Placeholder 2">
            <a:extLst>
              <a:ext uri="{FF2B5EF4-FFF2-40B4-BE49-F238E27FC236}">
                <a16:creationId xmlns:a16="http://schemas.microsoft.com/office/drawing/2014/main" id="{E9E0B1DC-FDE8-A351-3A59-ACB5F7804FBC}"/>
              </a:ext>
            </a:extLst>
          </p:cNvPr>
          <p:cNvSpPr>
            <a:spLocks noGrp="1"/>
          </p:cNvSpPr>
          <p:nvPr>
            <p:ph type="body" sz="quarter" idx="13"/>
          </p:nvPr>
        </p:nvSpPr>
        <p:spPr>
          <a:xfrm>
            <a:off x="87569" y="882921"/>
            <a:ext cx="11988834" cy="4901324"/>
          </a:xfrm>
        </p:spPr>
        <p:txBody>
          <a:bodyPr vert="horz" lIns="91440" tIns="45720" rIns="91440" bIns="45720" rtlCol="0" anchor="t">
            <a:noAutofit/>
          </a:bodyPr>
          <a:lstStyle/>
          <a:p>
            <a:r>
              <a:rPr lang="en-US" sz="2400">
                <a:solidFill>
                  <a:srgbClr val="223942"/>
                </a:solidFill>
                <a:latin typeface="Franklin Gothic Book"/>
                <a:cs typeface="helvetica"/>
              </a:rPr>
              <a:t>The 2024-2025 assessment webinar dates and links are now available in the </a:t>
            </a:r>
            <a:r>
              <a:rPr lang="en-US" sz="2400">
                <a:solidFill>
                  <a:srgbClr val="2966B1"/>
                </a:solidFill>
                <a:latin typeface="Franklin Gothic Book"/>
                <a:cs typeface="helvetica"/>
                <a:hlinkClick r:id="rId2"/>
              </a:rPr>
              <a:t>WIDA Secure Portal.</a:t>
            </a:r>
            <a:r>
              <a:rPr lang="en-US" sz="2400">
                <a:solidFill>
                  <a:srgbClr val="223942"/>
                </a:solidFill>
                <a:latin typeface="Franklin Gothic Book"/>
                <a:cs typeface="helvetica"/>
              </a:rPr>
              <a:t> This is a series of live webinars presented by World-Class Instructional Design and Assessment (WIDA) and Data Recognition Corporation (DRC). The webinars are intended to help test coordinators, test administrators and technology coordinators prepare to administer the ACCESS for ELLs and WIDA Screener assessments. Learn more and add these webinars to school and districts test administrator's calendars on the </a:t>
            </a:r>
            <a:r>
              <a:rPr lang="en-US" sz="2400">
                <a:solidFill>
                  <a:srgbClr val="2966B1"/>
                </a:solidFill>
                <a:latin typeface="Franklin Gothic Book"/>
                <a:cs typeface="helvetica"/>
                <a:hlinkClick r:id="rId2"/>
              </a:rPr>
              <a:t>Webinars</a:t>
            </a:r>
            <a:r>
              <a:rPr lang="en-US" sz="2400">
                <a:solidFill>
                  <a:srgbClr val="223942"/>
                </a:solidFill>
                <a:latin typeface="Franklin Gothic Book"/>
                <a:cs typeface="helvetica"/>
              </a:rPr>
              <a:t> page (login required).</a:t>
            </a:r>
            <a:endParaRPr lang="en-US" sz="2400">
              <a:latin typeface="Franklin Gothic Book"/>
            </a:endParaRPr>
          </a:p>
          <a:p>
            <a:r>
              <a:rPr lang="en-US" sz="2400">
                <a:solidFill>
                  <a:srgbClr val="223942"/>
                </a:solidFill>
                <a:latin typeface="Franklin Gothic Book"/>
                <a:cs typeface="helvetica"/>
              </a:rPr>
              <a:t>Mark school and district Test Administrators (TA) calendars for these upcoming assessment webinars focusing on WIDA Screener:</a:t>
            </a:r>
            <a:endParaRPr lang="en-US" sz="2400">
              <a:latin typeface="Franklin Gothic Book"/>
            </a:endParaRPr>
          </a:p>
          <a:p>
            <a:pPr lvl="1">
              <a:buFont typeface="Courier New" panose="020B0604020202020204" pitchFamily="34" charset="0"/>
              <a:buChar char="o"/>
            </a:pPr>
            <a:r>
              <a:rPr lang="en-US" sz="2000" b="1">
                <a:solidFill>
                  <a:srgbClr val="223942"/>
                </a:solidFill>
                <a:latin typeface="Franklin Gothic Book"/>
                <a:cs typeface="helvetica"/>
              </a:rPr>
              <a:t>WIDA Screener for Kindergarten</a:t>
            </a:r>
            <a:r>
              <a:rPr lang="en-US" sz="2000">
                <a:solidFill>
                  <a:srgbClr val="223942"/>
                </a:solidFill>
                <a:latin typeface="Franklin Gothic Book"/>
                <a:cs typeface="helvetica"/>
              </a:rPr>
              <a:t> Tuesday, July 23 at 1-2 p.m. CT</a:t>
            </a:r>
            <a:endParaRPr lang="en-US" sz="2000">
              <a:latin typeface="Franklin Gothic Book"/>
            </a:endParaRPr>
          </a:p>
          <a:p>
            <a:pPr lvl="1">
              <a:buFont typeface="Courier New" panose="020B0604020202020204" pitchFamily="34" charset="0"/>
              <a:buChar char="o"/>
            </a:pPr>
            <a:r>
              <a:rPr lang="en-US" sz="2000" b="1">
                <a:solidFill>
                  <a:srgbClr val="223942"/>
                </a:solidFill>
                <a:latin typeface="Franklin Gothic Book"/>
                <a:cs typeface="helvetica"/>
              </a:rPr>
              <a:t>WIDA Screener Online and Paper</a:t>
            </a:r>
            <a:r>
              <a:rPr lang="en-US" sz="2000">
                <a:solidFill>
                  <a:srgbClr val="223942"/>
                </a:solidFill>
                <a:latin typeface="Franklin Gothic Book"/>
                <a:cs typeface="helvetica"/>
              </a:rPr>
              <a:t> Tuesday, Aug. 6 at 1-2 p.m. CT</a:t>
            </a:r>
            <a:endParaRPr lang="en-US" sz="2000">
              <a:latin typeface="Franklin Gothic Book"/>
            </a:endParaRPr>
          </a:p>
          <a:p>
            <a:r>
              <a:rPr lang="en-US" sz="2400">
                <a:solidFill>
                  <a:srgbClr val="223942"/>
                </a:solidFill>
                <a:latin typeface="Franklin Gothic Book"/>
                <a:cs typeface="helvetica"/>
              </a:rPr>
              <a:t>All assessment webinars are recorded and available on the WIDA Secure Portal approximately one week after the presentation.</a:t>
            </a:r>
            <a:endParaRPr lang="en-US" sz="2400">
              <a:latin typeface="Franklin Gothic Book"/>
            </a:endParaRPr>
          </a:p>
          <a:p>
            <a:endParaRPr lang="en-US" sz="2400"/>
          </a:p>
        </p:txBody>
      </p:sp>
    </p:spTree>
    <p:extLst>
      <p:ext uri="{BB962C8B-B14F-4D97-AF65-F5344CB8AC3E}">
        <p14:creationId xmlns:p14="http://schemas.microsoft.com/office/powerpoint/2010/main" val="2144914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A113C-829C-3D92-FDD9-BCBC7969EA0B}"/>
              </a:ext>
            </a:extLst>
          </p:cNvPr>
          <p:cNvSpPr>
            <a:spLocks noGrp="1"/>
          </p:cNvSpPr>
          <p:nvPr>
            <p:ph type="title"/>
          </p:nvPr>
        </p:nvSpPr>
        <p:spPr>
          <a:xfrm>
            <a:off x="101255" y="132408"/>
            <a:ext cx="10515600" cy="1325563"/>
          </a:xfrm>
        </p:spPr>
        <p:txBody>
          <a:bodyPr/>
          <a:lstStyle/>
          <a:p>
            <a:r>
              <a:rPr lang="en-US"/>
              <a:t>Module Trainings</a:t>
            </a:r>
          </a:p>
        </p:txBody>
      </p:sp>
      <p:sp>
        <p:nvSpPr>
          <p:cNvPr id="3" name="Content Placeholder 2">
            <a:extLst>
              <a:ext uri="{FF2B5EF4-FFF2-40B4-BE49-F238E27FC236}">
                <a16:creationId xmlns:a16="http://schemas.microsoft.com/office/drawing/2014/main" id="{FF6652A6-3E2B-E9B6-FEED-689806ACE629}"/>
              </a:ext>
            </a:extLst>
          </p:cNvPr>
          <p:cNvSpPr>
            <a:spLocks noGrp="1"/>
          </p:cNvSpPr>
          <p:nvPr>
            <p:ph idx="1"/>
          </p:nvPr>
        </p:nvSpPr>
        <p:spPr>
          <a:xfrm>
            <a:off x="178186" y="1318177"/>
            <a:ext cx="10515600" cy="4093115"/>
          </a:xfrm>
        </p:spPr>
        <p:txBody>
          <a:bodyPr vert="horz" lIns="91440" tIns="45720" rIns="91440" bIns="45720" rtlCol="0" anchor="t">
            <a:normAutofit/>
          </a:bodyPr>
          <a:lstStyle/>
          <a:p>
            <a:r>
              <a:rPr lang="en-US" b="1"/>
              <a:t>Module 1-WIDA Screener for Kindergarten and WIDA Screener Online</a:t>
            </a:r>
          </a:p>
          <a:p>
            <a:r>
              <a:rPr lang="en-US"/>
              <a:t>Module 2-Identified EL Students</a:t>
            </a:r>
          </a:p>
          <a:p>
            <a:r>
              <a:rPr lang="en-US"/>
              <a:t>Module 3-WIDA Secure Portal</a:t>
            </a:r>
          </a:p>
          <a:p>
            <a:r>
              <a:rPr lang="en-US"/>
              <a:t>Module 4-WIDA AMS</a:t>
            </a:r>
          </a:p>
          <a:p>
            <a:r>
              <a:rPr lang="en-US"/>
              <a:t>Module 5-ACCESS/Alternate ACCESS</a:t>
            </a:r>
          </a:p>
          <a:p>
            <a:endParaRPr lang="en-US"/>
          </a:p>
          <a:p>
            <a:endParaRPr lang="en-US"/>
          </a:p>
          <a:p>
            <a:endParaRPr lang="en-US"/>
          </a:p>
        </p:txBody>
      </p:sp>
    </p:spTree>
    <p:extLst>
      <p:ext uri="{BB962C8B-B14F-4D97-AF65-F5344CB8AC3E}">
        <p14:creationId xmlns:p14="http://schemas.microsoft.com/office/powerpoint/2010/main" val="2447272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5AB1-044A-CDA1-D9E8-72A7AA863B89}"/>
              </a:ext>
            </a:extLst>
          </p:cNvPr>
          <p:cNvSpPr>
            <a:spLocks noGrp="1"/>
          </p:cNvSpPr>
          <p:nvPr>
            <p:ph type="title"/>
          </p:nvPr>
        </p:nvSpPr>
        <p:spPr>
          <a:xfrm>
            <a:off x="173665" y="285381"/>
            <a:ext cx="10515600" cy="1325563"/>
          </a:xfrm>
        </p:spPr>
        <p:txBody>
          <a:bodyPr/>
          <a:lstStyle/>
          <a:p>
            <a:r>
              <a:rPr lang="en-US"/>
              <a:t>Contact Us</a:t>
            </a:r>
          </a:p>
        </p:txBody>
      </p:sp>
      <p:sp>
        <p:nvSpPr>
          <p:cNvPr id="3" name="Content Placeholder 2">
            <a:extLst>
              <a:ext uri="{FF2B5EF4-FFF2-40B4-BE49-F238E27FC236}">
                <a16:creationId xmlns:a16="http://schemas.microsoft.com/office/drawing/2014/main" id="{C7BD9FBF-741F-DF25-35AC-341F755EEEEA}"/>
              </a:ext>
            </a:extLst>
          </p:cNvPr>
          <p:cNvSpPr>
            <a:spLocks noGrp="1"/>
          </p:cNvSpPr>
          <p:nvPr>
            <p:ph idx="1"/>
          </p:nvPr>
        </p:nvSpPr>
        <p:spPr>
          <a:xfrm>
            <a:off x="271130" y="1489917"/>
            <a:ext cx="10515600" cy="4093115"/>
          </a:xfrm>
        </p:spPr>
        <p:txBody>
          <a:bodyPr>
            <a:normAutofit fontScale="92500" lnSpcReduction="10000"/>
          </a:bodyPr>
          <a:lstStyle/>
          <a:p>
            <a:r>
              <a:rPr lang="en-US">
                <a:hlinkClick r:id="rId2"/>
              </a:rPr>
              <a:t>Jennifer Stafford</a:t>
            </a:r>
            <a:r>
              <a:rPr lang="en-US"/>
              <a:t>, Division Director</a:t>
            </a:r>
          </a:p>
          <a:p>
            <a:r>
              <a:rPr lang="en-US">
                <a:hlinkClick r:id="rId3"/>
              </a:rPr>
              <a:t>Helen Jones</a:t>
            </a:r>
            <a:r>
              <a:rPr lang="en-US"/>
              <a:t>, Academic Program Manager</a:t>
            </a:r>
            <a:endParaRPr lang="en-US">
              <a:hlinkClick r:id="rId4"/>
            </a:endParaRPr>
          </a:p>
          <a:p>
            <a:r>
              <a:rPr lang="en-US">
                <a:hlinkClick r:id="rId5"/>
              </a:rPr>
              <a:t>Shara Savage</a:t>
            </a:r>
            <a:r>
              <a:rPr lang="en-US"/>
              <a:t>, Education Administration Program Manager</a:t>
            </a:r>
            <a:endParaRPr lang="en-US">
              <a:hlinkClick r:id="rId4"/>
            </a:endParaRPr>
          </a:p>
          <a:p>
            <a:r>
              <a:rPr lang="en-US">
                <a:hlinkClick r:id="rId4"/>
              </a:rPr>
              <a:t>Ben Riley</a:t>
            </a:r>
            <a:r>
              <a:rPr lang="en-US"/>
              <a:t>, Systems Consultant</a:t>
            </a:r>
          </a:p>
          <a:p>
            <a:r>
              <a:rPr lang="en-US">
                <a:hlinkClick r:id="rId6"/>
              </a:rPr>
              <a:t>Devon Avery</a:t>
            </a:r>
            <a:r>
              <a:rPr lang="en-US"/>
              <a:t>, Program Consultant</a:t>
            </a:r>
          </a:p>
          <a:p>
            <a:r>
              <a:rPr lang="en-US">
                <a:hlinkClick r:id="rId7"/>
              </a:rPr>
              <a:t>Chris Williams</a:t>
            </a:r>
            <a:r>
              <a:rPr lang="en-US"/>
              <a:t>, Program Consultant</a:t>
            </a:r>
          </a:p>
          <a:p>
            <a:r>
              <a:rPr lang="en-US">
                <a:hlinkClick r:id="rId8"/>
              </a:rPr>
              <a:t>Christen Roseberry</a:t>
            </a:r>
            <a:r>
              <a:rPr lang="en-US"/>
              <a:t>, Program Consultant </a:t>
            </a:r>
          </a:p>
          <a:p>
            <a:r>
              <a:rPr lang="en-US">
                <a:hlinkClick r:id="rId9"/>
              </a:rPr>
              <a:t>Krista Mullins</a:t>
            </a:r>
            <a:r>
              <a:rPr lang="en-US"/>
              <a:t>, Program Consultant</a:t>
            </a:r>
          </a:p>
          <a:p>
            <a:r>
              <a:rPr lang="en-US">
                <a:hlinkClick r:id="rId10"/>
              </a:rPr>
              <a:t>Melissa Chandler</a:t>
            </a:r>
            <a:r>
              <a:rPr lang="en-US"/>
              <a:t>, Program Consultant</a:t>
            </a:r>
          </a:p>
          <a:p>
            <a:endParaRPr lang="en-US"/>
          </a:p>
        </p:txBody>
      </p:sp>
    </p:spTree>
    <p:extLst>
      <p:ext uri="{BB962C8B-B14F-4D97-AF65-F5344CB8AC3E}">
        <p14:creationId xmlns:p14="http://schemas.microsoft.com/office/powerpoint/2010/main" val="3500177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1CF35-281F-57B7-3BAE-D2F0F5C9888F}"/>
              </a:ext>
            </a:extLst>
          </p:cNvPr>
          <p:cNvSpPr>
            <a:spLocks noGrp="1"/>
          </p:cNvSpPr>
          <p:nvPr>
            <p:ph type="title"/>
          </p:nvPr>
        </p:nvSpPr>
        <p:spPr>
          <a:xfrm>
            <a:off x="173665" y="267660"/>
            <a:ext cx="10515600" cy="1325563"/>
          </a:xfrm>
        </p:spPr>
        <p:txBody>
          <a:bodyPr/>
          <a:lstStyle/>
          <a:p>
            <a:r>
              <a:rPr lang="en-US"/>
              <a:t>Other Back to School Trainings</a:t>
            </a:r>
          </a:p>
        </p:txBody>
      </p:sp>
      <p:sp>
        <p:nvSpPr>
          <p:cNvPr id="3" name="Content Placeholder 2">
            <a:extLst>
              <a:ext uri="{FF2B5EF4-FFF2-40B4-BE49-F238E27FC236}">
                <a16:creationId xmlns:a16="http://schemas.microsoft.com/office/drawing/2014/main" id="{FB0706E7-5C9C-2C1D-9FBA-7AB990F3D24C}"/>
              </a:ext>
            </a:extLst>
          </p:cNvPr>
          <p:cNvSpPr>
            <a:spLocks noGrp="1"/>
          </p:cNvSpPr>
          <p:nvPr>
            <p:ph idx="1"/>
          </p:nvPr>
        </p:nvSpPr>
        <p:spPr>
          <a:xfrm>
            <a:off x="278553" y="1513479"/>
            <a:ext cx="10515600" cy="4093115"/>
          </a:xfrm>
        </p:spPr>
        <p:txBody>
          <a:bodyPr vert="horz" lIns="91440" tIns="45720" rIns="91440" bIns="45720" rtlCol="0" anchor="t">
            <a:normAutofit/>
          </a:bodyPr>
          <a:lstStyle/>
          <a:p>
            <a:r>
              <a:rPr lang="en-US"/>
              <a:t>Accountability Overview</a:t>
            </a:r>
          </a:p>
          <a:p>
            <a:r>
              <a:rPr lang="en-US"/>
              <a:t>ACCESS/Alternate ACCESS</a:t>
            </a:r>
          </a:p>
          <a:p>
            <a:r>
              <a:rPr lang="en-US"/>
              <a:t>AKSA (Attainment Tasks)</a:t>
            </a:r>
          </a:p>
          <a:p>
            <a:r>
              <a:rPr lang="en-US"/>
              <a:t>K Screen</a:t>
            </a:r>
          </a:p>
          <a:p>
            <a:r>
              <a:rPr lang="en-US"/>
              <a:t>Test Security</a:t>
            </a:r>
          </a:p>
          <a:p>
            <a:endParaRPr lang="en-US"/>
          </a:p>
        </p:txBody>
      </p:sp>
    </p:spTree>
    <p:extLst>
      <p:ext uri="{BB962C8B-B14F-4D97-AF65-F5344CB8AC3E}">
        <p14:creationId xmlns:p14="http://schemas.microsoft.com/office/powerpoint/2010/main" val="3980678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1C893B3-73F2-4068-9286-0015FB25B9A9}"/>
              </a:ext>
            </a:extLst>
          </p:cNvPr>
          <p:cNvSpPr>
            <a:spLocks noGrp="1"/>
          </p:cNvSpPr>
          <p:nvPr>
            <p:ph type="title"/>
          </p:nvPr>
        </p:nvSpPr>
        <p:spPr>
          <a:xfrm>
            <a:off x="67019" y="163149"/>
            <a:ext cx="10120829" cy="1261298"/>
          </a:xfrm>
          <a:prstGeom prst="rect">
            <a:avLst/>
          </a:prstGeom>
        </p:spPr>
        <p:txBody>
          <a:bodyPr>
            <a:normAutofit/>
          </a:bodyPr>
          <a:lstStyle/>
          <a:p>
            <a:r>
              <a:rPr lang="en-US" sz="3600"/>
              <a:t>Division of Assessment and Accountability Support</a:t>
            </a:r>
          </a:p>
        </p:txBody>
      </p:sp>
      <p:sp>
        <p:nvSpPr>
          <p:cNvPr id="6" name="Rectangle: Rounded Corners 5">
            <a:extLst>
              <a:ext uri="{FF2B5EF4-FFF2-40B4-BE49-F238E27FC236}">
                <a16:creationId xmlns:a16="http://schemas.microsoft.com/office/drawing/2014/main" id="{B90D9DA2-C37A-4EC2-9DD5-C3DCF061A585}"/>
              </a:ext>
            </a:extLst>
          </p:cNvPr>
          <p:cNvSpPr/>
          <p:nvPr/>
        </p:nvSpPr>
        <p:spPr>
          <a:xfrm>
            <a:off x="218022" y="1626704"/>
            <a:ext cx="3856383" cy="3604592"/>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a:solidFill>
                  <a:schemeClr val="tx1"/>
                </a:solidFill>
              </a:rPr>
              <a:t>OAA/DAAS </a:t>
            </a:r>
            <a:br>
              <a:rPr lang="en-US" sz="2800">
                <a:solidFill>
                  <a:schemeClr val="tx1"/>
                </a:solidFill>
              </a:rPr>
            </a:br>
            <a:r>
              <a:rPr lang="en-US" sz="2800">
                <a:solidFill>
                  <a:schemeClr val="tx1"/>
                </a:solidFill>
              </a:rPr>
              <a:t>(502) 564-4394 </a:t>
            </a:r>
            <a:br>
              <a:rPr lang="en-US" sz="2800">
                <a:solidFill>
                  <a:schemeClr val="tx1"/>
                </a:solidFill>
              </a:rPr>
            </a:br>
            <a:r>
              <a:rPr lang="en-US" sz="2400">
                <a:solidFill>
                  <a:schemeClr val="tx1"/>
                </a:solidFill>
                <a:hlinkClick r:id="rId3"/>
              </a:rPr>
              <a:t>dacinfo@education.ky.gov </a:t>
            </a:r>
            <a:endParaRPr lang="en-US" sz="2400">
              <a:solidFill>
                <a:schemeClr val="tx1"/>
              </a:solidFill>
            </a:endParaRPr>
          </a:p>
        </p:txBody>
      </p:sp>
      <p:sp>
        <p:nvSpPr>
          <p:cNvPr id="7" name="Rectangle: Rounded Corners 6">
            <a:extLst>
              <a:ext uri="{FF2B5EF4-FFF2-40B4-BE49-F238E27FC236}">
                <a16:creationId xmlns:a16="http://schemas.microsoft.com/office/drawing/2014/main" id="{27CC5510-07A2-4BCD-9A13-9559C66A3657}"/>
              </a:ext>
            </a:extLst>
          </p:cNvPr>
          <p:cNvSpPr/>
          <p:nvPr/>
        </p:nvSpPr>
        <p:spPr>
          <a:xfrm>
            <a:off x="4177309" y="1629219"/>
            <a:ext cx="4241833" cy="3603154"/>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1"/>
            <a:r>
              <a:rPr lang="en-US" sz="2400">
                <a:solidFill>
                  <a:schemeClr val="tx1"/>
                </a:solidFill>
              </a:rPr>
              <a:t>Chris Williams, Program Consultant, </a:t>
            </a:r>
          </a:p>
          <a:p>
            <a:pPr lvl="1"/>
            <a:r>
              <a:rPr lang="en-US" sz="2400">
                <a:solidFill>
                  <a:schemeClr val="bg1"/>
                </a:solidFill>
                <a:hlinkClick r:id="rId4"/>
              </a:rPr>
              <a:t>chris.williams@education.ky.gov</a:t>
            </a:r>
            <a:endParaRPr lang="en-US" sz="2400">
              <a:solidFill>
                <a:schemeClr val="bg1"/>
              </a:solidFill>
            </a:endParaRPr>
          </a:p>
        </p:txBody>
      </p:sp>
    </p:spTree>
    <p:extLst>
      <p:ext uri="{BB962C8B-B14F-4D97-AF65-F5344CB8AC3E}">
        <p14:creationId xmlns:p14="http://schemas.microsoft.com/office/powerpoint/2010/main" val="1674990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0EE408-375E-46FE-B741-DE0A51A04870}"/>
              </a:ext>
            </a:extLst>
          </p:cNvPr>
          <p:cNvSpPr>
            <a:spLocks noGrp="1"/>
          </p:cNvSpPr>
          <p:nvPr>
            <p:ph type="title" idx="4294967295"/>
          </p:nvPr>
        </p:nvSpPr>
        <p:spPr>
          <a:xfrm>
            <a:off x="200247" y="382846"/>
            <a:ext cx="10515600" cy="1325563"/>
          </a:xfrm>
        </p:spPr>
        <p:txBody>
          <a:bodyPr>
            <a:normAutofit/>
          </a:bodyPr>
          <a:lstStyle/>
          <a:p>
            <a:r>
              <a:rPr lang="en-US" sz="3600"/>
              <a:t>Thanks for Attending</a:t>
            </a:r>
          </a:p>
        </p:txBody>
      </p:sp>
      <p:pic>
        <p:nvPicPr>
          <p:cNvPr id="3" name="Picture 3" descr="Decorative Photo">
            <a:extLst>
              <a:ext uri="{FF2B5EF4-FFF2-40B4-BE49-F238E27FC236}">
                <a16:creationId xmlns:a16="http://schemas.microsoft.com/office/drawing/2014/main" id="{F8228135-254D-D44E-FEC4-99D998046CD8}"/>
              </a:ext>
            </a:extLst>
          </p:cNvPr>
          <p:cNvPicPr>
            <a:picLocks noChangeAspect="1"/>
          </p:cNvPicPr>
          <p:nvPr/>
        </p:nvPicPr>
        <p:blipFill>
          <a:blip r:embed="rId2"/>
          <a:stretch>
            <a:fillRect/>
          </a:stretch>
        </p:blipFill>
        <p:spPr>
          <a:xfrm>
            <a:off x="436966" y="1931095"/>
            <a:ext cx="5473700" cy="2403743"/>
          </a:xfrm>
          <a:prstGeom prst="rect">
            <a:avLst/>
          </a:prstGeom>
        </p:spPr>
      </p:pic>
    </p:spTree>
    <p:extLst>
      <p:ext uri="{BB962C8B-B14F-4D97-AF65-F5344CB8AC3E}">
        <p14:creationId xmlns:p14="http://schemas.microsoft.com/office/powerpoint/2010/main" val="1481697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6100" y="2592281"/>
            <a:ext cx="11105126" cy="1695634"/>
          </a:xfrm>
        </p:spPr>
        <p:txBody>
          <a:bodyPr>
            <a:noAutofit/>
          </a:bodyPr>
          <a:lstStyle/>
          <a:p>
            <a:r>
              <a:rPr lang="en-US" sz="3600"/>
              <a:t>Module 1-WIDA Screener for Kindergarten and WIDA Online Screener</a:t>
            </a:r>
          </a:p>
        </p:txBody>
      </p:sp>
      <p:sp>
        <p:nvSpPr>
          <p:cNvPr id="2" name="Slide Number Placeholder 1">
            <a:extLst>
              <a:ext uri="{FF2B5EF4-FFF2-40B4-BE49-F238E27FC236}">
                <a16:creationId xmlns:a16="http://schemas.microsoft.com/office/drawing/2014/main" id="{16DD9758-6BD1-6C12-0649-355DAAB14D50}"/>
              </a:ext>
            </a:extLst>
          </p:cNvPr>
          <p:cNvSpPr>
            <a:spLocks noGrp="1"/>
          </p:cNvSpPr>
          <p:nvPr>
            <p:ph type="sldNum" sz="quarter" idx="12"/>
          </p:nvPr>
        </p:nvSpPr>
        <p:spPr/>
        <p:txBody>
          <a:bodyPr/>
          <a:lstStyle/>
          <a:p>
            <a:fld id="{01152AFA-7C55-604E-8665-049907417E35}" type="slidenum">
              <a:rPr lang="en-US" smtClean="0"/>
              <a:pPr/>
              <a:t>3</a:t>
            </a:fld>
            <a:endParaRPr lang="en-US"/>
          </a:p>
        </p:txBody>
      </p:sp>
    </p:spTree>
    <p:extLst>
      <p:ext uri="{BB962C8B-B14F-4D97-AF65-F5344CB8AC3E}">
        <p14:creationId xmlns:p14="http://schemas.microsoft.com/office/powerpoint/2010/main" val="3979436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descr="This is the Title of the slide-Home Language Survey, WIDA Screener for Kindergarten and WIDA Online Screener."/>
          <p:cNvSpPr>
            <a:spLocks noGrp="1"/>
          </p:cNvSpPr>
          <p:nvPr>
            <p:ph type="title" idx="4294967295"/>
          </p:nvPr>
        </p:nvSpPr>
        <p:spPr>
          <a:xfrm>
            <a:off x="38352" y="48126"/>
            <a:ext cx="11874247" cy="915988"/>
          </a:xfrm>
          <a:prstGeom prst="rect">
            <a:avLst/>
          </a:prstGeom>
        </p:spPr>
        <p:txBody>
          <a:bodyPr>
            <a:noAutofit/>
          </a:bodyPr>
          <a:lstStyle/>
          <a:p>
            <a:r>
              <a:rPr lang="en-US" sz="3600"/>
              <a:t>Home-Language Survey, WIDA Screener for Kindergarten and WIDA Online Screener</a:t>
            </a:r>
          </a:p>
        </p:txBody>
      </p:sp>
      <p:sp>
        <p:nvSpPr>
          <p:cNvPr id="8" name="Content Placeholder 7" descr="Give each new student in the district the Home-Language Survey (HLS).  &#10;If the answer to any of the four required HLS questions is any language other than English, then administer the screener, WIDA Screener for Kindergarten or the WIDA Online Screener for grades 1-12.&#10;The WIDA Screener Online is in WIDA Assessment Management System (AMS). The WIDA Screener for Kindergarten is downloadable free to districts from the website:            &#10;Contact Chris Williams for a screener password.&#10;The results of the WIDA Screener for Kindergarten and the WIDA Online Screener must be shared with parents within the first 30 calendar days of enrollment or two weeks of enrollment during the school year and the scores entered Infinite Campus (IC). &#10;"/>
          <p:cNvSpPr>
            <a:spLocks noGrp="1"/>
          </p:cNvSpPr>
          <p:nvPr>
            <p:ph idx="4294967295"/>
          </p:nvPr>
        </p:nvSpPr>
        <p:spPr>
          <a:xfrm>
            <a:off x="67894" y="1154058"/>
            <a:ext cx="12056212" cy="5355031"/>
          </a:xfrm>
          <a:prstGeom prst="rect">
            <a:avLst/>
          </a:prstGeom>
        </p:spPr>
        <p:txBody>
          <a:bodyPr vert="horz" lIns="91440" tIns="45720" rIns="91440" bIns="45720" rtlCol="0" anchor="t">
            <a:noAutofit/>
          </a:bodyPr>
          <a:lstStyle/>
          <a:p>
            <a:r>
              <a:rPr lang="en-US" sz="2400">
                <a:latin typeface="Franklin Gothic Book"/>
              </a:rPr>
              <a:t>Give each new student in the district the Home-Language Survey (HLS).  </a:t>
            </a:r>
          </a:p>
          <a:p>
            <a:r>
              <a:rPr lang="en-US" sz="2400">
                <a:latin typeface="Franklin Gothic Book"/>
              </a:rPr>
              <a:t>If the answer to any of the four required HLS questions is any language other than English, then administer the screener, WIDA Screener for Kindergarten or the WIDA Online Screener for grades 1-12.</a:t>
            </a:r>
          </a:p>
          <a:p>
            <a:r>
              <a:rPr lang="en-US" sz="2400">
                <a:latin typeface="Franklin Gothic Book"/>
              </a:rPr>
              <a:t>The WIDA Screener Online is in WIDA Assessment Management System (AMS). The WIDA Screener for Kindergarten (paper) is downloadable free to districts from the website: </a:t>
            </a:r>
            <a:r>
              <a:rPr lang="en-US" sz="2400" b="1">
                <a:latin typeface="Franklin Gothic Book"/>
                <a:hlinkClick r:id="rId3"/>
              </a:rPr>
              <a:t>https://wida.wisc.edu</a:t>
            </a:r>
            <a:r>
              <a:rPr lang="en-US" sz="2400" b="1">
                <a:latin typeface="Franklin Gothic Book"/>
              </a:rPr>
              <a:t>.</a:t>
            </a:r>
            <a:r>
              <a:rPr lang="en-US" sz="2400">
                <a:latin typeface="Franklin Gothic Book"/>
              </a:rPr>
              <a:t>      </a:t>
            </a:r>
          </a:p>
          <a:p>
            <a:r>
              <a:rPr lang="en-US" sz="2400">
                <a:latin typeface="Franklin Gothic Book"/>
              </a:rPr>
              <a:t>Contact the DAC if school or district staff need a screener password. </a:t>
            </a:r>
            <a:r>
              <a:rPr lang="en-US" sz="2400">
                <a:latin typeface="Franklin Gothic Book"/>
                <a:hlinkClick r:id="rId4"/>
              </a:rPr>
              <a:t>Chris Williams</a:t>
            </a:r>
            <a:r>
              <a:rPr lang="en-US" sz="2400">
                <a:latin typeface="Franklin Gothic Book"/>
              </a:rPr>
              <a:t> will create the accounts.</a:t>
            </a:r>
          </a:p>
          <a:p>
            <a:r>
              <a:rPr lang="en-US" sz="2400">
                <a:latin typeface="Franklin Gothic Book"/>
              </a:rPr>
              <a:t>The results of the WIDA Screener for Kindergarten and the WIDA Online Screener must be shared with parents within the first 30 calendar days of enrollment or two weeks of enrollment during the school year and the scores entered into Infinite Campus (IC). </a:t>
            </a:r>
          </a:p>
        </p:txBody>
      </p:sp>
      <p:sp>
        <p:nvSpPr>
          <p:cNvPr id="3" name="Slide Number Placeholder 2">
            <a:extLst>
              <a:ext uri="{FF2B5EF4-FFF2-40B4-BE49-F238E27FC236}">
                <a16:creationId xmlns:a16="http://schemas.microsoft.com/office/drawing/2014/main" id="{0C8A76B3-186D-E550-2213-399537421C0C}"/>
              </a:ext>
            </a:extLst>
          </p:cNvPr>
          <p:cNvSpPr>
            <a:spLocks noGrp="1"/>
          </p:cNvSpPr>
          <p:nvPr>
            <p:ph type="sldNum" sz="quarter" idx="10"/>
          </p:nvPr>
        </p:nvSpPr>
        <p:spPr/>
        <p:txBody>
          <a:bodyPr/>
          <a:lstStyle/>
          <a:p>
            <a:fld id="{91BD7323-49BF-4C97-8773-5EC64C492009}" type="slidenum">
              <a:rPr lang="en-US" smtClean="0"/>
              <a:pPr/>
              <a:t>4</a:t>
            </a:fld>
            <a:endParaRPr lang="en-US"/>
          </a:p>
        </p:txBody>
      </p:sp>
    </p:spTree>
    <p:extLst>
      <p:ext uri="{BB962C8B-B14F-4D97-AF65-F5344CB8AC3E}">
        <p14:creationId xmlns:p14="http://schemas.microsoft.com/office/powerpoint/2010/main" val="1269964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E1E2E-E4B8-4FA6-96D6-C6B652E24C93}"/>
              </a:ext>
            </a:extLst>
          </p:cNvPr>
          <p:cNvSpPr>
            <a:spLocks noGrp="1"/>
          </p:cNvSpPr>
          <p:nvPr>
            <p:ph type="title"/>
          </p:nvPr>
        </p:nvSpPr>
        <p:spPr>
          <a:xfrm>
            <a:off x="116209" y="215836"/>
            <a:ext cx="11836893" cy="1320800"/>
          </a:xfrm>
        </p:spPr>
        <p:txBody>
          <a:bodyPr>
            <a:normAutofit/>
          </a:bodyPr>
          <a:lstStyle/>
          <a:p>
            <a:r>
              <a:rPr lang="en-US" sz="3600"/>
              <a:t>Beginning of School Year Guidance for the </a:t>
            </a:r>
            <a:br>
              <a:rPr lang="en-US" sz="3600"/>
            </a:br>
            <a:r>
              <a:rPr lang="en-US" sz="3600"/>
              <a:t>WIDA Screener for Kindergarten and WIDA Online Screener</a:t>
            </a:r>
          </a:p>
        </p:txBody>
      </p:sp>
      <p:sp>
        <p:nvSpPr>
          <p:cNvPr id="3" name="Text Placeholder 2">
            <a:extLst>
              <a:ext uri="{FF2B5EF4-FFF2-40B4-BE49-F238E27FC236}">
                <a16:creationId xmlns:a16="http://schemas.microsoft.com/office/drawing/2014/main" id="{D448883A-A9FD-4183-B37E-AA4CC6ED4B24}"/>
              </a:ext>
            </a:extLst>
          </p:cNvPr>
          <p:cNvSpPr>
            <a:spLocks noGrp="1"/>
          </p:cNvSpPr>
          <p:nvPr>
            <p:ph type="body" sz="quarter" idx="13"/>
          </p:nvPr>
        </p:nvSpPr>
        <p:spPr>
          <a:xfrm>
            <a:off x="195673" y="1816001"/>
            <a:ext cx="9817519" cy="4901324"/>
          </a:xfrm>
        </p:spPr>
        <p:txBody>
          <a:bodyPr vert="horz" lIns="91440" tIns="45720" rIns="91440" bIns="45720" rtlCol="0" anchor="t">
            <a:normAutofit/>
          </a:bodyPr>
          <a:lstStyle/>
          <a:p>
            <a:r>
              <a:rPr lang="en-US"/>
              <a:t>The WIDA screeners can be administered to students who are attending in-person schooling or to students who are enrolled in virtual learning. The schools will arrange a time with the parents for the screener to be administered in-person this school year. </a:t>
            </a:r>
          </a:p>
          <a:p>
            <a:r>
              <a:rPr lang="en-US"/>
              <a:t>The WIDA online screener and the WIDA Screener for Kindergarten cannot be administered remotely.</a:t>
            </a:r>
          </a:p>
          <a:p>
            <a:endParaRPr lang="en-US"/>
          </a:p>
        </p:txBody>
      </p:sp>
    </p:spTree>
    <p:extLst>
      <p:ext uri="{BB962C8B-B14F-4D97-AF65-F5344CB8AC3E}">
        <p14:creationId xmlns:p14="http://schemas.microsoft.com/office/powerpoint/2010/main" val="208004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C2F1A8-003B-42B6-9730-F1595F07134B}"/>
              </a:ext>
            </a:extLst>
          </p:cNvPr>
          <p:cNvSpPr>
            <a:spLocks noGrp="1"/>
          </p:cNvSpPr>
          <p:nvPr>
            <p:ph type="title"/>
          </p:nvPr>
        </p:nvSpPr>
        <p:spPr>
          <a:xfrm>
            <a:off x="287435" y="-20567"/>
            <a:ext cx="8965263" cy="1320800"/>
          </a:xfrm>
        </p:spPr>
        <p:txBody>
          <a:bodyPr>
            <a:normAutofit/>
          </a:bodyPr>
          <a:lstStyle/>
          <a:p>
            <a:r>
              <a:rPr lang="en-US" sz="3600"/>
              <a:t>WIDA Screener for Kindergarten</a:t>
            </a:r>
          </a:p>
        </p:txBody>
      </p:sp>
      <p:sp>
        <p:nvSpPr>
          <p:cNvPr id="7" name="Text Placeholder 6">
            <a:extLst>
              <a:ext uri="{FF2B5EF4-FFF2-40B4-BE49-F238E27FC236}">
                <a16:creationId xmlns:a16="http://schemas.microsoft.com/office/drawing/2014/main" id="{790504E5-4307-43FF-BEEC-E212C7AE7655}"/>
              </a:ext>
            </a:extLst>
          </p:cNvPr>
          <p:cNvSpPr>
            <a:spLocks noGrp="1"/>
          </p:cNvSpPr>
          <p:nvPr>
            <p:ph type="body" sz="quarter" idx="13"/>
          </p:nvPr>
        </p:nvSpPr>
        <p:spPr>
          <a:xfrm>
            <a:off x="287435" y="1107529"/>
            <a:ext cx="10787743" cy="4642942"/>
          </a:xfrm>
        </p:spPr>
        <p:txBody>
          <a:bodyPr vert="horz" lIns="91440" tIns="45720" rIns="91440" bIns="45720" rtlCol="0" anchor="t">
            <a:normAutofit fontScale="55000" lnSpcReduction="20000"/>
          </a:bodyPr>
          <a:lstStyle/>
          <a:p>
            <a:r>
              <a:rPr lang="en-US" sz="4200"/>
              <a:t>This </a:t>
            </a:r>
            <a:r>
              <a:rPr lang="en-US" sz="4200">
                <a:hlinkClick r:id="rId3"/>
              </a:rPr>
              <a:t>screener</a:t>
            </a:r>
            <a:r>
              <a:rPr lang="en-US" sz="4200"/>
              <a:t> replaced the Kindergarten WIDA-ACCESS Placement Test (K W-APT)</a:t>
            </a:r>
          </a:p>
          <a:p>
            <a:r>
              <a:rPr lang="en-US" sz="4200"/>
              <a:t>Paper/Pencil screener</a:t>
            </a:r>
          </a:p>
          <a:p>
            <a:r>
              <a:rPr lang="en-US" sz="4200"/>
              <a:t>Two quizzes for Test Administrators (TAs) to complete prior to screening students on the </a:t>
            </a:r>
            <a:r>
              <a:rPr lang="en-US" sz="4200">
                <a:hlinkClick r:id="rId4"/>
              </a:rPr>
              <a:t>WIDA Secure Portal</a:t>
            </a:r>
          </a:p>
          <a:p>
            <a:pPr lvl="1"/>
            <a:r>
              <a:rPr lang="en-US" sz="3800"/>
              <a:t>WIDA Screener for Kindergarten: Administration and Scoring</a:t>
            </a:r>
          </a:p>
          <a:p>
            <a:r>
              <a:rPr lang="en-US" sz="4200" b="1"/>
              <a:t>Testing Times:</a:t>
            </a:r>
          </a:p>
          <a:p>
            <a:pPr lvl="1"/>
            <a:r>
              <a:rPr lang="en-US" sz="4200"/>
              <a:t>Up to 30 minutes - oral domains of listening and speaking- first semester</a:t>
            </a:r>
          </a:p>
          <a:p>
            <a:pPr lvl="1"/>
            <a:r>
              <a:rPr lang="en-US" sz="4200"/>
              <a:t>Up to 45 minutes - listening, speaking, reading, and writing- second semester</a:t>
            </a:r>
          </a:p>
          <a:p>
            <a:r>
              <a:rPr lang="en-US" sz="4200" b="1"/>
              <a:t>Materials needed to administer:</a:t>
            </a:r>
          </a:p>
          <a:p>
            <a:pPr lvl="1"/>
            <a:r>
              <a:rPr lang="en-US" sz="4200"/>
              <a:t>Storybook</a:t>
            </a:r>
          </a:p>
          <a:p>
            <a:pPr lvl="1"/>
            <a:r>
              <a:rPr lang="en-US" sz="4200"/>
              <a:t>Test Administrator (TA) script</a:t>
            </a:r>
          </a:p>
          <a:p>
            <a:pPr lvl="1"/>
            <a:r>
              <a:rPr lang="en-US" sz="4200"/>
              <a:t>Cards</a:t>
            </a:r>
          </a:p>
          <a:p>
            <a:pPr lvl="1"/>
            <a:r>
              <a:rPr lang="en-US" sz="4200"/>
              <a:t>Score Sheet</a:t>
            </a:r>
          </a:p>
          <a:p>
            <a:pPr lvl="1"/>
            <a:r>
              <a:rPr lang="en-US" sz="4200"/>
              <a:t>Response Booklet</a:t>
            </a:r>
          </a:p>
          <a:p>
            <a:pPr marL="457200" lvl="1" indent="0">
              <a:buNone/>
            </a:pPr>
            <a:endParaRPr lang="en-US"/>
          </a:p>
          <a:p>
            <a:pPr marL="457200" lvl="1" indent="0">
              <a:buNone/>
            </a:pPr>
            <a:endParaRPr lang="en-US"/>
          </a:p>
          <a:p>
            <a:endParaRPr lang="en-US"/>
          </a:p>
        </p:txBody>
      </p:sp>
    </p:spTree>
    <p:extLst>
      <p:ext uri="{BB962C8B-B14F-4D97-AF65-F5344CB8AC3E}">
        <p14:creationId xmlns:p14="http://schemas.microsoft.com/office/powerpoint/2010/main" val="2667694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4CEEE-91DB-08C2-F785-D2AC75A1AA76}"/>
              </a:ext>
            </a:extLst>
          </p:cNvPr>
          <p:cNvSpPr>
            <a:spLocks noGrp="1"/>
          </p:cNvSpPr>
          <p:nvPr>
            <p:ph type="title"/>
          </p:nvPr>
        </p:nvSpPr>
        <p:spPr>
          <a:xfrm>
            <a:off x="2552" y="-3934"/>
            <a:ext cx="10397349" cy="1320800"/>
          </a:xfrm>
        </p:spPr>
        <p:txBody>
          <a:bodyPr>
            <a:normAutofit/>
          </a:bodyPr>
          <a:lstStyle/>
          <a:p>
            <a:r>
              <a:rPr lang="en-US" sz="3600"/>
              <a:t>WIDA Screener for Kindergarten Webinar</a:t>
            </a:r>
          </a:p>
        </p:txBody>
      </p:sp>
      <p:sp>
        <p:nvSpPr>
          <p:cNvPr id="3" name="Text Placeholder 2">
            <a:extLst>
              <a:ext uri="{FF2B5EF4-FFF2-40B4-BE49-F238E27FC236}">
                <a16:creationId xmlns:a16="http://schemas.microsoft.com/office/drawing/2014/main" id="{2BA51F0F-4A88-EC94-F49C-33D06D86F1DD}"/>
              </a:ext>
            </a:extLst>
          </p:cNvPr>
          <p:cNvSpPr>
            <a:spLocks noGrp="1"/>
          </p:cNvSpPr>
          <p:nvPr>
            <p:ph type="body" sz="quarter" idx="13"/>
          </p:nvPr>
        </p:nvSpPr>
        <p:spPr>
          <a:xfrm>
            <a:off x="74386" y="1306496"/>
            <a:ext cx="9188715" cy="4901324"/>
          </a:xfrm>
        </p:spPr>
        <p:txBody>
          <a:bodyPr vert="horz" lIns="91440" tIns="45720" rIns="91440" bIns="45720" rtlCol="0" anchor="t">
            <a:normAutofit/>
          </a:bodyPr>
          <a:lstStyle/>
          <a:p>
            <a:r>
              <a:rPr lang="en-US"/>
              <a:t>The WIDA</a:t>
            </a:r>
            <a:r>
              <a:rPr lang="en-US" sz="2800"/>
              <a:t> Screener for Kindergarten webinar </a:t>
            </a:r>
            <a:r>
              <a:rPr lang="en-US"/>
              <a:t>occurred</a:t>
            </a:r>
            <a:r>
              <a:rPr lang="en-US" sz="2800"/>
              <a:t> on July 23 </a:t>
            </a:r>
            <a:r>
              <a:rPr lang="en-US"/>
              <a:t>from</a:t>
            </a:r>
            <a:r>
              <a:rPr lang="en-US" sz="2800"/>
              <a:t> 1-2 p.m. CT</a:t>
            </a:r>
            <a:r>
              <a:rPr lang="en-US"/>
              <a:t>. </a:t>
            </a:r>
          </a:p>
          <a:p>
            <a:r>
              <a:rPr lang="en-US"/>
              <a:t>The webinar was recorded and available on the </a:t>
            </a:r>
            <a:r>
              <a:rPr lang="en-US">
                <a:hlinkClick r:id="rId2"/>
              </a:rPr>
              <a:t>WIDA Secure Portal</a:t>
            </a:r>
            <a:r>
              <a:rPr lang="en-US"/>
              <a:t>. </a:t>
            </a:r>
          </a:p>
          <a:p>
            <a:endParaRPr lang="en-US"/>
          </a:p>
        </p:txBody>
      </p:sp>
    </p:spTree>
    <p:extLst>
      <p:ext uri="{BB962C8B-B14F-4D97-AF65-F5344CB8AC3E}">
        <p14:creationId xmlns:p14="http://schemas.microsoft.com/office/powerpoint/2010/main" val="1513006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209" y="4243"/>
            <a:ext cx="10134443" cy="1320800"/>
          </a:xfrm>
        </p:spPr>
        <p:txBody>
          <a:bodyPr>
            <a:normAutofit/>
          </a:bodyPr>
          <a:lstStyle/>
          <a:p>
            <a:r>
              <a:rPr lang="en-US" sz="3600"/>
              <a:t>WIDA Screener for Kindergarten Scores</a:t>
            </a:r>
          </a:p>
        </p:txBody>
      </p:sp>
      <p:sp>
        <p:nvSpPr>
          <p:cNvPr id="146435" name="Rectangle 3"/>
          <p:cNvSpPr>
            <a:spLocks noGrp="1" noChangeArrowheads="1"/>
          </p:cNvSpPr>
          <p:nvPr>
            <p:ph idx="13"/>
          </p:nvPr>
        </p:nvSpPr>
        <p:spPr>
          <a:xfrm>
            <a:off x="133306" y="1564250"/>
            <a:ext cx="9304459" cy="4759503"/>
          </a:xfrm>
        </p:spPr>
        <p:txBody>
          <a:bodyPr vert="horz" lIns="91440" tIns="45720" rIns="91440" bIns="45720" rtlCol="0" anchor="t">
            <a:noAutofit/>
          </a:bodyPr>
          <a:lstStyle/>
          <a:p>
            <a:r>
              <a:rPr lang="en-US">
                <a:solidFill>
                  <a:schemeClr val="tx1"/>
                </a:solidFill>
              </a:rPr>
              <a:t>Kindergarten students regardless of their screener scores, must be administered ACCESS </a:t>
            </a:r>
            <a:r>
              <a:rPr lang="en-US"/>
              <a:t>the following January. </a:t>
            </a:r>
          </a:p>
          <a:p>
            <a:pPr marL="0" indent="0">
              <a:buNone/>
            </a:pPr>
            <a:endParaRPr lang="en-US"/>
          </a:p>
          <a:p>
            <a:r>
              <a:rPr lang="en-US"/>
              <a:t>Kindergarten students cannot exit an EL program until after taking the Kindergarten ACCESS for ELLs</a:t>
            </a:r>
            <a:r>
              <a:rPr lang="en-US" baseline="30000"/>
              <a:t>®</a:t>
            </a:r>
            <a:r>
              <a:rPr lang="en-US"/>
              <a:t>.</a:t>
            </a:r>
          </a:p>
        </p:txBody>
      </p:sp>
    </p:spTree>
    <p:extLst>
      <p:ext uri="{BB962C8B-B14F-4D97-AF65-F5344CB8AC3E}">
        <p14:creationId xmlns:p14="http://schemas.microsoft.com/office/powerpoint/2010/main" val="163593849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6DE42-8FAB-3EEC-B157-C1EB668BAD18}"/>
              </a:ext>
            </a:extLst>
          </p:cNvPr>
          <p:cNvSpPr>
            <a:spLocks noGrp="1"/>
          </p:cNvSpPr>
          <p:nvPr>
            <p:ph type="title"/>
          </p:nvPr>
        </p:nvSpPr>
        <p:spPr>
          <a:xfrm>
            <a:off x="2553" y="-3934"/>
            <a:ext cx="9514975" cy="1320800"/>
          </a:xfrm>
        </p:spPr>
        <p:txBody>
          <a:bodyPr>
            <a:normAutofit/>
          </a:bodyPr>
          <a:lstStyle/>
          <a:p>
            <a:r>
              <a:rPr lang="en-US" sz="3600"/>
              <a:t>WIDA Screener Online </a:t>
            </a:r>
          </a:p>
        </p:txBody>
      </p:sp>
      <p:sp>
        <p:nvSpPr>
          <p:cNvPr id="3" name="Text Placeholder 2">
            <a:extLst>
              <a:ext uri="{FF2B5EF4-FFF2-40B4-BE49-F238E27FC236}">
                <a16:creationId xmlns:a16="http://schemas.microsoft.com/office/drawing/2014/main" id="{9A1DBCF1-5779-BD70-7E31-7460CEF7BDF0}"/>
              </a:ext>
            </a:extLst>
          </p:cNvPr>
          <p:cNvSpPr>
            <a:spLocks noGrp="1"/>
          </p:cNvSpPr>
          <p:nvPr>
            <p:ph type="body" sz="quarter" idx="13"/>
          </p:nvPr>
        </p:nvSpPr>
        <p:spPr>
          <a:xfrm>
            <a:off x="91853" y="1304989"/>
            <a:ext cx="10562087" cy="4901324"/>
          </a:xfrm>
        </p:spPr>
        <p:txBody>
          <a:bodyPr vert="horz" lIns="91440" tIns="45720" rIns="91440" bIns="45720" rtlCol="0" anchor="t">
            <a:normAutofit/>
          </a:bodyPr>
          <a:lstStyle/>
          <a:p>
            <a:r>
              <a:rPr lang="en-US"/>
              <a:t>Administered in Grade level clusters: 1, 2-3, 4-5, 6-8 and 9-12</a:t>
            </a:r>
          </a:p>
          <a:p>
            <a:r>
              <a:rPr lang="en-US"/>
              <a:t>Tested in all four language domains: Listening, Reading, Speaking and Writing</a:t>
            </a:r>
          </a:p>
          <a:p>
            <a:r>
              <a:rPr lang="en-US"/>
              <a:t>Scored in the domains Speaking and Writing by the Test Administrator (TA)</a:t>
            </a:r>
          </a:p>
          <a:p>
            <a:r>
              <a:rPr lang="en-US"/>
              <a:t>Materials needed to administer: TA script, Student Test Tickets and Student Test Roster, Writing Test Booklets for Grades 1-3 only, Scratch Paper if needed.</a:t>
            </a:r>
          </a:p>
          <a:p>
            <a:endParaRPr lang="en-US"/>
          </a:p>
          <a:p>
            <a:endParaRPr lang="en-US"/>
          </a:p>
        </p:txBody>
      </p:sp>
    </p:spTree>
    <p:extLst>
      <p:ext uri="{BB962C8B-B14F-4D97-AF65-F5344CB8AC3E}">
        <p14:creationId xmlns:p14="http://schemas.microsoft.com/office/powerpoint/2010/main" val="3236462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2024-07-27T00:43:33+00:00</Publication_x0020_Date>
    <Audience1 xmlns="3a62de7d-ba57-4f43-9dae-9623ba637be0"/>
    <_dlc_DocId xmlns="3a62de7d-ba57-4f43-9dae-9623ba637be0">KYED-14-1895</_dlc_DocId>
    <_dlc_DocIdUrl xmlns="3a62de7d-ba57-4f43-9dae-9623ba637be0">
      <Url>https://www.education.ky.gov/AA/distsupp/_layouts/15/DocIdRedir.aspx?ID=KYED-14-1895</Url>
      <Description>KYED-14-1895</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9540FFE-CAC1-45F6-B825-DD04A9776070}"/>
</file>

<file path=customXml/itemProps2.xml><?xml version="1.0" encoding="utf-8"?>
<ds:datastoreItem xmlns:ds="http://schemas.openxmlformats.org/officeDocument/2006/customXml" ds:itemID="{C70D4522-EDD2-4326-BD38-D65ABD3DF72F}">
  <ds:schemaRefs>
    <ds:schemaRef ds:uri="9e447306-43c9-46fc-85e8-9d0ed75a31bf"/>
    <ds:schemaRef ds:uri="d2e0887b-4a8a-4736-99cf-56284292f44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4.xml><?xml version="1.0" encoding="utf-8"?>
<ds:datastoreItem xmlns:ds="http://schemas.openxmlformats.org/officeDocument/2006/customXml" ds:itemID="{7F048132-22D5-499D-BA5B-C238B6FCD78C}"/>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23</Slides>
  <Notes>11</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2024-2025 Back to School Trainings- Module 1: WIDA Screener for Kindergarten and WIDA Screener Online </vt:lpstr>
      <vt:lpstr>Module Trainings</vt:lpstr>
      <vt:lpstr>Module 1-WIDA Screener for Kindergarten and WIDA Online Screener</vt:lpstr>
      <vt:lpstr>Home-Language Survey, WIDA Screener for Kindergarten and WIDA Online Screener</vt:lpstr>
      <vt:lpstr>Beginning of School Year Guidance for the  WIDA Screener for Kindergarten and WIDA Online Screener</vt:lpstr>
      <vt:lpstr>WIDA Screener for Kindergarten</vt:lpstr>
      <vt:lpstr>WIDA Screener for Kindergarten Webinar</vt:lpstr>
      <vt:lpstr>WIDA Screener for Kindergarten Scores</vt:lpstr>
      <vt:lpstr>WIDA Screener Online </vt:lpstr>
      <vt:lpstr>WIDA Online Screener Scores – Grades 1-12</vt:lpstr>
      <vt:lpstr>WIDA Online Screener Webinars</vt:lpstr>
      <vt:lpstr>WIDA Screener Online Resources in WIDA AMS</vt:lpstr>
      <vt:lpstr>WIDA Screener Manuals</vt:lpstr>
      <vt:lpstr>Accessibility and Accommodations Manual</vt:lpstr>
      <vt:lpstr>Timeline for WIDA Screener for Kindergarten and WIDA Online Screener (July/Aug./Sept.)</vt:lpstr>
      <vt:lpstr>WIDA Online Screener</vt:lpstr>
      <vt:lpstr>WIDA Online Screener Continued</vt:lpstr>
      <vt:lpstr>Timeline for ACCESS and WIDA Screener Online (July/Aug.)</vt:lpstr>
      <vt:lpstr>Assessment Webinars</vt:lpstr>
      <vt:lpstr>Contact Us</vt:lpstr>
      <vt:lpstr>Other Back to School Trainings</vt:lpstr>
      <vt:lpstr>Division of Assessment and Accountability Support</vt:lpstr>
      <vt:lpstr>Thanks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2023-2024 Back to School ACCESS and Alternate ACCESS</dc:title>
  <dc:creator>Williams, Chris - Division of Assessment and Accountability Support</dc:creator>
  <cp:revision>7</cp:revision>
  <dcterms:created xsi:type="dcterms:W3CDTF">2022-07-25T15:09:48Z</dcterms:created>
  <dcterms:modified xsi:type="dcterms:W3CDTF">2024-07-23T19:10:43Z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_dlc_DocIdItemGuid">
    <vt:lpwstr>16ade852-e297-4393-8cf5-97d0bc9f5956</vt:lpwstr>
  </property>
  <property fmtid="{D5CDD505-2E9C-101B-9397-08002B2CF9AE}" pid="4" name="MSIP_Label_eb544694-0027-44fa-bee4-2648c0363f9d_Enabled">
    <vt:lpwstr>true</vt:lpwstr>
  </property>
  <property fmtid="{D5CDD505-2E9C-101B-9397-08002B2CF9AE}" pid="5" name="MSIP_Label_eb544694-0027-44fa-bee4-2648c0363f9d_SetDate">
    <vt:lpwstr>2024-07-09T19:27:01Z</vt:lpwstr>
  </property>
  <property fmtid="{D5CDD505-2E9C-101B-9397-08002B2CF9AE}" pid="6" name="MSIP_Label_eb544694-0027-44fa-bee4-2648c0363f9d_Method">
    <vt:lpwstr>Standard</vt:lpwstr>
  </property>
  <property fmtid="{D5CDD505-2E9C-101B-9397-08002B2CF9AE}" pid="7" name="MSIP_Label_eb544694-0027-44fa-bee4-2648c0363f9d_Name">
    <vt:lpwstr>defa4170-0d19-0005-0004-bc88714345d2</vt:lpwstr>
  </property>
  <property fmtid="{D5CDD505-2E9C-101B-9397-08002B2CF9AE}" pid="8" name="MSIP_Label_eb544694-0027-44fa-bee4-2648c0363f9d_SiteId">
    <vt:lpwstr>9360c11f-90e6-4706-ad00-25fcdc9e2ed1</vt:lpwstr>
  </property>
  <property fmtid="{D5CDD505-2E9C-101B-9397-08002B2CF9AE}" pid="9" name="MSIP_Label_eb544694-0027-44fa-bee4-2648c0363f9d_ActionId">
    <vt:lpwstr>477d6436-5952-4dd9-90ff-afac1f821e75</vt:lpwstr>
  </property>
  <property fmtid="{D5CDD505-2E9C-101B-9397-08002B2CF9AE}" pid="10" name="MSIP_Label_eb544694-0027-44fa-bee4-2648c0363f9d_ContentBits">
    <vt:lpwstr>0</vt:lpwstr>
  </property>
</Properties>
</file>