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sldIdLst>
    <p:sldId id="256" r:id="rId5"/>
    <p:sldId id="393" r:id="rId6"/>
    <p:sldId id="369" r:id="rId7"/>
    <p:sldId id="260" r:id="rId8"/>
    <p:sldId id="370" r:id="rId9"/>
    <p:sldId id="372" r:id="rId10"/>
    <p:sldId id="373" r:id="rId11"/>
    <p:sldId id="264" r:id="rId12"/>
    <p:sldId id="374" r:id="rId13"/>
    <p:sldId id="371" r:id="rId14"/>
    <p:sldId id="375" r:id="rId15"/>
    <p:sldId id="265" r:id="rId16"/>
    <p:sldId id="266" r:id="rId17"/>
    <p:sldId id="377" r:id="rId18"/>
    <p:sldId id="378" r:id="rId19"/>
    <p:sldId id="367" r:id="rId20"/>
    <p:sldId id="379" r:id="rId21"/>
    <p:sldId id="275" r:id="rId22"/>
    <p:sldId id="276" r:id="rId23"/>
    <p:sldId id="277" r:id="rId24"/>
    <p:sldId id="278" r:id="rId25"/>
    <p:sldId id="279" r:id="rId26"/>
    <p:sldId id="280" r:id="rId27"/>
    <p:sldId id="380" r:id="rId28"/>
    <p:sldId id="285" r:id="rId29"/>
    <p:sldId id="381" r:id="rId30"/>
    <p:sldId id="288" r:id="rId31"/>
    <p:sldId id="289" r:id="rId32"/>
    <p:sldId id="382" r:id="rId33"/>
    <p:sldId id="292" r:id="rId34"/>
    <p:sldId id="383" r:id="rId35"/>
    <p:sldId id="295" r:id="rId36"/>
    <p:sldId id="384" r:id="rId37"/>
    <p:sldId id="390" r:id="rId38"/>
    <p:sldId id="294" r:id="rId39"/>
    <p:sldId id="385" r:id="rId40"/>
    <p:sldId id="300" r:id="rId41"/>
    <p:sldId id="388" r:id="rId42"/>
    <p:sldId id="389" r:id="rId43"/>
    <p:sldId id="391" r:id="rId44"/>
    <p:sldId id="386" r:id="rId45"/>
    <p:sldId id="387" r:id="rId46"/>
    <p:sldId id="297" r:id="rId47"/>
    <p:sldId id="392" r:id="rId48"/>
    <p:sldId id="283" r:id="rId49"/>
    <p:sldId id="36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C7DEDF"/>
    <a:srgbClr val="A7CBCD"/>
    <a:srgbClr val="102649"/>
    <a:srgbClr val="6AC398"/>
    <a:srgbClr val="83B2BE"/>
    <a:srgbClr val="7AE6E1"/>
    <a:srgbClr val="C0F6E4"/>
    <a:srgbClr val="D1FFFF"/>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C6748-939B-A8A7-D5BC-BCC98E83B624}" v="1" dt="2025-07-31T16:08:16.376"/>
    <p1510:client id="{AF075C45-44CE-4E4B-D419-072B4D820D0B}" v="3" dt="2025-07-31T15:57:16.249"/>
    <p1510:client id="{EFD6ED08-D394-4807-B14E-E1FEA63D6C12}" v="59" dt="2025-07-30T19:28:50.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6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ea78a75c-c17e-4901-bc17-b64bcd9c9f6d" providerId="ADAL" clId="{37F63F5F-CE40-4F12-BFE7-998E411D1843}"/>
    <pc:docChg chg="custSel modSld">
      <pc:chgData name="Avery, Devon - Division of Assessment and Accountability Support" userId="ea78a75c-c17e-4901-bc17-b64bcd9c9f6d" providerId="ADAL" clId="{37F63F5F-CE40-4F12-BFE7-998E411D1843}" dt="2025-05-21T14:30:20.539" v="777" actId="20577"/>
      <pc:docMkLst>
        <pc:docMk/>
      </pc:docMkLst>
      <pc:sldChg chg="modSp mod">
        <pc:chgData name="Avery, Devon - Division of Assessment and Accountability Support" userId="ea78a75c-c17e-4901-bc17-b64bcd9c9f6d" providerId="ADAL" clId="{37F63F5F-CE40-4F12-BFE7-998E411D1843}" dt="2025-05-21T13:24:14.073" v="2" actId="20577"/>
        <pc:sldMkLst>
          <pc:docMk/>
          <pc:sldMk cId="106058897" sldId="277"/>
        </pc:sldMkLst>
      </pc:sldChg>
      <pc:sldChg chg="modSp mod">
        <pc:chgData name="Avery, Devon - Division of Assessment and Accountability Support" userId="ea78a75c-c17e-4901-bc17-b64bcd9c9f6d" providerId="ADAL" clId="{37F63F5F-CE40-4F12-BFE7-998E411D1843}" dt="2025-05-21T13:24:33.227" v="3" actId="20577"/>
        <pc:sldMkLst>
          <pc:docMk/>
          <pc:sldMk cId="2266024590" sldId="278"/>
        </pc:sldMkLst>
      </pc:sldChg>
      <pc:sldChg chg="modNotesTx">
        <pc:chgData name="Avery, Devon - Division of Assessment and Accountability Support" userId="ea78a75c-c17e-4901-bc17-b64bcd9c9f6d" providerId="ADAL" clId="{37F63F5F-CE40-4F12-BFE7-998E411D1843}" dt="2025-05-21T13:25:11.745" v="9" actId="20577"/>
        <pc:sldMkLst>
          <pc:docMk/>
          <pc:sldMk cId="2940899165" sldId="279"/>
        </pc:sldMkLst>
      </pc:sldChg>
      <pc:sldChg chg="modNotesTx">
        <pc:chgData name="Avery, Devon - Division of Assessment and Accountability Support" userId="ea78a75c-c17e-4901-bc17-b64bcd9c9f6d" providerId="ADAL" clId="{37F63F5F-CE40-4F12-BFE7-998E411D1843}" dt="2025-05-21T14:28:33.459" v="733" actId="20577"/>
        <pc:sldMkLst>
          <pc:docMk/>
          <pc:sldMk cId="898961860" sldId="280"/>
        </pc:sldMkLst>
      </pc:sldChg>
      <pc:sldChg chg="modSp mod modNotesTx">
        <pc:chgData name="Avery, Devon - Division of Assessment and Accountability Support" userId="ea78a75c-c17e-4901-bc17-b64bcd9c9f6d" providerId="ADAL" clId="{37F63F5F-CE40-4F12-BFE7-998E411D1843}" dt="2025-05-21T14:01:52.787" v="681" actId="20577"/>
        <pc:sldMkLst>
          <pc:docMk/>
          <pc:sldMk cId="2612156673" sldId="283"/>
        </pc:sldMkLst>
      </pc:sldChg>
      <pc:sldChg chg="modSp mod modNotesTx">
        <pc:chgData name="Avery, Devon - Division of Assessment and Accountability Support" userId="ea78a75c-c17e-4901-bc17-b64bcd9c9f6d" providerId="ADAL" clId="{37F63F5F-CE40-4F12-BFE7-998E411D1843}" dt="2025-05-21T13:33:13.829" v="443" actId="20577"/>
        <pc:sldMkLst>
          <pc:docMk/>
          <pc:sldMk cId="234480860" sldId="288"/>
        </pc:sldMkLst>
      </pc:sldChg>
      <pc:sldChg chg="modSp mod modNotesTx">
        <pc:chgData name="Avery, Devon - Division of Assessment and Accountability Support" userId="ea78a75c-c17e-4901-bc17-b64bcd9c9f6d" providerId="ADAL" clId="{37F63F5F-CE40-4F12-BFE7-998E411D1843}" dt="2025-05-21T13:32:55.367" v="439" actId="20577"/>
        <pc:sldMkLst>
          <pc:docMk/>
          <pc:sldMk cId="571779757" sldId="381"/>
        </pc:sldMkLst>
      </pc:sldChg>
      <pc:sldChg chg="modNotesTx">
        <pc:chgData name="Avery, Devon - Division of Assessment and Accountability Support" userId="ea78a75c-c17e-4901-bc17-b64bcd9c9f6d" providerId="ADAL" clId="{37F63F5F-CE40-4F12-BFE7-998E411D1843}" dt="2025-05-21T13:43:27.531" v="559" actId="20577"/>
        <pc:sldMkLst>
          <pc:docMk/>
          <pc:sldMk cId="1555527372" sldId="382"/>
        </pc:sldMkLst>
      </pc:sldChg>
      <pc:sldChg chg="modSp mod">
        <pc:chgData name="Avery, Devon - Division of Assessment and Accountability Support" userId="ea78a75c-c17e-4901-bc17-b64bcd9c9f6d" providerId="ADAL" clId="{37F63F5F-CE40-4F12-BFE7-998E411D1843}" dt="2025-05-21T13:46:11.682" v="579" actId="20577"/>
        <pc:sldMkLst>
          <pc:docMk/>
          <pc:sldMk cId="3628373693" sldId="384"/>
        </pc:sldMkLst>
      </pc:sldChg>
      <pc:sldChg chg="modNotesTx">
        <pc:chgData name="Avery, Devon - Division of Assessment and Accountability Support" userId="ea78a75c-c17e-4901-bc17-b64bcd9c9f6d" providerId="ADAL" clId="{37F63F5F-CE40-4F12-BFE7-998E411D1843}" dt="2025-05-21T13:49:51.937" v="652" actId="20577"/>
        <pc:sldMkLst>
          <pc:docMk/>
          <pc:sldMk cId="3995354905" sldId="385"/>
        </pc:sldMkLst>
      </pc:sldChg>
      <pc:sldChg chg="modNotesTx">
        <pc:chgData name="Avery, Devon - Division of Assessment and Accountability Support" userId="ea78a75c-c17e-4901-bc17-b64bcd9c9f6d" providerId="ADAL" clId="{37F63F5F-CE40-4F12-BFE7-998E411D1843}" dt="2025-05-21T13:52:34.476" v="659" actId="20577"/>
        <pc:sldMkLst>
          <pc:docMk/>
          <pc:sldMk cId="3818258449" sldId="386"/>
        </pc:sldMkLst>
      </pc:sldChg>
      <pc:sldChg chg="modNotesTx">
        <pc:chgData name="Avery, Devon - Division of Assessment and Accountability Support" userId="ea78a75c-c17e-4901-bc17-b64bcd9c9f6d" providerId="ADAL" clId="{37F63F5F-CE40-4F12-BFE7-998E411D1843}" dt="2025-05-21T13:52:56.909" v="663" actId="20577"/>
        <pc:sldMkLst>
          <pc:docMk/>
          <pc:sldMk cId="3116957422" sldId="387"/>
        </pc:sldMkLst>
      </pc:sldChg>
      <pc:sldChg chg="modSp mod">
        <pc:chgData name="Avery, Devon - Division of Assessment and Accountability Support" userId="ea78a75c-c17e-4901-bc17-b64bcd9c9f6d" providerId="ADAL" clId="{37F63F5F-CE40-4F12-BFE7-998E411D1843}" dt="2025-05-21T14:28:57.492" v="734" actId="1076"/>
        <pc:sldMkLst>
          <pc:docMk/>
          <pc:sldMk cId="564152388" sldId="389"/>
        </pc:sldMkLst>
      </pc:sldChg>
      <pc:sldChg chg="modSp mod">
        <pc:chgData name="Avery, Devon - Division of Assessment and Accountability Support" userId="ea78a75c-c17e-4901-bc17-b64bcd9c9f6d" providerId="ADAL" clId="{37F63F5F-CE40-4F12-BFE7-998E411D1843}" dt="2025-05-21T13:46:21.977" v="584" actId="20577"/>
        <pc:sldMkLst>
          <pc:docMk/>
          <pc:sldMk cId="2419338142" sldId="390"/>
        </pc:sldMkLst>
      </pc:sldChg>
      <pc:sldChg chg="modNotesTx">
        <pc:chgData name="Avery, Devon - Division of Assessment and Accountability Support" userId="ea78a75c-c17e-4901-bc17-b64bcd9c9f6d" providerId="ADAL" clId="{37F63F5F-CE40-4F12-BFE7-998E411D1843}" dt="2025-05-21T14:30:20.539" v="777" actId="20577"/>
        <pc:sldMkLst>
          <pc:docMk/>
          <pc:sldMk cId="1024799714" sldId="392"/>
        </pc:sldMkLst>
      </pc:sldChg>
    </pc:docChg>
  </pc:docChgLst>
  <pc:docChgLst>
    <pc:chgData name="Mullins, Krista - Division of Assessment and Accountability Support" userId="S::krista.mullins@education.ky.gov::599e8b2c-da26-429c-a2a4-0d587b3d3416" providerId="AD" clId="Web-{6A5465EE-666A-47FB-9529-57AE63C48D01}"/>
    <pc:docChg chg="modSld">
      <pc:chgData name="Mullins, Krista - Division of Assessment and Accountability Support" userId="S::krista.mullins@education.ky.gov::599e8b2c-da26-429c-a2a4-0d587b3d3416" providerId="AD" clId="Web-{6A5465EE-666A-47FB-9529-57AE63C48D01}" dt="2025-07-24T19:34:09.965" v="1"/>
      <pc:docMkLst>
        <pc:docMk/>
      </pc:docMkLst>
      <pc:sldChg chg="delSp">
        <pc:chgData name="Mullins, Krista - Division of Assessment and Accountability Support" userId="S::krista.mullins@education.ky.gov::599e8b2c-da26-429c-a2a4-0d587b3d3416" providerId="AD" clId="Web-{6A5465EE-666A-47FB-9529-57AE63C48D01}" dt="2025-07-24T19:34:03.043" v="0"/>
        <pc:sldMkLst>
          <pc:docMk/>
          <pc:sldMk cId="3080831821" sldId="276"/>
        </pc:sldMkLst>
      </pc:sldChg>
      <pc:sldChg chg="delSp">
        <pc:chgData name="Mullins, Krista - Division of Assessment and Accountability Support" userId="S::krista.mullins@education.ky.gov::599e8b2c-da26-429c-a2a4-0d587b3d3416" providerId="AD" clId="Web-{6A5465EE-666A-47FB-9529-57AE63C48D01}" dt="2025-07-24T19:34:09.965" v="1"/>
        <pc:sldMkLst>
          <pc:docMk/>
          <pc:sldMk cId="106058897" sldId="277"/>
        </pc:sldMkLst>
      </pc:sldChg>
    </pc:docChg>
  </pc:docChgLst>
  <pc:docChgLst>
    <pc:chgData name="Mullins, Krista - Division of Assessment and Accountability Support" userId="S::krista.mullins@education.ky.gov::599e8b2c-da26-429c-a2a4-0d587b3d3416" providerId="AD" clId="Web-{35E1F1C7-351F-4421-880E-7E9439F893B0}"/>
    <pc:docChg chg="modSld">
      <pc:chgData name="Mullins, Krista - Division of Assessment and Accountability Support" userId="S::krista.mullins@education.ky.gov::599e8b2c-da26-429c-a2a4-0d587b3d3416" providerId="AD" clId="Web-{35E1F1C7-351F-4421-880E-7E9439F893B0}" dt="2025-07-14T16:18:54.029" v="0"/>
      <pc:docMkLst>
        <pc:docMk/>
      </pc:docMkLst>
      <pc:sldChg chg="delSp">
        <pc:chgData name="Mullins, Krista - Division of Assessment and Accountability Support" userId="S::krista.mullins@education.ky.gov::599e8b2c-da26-429c-a2a4-0d587b3d3416" providerId="AD" clId="Web-{35E1F1C7-351F-4421-880E-7E9439F893B0}" dt="2025-07-14T16:18:54.029" v="0"/>
        <pc:sldMkLst>
          <pc:docMk/>
          <pc:sldMk cId="3995354905" sldId="385"/>
        </pc:sldMkLst>
      </pc:sldChg>
    </pc:docChg>
  </pc:docChgLst>
  <pc:docChgLst>
    <pc:chgData name="Avery, Devon - Division of Assessment and Accountability Support" userId="S::devon.avery@education.ky.gov::ea78a75c-c17e-4901-bc17-b64bcd9c9f6d" providerId="AD" clId="Web-{A9A6593C-BF07-EDC5-23A8-A815C88DE33F}"/>
    <pc:docChg chg="modSld">
      <pc:chgData name="Avery, Devon - Division of Assessment and Accountability Support" userId="S::devon.avery@education.ky.gov::ea78a75c-c17e-4901-bc17-b64bcd9c9f6d" providerId="AD" clId="Web-{A9A6593C-BF07-EDC5-23A8-A815C88DE33F}" dt="2025-07-08T14:22:55.779" v="2"/>
      <pc:docMkLst>
        <pc:docMk/>
      </pc:docMkLst>
      <pc:sldChg chg="delSp">
        <pc:chgData name="Avery, Devon - Division of Assessment and Accountability Support" userId="S::devon.avery@education.ky.gov::ea78a75c-c17e-4901-bc17-b64bcd9c9f6d" providerId="AD" clId="Web-{A9A6593C-BF07-EDC5-23A8-A815C88DE33F}" dt="2025-07-08T14:22:32.560" v="0"/>
        <pc:sldMkLst>
          <pc:docMk/>
          <pc:sldMk cId="342678703" sldId="266"/>
        </pc:sldMkLst>
      </pc:sldChg>
      <pc:sldChg chg="delSp">
        <pc:chgData name="Avery, Devon - Division of Assessment and Accountability Support" userId="S::devon.avery@education.ky.gov::ea78a75c-c17e-4901-bc17-b64bcd9c9f6d" providerId="AD" clId="Web-{A9A6593C-BF07-EDC5-23A8-A815C88DE33F}" dt="2025-07-08T14:22:41.951" v="1"/>
        <pc:sldMkLst>
          <pc:docMk/>
          <pc:sldMk cId="898961860" sldId="280"/>
        </pc:sldMkLst>
      </pc:sldChg>
      <pc:sldChg chg="delSp">
        <pc:chgData name="Avery, Devon - Division of Assessment and Accountability Support" userId="S::devon.avery@education.ky.gov::ea78a75c-c17e-4901-bc17-b64bcd9c9f6d" providerId="AD" clId="Web-{A9A6593C-BF07-EDC5-23A8-A815C88DE33F}" dt="2025-07-08T14:22:55.779" v="2"/>
        <pc:sldMkLst>
          <pc:docMk/>
          <pc:sldMk cId="1024799714" sldId="392"/>
        </pc:sldMkLst>
      </pc:sldChg>
    </pc:docChg>
  </pc:docChgLst>
  <pc:docChgLst>
    <pc:chgData name="Avery, Devon - Division of Assessment and Accountability Support" userId="S::devon.avery@education.ky.gov::ea78a75c-c17e-4901-bc17-b64bcd9c9f6d" providerId="AD" clId="Web-{AF075C45-44CE-4E4B-D419-072B4D820D0B}"/>
    <pc:docChg chg="modSld">
      <pc:chgData name="Avery, Devon - Division of Assessment and Accountability Support" userId="S::devon.avery@education.ky.gov::ea78a75c-c17e-4901-bc17-b64bcd9c9f6d" providerId="AD" clId="Web-{AF075C45-44CE-4E4B-D419-072B4D820D0B}" dt="2025-07-31T15:57:12.593" v="95"/>
      <pc:docMkLst>
        <pc:docMk/>
      </pc:docMkLst>
      <pc:sldChg chg="modNotes">
        <pc:chgData name="Avery, Devon - Division of Assessment and Accountability Support" userId="S::devon.avery@education.ky.gov::ea78a75c-c17e-4901-bc17-b64bcd9c9f6d" providerId="AD" clId="Web-{AF075C45-44CE-4E4B-D419-072B4D820D0B}" dt="2025-07-31T15:54:11.960" v="26"/>
        <pc:sldMkLst>
          <pc:docMk/>
          <pc:sldMk cId="1840474911" sldId="260"/>
        </pc:sldMkLst>
      </pc:sldChg>
      <pc:sldChg chg="modNotes">
        <pc:chgData name="Avery, Devon - Division of Assessment and Accountability Support" userId="S::devon.avery@education.ky.gov::ea78a75c-c17e-4901-bc17-b64bcd9c9f6d" providerId="AD" clId="Web-{AF075C45-44CE-4E4B-D419-072B4D820D0B}" dt="2025-07-31T15:55:15.213" v="40"/>
        <pc:sldMkLst>
          <pc:docMk/>
          <pc:sldMk cId="3348022959" sldId="285"/>
        </pc:sldMkLst>
      </pc:sldChg>
      <pc:sldChg chg="modNotes">
        <pc:chgData name="Avery, Devon - Division of Assessment and Accountability Support" userId="S::devon.avery@education.ky.gov::ea78a75c-c17e-4901-bc17-b64bcd9c9f6d" providerId="AD" clId="Web-{AF075C45-44CE-4E4B-D419-072B4D820D0B}" dt="2025-07-31T15:57:12.593" v="95"/>
        <pc:sldMkLst>
          <pc:docMk/>
          <pc:sldMk cId="2064220523" sldId="364"/>
        </pc:sldMkLst>
      </pc:sldChg>
      <pc:sldChg chg="modNotes">
        <pc:chgData name="Avery, Devon - Division of Assessment and Accountability Support" userId="S::devon.avery@education.ky.gov::ea78a75c-c17e-4901-bc17-b64bcd9c9f6d" providerId="AD" clId="Web-{AF075C45-44CE-4E4B-D419-072B4D820D0B}" dt="2025-07-31T15:55:06.369" v="32"/>
        <pc:sldMkLst>
          <pc:docMk/>
          <pc:sldMk cId="2782166062" sldId="380"/>
        </pc:sldMkLst>
      </pc:sldChg>
      <pc:sldChg chg="modNotes">
        <pc:chgData name="Avery, Devon - Division of Assessment and Accountability Support" userId="S::devon.avery@education.ky.gov::ea78a75c-c17e-4901-bc17-b64bcd9c9f6d" providerId="AD" clId="Web-{AF075C45-44CE-4E4B-D419-072B4D820D0B}" dt="2025-07-31T15:56:57.264" v="85"/>
        <pc:sldMkLst>
          <pc:docMk/>
          <pc:sldMk cId="1024799714" sldId="392"/>
        </pc:sldMkLst>
      </pc:sldChg>
      <pc:sldChg chg="modNotes">
        <pc:chgData name="Avery, Devon - Division of Assessment and Accountability Support" userId="S::devon.avery@education.ky.gov::ea78a75c-c17e-4901-bc17-b64bcd9c9f6d" providerId="AD" clId="Web-{AF075C45-44CE-4E4B-D419-072B4D820D0B}" dt="2025-07-31T15:54:04.663" v="21"/>
        <pc:sldMkLst>
          <pc:docMk/>
          <pc:sldMk cId="4276090994" sldId="393"/>
        </pc:sldMkLst>
      </pc:sldChg>
    </pc:docChg>
  </pc:docChgLst>
  <pc:docChgLst>
    <pc:chgData name="Chandler, Melissa - Division of Assessment and Accountability Support" userId="c7c40c5a-5db2-409e-9ac5-b3fa8556cae3" providerId="ADAL" clId="{EF53DAF2-54A7-405B-9D0C-77C1F61B4E53}"/>
    <pc:docChg chg="undo redo custSel modSld modMainMaster">
      <pc:chgData name="Chandler, Melissa - Division of Assessment and Accountability Support" userId="c7c40c5a-5db2-409e-9ac5-b3fa8556cae3" providerId="ADAL" clId="{EF53DAF2-54A7-405B-9D0C-77C1F61B4E53}" dt="2025-07-29T15:00:39.884" v="554" actId="1076"/>
      <pc:docMkLst>
        <pc:docMk/>
      </pc:docMkLst>
      <pc:sldChg chg="modSp mod">
        <pc:chgData name="Chandler, Melissa - Division of Assessment and Accountability Support" userId="c7c40c5a-5db2-409e-9ac5-b3fa8556cae3" providerId="ADAL" clId="{EF53DAF2-54A7-405B-9D0C-77C1F61B4E53}" dt="2025-07-29T14:03:05.686" v="73" actId="1036"/>
        <pc:sldMkLst>
          <pc:docMk/>
          <pc:sldMk cId="301902911" sldId="256"/>
        </pc:sldMkLst>
        <pc:spChg chg="mod">
          <ac:chgData name="Chandler, Melissa - Division of Assessment and Accountability Support" userId="c7c40c5a-5db2-409e-9ac5-b3fa8556cae3" providerId="ADAL" clId="{EF53DAF2-54A7-405B-9D0C-77C1F61B4E53}" dt="2025-07-29T14:03:05.686" v="73" actId="1036"/>
          <ac:spMkLst>
            <pc:docMk/>
            <pc:sldMk cId="301902911" sldId="256"/>
            <ac:spMk id="2" creationId="{3183189A-6FB4-E44C-B710-7D3A72EB7571}"/>
          </ac:spMkLst>
        </pc:spChg>
        <pc:spChg chg="mod">
          <ac:chgData name="Chandler, Melissa - Division of Assessment and Accountability Support" userId="c7c40c5a-5db2-409e-9ac5-b3fa8556cae3" providerId="ADAL" clId="{EF53DAF2-54A7-405B-9D0C-77C1F61B4E53}" dt="2025-07-29T14:03:05.686" v="73" actId="1036"/>
          <ac:spMkLst>
            <pc:docMk/>
            <pc:sldMk cId="301902911" sldId="256"/>
            <ac:spMk id="7" creationId="{DC159F48-E805-458F-85AC-1BDC00856163}"/>
          </ac:spMkLst>
        </pc:spChg>
      </pc:sldChg>
      <pc:sldChg chg="addSp delSp modSp mod modClrScheme chgLayout">
        <pc:chgData name="Chandler, Melissa - Division of Assessment and Accountability Support" userId="c7c40c5a-5db2-409e-9ac5-b3fa8556cae3" providerId="ADAL" clId="{EF53DAF2-54A7-405B-9D0C-77C1F61B4E53}" dt="2025-07-29T14:08:51.445" v="80" actId="478"/>
        <pc:sldMkLst>
          <pc:docMk/>
          <pc:sldMk cId="1840474911" sldId="260"/>
        </pc:sldMkLst>
        <pc:spChg chg="mod ord">
          <ac:chgData name="Chandler, Melissa - Division of Assessment and Accountability Support" userId="c7c40c5a-5db2-409e-9ac5-b3fa8556cae3" providerId="ADAL" clId="{EF53DAF2-54A7-405B-9D0C-77C1F61B4E53}" dt="2025-07-29T14:08:42.299" v="79" actId="700"/>
          <ac:spMkLst>
            <pc:docMk/>
            <pc:sldMk cId="1840474911" sldId="260"/>
            <ac:spMk id="2" creationId="{2DEF5247-4E5C-421A-8D04-24D7467A7FDF}"/>
          </ac:spMkLst>
        </pc:spChg>
      </pc:sldChg>
      <pc:sldChg chg="delSp modSp mod">
        <pc:chgData name="Chandler, Melissa - Division of Assessment and Accountability Support" userId="c7c40c5a-5db2-409e-9ac5-b3fa8556cae3" providerId="ADAL" clId="{EF53DAF2-54A7-405B-9D0C-77C1F61B4E53}" dt="2025-07-29T14:18:33.158" v="157" actId="1036"/>
        <pc:sldMkLst>
          <pc:docMk/>
          <pc:sldMk cId="378847968" sldId="264"/>
        </pc:sldMkLst>
        <pc:spChg chg="mod">
          <ac:chgData name="Chandler, Melissa - Division of Assessment and Accountability Support" userId="c7c40c5a-5db2-409e-9ac5-b3fa8556cae3" providerId="ADAL" clId="{EF53DAF2-54A7-405B-9D0C-77C1F61B4E53}" dt="2025-07-29T14:11:45.219" v="105" actId="404"/>
          <ac:spMkLst>
            <pc:docMk/>
            <pc:sldMk cId="378847968" sldId="264"/>
            <ac:spMk id="2" creationId="{4F4BFB92-CF2B-4B40-8B28-A4039F34E7E9}"/>
          </ac:spMkLst>
        </pc:spChg>
        <pc:spChg chg="mod">
          <ac:chgData name="Chandler, Melissa - Division of Assessment and Accountability Support" userId="c7c40c5a-5db2-409e-9ac5-b3fa8556cae3" providerId="ADAL" clId="{EF53DAF2-54A7-405B-9D0C-77C1F61B4E53}" dt="2025-07-29T14:15:38.970" v="122" actId="14100"/>
          <ac:spMkLst>
            <pc:docMk/>
            <pc:sldMk cId="378847968" sldId="264"/>
            <ac:spMk id="11" creationId="{896A1DB2-1B4D-4E02-9CEB-508AD44A5E76}"/>
          </ac:spMkLst>
        </pc:spChg>
        <pc:spChg chg="mod ord">
          <ac:chgData name="Chandler, Melissa - Division of Assessment and Accountability Support" userId="c7c40c5a-5db2-409e-9ac5-b3fa8556cae3" providerId="ADAL" clId="{EF53DAF2-54A7-405B-9D0C-77C1F61B4E53}" dt="2025-07-29T14:17:04.821" v="128" actId="14100"/>
          <ac:spMkLst>
            <pc:docMk/>
            <pc:sldMk cId="378847968" sldId="264"/>
            <ac:spMk id="20" creationId="{B5B6F0A3-8385-47E0-B0C6-6A83250A11F3}"/>
          </ac:spMkLst>
        </pc:spChg>
        <pc:spChg chg="mod">
          <ac:chgData name="Chandler, Melissa - Division of Assessment and Accountability Support" userId="c7c40c5a-5db2-409e-9ac5-b3fa8556cae3" providerId="ADAL" clId="{EF53DAF2-54A7-405B-9D0C-77C1F61B4E53}" dt="2025-07-29T14:15:15.762" v="118" actId="14100"/>
          <ac:spMkLst>
            <pc:docMk/>
            <pc:sldMk cId="378847968" sldId="264"/>
            <ac:spMk id="23" creationId="{9EA8C21B-3AA2-48DC-A882-2A977717794A}"/>
          </ac:spMkLst>
        </pc:spChg>
        <pc:grpChg chg="mod">
          <ac:chgData name="Chandler, Melissa - Division of Assessment and Accountability Support" userId="c7c40c5a-5db2-409e-9ac5-b3fa8556cae3" providerId="ADAL" clId="{EF53DAF2-54A7-405B-9D0C-77C1F61B4E53}" dt="2025-07-29T14:18:33.158" v="157" actId="1036"/>
          <ac:grpSpMkLst>
            <pc:docMk/>
            <pc:sldMk cId="378847968" sldId="264"/>
            <ac:grpSpMk id="6" creationId="{02868DF0-CD0C-4C09-A05A-AFB971E56C34}"/>
          </ac:grpSpMkLst>
        </pc:grpChg>
        <pc:grpChg chg="mod ord">
          <ac:chgData name="Chandler, Melissa - Division of Assessment and Accountability Support" userId="c7c40c5a-5db2-409e-9ac5-b3fa8556cae3" providerId="ADAL" clId="{EF53DAF2-54A7-405B-9D0C-77C1F61B4E53}" dt="2025-07-29T14:18:33.158" v="157" actId="1036"/>
          <ac:grpSpMkLst>
            <pc:docMk/>
            <pc:sldMk cId="378847968" sldId="264"/>
            <ac:grpSpMk id="9" creationId="{1AA39274-42A2-4B48-A36D-D1D8B61A2087}"/>
          </ac:grpSpMkLst>
        </pc:grpChg>
        <pc:grpChg chg="mod">
          <ac:chgData name="Chandler, Melissa - Division of Assessment and Accountability Support" userId="c7c40c5a-5db2-409e-9ac5-b3fa8556cae3" providerId="ADAL" clId="{EF53DAF2-54A7-405B-9D0C-77C1F61B4E53}" dt="2025-07-29T14:18:07.606" v="147" actId="1035"/>
          <ac:grpSpMkLst>
            <pc:docMk/>
            <pc:sldMk cId="378847968" sldId="264"/>
            <ac:grpSpMk id="15" creationId="{31371796-DF12-4D98-A989-A57A3C88A4B0}"/>
          </ac:grpSpMkLst>
        </pc:grpChg>
        <pc:grpChg chg="mod ord">
          <ac:chgData name="Chandler, Melissa - Division of Assessment and Accountability Support" userId="c7c40c5a-5db2-409e-9ac5-b3fa8556cae3" providerId="ADAL" clId="{EF53DAF2-54A7-405B-9D0C-77C1F61B4E53}" dt="2025-07-29T14:18:07.606" v="147" actId="1035"/>
          <ac:grpSpMkLst>
            <pc:docMk/>
            <pc:sldMk cId="378847968" sldId="264"/>
            <ac:grpSpMk id="21" creationId="{DC75E4E0-6FCF-4A0A-B5C5-3BD6C436C938}"/>
          </ac:grpSpMkLst>
        </pc:grpChg>
      </pc:sldChg>
      <pc:sldChg chg="modSp mod">
        <pc:chgData name="Chandler, Melissa - Division of Assessment and Accountability Support" userId="c7c40c5a-5db2-409e-9ac5-b3fa8556cae3" providerId="ADAL" clId="{EF53DAF2-54A7-405B-9D0C-77C1F61B4E53}" dt="2025-07-29T14:20:34.760" v="175" actId="1076"/>
        <pc:sldMkLst>
          <pc:docMk/>
          <pc:sldMk cId="2449332411" sldId="265"/>
        </pc:sldMkLst>
        <pc:spChg chg="mod">
          <ac:chgData name="Chandler, Melissa - Division of Assessment and Accountability Support" userId="c7c40c5a-5db2-409e-9ac5-b3fa8556cae3" providerId="ADAL" clId="{EF53DAF2-54A7-405B-9D0C-77C1F61B4E53}" dt="2025-07-29T14:20:26.923" v="174" actId="404"/>
          <ac:spMkLst>
            <pc:docMk/>
            <pc:sldMk cId="2449332411" sldId="265"/>
            <ac:spMk id="2" creationId="{B17E22C7-BFBA-4799-B563-D01719B688EE}"/>
          </ac:spMkLst>
        </pc:spChg>
        <pc:spChg chg="mod">
          <ac:chgData name="Chandler, Melissa - Division of Assessment and Accountability Support" userId="c7c40c5a-5db2-409e-9ac5-b3fa8556cae3" providerId="ADAL" clId="{EF53DAF2-54A7-405B-9D0C-77C1F61B4E53}" dt="2025-07-29T14:20:34.760" v="175" actId="1076"/>
          <ac:spMkLst>
            <pc:docMk/>
            <pc:sldMk cId="2449332411" sldId="265"/>
            <ac:spMk id="3" creationId="{7C0F7894-9AB4-4A7E-B1BE-6FA7CE1425D2}"/>
          </ac:spMkLst>
        </pc:spChg>
      </pc:sldChg>
      <pc:sldChg chg="modSp mod">
        <pc:chgData name="Chandler, Melissa - Division of Assessment and Accountability Support" userId="c7c40c5a-5db2-409e-9ac5-b3fa8556cae3" providerId="ADAL" clId="{EF53DAF2-54A7-405B-9D0C-77C1F61B4E53}" dt="2025-07-29T14:21:49.967" v="207" actId="1076"/>
        <pc:sldMkLst>
          <pc:docMk/>
          <pc:sldMk cId="342678703" sldId="266"/>
        </pc:sldMkLst>
        <pc:spChg chg="mod">
          <ac:chgData name="Chandler, Melissa - Division of Assessment and Accountability Support" userId="c7c40c5a-5db2-409e-9ac5-b3fa8556cae3" providerId="ADAL" clId="{EF53DAF2-54A7-405B-9D0C-77C1F61B4E53}" dt="2025-07-29T14:20:53.056" v="179" actId="404"/>
          <ac:spMkLst>
            <pc:docMk/>
            <pc:sldMk cId="342678703" sldId="266"/>
            <ac:spMk id="2" creationId="{45AB0505-D36F-4FAB-A816-8BC6EB4A8F99}"/>
          </ac:spMkLst>
        </pc:spChg>
        <pc:spChg chg="mod">
          <ac:chgData name="Chandler, Melissa - Division of Assessment and Accountability Support" userId="c7c40c5a-5db2-409e-9ac5-b3fa8556cae3" providerId="ADAL" clId="{EF53DAF2-54A7-405B-9D0C-77C1F61B4E53}" dt="2025-07-29T14:21:49.967" v="207" actId="1076"/>
          <ac:spMkLst>
            <pc:docMk/>
            <pc:sldMk cId="342678703" sldId="266"/>
            <ac:spMk id="3" creationId="{42E9647D-9C75-4DE2-863C-FA538FEFD653}"/>
          </ac:spMkLst>
        </pc:spChg>
      </pc:sldChg>
      <pc:sldChg chg="modSp mod">
        <pc:chgData name="Chandler, Melissa - Division of Assessment and Accountability Support" userId="c7c40c5a-5db2-409e-9ac5-b3fa8556cae3" providerId="ADAL" clId="{EF53DAF2-54A7-405B-9D0C-77C1F61B4E53}" dt="2025-07-29T14:33:50.452" v="311" actId="20577"/>
        <pc:sldMkLst>
          <pc:docMk/>
          <pc:sldMk cId="1640058356" sldId="275"/>
        </pc:sldMkLst>
        <pc:spChg chg="mod">
          <ac:chgData name="Chandler, Melissa - Division of Assessment and Accountability Support" userId="c7c40c5a-5db2-409e-9ac5-b3fa8556cae3" providerId="ADAL" clId="{EF53DAF2-54A7-405B-9D0C-77C1F61B4E53}" dt="2025-07-29T14:33:17.283" v="298" actId="14100"/>
          <ac:spMkLst>
            <pc:docMk/>
            <pc:sldMk cId="1640058356" sldId="275"/>
            <ac:spMk id="2" creationId="{ADE644FE-A71E-4A9B-BC01-2DF83D6B78DA}"/>
          </ac:spMkLst>
        </pc:spChg>
        <pc:spChg chg="mod">
          <ac:chgData name="Chandler, Melissa - Division of Assessment and Accountability Support" userId="c7c40c5a-5db2-409e-9ac5-b3fa8556cae3" providerId="ADAL" clId="{EF53DAF2-54A7-405B-9D0C-77C1F61B4E53}" dt="2025-07-29T14:33:50.452" v="311" actId="20577"/>
          <ac:spMkLst>
            <pc:docMk/>
            <pc:sldMk cId="1640058356" sldId="275"/>
            <ac:spMk id="3" creationId="{FF4D115A-22A5-4265-8094-F965E9B358C3}"/>
          </ac:spMkLst>
        </pc:spChg>
      </pc:sldChg>
      <pc:sldChg chg="modSp mod">
        <pc:chgData name="Chandler, Melissa - Division of Assessment and Accountability Support" userId="c7c40c5a-5db2-409e-9ac5-b3fa8556cae3" providerId="ADAL" clId="{EF53DAF2-54A7-405B-9D0C-77C1F61B4E53}" dt="2025-07-29T14:35:03.068" v="322" actId="255"/>
        <pc:sldMkLst>
          <pc:docMk/>
          <pc:sldMk cId="3080831821" sldId="276"/>
        </pc:sldMkLst>
        <pc:spChg chg="mod">
          <ac:chgData name="Chandler, Melissa - Division of Assessment and Accountability Support" userId="c7c40c5a-5db2-409e-9ac5-b3fa8556cae3" providerId="ADAL" clId="{EF53DAF2-54A7-405B-9D0C-77C1F61B4E53}" dt="2025-07-29T14:35:03.068" v="322" actId="255"/>
          <ac:spMkLst>
            <pc:docMk/>
            <pc:sldMk cId="3080831821" sldId="276"/>
            <ac:spMk id="2" creationId="{7D4FAC0D-4D83-4246-B039-BA3EC2C67211}"/>
          </ac:spMkLst>
        </pc:spChg>
        <pc:spChg chg="mod">
          <ac:chgData name="Chandler, Melissa - Division of Assessment and Accountability Support" userId="c7c40c5a-5db2-409e-9ac5-b3fa8556cae3" providerId="ADAL" clId="{EF53DAF2-54A7-405B-9D0C-77C1F61B4E53}" dt="2025-07-29T14:34:28.137" v="318" actId="1076"/>
          <ac:spMkLst>
            <pc:docMk/>
            <pc:sldMk cId="3080831821" sldId="276"/>
            <ac:spMk id="3" creationId="{55E09E77-49F8-4D35-A7C8-5C84BF6582E2}"/>
          </ac:spMkLst>
        </pc:spChg>
      </pc:sldChg>
      <pc:sldChg chg="modSp mod">
        <pc:chgData name="Chandler, Melissa - Division of Assessment and Accountability Support" userId="c7c40c5a-5db2-409e-9ac5-b3fa8556cae3" providerId="ADAL" clId="{EF53DAF2-54A7-405B-9D0C-77C1F61B4E53}" dt="2025-07-29T14:35:10.874" v="323" actId="1076"/>
        <pc:sldMkLst>
          <pc:docMk/>
          <pc:sldMk cId="106058897" sldId="277"/>
        </pc:sldMkLst>
        <pc:spChg chg="mod">
          <ac:chgData name="Chandler, Melissa - Division of Assessment and Accountability Support" userId="c7c40c5a-5db2-409e-9ac5-b3fa8556cae3" providerId="ADAL" clId="{EF53DAF2-54A7-405B-9D0C-77C1F61B4E53}" dt="2025-07-29T14:34:55.095" v="321" actId="255"/>
          <ac:spMkLst>
            <pc:docMk/>
            <pc:sldMk cId="106058897" sldId="277"/>
            <ac:spMk id="2" creationId="{C99E5ABD-B93C-4C00-90E8-408587A4D748}"/>
          </ac:spMkLst>
        </pc:spChg>
        <pc:spChg chg="mod">
          <ac:chgData name="Chandler, Melissa - Division of Assessment and Accountability Support" userId="c7c40c5a-5db2-409e-9ac5-b3fa8556cae3" providerId="ADAL" clId="{EF53DAF2-54A7-405B-9D0C-77C1F61B4E53}" dt="2025-07-29T14:35:10.874" v="323" actId="1076"/>
          <ac:spMkLst>
            <pc:docMk/>
            <pc:sldMk cId="106058897" sldId="277"/>
            <ac:spMk id="3" creationId="{4FBA7F5C-E3D1-41B7-A02D-DCA0DC5BF529}"/>
          </ac:spMkLst>
        </pc:spChg>
      </pc:sldChg>
      <pc:sldChg chg="modSp mod">
        <pc:chgData name="Chandler, Melissa - Division of Assessment and Accountability Support" userId="c7c40c5a-5db2-409e-9ac5-b3fa8556cae3" providerId="ADAL" clId="{EF53DAF2-54A7-405B-9D0C-77C1F61B4E53}" dt="2025-07-29T14:37:21.691" v="337" actId="20577"/>
        <pc:sldMkLst>
          <pc:docMk/>
          <pc:sldMk cId="2266024590" sldId="278"/>
        </pc:sldMkLst>
        <pc:spChg chg="mod">
          <ac:chgData name="Chandler, Melissa - Division of Assessment and Accountability Support" userId="c7c40c5a-5db2-409e-9ac5-b3fa8556cae3" providerId="ADAL" clId="{EF53DAF2-54A7-405B-9D0C-77C1F61B4E53}" dt="2025-07-29T14:36:13.677" v="330" actId="14100"/>
          <ac:spMkLst>
            <pc:docMk/>
            <pc:sldMk cId="2266024590" sldId="278"/>
            <ac:spMk id="2" creationId="{6783BF80-290D-4EEF-ABA1-35444E3ED330}"/>
          </ac:spMkLst>
        </pc:spChg>
        <pc:spChg chg="mod">
          <ac:chgData name="Chandler, Melissa - Division of Assessment and Accountability Support" userId="c7c40c5a-5db2-409e-9ac5-b3fa8556cae3" providerId="ADAL" clId="{EF53DAF2-54A7-405B-9D0C-77C1F61B4E53}" dt="2025-07-29T14:37:21.691" v="337" actId="20577"/>
          <ac:spMkLst>
            <pc:docMk/>
            <pc:sldMk cId="2266024590" sldId="278"/>
            <ac:spMk id="3" creationId="{DD61F947-EEBA-4146-B268-B52E5337F2B3}"/>
          </ac:spMkLst>
        </pc:spChg>
      </pc:sldChg>
      <pc:sldChg chg="modSp mod">
        <pc:chgData name="Chandler, Melissa - Division of Assessment and Accountability Support" userId="c7c40c5a-5db2-409e-9ac5-b3fa8556cae3" providerId="ADAL" clId="{EF53DAF2-54A7-405B-9D0C-77C1F61B4E53}" dt="2025-07-29T14:37:48.174" v="341" actId="1076"/>
        <pc:sldMkLst>
          <pc:docMk/>
          <pc:sldMk cId="2940899165" sldId="279"/>
        </pc:sldMkLst>
        <pc:spChg chg="mod">
          <ac:chgData name="Chandler, Melissa - Division of Assessment and Accountability Support" userId="c7c40c5a-5db2-409e-9ac5-b3fa8556cae3" providerId="ADAL" clId="{EF53DAF2-54A7-405B-9D0C-77C1F61B4E53}" dt="2025-07-29T14:37:38.316" v="340" actId="404"/>
          <ac:spMkLst>
            <pc:docMk/>
            <pc:sldMk cId="2940899165" sldId="279"/>
            <ac:spMk id="2" creationId="{28A52CB3-4432-4AA1-9320-300D8EBE5556}"/>
          </ac:spMkLst>
        </pc:spChg>
        <pc:spChg chg="mod">
          <ac:chgData name="Chandler, Melissa - Division of Assessment and Accountability Support" userId="c7c40c5a-5db2-409e-9ac5-b3fa8556cae3" providerId="ADAL" clId="{EF53DAF2-54A7-405B-9D0C-77C1F61B4E53}" dt="2025-07-29T14:37:48.174" v="341" actId="1076"/>
          <ac:spMkLst>
            <pc:docMk/>
            <pc:sldMk cId="2940899165" sldId="279"/>
            <ac:spMk id="3" creationId="{59023601-C604-4A60-ACC3-15724DFA952D}"/>
          </ac:spMkLst>
        </pc:spChg>
      </pc:sldChg>
      <pc:sldChg chg="modSp mod">
        <pc:chgData name="Chandler, Melissa - Division of Assessment and Accountability Support" userId="c7c40c5a-5db2-409e-9ac5-b3fa8556cae3" providerId="ADAL" clId="{EF53DAF2-54A7-405B-9D0C-77C1F61B4E53}" dt="2025-07-29T14:38:27.511" v="345" actId="1076"/>
        <pc:sldMkLst>
          <pc:docMk/>
          <pc:sldMk cId="898961860" sldId="280"/>
        </pc:sldMkLst>
        <pc:spChg chg="mod">
          <ac:chgData name="Chandler, Melissa - Division of Assessment and Accountability Support" userId="c7c40c5a-5db2-409e-9ac5-b3fa8556cae3" providerId="ADAL" clId="{EF53DAF2-54A7-405B-9D0C-77C1F61B4E53}" dt="2025-07-29T14:38:21.050" v="344" actId="404"/>
          <ac:spMkLst>
            <pc:docMk/>
            <pc:sldMk cId="898961860" sldId="280"/>
            <ac:spMk id="2" creationId="{A9AE36AC-6E58-4E7B-9B31-3ABFBDC383AD}"/>
          </ac:spMkLst>
        </pc:spChg>
        <pc:spChg chg="mod">
          <ac:chgData name="Chandler, Melissa - Division of Assessment and Accountability Support" userId="c7c40c5a-5db2-409e-9ac5-b3fa8556cae3" providerId="ADAL" clId="{EF53DAF2-54A7-405B-9D0C-77C1F61B4E53}" dt="2025-07-29T14:38:27.511" v="345" actId="1076"/>
          <ac:spMkLst>
            <pc:docMk/>
            <pc:sldMk cId="898961860" sldId="280"/>
            <ac:spMk id="3" creationId="{0A342D6C-0188-4E5A-9BD6-E21E9FC9147D}"/>
          </ac:spMkLst>
        </pc:spChg>
      </pc:sldChg>
      <pc:sldChg chg="modSp mod">
        <pc:chgData name="Chandler, Melissa - Division of Assessment and Accountability Support" userId="c7c40c5a-5db2-409e-9ac5-b3fa8556cae3" providerId="ADAL" clId="{EF53DAF2-54A7-405B-9D0C-77C1F61B4E53}" dt="2025-07-29T14:57:03.043" v="540" actId="255"/>
        <pc:sldMkLst>
          <pc:docMk/>
          <pc:sldMk cId="2612156673" sldId="283"/>
        </pc:sldMkLst>
        <pc:spChg chg="mod">
          <ac:chgData name="Chandler, Melissa - Division of Assessment and Accountability Support" userId="c7c40c5a-5db2-409e-9ac5-b3fa8556cae3" providerId="ADAL" clId="{EF53DAF2-54A7-405B-9D0C-77C1F61B4E53}" dt="2025-07-29T14:57:03.043" v="540" actId="255"/>
          <ac:spMkLst>
            <pc:docMk/>
            <pc:sldMk cId="2612156673" sldId="283"/>
            <ac:spMk id="2" creationId="{D8C84279-3B0D-41C3-9D0C-4FAD42A8D96A}"/>
          </ac:spMkLst>
        </pc:spChg>
      </pc:sldChg>
      <pc:sldChg chg="modSp mod">
        <pc:chgData name="Chandler, Melissa - Division of Assessment and Accountability Support" userId="c7c40c5a-5db2-409e-9ac5-b3fa8556cae3" providerId="ADAL" clId="{EF53DAF2-54A7-405B-9D0C-77C1F61B4E53}" dt="2025-07-29T14:39:42.191" v="353" actId="1076"/>
        <pc:sldMkLst>
          <pc:docMk/>
          <pc:sldMk cId="3348022959" sldId="285"/>
        </pc:sldMkLst>
        <pc:spChg chg="mod">
          <ac:chgData name="Chandler, Melissa - Division of Assessment and Accountability Support" userId="c7c40c5a-5db2-409e-9ac5-b3fa8556cae3" providerId="ADAL" clId="{EF53DAF2-54A7-405B-9D0C-77C1F61B4E53}" dt="2025-07-29T14:39:20.495" v="350" actId="404"/>
          <ac:spMkLst>
            <pc:docMk/>
            <pc:sldMk cId="3348022959" sldId="285"/>
            <ac:spMk id="2" creationId="{DE63ED0D-7947-4717-ABB9-9630A51AD083}"/>
          </ac:spMkLst>
        </pc:spChg>
        <pc:spChg chg="mod">
          <ac:chgData name="Chandler, Melissa - Division of Assessment and Accountability Support" userId="c7c40c5a-5db2-409e-9ac5-b3fa8556cae3" providerId="ADAL" clId="{EF53DAF2-54A7-405B-9D0C-77C1F61B4E53}" dt="2025-07-29T14:39:42.191" v="353" actId="1076"/>
          <ac:spMkLst>
            <pc:docMk/>
            <pc:sldMk cId="3348022959" sldId="285"/>
            <ac:spMk id="3" creationId="{80B0AD05-D1E7-4DC7-8C56-437F5EDEB571}"/>
          </ac:spMkLst>
        </pc:spChg>
        <pc:spChg chg="mod">
          <ac:chgData name="Chandler, Melissa - Division of Assessment and Accountability Support" userId="c7c40c5a-5db2-409e-9ac5-b3fa8556cae3" providerId="ADAL" clId="{EF53DAF2-54A7-405B-9D0C-77C1F61B4E53}" dt="2025-07-29T14:39:32.979" v="352" actId="1076"/>
          <ac:spMkLst>
            <pc:docMk/>
            <pc:sldMk cId="3348022959" sldId="285"/>
            <ac:spMk id="5" creationId="{7C5AB66E-E3A5-3AAD-625E-A4AD0E1A62CA}"/>
          </ac:spMkLst>
        </pc:spChg>
      </pc:sldChg>
      <pc:sldChg chg="modSp mod">
        <pc:chgData name="Chandler, Melissa - Division of Assessment and Accountability Support" userId="c7c40c5a-5db2-409e-9ac5-b3fa8556cae3" providerId="ADAL" clId="{EF53DAF2-54A7-405B-9D0C-77C1F61B4E53}" dt="2025-07-29T14:42:45.466" v="405" actId="1076"/>
        <pc:sldMkLst>
          <pc:docMk/>
          <pc:sldMk cId="234480860" sldId="288"/>
        </pc:sldMkLst>
        <pc:spChg chg="mod">
          <ac:chgData name="Chandler, Melissa - Division of Assessment and Accountability Support" userId="c7c40c5a-5db2-409e-9ac5-b3fa8556cae3" providerId="ADAL" clId="{EF53DAF2-54A7-405B-9D0C-77C1F61B4E53}" dt="2025-07-29T14:41:19.544" v="373" actId="404"/>
          <ac:spMkLst>
            <pc:docMk/>
            <pc:sldMk cId="234480860" sldId="288"/>
            <ac:spMk id="2" creationId="{1EA9443A-480E-4E41-BCA2-28DBEB465DB2}"/>
          </ac:spMkLst>
        </pc:spChg>
        <pc:spChg chg="mod">
          <ac:chgData name="Chandler, Melissa - Division of Assessment and Accountability Support" userId="c7c40c5a-5db2-409e-9ac5-b3fa8556cae3" providerId="ADAL" clId="{EF53DAF2-54A7-405B-9D0C-77C1F61B4E53}" dt="2025-07-29T14:42:45.466" v="405" actId="1076"/>
          <ac:spMkLst>
            <pc:docMk/>
            <pc:sldMk cId="234480860" sldId="288"/>
            <ac:spMk id="13" creationId="{EF6BC1C4-822A-14FD-C3AE-77CB4B5D4989}"/>
          </ac:spMkLst>
        </pc:spChg>
      </pc:sldChg>
      <pc:sldChg chg="modSp mod">
        <pc:chgData name="Chandler, Melissa - Division of Assessment and Accountability Support" userId="c7c40c5a-5db2-409e-9ac5-b3fa8556cae3" providerId="ADAL" clId="{EF53DAF2-54A7-405B-9D0C-77C1F61B4E53}" dt="2025-07-29T14:43:54.630" v="414" actId="1076"/>
        <pc:sldMkLst>
          <pc:docMk/>
          <pc:sldMk cId="136207483" sldId="289"/>
        </pc:sldMkLst>
        <pc:spChg chg="mod">
          <ac:chgData name="Chandler, Melissa - Division of Assessment and Accountability Support" userId="c7c40c5a-5db2-409e-9ac5-b3fa8556cae3" providerId="ADAL" clId="{EF53DAF2-54A7-405B-9D0C-77C1F61B4E53}" dt="2025-07-29T14:43:06.060" v="410" actId="255"/>
          <ac:spMkLst>
            <pc:docMk/>
            <pc:sldMk cId="136207483" sldId="289"/>
            <ac:spMk id="4" creationId="{42F2854E-C1E7-4358-AA85-A43D0A85A977}"/>
          </ac:spMkLst>
        </pc:spChg>
        <pc:graphicFrameChg chg="mod">
          <ac:chgData name="Chandler, Melissa - Division of Assessment and Accountability Support" userId="c7c40c5a-5db2-409e-9ac5-b3fa8556cae3" providerId="ADAL" clId="{EF53DAF2-54A7-405B-9D0C-77C1F61B4E53}" dt="2025-07-29T14:43:43.465" v="413" actId="1076"/>
          <ac:graphicFrameMkLst>
            <pc:docMk/>
            <pc:sldMk cId="136207483" sldId="289"/>
            <ac:graphicFrameMk id="14" creationId="{380BEBBF-9294-A16E-CDB4-C282926A27E1}"/>
          </ac:graphicFrameMkLst>
        </pc:graphicFrameChg>
        <pc:picChg chg="mod">
          <ac:chgData name="Chandler, Melissa - Division of Assessment and Accountability Support" userId="c7c40c5a-5db2-409e-9ac5-b3fa8556cae3" providerId="ADAL" clId="{EF53DAF2-54A7-405B-9D0C-77C1F61B4E53}" dt="2025-07-29T14:43:43.465" v="413" actId="1076"/>
          <ac:picMkLst>
            <pc:docMk/>
            <pc:sldMk cId="136207483" sldId="289"/>
            <ac:picMk id="3" creationId="{05AB11A0-749F-61D9-C472-E8AA900C79B8}"/>
          </ac:picMkLst>
        </pc:picChg>
        <pc:picChg chg="mod">
          <ac:chgData name="Chandler, Melissa - Division of Assessment and Accountability Support" userId="c7c40c5a-5db2-409e-9ac5-b3fa8556cae3" providerId="ADAL" clId="{EF53DAF2-54A7-405B-9D0C-77C1F61B4E53}" dt="2025-07-29T14:43:43.465" v="413" actId="1076"/>
          <ac:picMkLst>
            <pc:docMk/>
            <pc:sldMk cId="136207483" sldId="289"/>
            <ac:picMk id="17" creationId="{BC0512CE-BA09-7C94-A07C-64ACA8035AFA}"/>
          </ac:picMkLst>
        </pc:picChg>
        <pc:picChg chg="mod">
          <ac:chgData name="Chandler, Melissa - Division of Assessment and Accountability Support" userId="c7c40c5a-5db2-409e-9ac5-b3fa8556cae3" providerId="ADAL" clId="{EF53DAF2-54A7-405B-9D0C-77C1F61B4E53}" dt="2025-07-29T14:43:43.465" v="413" actId="1076"/>
          <ac:picMkLst>
            <pc:docMk/>
            <pc:sldMk cId="136207483" sldId="289"/>
            <ac:picMk id="19" creationId="{92467BE0-838C-54BE-6CDB-E2DDFA37D4AD}"/>
          </ac:picMkLst>
        </pc:picChg>
        <pc:picChg chg="mod">
          <ac:chgData name="Chandler, Melissa - Division of Assessment and Accountability Support" userId="c7c40c5a-5db2-409e-9ac5-b3fa8556cae3" providerId="ADAL" clId="{EF53DAF2-54A7-405B-9D0C-77C1F61B4E53}" dt="2025-07-29T14:43:54.630" v="414" actId="1076"/>
          <ac:picMkLst>
            <pc:docMk/>
            <pc:sldMk cId="136207483" sldId="289"/>
            <ac:picMk id="21" creationId="{182C4D3B-9F24-5741-B936-6AA8964A794A}"/>
          </ac:picMkLst>
        </pc:picChg>
        <pc:picChg chg="mod">
          <ac:chgData name="Chandler, Melissa - Division of Assessment and Accountability Support" userId="c7c40c5a-5db2-409e-9ac5-b3fa8556cae3" providerId="ADAL" clId="{EF53DAF2-54A7-405B-9D0C-77C1F61B4E53}" dt="2025-07-29T14:43:43.465" v="413" actId="1076"/>
          <ac:picMkLst>
            <pc:docMk/>
            <pc:sldMk cId="136207483" sldId="289"/>
            <ac:picMk id="23" creationId="{7339C7B2-7410-36FD-7336-DD69344609A8}"/>
          </ac:picMkLst>
        </pc:picChg>
        <pc:picChg chg="mod">
          <ac:chgData name="Chandler, Melissa - Division of Assessment and Accountability Support" userId="c7c40c5a-5db2-409e-9ac5-b3fa8556cae3" providerId="ADAL" clId="{EF53DAF2-54A7-405B-9D0C-77C1F61B4E53}" dt="2025-07-29T14:43:43.465" v="413" actId="1076"/>
          <ac:picMkLst>
            <pc:docMk/>
            <pc:sldMk cId="136207483" sldId="289"/>
            <ac:picMk id="25" creationId="{FC578ABB-24CB-7723-8BE4-48FC051E09BE}"/>
          </ac:picMkLst>
        </pc:picChg>
      </pc:sldChg>
      <pc:sldChg chg="modSp mod">
        <pc:chgData name="Chandler, Melissa - Division of Assessment and Accountability Support" userId="c7c40c5a-5db2-409e-9ac5-b3fa8556cae3" providerId="ADAL" clId="{EF53DAF2-54A7-405B-9D0C-77C1F61B4E53}" dt="2025-07-29T14:45:59.472" v="432" actId="20577"/>
        <pc:sldMkLst>
          <pc:docMk/>
          <pc:sldMk cId="3101873491" sldId="292"/>
        </pc:sldMkLst>
        <pc:spChg chg="mod">
          <ac:chgData name="Chandler, Melissa - Division of Assessment and Accountability Support" userId="c7c40c5a-5db2-409e-9ac5-b3fa8556cae3" providerId="ADAL" clId="{EF53DAF2-54A7-405B-9D0C-77C1F61B4E53}" dt="2025-07-29T14:45:15.078" v="425" actId="404"/>
          <ac:spMkLst>
            <pc:docMk/>
            <pc:sldMk cId="3101873491" sldId="292"/>
            <ac:spMk id="2" creationId="{5470E590-5807-4F68-A29C-98FF967E975C}"/>
          </ac:spMkLst>
        </pc:spChg>
        <pc:spChg chg="mod">
          <ac:chgData name="Chandler, Melissa - Division of Assessment and Accountability Support" userId="c7c40c5a-5db2-409e-9ac5-b3fa8556cae3" providerId="ADAL" clId="{EF53DAF2-54A7-405B-9D0C-77C1F61B4E53}" dt="2025-07-29T14:45:59.472" v="432" actId="20577"/>
          <ac:spMkLst>
            <pc:docMk/>
            <pc:sldMk cId="3101873491" sldId="292"/>
            <ac:spMk id="3" creationId="{76FC0764-90E2-0B9A-E23A-E73C3E01D1D2}"/>
          </ac:spMkLst>
        </pc:spChg>
      </pc:sldChg>
      <pc:sldChg chg="modSp mod">
        <pc:chgData name="Chandler, Melissa - Division of Assessment and Accountability Support" userId="c7c40c5a-5db2-409e-9ac5-b3fa8556cae3" providerId="ADAL" clId="{EF53DAF2-54A7-405B-9D0C-77C1F61B4E53}" dt="2025-07-29T14:49:32.852" v="478" actId="255"/>
        <pc:sldMkLst>
          <pc:docMk/>
          <pc:sldMk cId="4108913971" sldId="294"/>
        </pc:sldMkLst>
        <pc:spChg chg="mod">
          <ac:chgData name="Chandler, Melissa - Division of Assessment and Accountability Support" userId="c7c40c5a-5db2-409e-9ac5-b3fa8556cae3" providerId="ADAL" clId="{EF53DAF2-54A7-405B-9D0C-77C1F61B4E53}" dt="2025-07-29T14:49:19.808" v="476" actId="404"/>
          <ac:spMkLst>
            <pc:docMk/>
            <pc:sldMk cId="4108913971" sldId="294"/>
            <ac:spMk id="2" creationId="{A0B9A559-58D5-469E-8EB3-0D99A39FC55A}"/>
          </ac:spMkLst>
        </pc:spChg>
        <pc:spChg chg="mod">
          <ac:chgData name="Chandler, Melissa - Division of Assessment and Accountability Support" userId="c7c40c5a-5db2-409e-9ac5-b3fa8556cae3" providerId="ADAL" clId="{EF53DAF2-54A7-405B-9D0C-77C1F61B4E53}" dt="2025-07-29T14:49:32.852" v="478" actId="255"/>
          <ac:spMkLst>
            <pc:docMk/>
            <pc:sldMk cId="4108913971" sldId="294"/>
            <ac:spMk id="3" creationId="{8DB7F92C-13D0-41D9-821D-C781B2FD6F32}"/>
          </ac:spMkLst>
        </pc:spChg>
      </pc:sldChg>
      <pc:sldChg chg="modSp mod">
        <pc:chgData name="Chandler, Melissa - Division of Assessment and Accountability Support" userId="c7c40c5a-5db2-409e-9ac5-b3fa8556cae3" providerId="ADAL" clId="{EF53DAF2-54A7-405B-9D0C-77C1F61B4E53}" dt="2025-07-29T14:47:29.681" v="455" actId="20577"/>
        <pc:sldMkLst>
          <pc:docMk/>
          <pc:sldMk cId="3818554510" sldId="295"/>
        </pc:sldMkLst>
        <pc:spChg chg="mod">
          <ac:chgData name="Chandler, Melissa - Division of Assessment and Accountability Support" userId="c7c40c5a-5db2-409e-9ac5-b3fa8556cae3" providerId="ADAL" clId="{EF53DAF2-54A7-405B-9D0C-77C1F61B4E53}" dt="2025-07-29T14:46:57.050" v="446" actId="14100"/>
          <ac:spMkLst>
            <pc:docMk/>
            <pc:sldMk cId="3818554510" sldId="295"/>
            <ac:spMk id="2" creationId="{C7C7ED76-13D4-42E5-9243-411A028600E0}"/>
          </ac:spMkLst>
        </pc:spChg>
        <pc:spChg chg="mod">
          <ac:chgData name="Chandler, Melissa - Division of Assessment and Accountability Support" userId="c7c40c5a-5db2-409e-9ac5-b3fa8556cae3" providerId="ADAL" clId="{EF53DAF2-54A7-405B-9D0C-77C1F61B4E53}" dt="2025-07-29T14:47:29.681" v="455" actId="20577"/>
          <ac:spMkLst>
            <pc:docMk/>
            <pc:sldMk cId="3818554510" sldId="295"/>
            <ac:spMk id="3" creationId="{7FB4F845-914C-6323-C460-A195E1D35540}"/>
          </ac:spMkLst>
        </pc:spChg>
      </pc:sldChg>
      <pc:sldChg chg="modSp mod">
        <pc:chgData name="Chandler, Melissa - Division of Assessment and Accountability Support" userId="c7c40c5a-5db2-409e-9ac5-b3fa8556cae3" providerId="ADAL" clId="{EF53DAF2-54A7-405B-9D0C-77C1F61B4E53}" dt="2025-07-29T14:55:51.482" v="530" actId="27636"/>
        <pc:sldMkLst>
          <pc:docMk/>
          <pc:sldMk cId="2202567429" sldId="297"/>
        </pc:sldMkLst>
        <pc:spChg chg="mod">
          <ac:chgData name="Chandler, Melissa - Division of Assessment and Accountability Support" userId="c7c40c5a-5db2-409e-9ac5-b3fa8556cae3" providerId="ADAL" clId="{EF53DAF2-54A7-405B-9D0C-77C1F61B4E53}" dt="2025-07-29T14:55:34.303" v="526" actId="255"/>
          <ac:spMkLst>
            <pc:docMk/>
            <pc:sldMk cId="2202567429" sldId="297"/>
            <ac:spMk id="2" creationId="{6FCF9FDC-B27D-47FC-A941-4BD148C3442D}"/>
          </ac:spMkLst>
        </pc:spChg>
        <pc:spChg chg="mod">
          <ac:chgData name="Chandler, Melissa - Division of Assessment and Accountability Support" userId="c7c40c5a-5db2-409e-9ac5-b3fa8556cae3" providerId="ADAL" clId="{EF53DAF2-54A7-405B-9D0C-77C1F61B4E53}" dt="2025-07-29T14:55:51.482" v="530" actId="27636"/>
          <ac:spMkLst>
            <pc:docMk/>
            <pc:sldMk cId="2202567429" sldId="297"/>
            <ac:spMk id="3" creationId="{A92AD15A-BC5A-4994-8B93-AD06FA182D3F}"/>
          </ac:spMkLst>
        </pc:spChg>
      </pc:sldChg>
      <pc:sldChg chg="modSp mod">
        <pc:chgData name="Chandler, Melissa - Division of Assessment and Accountability Support" userId="c7c40c5a-5db2-409e-9ac5-b3fa8556cae3" providerId="ADAL" clId="{EF53DAF2-54A7-405B-9D0C-77C1F61B4E53}" dt="2025-07-29T14:50:54.597" v="488" actId="1076"/>
        <pc:sldMkLst>
          <pc:docMk/>
          <pc:sldMk cId="1917764453" sldId="300"/>
        </pc:sldMkLst>
        <pc:spChg chg="mod">
          <ac:chgData name="Chandler, Melissa - Division of Assessment and Accountability Support" userId="c7c40c5a-5db2-409e-9ac5-b3fa8556cae3" providerId="ADAL" clId="{EF53DAF2-54A7-405B-9D0C-77C1F61B4E53}" dt="2025-07-29T14:50:42.192" v="486" actId="404"/>
          <ac:spMkLst>
            <pc:docMk/>
            <pc:sldMk cId="1917764453" sldId="300"/>
            <ac:spMk id="2" creationId="{54BB8DAE-C8B3-43BF-B076-BDEBE904C0C5}"/>
          </ac:spMkLst>
        </pc:spChg>
        <pc:spChg chg="mod">
          <ac:chgData name="Chandler, Melissa - Division of Assessment and Accountability Support" userId="c7c40c5a-5db2-409e-9ac5-b3fa8556cae3" providerId="ADAL" clId="{EF53DAF2-54A7-405B-9D0C-77C1F61B4E53}" dt="2025-07-29T14:50:54.597" v="488" actId="1076"/>
          <ac:spMkLst>
            <pc:docMk/>
            <pc:sldMk cId="1917764453" sldId="300"/>
            <ac:spMk id="3" creationId="{8EC86BFB-623D-C224-279A-AF785254D03E}"/>
          </ac:spMkLst>
        </pc:spChg>
      </pc:sldChg>
      <pc:sldChg chg="modSp mod">
        <pc:chgData name="Chandler, Melissa - Division of Assessment and Accountability Support" userId="c7c40c5a-5db2-409e-9ac5-b3fa8556cae3" providerId="ADAL" clId="{EF53DAF2-54A7-405B-9D0C-77C1F61B4E53}" dt="2025-07-29T15:00:39.884" v="554" actId="1076"/>
        <pc:sldMkLst>
          <pc:docMk/>
          <pc:sldMk cId="2064220523" sldId="364"/>
        </pc:sldMkLst>
        <pc:spChg chg="mod">
          <ac:chgData name="Chandler, Melissa - Division of Assessment and Accountability Support" userId="c7c40c5a-5db2-409e-9ac5-b3fa8556cae3" providerId="ADAL" clId="{EF53DAF2-54A7-405B-9D0C-77C1F61B4E53}" dt="2025-07-29T14:57:34.733" v="541" actId="14100"/>
          <ac:spMkLst>
            <pc:docMk/>
            <pc:sldMk cId="2064220523" sldId="364"/>
            <ac:spMk id="2" creationId="{D889DE43-FB05-4972-AC63-1950AA19438B}"/>
          </ac:spMkLst>
        </pc:spChg>
        <pc:graphicFrameChg chg="mod">
          <ac:chgData name="Chandler, Melissa - Division of Assessment and Accountability Support" userId="c7c40c5a-5db2-409e-9ac5-b3fa8556cae3" providerId="ADAL" clId="{EF53DAF2-54A7-405B-9D0C-77C1F61B4E53}" dt="2025-07-29T15:00:39.884" v="554" actId="1076"/>
          <ac:graphicFrameMkLst>
            <pc:docMk/>
            <pc:sldMk cId="2064220523" sldId="364"/>
            <ac:graphicFrameMk id="4" creationId="{3E2F67DF-3D9F-41D8-81D3-D5B9624D7BC5}"/>
          </ac:graphicFrameMkLst>
        </pc:graphicFrameChg>
      </pc:sldChg>
      <pc:sldChg chg="modSp mod">
        <pc:chgData name="Chandler, Melissa - Division of Assessment and Accountability Support" userId="c7c40c5a-5db2-409e-9ac5-b3fa8556cae3" providerId="ADAL" clId="{EF53DAF2-54A7-405B-9D0C-77C1F61B4E53}" dt="2025-07-29T14:28:19.433" v="220" actId="1076"/>
        <pc:sldMkLst>
          <pc:docMk/>
          <pc:sldMk cId="2050139931" sldId="367"/>
        </pc:sldMkLst>
        <pc:spChg chg="mod">
          <ac:chgData name="Chandler, Melissa - Division of Assessment and Accountability Support" userId="c7c40c5a-5db2-409e-9ac5-b3fa8556cae3" providerId="ADAL" clId="{EF53DAF2-54A7-405B-9D0C-77C1F61B4E53}" dt="2025-07-29T14:27:57.836" v="217" actId="255"/>
          <ac:spMkLst>
            <pc:docMk/>
            <pc:sldMk cId="2050139931" sldId="367"/>
            <ac:spMk id="2" creationId="{807EF80D-83D6-47EE-8D12-50E1AAAE011A}"/>
          </ac:spMkLst>
        </pc:spChg>
        <pc:spChg chg="mod">
          <ac:chgData name="Chandler, Melissa - Division of Assessment and Accountability Support" userId="c7c40c5a-5db2-409e-9ac5-b3fa8556cae3" providerId="ADAL" clId="{EF53DAF2-54A7-405B-9D0C-77C1F61B4E53}" dt="2025-07-29T14:28:19.433" v="220" actId="1076"/>
          <ac:spMkLst>
            <pc:docMk/>
            <pc:sldMk cId="2050139931" sldId="367"/>
            <ac:spMk id="4" creationId="{A4DC5DB4-33B7-51FD-4C8A-51F24B7D669F}"/>
          </ac:spMkLst>
        </pc:spChg>
      </pc:sldChg>
      <pc:sldChg chg="modSp mod">
        <pc:chgData name="Chandler, Melissa - Division of Assessment and Accountability Support" userId="c7c40c5a-5db2-409e-9ac5-b3fa8556cae3" providerId="ADAL" clId="{EF53DAF2-54A7-405B-9D0C-77C1F61B4E53}" dt="2025-07-29T14:08:22.710" v="78" actId="1076"/>
        <pc:sldMkLst>
          <pc:docMk/>
          <pc:sldMk cId="656119500" sldId="369"/>
        </pc:sldMkLst>
        <pc:spChg chg="mod">
          <ac:chgData name="Chandler, Melissa - Division of Assessment and Accountability Support" userId="c7c40c5a-5db2-409e-9ac5-b3fa8556cae3" providerId="ADAL" clId="{EF53DAF2-54A7-405B-9D0C-77C1F61B4E53}" dt="2025-07-29T14:08:04.278" v="77" actId="14100"/>
          <ac:spMkLst>
            <pc:docMk/>
            <pc:sldMk cId="656119500" sldId="369"/>
            <ac:spMk id="2" creationId="{59D14551-BAAE-46D2-96DD-A3C0CB851CFB}"/>
          </ac:spMkLst>
        </pc:spChg>
        <pc:spChg chg="mod">
          <ac:chgData name="Chandler, Melissa - Division of Assessment and Accountability Support" userId="c7c40c5a-5db2-409e-9ac5-b3fa8556cae3" providerId="ADAL" clId="{EF53DAF2-54A7-405B-9D0C-77C1F61B4E53}" dt="2025-07-29T14:08:22.710" v="78" actId="1076"/>
          <ac:spMkLst>
            <pc:docMk/>
            <pc:sldMk cId="656119500" sldId="369"/>
            <ac:spMk id="6" creationId="{1B389E48-E821-4947-BC02-5C82DAEFB0F8}"/>
          </ac:spMkLst>
        </pc:spChg>
      </pc:sldChg>
      <pc:sldChg chg="modSp mod">
        <pc:chgData name="Chandler, Melissa - Division of Assessment and Accountability Support" userId="c7c40c5a-5db2-409e-9ac5-b3fa8556cae3" providerId="ADAL" clId="{EF53DAF2-54A7-405B-9D0C-77C1F61B4E53}" dt="2025-07-29T14:09:49.452" v="87" actId="1076"/>
        <pc:sldMkLst>
          <pc:docMk/>
          <pc:sldMk cId="612955391" sldId="370"/>
        </pc:sldMkLst>
        <pc:spChg chg="mod">
          <ac:chgData name="Chandler, Melissa - Division of Assessment and Accountability Support" userId="c7c40c5a-5db2-409e-9ac5-b3fa8556cae3" providerId="ADAL" clId="{EF53DAF2-54A7-405B-9D0C-77C1F61B4E53}" dt="2025-07-29T14:09:49.452" v="87" actId="1076"/>
          <ac:spMkLst>
            <pc:docMk/>
            <pc:sldMk cId="612955391" sldId="370"/>
            <ac:spMk id="4" creationId="{BD4AB52F-D166-2F1D-8EA5-7CF921F51D4E}"/>
          </ac:spMkLst>
        </pc:spChg>
        <pc:spChg chg="mod">
          <ac:chgData name="Chandler, Melissa - Division of Assessment and Accountability Support" userId="c7c40c5a-5db2-409e-9ac5-b3fa8556cae3" providerId="ADAL" clId="{EF53DAF2-54A7-405B-9D0C-77C1F61B4E53}" dt="2025-07-29T14:09:24.370" v="83" actId="255"/>
          <ac:spMkLst>
            <pc:docMk/>
            <pc:sldMk cId="612955391" sldId="370"/>
            <ac:spMk id="13" creationId="{00000000-0000-0000-0000-000000000000}"/>
          </ac:spMkLst>
        </pc:spChg>
      </pc:sldChg>
      <pc:sldChg chg="modSp mod">
        <pc:chgData name="Chandler, Melissa - Division of Assessment and Accountability Support" userId="c7c40c5a-5db2-409e-9ac5-b3fa8556cae3" providerId="ADAL" clId="{EF53DAF2-54A7-405B-9D0C-77C1F61B4E53}" dt="2025-07-29T14:19:30.953" v="163" actId="404"/>
        <pc:sldMkLst>
          <pc:docMk/>
          <pc:sldMk cId="1099746771" sldId="371"/>
        </pc:sldMkLst>
        <pc:spChg chg="mod">
          <ac:chgData name="Chandler, Melissa - Division of Assessment and Accountability Support" userId="c7c40c5a-5db2-409e-9ac5-b3fa8556cae3" providerId="ADAL" clId="{EF53DAF2-54A7-405B-9D0C-77C1F61B4E53}" dt="2025-07-29T14:19:30.953" v="163" actId="404"/>
          <ac:spMkLst>
            <pc:docMk/>
            <pc:sldMk cId="1099746771" sldId="371"/>
            <ac:spMk id="5" creationId="{2F1C3C1F-CECD-282F-E0C6-9110FC2AB0FD}"/>
          </ac:spMkLst>
        </pc:spChg>
      </pc:sldChg>
      <pc:sldChg chg="modSp mod">
        <pc:chgData name="Chandler, Melissa - Division of Assessment and Accountability Support" userId="c7c40c5a-5db2-409e-9ac5-b3fa8556cae3" providerId="ADAL" clId="{EF53DAF2-54A7-405B-9D0C-77C1F61B4E53}" dt="2025-07-29T14:10:43.471" v="96" actId="1076"/>
        <pc:sldMkLst>
          <pc:docMk/>
          <pc:sldMk cId="3832520190" sldId="372"/>
        </pc:sldMkLst>
        <pc:spChg chg="mod">
          <ac:chgData name="Chandler, Melissa - Division of Assessment and Accountability Support" userId="c7c40c5a-5db2-409e-9ac5-b3fa8556cae3" providerId="ADAL" clId="{EF53DAF2-54A7-405B-9D0C-77C1F61B4E53}" dt="2025-07-29T14:10:43.471" v="96" actId="1076"/>
          <ac:spMkLst>
            <pc:docMk/>
            <pc:sldMk cId="3832520190" sldId="372"/>
            <ac:spMk id="4" creationId="{597220CA-6E2D-46D7-35C1-581EB4080F53}"/>
          </ac:spMkLst>
        </pc:spChg>
        <pc:spChg chg="mod">
          <ac:chgData name="Chandler, Melissa - Division of Assessment and Accountability Support" userId="c7c40c5a-5db2-409e-9ac5-b3fa8556cae3" providerId="ADAL" clId="{EF53DAF2-54A7-405B-9D0C-77C1F61B4E53}" dt="2025-07-29T14:10:23.630" v="93" actId="255"/>
          <ac:spMkLst>
            <pc:docMk/>
            <pc:sldMk cId="3832520190" sldId="372"/>
            <ac:spMk id="13" creationId="{CFFEA188-A7A4-F96D-31F5-E4D1BA0B56E0}"/>
          </ac:spMkLst>
        </pc:spChg>
      </pc:sldChg>
      <pc:sldChg chg="delSp modSp mod">
        <pc:chgData name="Chandler, Melissa - Division of Assessment and Accountability Support" userId="c7c40c5a-5db2-409e-9ac5-b3fa8556cae3" providerId="ADAL" clId="{EF53DAF2-54A7-405B-9D0C-77C1F61B4E53}" dt="2025-07-29T14:11:26.420" v="102" actId="478"/>
        <pc:sldMkLst>
          <pc:docMk/>
          <pc:sldMk cId="2734630345" sldId="373"/>
        </pc:sldMkLst>
        <pc:spChg chg="mod">
          <ac:chgData name="Chandler, Melissa - Division of Assessment and Accountability Support" userId="c7c40c5a-5db2-409e-9ac5-b3fa8556cae3" providerId="ADAL" clId="{EF53DAF2-54A7-405B-9D0C-77C1F61B4E53}" dt="2025-07-29T14:11:13.607" v="100" actId="1076"/>
          <ac:spMkLst>
            <pc:docMk/>
            <pc:sldMk cId="2734630345" sldId="373"/>
            <ac:spMk id="4" creationId="{E1166793-A7C8-DF8C-EDA5-B34C5E28383E}"/>
          </ac:spMkLst>
        </pc:spChg>
        <pc:spChg chg="mod">
          <ac:chgData name="Chandler, Melissa - Division of Assessment and Accountability Support" userId="c7c40c5a-5db2-409e-9ac5-b3fa8556cae3" providerId="ADAL" clId="{EF53DAF2-54A7-405B-9D0C-77C1F61B4E53}" dt="2025-07-29T14:11:17.618" v="101" actId="14100"/>
          <ac:spMkLst>
            <pc:docMk/>
            <pc:sldMk cId="2734630345" sldId="373"/>
            <ac:spMk id="13" creationId="{756159CA-F0A7-A3C4-6AF9-E80E89848916}"/>
          </ac:spMkLst>
        </pc:spChg>
      </pc:sldChg>
      <pc:sldChg chg="addSp modSp mod modClrScheme chgLayout">
        <pc:chgData name="Chandler, Melissa - Division of Assessment and Accountability Support" userId="c7c40c5a-5db2-409e-9ac5-b3fa8556cae3" providerId="ADAL" clId="{EF53DAF2-54A7-405B-9D0C-77C1F61B4E53}" dt="2025-07-29T14:19:09.576" v="158" actId="700"/>
        <pc:sldMkLst>
          <pc:docMk/>
          <pc:sldMk cId="3487835595" sldId="374"/>
        </pc:sldMkLst>
        <pc:spChg chg="mod ord">
          <ac:chgData name="Chandler, Melissa - Division of Assessment and Accountability Support" userId="c7c40c5a-5db2-409e-9ac5-b3fa8556cae3" providerId="ADAL" clId="{EF53DAF2-54A7-405B-9D0C-77C1F61B4E53}" dt="2025-07-29T14:19:09.576" v="158" actId="700"/>
          <ac:spMkLst>
            <pc:docMk/>
            <pc:sldMk cId="3487835595" sldId="374"/>
            <ac:spMk id="2" creationId="{504239A0-FF9F-2334-0D78-AD2E2C4649E4}"/>
          </ac:spMkLst>
        </pc:spChg>
        <pc:spChg chg="add mod ord">
          <ac:chgData name="Chandler, Melissa - Division of Assessment and Accountability Support" userId="c7c40c5a-5db2-409e-9ac5-b3fa8556cae3" providerId="ADAL" clId="{EF53DAF2-54A7-405B-9D0C-77C1F61B4E53}" dt="2025-07-29T14:19:09.576" v="158" actId="700"/>
          <ac:spMkLst>
            <pc:docMk/>
            <pc:sldMk cId="3487835595" sldId="374"/>
            <ac:spMk id="3" creationId="{F376EF89-48F4-78E7-D2A6-8D13D532B9BD}"/>
          </ac:spMkLst>
        </pc:spChg>
      </pc:sldChg>
      <pc:sldChg chg="modSp mod">
        <pc:chgData name="Chandler, Melissa - Division of Assessment and Accountability Support" userId="c7c40c5a-5db2-409e-9ac5-b3fa8556cae3" providerId="ADAL" clId="{EF53DAF2-54A7-405B-9D0C-77C1F61B4E53}" dt="2025-07-29T14:19:57.250" v="168" actId="242"/>
        <pc:sldMkLst>
          <pc:docMk/>
          <pc:sldMk cId="811195388" sldId="375"/>
        </pc:sldMkLst>
        <pc:spChg chg="mod">
          <ac:chgData name="Chandler, Melissa - Division of Assessment and Accountability Support" userId="c7c40c5a-5db2-409e-9ac5-b3fa8556cae3" providerId="ADAL" clId="{EF53DAF2-54A7-405B-9D0C-77C1F61B4E53}" dt="2025-07-29T14:19:57.250" v="168" actId="242"/>
          <ac:spMkLst>
            <pc:docMk/>
            <pc:sldMk cId="811195388" sldId="375"/>
            <ac:spMk id="5" creationId="{38534BE5-9219-CB2C-33EE-FE51A88ED89D}"/>
          </ac:spMkLst>
        </pc:spChg>
      </pc:sldChg>
      <pc:sldChg chg="addSp modSp mod modClrScheme chgLayout">
        <pc:chgData name="Chandler, Melissa - Division of Assessment and Accountability Support" userId="c7c40c5a-5db2-409e-9ac5-b3fa8556cae3" providerId="ADAL" clId="{EF53DAF2-54A7-405B-9D0C-77C1F61B4E53}" dt="2025-07-29T14:26:36.592" v="208" actId="700"/>
        <pc:sldMkLst>
          <pc:docMk/>
          <pc:sldMk cId="966996397" sldId="377"/>
        </pc:sldMkLst>
        <pc:spChg chg="mod ord">
          <ac:chgData name="Chandler, Melissa - Division of Assessment and Accountability Support" userId="c7c40c5a-5db2-409e-9ac5-b3fa8556cae3" providerId="ADAL" clId="{EF53DAF2-54A7-405B-9D0C-77C1F61B4E53}" dt="2025-07-29T14:26:36.592" v="208" actId="700"/>
          <ac:spMkLst>
            <pc:docMk/>
            <pc:sldMk cId="966996397" sldId="377"/>
            <ac:spMk id="2" creationId="{C68936BA-4F2A-9856-7CA9-E145C8C9730B}"/>
          </ac:spMkLst>
        </pc:spChg>
        <pc:spChg chg="add mod ord">
          <ac:chgData name="Chandler, Melissa - Division of Assessment and Accountability Support" userId="c7c40c5a-5db2-409e-9ac5-b3fa8556cae3" providerId="ADAL" clId="{EF53DAF2-54A7-405B-9D0C-77C1F61B4E53}" dt="2025-07-29T14:26:36.592" v="208" actId="700"/>
          <ac:spMkLst>
            <pc:docMk/>
            <pc:sldMk cId="966996397" sldId="377"/>
            <ac:spMk id="3" creationId="{EF8A38AA-EFD6-B592-3377-A2C1DEDD7F00}"/>
          </ac:spMkLst>
        </pc:spChg>
      </pc:sldChg>
      <pc:sldChg chg="modSp mod">
        <pc:chgData name="Chandler, Melissa - Division of Assessment and Accountability Support" userId="c7c40c5a-5db2-409e-9ac5-b3fa8556cae3" providerId="ADAL" clId="{EF53DAF2-54A7-405B-9D0C-77C1F61B4E53}" dt="2025-07-29T14:28:35.688" v="224" actId="1076"/>
        <pc:sldMkLst>
          <pc:docMk/>
          <pc:sldMk cId="689677422" sldId="378"/>
        </pc:sldMkLst>
        <pc:spChg chg="mod">
          <ac:chgData name="Chandler, Melissa - Division of Assessment and Accountability Support" userId="c7c40c5a-5db2-409e-9ac5-b3fa8556cae3" providerId="ADAL" clId="{EF53DAF2-54A7-405B-9D0C-77C1F61B4E53}" dt="2025-07-29T14:28:35.688" v="224" actId="1076"/>
          <ac:spMkLst>
            <pc:docMk/>
            <pc:sldMk cId="689677422" sldId="378"/>
            <ac:spMk id="4" creationId="{4B4C46A1-CD46-ACB9-47AF-40567A394405}"/>
          </ac:spMkLst>
        </pc:spChg>
        <pc:spChg chg="mod">
          <ac:chgData name="Chandler, Melissa - Division of Assessment and Accountability Support" userId="c7c40c5a-5db2-409e-9ac5-b3fa8556cae3" providerId="ADAL" clId="{EF53DAF2-54A7-405B-9D0C-77C1F61B4E53}" dt="2025-07-29T14:27:19.694" v="213" actId="255"/>
          <ac:spMkLst>
            <pc:docMk/>
            <pc:sldMk cId="689677422" sldId="378"/>
            <ac:spMk id="5" creationId="{5CE98353-34B8-D57F-18CE-3EE88613500B}"/>
          </ac:spMkLst>
        </pc:spChg>
      </pc:sldChg>
      <pc:sldChg chg="modSp mod">
        <pc:chgData name="Chandler, Melissa - Division of Assessment and Accountability Support" userId="c7c40c5a-5db2-409e-9ac5-b3fa8556cae3" providerId="ADAL" clId="{EF53DAF2-54A7-405B-9D0C-77C1F61B4E53}" dt="2025-07-29T14:32:40.937" v="296" actId="20577"/>
        <pc:sldMkLst>
          <pc:docMk/>
          <pc:sldMk cId="3430722404" sldId="379"/>
        </pc:sldMkLst>
        <pc:spChg chg="mod">
          <ac:chgData name="Chandler, Melissa - Division of Assessment and Accountability Support" userId="c7c40c5a-5db2-409e-9ac5-b3fa8556cae3" providerId="ADAL" clId="{EF53DAF2-54A7-405B-9D0C-77C1F61B4E53}" dt="2025-07-29T14:29:00.982" v="228" actId="14100"/>
          <ac:spMkLst>
            <pc:docMk/>
            <pc:sldMk cId="3430722404" sldId="379"/>
            <ac:spMk id="2" creationId="{9C8B624E-DBF5-6A92-B332-1C34513C0E37}"/>
          </ac:spMkLst>
        </pc:spChg>
        <pc:spChg chg="mod">
          <ac:chgData name="Chandler, Melissa - Division of Assessment and Accountability Support" userId="c7c40c5a-5db2-409e-9ac5-b3fa8556cae3" providerId="ADAL" clId="{EF53DAF2-54A7-405B-9D0C-77C1F61B4E53}" dt="2025-07-29T14:32:40.937" v="296" actId="20577"/>
          <ac:spMkLst>
            <pc:docMk/>
            <pc:sldMk cId="3430722404" sldId="379"/>
            <ac:spMk id="4" creationId="{70F07D03-03A9-0279-B487-CC8640C63594}"/>
          </ac:spMkLst>
        </pc:spChg>
      </pc:sldChg>
      <pc:sldChg chg="addSp modSp mod modClrScheme chgLayout">
        <pc:chgData name="Chandler, Melissa - Division of Assessment and Accountability Support" userId="c7c40c5a-5db2-409e-9ac5-b3fa8556cae3" providerId="ADAL" clId="{EF53DAF2-54A7-405B-9D0C-77C1F61B4E53}" dt="2025-07-29T14:39:03.392" v="347" actId="14100"/>
        <pc:sldMkLst>
          <pc:docMk/>
          <pc:sldMk cId="2782166062" sldId="380"/>
        </pc:sldMkLst>
        <pc:spChg chg="mod ord">
          <ac:chgData name="Chandler, Melissa - Division of Assessment and Accountability Support" userId="c7c40c5a-5db2-409e-9ac5-b3fa8556cae3" providerId="ADAL" clId="{EF53DAF2-54A7-405B-9D0C-77C1F61B4E53}" dt="2025-07-29T14:39:03.392" v="347" actId="14100"/>
          <ac:spMkLst>
            <pc:docMk/>
            <pc:sldMk cId="2782166062" sldId="380"/>
            <ac:spMk id="2" creationId="{A788A0B8-7B18-D008-9F81-66F6DCC988D6}"/>
          </ac:spMkLst>
        </pc:spChg>
      </pc:sldChg>
      <pc:sldChg chg="modSp mod">
        <pc:chgData name="Chandler, Melissa - Division of Assessment and Accountability Support" userId="c7c40c5a-5db2-409e-9ac5-b3fa8556cae3" providerId="ADAL" clId="{EF53DAF2-54A7-405B-9D0C-77C1F61B4E53}" dt="2025-07-29T14:41:04.146" v="370" actId="1076"/>
        <pc:sldMkLst>
          <pc:docMk/>
          <pc:sldMk cId="571779757" sldId="381"/>
        </pc:sldMkLst>
        <pc:spChg chg="mod">
          <ac:chgData name="Chandler, Melissa - Division of Assessment and Accountability Support" userId="c7c40c5a-5db2-409e-9ac5-b3fa8556cae3" providerId="ADAL" clId="{EF53DAF2-54A7-405B-9D0C-77C1F61B4E53}" dt="2025-07-29T14:40:05.462" v="358" actId="255"/>
          <ac:spMkLst>
            <pc:docMk/>
            <pc:sldMk cId="571779757" sldId="381"/>
            <ac:spMk id="2" creationId="{FCD7B046-6C57-84D6-99CB-12E04FB53C8F}"/>
          </ac:spMkLst>
        </pc:spChg>
        <pc:spChg chg="mod">
          <ac:chgData name="Chandler, Melissa - Division of Assessment and Accountability Support" userId="c7c40c5a-5db2-409e-9ac5-b3fa8556cae3" providerId="ADAL" clId="{EF53DAF2-54A7-405B-9D0C-77C1F61B4E53}" dt="2025-07-29T14:41:04.146" v="370" actId="1076"/>
          <ac:spMkLst>
            <pc:docMk/>
            <pc:sldMk cId="571779757" sldId="381"/>
            <ac:spMk id="3" creationId="{44502B58-2352-E88F-CB25-3B1A2A38817F}"/>
          </ac:spMkLst>
        </pc:spChg>
      </pc:sldChg>
      <pc:sldChg chg="modSp mod">
        <pc:chgData name="Chandler, Melissa - Division of Assessment and Accountability Support" userId="c7c40c5a-5db2-409e-9ac5-b3fa8556cae3" providerId="ADAL" clId="{EF53DAF2-54A7-405B-9D0C-77C1F61B4E53}" dt="2025-07-29T14:45:02.913" v="422" actId="1076"/>
        <pc:sldMkLst>
          <pc:docMk/>
          <pc:sldMk cId="1555527372" sldId="382"/>
        </pc:sldMkLst>
        <pc:spChg chg="mod">
          <ac:chgData name="Chandler, Melissa - Division of Assessment and Accountability Support" userId="c7c40c5a-5db2-409e-9ac5-b3fa8556cae3" providerId="ADAL" clId="{EF53DAF2-54A7-405B-9D0C-77C1F61B4E53}" dt="2025-07-29T14:44:44.619" v="421" actId="255"/>
          <ac:spMkLst>
            <pc:docMk/>
            <pc:sldMk cId="1555527372" sldId="382"/>
            <ac:spMk id="4" creationId="{538CF9DC-FBD4-2E50-F13C-67AFA2CD9BD9}"/>
          </ac:spMkLst>
        </pc:spChg>
        <pc:spChg chg="mod">
          <ac:chgData name="Chandler, Melissa - Division of Assessment and Accountability Support" userId="c7c40c5a-5db2-409e-9ac5-b3fa8556cae3" providerId="ADAL" clId="{EF53DAF2-54A7-405B-9D0C-77C1F61B4E53}" dt="2025-07-29T14:45:02.913" v="422" actId="1076"/>
          <ac:spMkLst>
            <pc:docMk/>
            <pc:sldMk cId="1555527372" sldId="382"/>
            <ac:spMk id="6" creationId="{C6A0E037-901C-0B31-2D56-EFAD4198659B}"/>
          </ac:spMkLst>
        </pc:spChg>
        <pc:spChg chg="mod">
          <ac:chgData name="Chandler, Melissa - Division of Assessment and Accountability Support" userId="c7c40c5a-5db2-409e-9ac5-b3fa8556cae3" providerId="ADAL" clId="{EF53DAF2-54A7-405B-9D0C-77C1F61B4E53}" dt="2025-07-29T14:45:02.913" v="422" actId="1076"/>
          <ac:spMkLst>
            <pc:docMk/>
            <pc:sldMk cId="1555527372" sldId="382"/>
            <ac:spMk id="7" creationId="{E7A75A7F-B18A-87D1-9791-5FC0DD12D2C1}"/>
          </ac:spMkLst>
        </pc:spChg>
        <pc:graphicFrameChg chg="mod">
          <ac:chgData name="Chandler, Melissa - Division of Assessment and Accountability Support" userId="c7c40c5a-5db2-409e-9ac5-b3fa8556cae3" providerId="ADAL" clId="{EF53DAF2-54A7-405B-9D0C-77C1F61B4E53}" dt="2025-07-29T14:45:02.913" v="422" actId="1076"/>
          <ac:graphicFrameMkLst>
            <pc:docMk/>
            <pc:sldMk cId="1555527372" sldId="382"/>
            <ac:graphicFrameMk id="2" creationId="{2A2EF9BD-B4E7-9D98-2C55-CC29A1A167F0}"/>
          </ac:graphicFrameMkLst>
        </pc:graphicFrameChg>
        <pc:graphicFrameChg chg="mod">
          <ac:chgData name="Chandler, Melissa - Division of Assessment and Accountability Support" userId="c7c40c5a-5db2-409e-9ac5-b3fa8556cae3" providerId="ADAL" clId="{EF53DAF2-54A7-405B-9D0C-77C1F61B4E53}" dt="2025-07-29T14:45:02.913" v="422" actId="1076"/>
          <ac:graphicFrameMkLst>
            <pc:docMk/>
            <pc:sldMk cId="1555527372" sldId="382"/>
            <ac:graphicFrameMk id="14" creationId="{88DE7E3D-3803-B436-598A-5D15E9BA27EB}"/>
          </ac:graphicFrameMkLst>
        </pc:graphicFrameChg>
        <pc:picChg chg="mod">
          <ac:chgData name="Chandler, Melissa - Division of Assessment and Accountability Support" userId="c7c40c5a-5db2-409e-9ac5-b3fa8556cae3" providerId="ADAL" clId="{EF53DAF2-54A7-405B-9D0C-77C1F61B4E53}" dt="2025-07-29T14:45:02.913" v="422" actId="1076"/>
          <ac:picMkLst>
            <pc:docMk/>
            <pc:sldMk cId="1555527372" sldId="382"/>
            <ac:picMk id="25" creationId="{AC7FDB31-5756-2A03-A02C-18672F185628}"/>
          </ac:picMkLst>
        </pc:picChg>
      </pc:sldChg>
      <pc:sldChg chg="modSp mod">
        <pc:chgData name="Chandler, Melissa - Division of Assessment and Accountability Support" userId="c7c40c5a-5db2-409e-9ac5-b3fa8556cae3" providerId="ADAL" clId="{EF53DAF2-54A7-405B-9D0C-77C1F61B4E53}" dt="2025-07-29T14:46:33.249" v="442" actId="20577"/>
        <pc:sldMkLst>
          <pc:docMk/>
          <pc:sldMk cId="2277749156" sldId="383"/>
        </pc:sldMkLst>
        <pc:spChg chg="mod">
          <ac:chgData name="Chandler, Melissa - Division of Assessment and Accountability Support" userId="c7c40c5a-5db2-409e-9ac5-b3fa8556cae3" providerId="ADAL" clId="{EF53DAF2-54A7-405B-9D0C-77C1F61B4E53}" dt="2025-07-29T14:46:15.355" v="435" actId="404"/>
          <ac:spMkLst>
            <pc:docMk/>
            <pc:sldMk cId="2277749156" sldId="383"/>
            <ac:spMk id="2" creationId="{188CFE9E-2BDF-BDFF-2E77-B84409E7D2B2}"/>
          </ac:spMkLst>
        </pc:spChg>
        <pc:spChg chg="mod">
          <ac:chgData name="Chandler, Melissa - Division of Assessment and Accountability Support" userId="c7c40c5a-5db2-409e-9ac5-b3fa8556cae3" providerId="ADAL" clId="{EF53DAF2-54A7-405B-9D0C-77C1F61B4E53}" dt="2025-07-29T14:46:33.249" v="442" actId="20577"/>
          <ac:spMkLst>
            <pc:docMk/>
            <pc:sldMk cId="2277749156" sldId="383"/>
            <ac:spMk id="3" creationId="{65359F9F-0E19-486C-11B2-9074B36D83EC}"/>
          </ac:spMkLst>
        </pc:spChg>
      </pc:sldChg>
      <pc:sldChg chg="modSp mod">
        <pc:chgData name="Chandler, Melissa - Division of Assessment and Accountability Support" userId="c7c40c5a-5db2-409e-9ac5-b3fa8556cae3" providerId="ADAL" clId="{EF53DAF2-54A7-405B-9D0C-77C1F61B4E53}" dt="2025-07-29T14:48:06.710" v="465" actId="20577"/>
        <pc:sldMkLst>
          <pc:docMk/>
          <pc:sldMk cId="3628373693" sldId="384"/>
        </pc:sldMkLst>
        <pc:spChg chg="mod">
          <ac:chgData name="Chandler, Melissa - Division of Assessment and Accountability Support" userId="c7c40c5a-5db2-409e-9ac5-b3fa8556cae3" providerId="ADAL" clId="{EF53DAF2-54A7-405B-9D0C-77C1F61B4E53}" dt="2025-07-29T14:47:44.748" v="458" actId="404"/>
          <ac:spMkLst>
            <pc:docMk/>
            <pc:sldMk cId="3628373693" sldId="384"/>
            <ac:spMk id="2" creationId="{1C98E4F8-F5B7-34D4-F651-F96A2C9B1CF2}"/>
          </ac:spMkLst>
        </pc:spChg>
        <pc:spChg chg="mod">
          <ac:chgData name="Chandler, Melissa - Division of Assessment and Accountability Support" userId="c7c40c5a-5db2-409e-9ac5-b3fa8556cae3" providerId="ADAL" clId="{EF53DAF2-54A7-405B-9D0C-77C1F61B4E53}" dt="2025-07-29T14:48:06.710" v="465" actId="20577"/>
          <ac:spMkLst>
            <pc:docMk/>
            <pc:sldMk cId="3628373693" sldId="384"/>
            <ac:spMk id="5" creationId="{39537659-DCA7-8BB4-94FA-85E092894DE0}"/>
          </ac:spMkLst>
        </pc:spChg>
      </pc:sldChg>
      <pc:sldChg chg="modSp mod">
        <pc:chgData name="Chandler, Melissa - Division of Assessment and Accountability Support" userId="c7c40c5a-5db2-409e-9ac5-b3fa8556cae3" providerId="ADAL" clId="{EF53DAF2-54A7-405B-9D0C-77C1F61B4E53}" dt="2025-07-29T14:50:09.909" v="482" actId="1076"/>
        <pc:sldMkLst>
          <pc:docMk/>
          <pc:sldMk cId="3995354905" sldId="385"/>
        </pc:sldMkLst>
        <pc:spChg chg="mod">
          <ac:chgData name="Chandler, Melissa - Division of Assessment and Accountability Support" userId="c7c40c5a-5db2-409e-9ac5-b3fa8556cae3" providerId="ADAL" clId="{EF53DAF2-54A7-405B-9D0C-77C1F61B4E53}" dt="2025-07-29T14:50:02.096" v="481" actId="404"/>
          <ac:spMkLst>
            <pc:docMk/>
            <pc:sldMk cId="3995354905" sldId="385"/>
            <ac:spMk id="2" creationId="{DCAA4032-AF51-D098-3F17-D1F2064B38C4}"/>
          </ac:spMkLst>
        </pc:spChg>
        <pc:spChg chg="mod">
          <ac:chgData name="Chandler, Melissa - Division of Assessment and Accountability Support" userId="c7c40c5a-5db2-409e-9ac5-b3fa8556cae3" providerId="ADAL" clId="{EF53DAF2-54A7-405B-9D0C-77C1F61B4E53}" dt="2025-07-29T14:50:09.909" v="482" actId="1076"/>
          <ac:spMkLst>
            <pc:docMk/>
            <pc:sldMk cId="3995354905" sldId="385"/>
            <ac:spMk id="3" creationId="{21D20AE8-AE13-F4F2-7AFC-CAC7F8AB0F46}"/>
          </ac:spMkLst>
        </pc:spChg>
      </pc:sldChg>
      <pc:sldChg chg="modSp mod">
        <pc:chgData name="Chandler, Melissa - Division of Assessment and Accountability Support" userId="c7c40c5a-5db2-409e-9ac5-b3fa8556cae3" providerId="ADAL" clId="{EF53DAF2-54A7-405B-9D0C-77C1F61B4E53}" dt="2025-07-29T14:54:19.005" v="515" actId="1076"/>
        <pc:sldMkLst>
          <pc:docMk/>
          <pc:sldMk cId="3818258449" sldId="386"/>
        </pc:sldMkLst>
        <pc:spChg chg="mod">
          <ac:chgData name="Chandler, Melissa - Division of Assessment and Accountability Support" userId="c7c40c5a-5db2-409e-9ac5-b3fa8556cae3" providerId="ADAL" clId="{EF53DAF2-54A7-405B-9D0C-77C1F61B4E53}" dt="2025-07-29T14:53:46.998" v="511" actId="14100"/>
          <ac:spMkLst>
            <pc:docMk/>
            <pc:sldMk cId="3818258449" sldId="386"/>
            <ac:spMk id="2" creationId="{70354558-9DCA-3E64-8BE8-E6285BB42D7A}"/>
          </ac:spMkLst>
        </pc:spChg>
        <pc:spChg chg="mod">
          <ac:chgData name="Chandler, Melissa - Division of Assessment and Accountability Support" userId="c7c40c5a-5db2-409e-9ac5-b3fa8556cae3" providerId="ADAL" clId="{EF53DAF2-54A7-405B-9D0C-77C1F61B4E53}" dt="2025-07-29T14:54:19.005" v="515" actId="1076"/>
          <ac:spMkLst>
            <pc:docMk/>
            <pc:sldMk cId="3818258449" sldId="386"/>
            <ac:spMk id="3" creationId="{F2273EEA-7985-1835-2009-45D5B5165A58}"/>
          </ac:spMkLst>
        </pc:spChg>
      </pc:sldChg>
      <pc:sldChg chg="modSp mod">
        <pc:chgData name="Chandler, Melissa - Division of Assessment and Accountability Support" userId="c7c40c5a-5db2-409e-9ac5-b3fa8556cae3" providerId="ADAL" clId="{EF53DAF2-54A7-405B-9D0C-77C1F61B4E53}" dt="2025-07-29T14:55:17.078" v="523" actId="255"/>
        <pc:sldMkLst>
          <pc:docMk/>
          <pc:sldMk cId="3116957422" sldId="387"/>
        </pc:sldMkLst>
        <pc:spChg chg="mod">
          <ac:chgData name="Chandler, Melissa - Division of Assessment and Accountability Support" userId="c7c40c5a-5db2-409e-9ac5-b3fa8556cae3" providerId="ADAL" clId="{EF53DAF2-54A7-405B-9D0C-77C1F61B4E53}" dt="2025-07-29T14:55:00.125" v="521" actId="20577"/>
          <ac:spMkLst>
            <pc:docMk/>
            <pc:sldMk cId="3116957422" sldId="387"/>
            <ac:spMk id="2" creationId="{2E418B1B-9FCD-F86A-4159-B8E15AAAFE6B}"/>
          </ac:spMkLst>
        </pc:spChg>
        <pc:spChg chg="mod">
          <ac:chgData name="Chandler, Melissa - Division of Assessment and Accountability Support" userId="c7c40c5a-5db2-409e-9ac5-b3fa8556cae3" providerId="ADAL" clId="{EF53DAF2-54A7-405B-9D0C-77C1F61B4E53}" dt="2025-07-29T14:55:17.078" v="523" actId="255"/>
          <ac:spMkLst>
            <pc:docMk/>
            <pc:sldMk cId="3116957422" sldId="387"/>
            <ac:spMk id="3" creationId="{85228021-E6EA-85E9-9D6B-9137B93E8491}"/>
          </ac:spMkLst>
        </pc:spChg>
      </pc:sldChg>
      <pc:sldChg chg="modSp mod">
        <pc:chgData name="Chandler, Melissa - Division of Assessment and Accountability Support" userId="c7c40c5a-5db2-409e-9ac5-b3fa8556cae3" providerId="ADAL" clId="{EF53DAF2-54A7-405B-9D0C-77C1F61B4E53}" dt="2025-07-29T14:51:24.628" v="494" actId="1076"/>
        <pc:sldMkLst>
          <pc:docMk/>
          <pc:sldMk cId="1454982492" sldId="388"/>
        </pc:sldMkLst>
        <pc:spChg chg="mod">
          <ac:chgData name="Chandler, Melissa - Division of Assessment and Accountability Support" userId="c7c40c5a-5db2-409e-9ac5-b3fa8556cae3" providerId="ADAL" clId="{EF53DAF2-54A7-405B-9D0C-77C1F61B4E53}" dt="2025-07-29T14:51:13.794" v="492" actId="404"/>
          <ac:spMkLst>
            <pc:docMk/>
            <pc:sldMk cId="1454982492" sldId="388"/>
            <ac:spMk id="2" creationId="{040AA6EE-8CF3-9C8A-E6C7-56C55BCB9E4C}"/>
          </ac:spMkLst>
        </pc:spChg>
        <pc:spChg chg="mod">
          <ac:chgData name="Chandler, Melissa - Division of Assessment and Accountability Support" userId="c7c40c5a-5db2-409e-9ac5-b3fa8556cae3" providerId="ADAL" clId="{EF53DAF2-54A7-405B-9D0C-77C1F61B4E53}" dt="2025-07-29T14:51:24.628" v="494" actId="1076"/>
          <ac:spMkLst>
            <pc:docMk/>
            <pc:sldMk cId="1454982492" sldId="388"/>
            <ac:spMk id="3" creationId="{6BD895B4-38B8-BC39-62EF-FECA81DF00F1}"/>
          </ac:spMkLst>
        </pc:spChg>
      </pc:sldChg>
      <pc:sldChg chg="modSp mod">
        <pc:chgData name="Chandler, Melissa - Division of Assessment and Accountability Support" userId="c7c40c5a-5db2-409e-9ac5-b3fa8556cae3" providerId="ADAL" clId="{EF53DAF2-54A7-405B-9D0C-77C1F61B4E53}" dt="2025-07-29T14:52:05.243" v="500" actId="1076"/>
        <pc:sldMkLst>
          <pc:docMk/>
          <pc:sldMk cId="564152388" sldId="389"/>
        </pc:sldMkLst>
        <pc:spChg chg="mod">
          <ac:chgData name="Chandler, Melissa - Division of Assessment and Accountability Support" userId="c7c40c5a-5db2-409e-9ac5-b3fa8556cae3" providerId="ADAL" clId="{EF53DAF2-54A7-405B-9D0C-77C1F61B4E53}" dt="2025-07-29T14:51:58.931" v="499" actId="404"/>
          <ac:spMkLst>
            <pc:docMk/>
            <pc:sldMk cId="564152388" sldId="389"/>
            <ac:spMk id="2" creationId="{44A61CF8-F26D-D3D1-AA5F-A4295382C096}"/>
          </ac:spMkLst>
        </pc:spChg>
        <pc:spChg chg="mod">
          <ac:chgData name="Chandler, Melissa - Division of Assessment and Accountability Support" userId="c7c40c5a-5db2-409e-9ac5-b3fa8556cae3" providerId="ADAL" clId="{EF53DAF2-54A7-405B-9D0C-77C1F61B4E53}" dt="2025-07-29T14:52:05.243" v="500" actId="1076"/>
          <ac:spMkLst>
            <pc:docMk/>
            <pc:sldMk cId="564152388" sldId="389"/>
            <ac:spMk id="3" creationId="{DD0D3E93-85A2-C8BE-382C-2AB41BF87206}"/>
          </ac:spMkLst>
        </pc:spChg>
      </pc:sldChg>
      <pc:sldChg chg="modSp mod">
        <pc:chgData name="Chandler, Melissa - Division of Assessment and Accountability Support" userId="c7c40c5a-5db2-409e-9ac5-b3fa8556cae3" providerId="ADAL" clId="{EF53DAF2-54A7-405B-9D0C-77C1F61B4E53}" dt="2025-07-29T14:48:59.214" v="473" actId="20577"/>
        <pc:sldMkLst>
          <pc:docMk/>
          <pc:sldMk cId="2419338142" sldId="390"/>
        </pc:sldMkLst>
        <pc:spChg chg="mod">
          <ac:chgData name="Chandler, Melissa - Division of Assessment and Accountability Support" userId="c7c40c5a-5db2-409e-9ac5-b3fa8556cae3" providerId="ADAL" clId="{EF53DAF2-54A7-405B-9D0C-77C1F61B4E53}" dt="2025-07-29T14:48:27.316" v="468" actId="404"/>
          <ac:spMkLst>
            <pc:docMk/>
            <pc:sldMk cId="2419338142" sldId="390"/>
            <ac:spMk id="2" creationId="{D6A792A1-6858-1B4A-6D56-6CECAB785F85}"/>
          </ac:spMkLst>
        </pc:spChg>
        <pc:spChg chg="mod">
          <ac:chgData name="Chandler, Melissa - Division of Assessment and Accountability Support" userId="c7c40c5a-5db2-409e-9ac5-b3fa8556cae3" providerId="ADAL" clId="{EF53DAF2-54A7-405B-9D0C-77C1F61B4E53}" dt="2025-07-29T14:48:59.214" v="473" actId="20577"/>
          <ac:spMkLst>
            <pc:docMk/>
            <pc:sldMk cId="2419338142" sldId="390"/>
            <ac:spMk id="5" creationId="{1259E178-13BE-ECAC-3585-3647D8DBB68E}"/>
          </ac:spMkLst>
        </pc:spChg>
      </pc:sldChg>
      <pc:sldChg chg="modSp mod">
        <pc:chgData name="Chandler, Melissa - Division of Assessment and Accountability Support" userId="c7c40c5a-5db2-409e-9ac5-b3fa8556cae3" providerId="ADAL" clId="{EF53DAF2-54A7-405B-9D0C-77C1F61B4E53}" dt="2025-07-29T14:53:10.683" v="506" actId="1076"/>
        <pc:sldMkLst>
          <pc:docMk/>
          <pc:sldMk cId="3319157778" sldId="391"/>
        </pc:sldMkLst>
        <pc:spChg chg="mod">
          <ac:chgData name="Chandler, Melissa - Division of Assessment and Accountability Support" userId="c7c40c5a-5db2-409e-9ac5-b3fa8556cae3" providerId="ADAL" clId="{EF53DAF2-54A7-405B-9D0C-77C1F61B4E53}" dt="2025-07-29T14:52:41.722" v="502" actId="14100"/>
          <ac:spMkLst>
            <pc:docMk/>
            <pc:sldMk cId="3319157778" sldId="391"/>
            <ac:spMk id="2" creationId="{11A7B385-8CBE-9B2E-7AE7-DE1469A15A7B}"/>
          </ac:spMkLst>
        </pc:spChg>
        <pc:spChg chg="mod">
          <ac:chgData name="Chandler, Melissa - Division of Assessment and Accountability Support" userId="c7c40c5a-5db2-409e-9ac5-b3fa8556cae3" providerId="ADAL" clId="{EF53DAF2-54A7-405B-9D0C-77C1F61B4E53}" dt="2025-07-29T14:53:10.683" v="506" actId="1076"/>
          <ac:spMkLst>
            <pc:docMk/>
            <pc:sldMk cId="3319157778" sldId="391"/>
            <ac:spMk id="3" creationId="{ADFBD248-4AD2-F884-D825-B606DDC9D7B8}"/>
          </ac:spMkLst>
        </pc:spChg>
      </pc:sldChg>
      <pc:sldChg chg="modSp mod">
        <pc:chgData name="Chandler, Melissa - Division of Assessment and Accountability Support" userId="c7c40c5a-5db2-409e-9ac5-b3fa8556cae3" providerId="ADAL" clId="{EF53DAF2-54A7-405B-9D0C-77C1F61B4E53}" dt="2025-07-29T14:56:31.684" v="537" actId="1076"/>
        <pc:sldMkLst>
          <pc:docMk/>
          <pc:sldMk cId="1024799714" sldId="392"/>
        </pc:sldMkLst>
        <pc:spChg chg="mod">
          <ac:chgData name="Chandler, Melissa - Division of Assessment and Accountability Support" userId="c7c40c5a-5db2-409e-9ac5-b3fa8556cae3" providerId="ADAL" clId="{EF53DAF2-54A7-405B-9D0C-77C1F61B4E53}" dt="2025-07-29T14:56:12.377" v="533" actId="404"/>
          <ac:spMkLst>
            <pc:docMk/>
            <pc:sldMk cId="1024799714" sldId="392"/>
            <ac:spMk id="2" creationId="{407F228B-37D6-3694-D4D0-9DFC0CF8DEEC}"/>
          </ac:spMkLst>
        </pc:spChg>
        <pc:spChg chg="mod">
          <ac:chgData name="Chandler, Melissa - Division of Assessment and Accountability Support" userId="c7c40c5a-5db2-409e-9ac5-b3fa8556cae3" providerId="ADAL" clId="{EF53DAF2-54A7-405B-9D0C-77C1F61B4E53}" dt="2025-07-29T14:56:31.684" v="537" actId="1076"/>
          <ac:spMkLst>
            <pc:docMk/>
            <pc:sldMk cId="1024799714" sldId="392"/>
            <ac:spMk id="3" creationId="{BD897758-23F7-D0C5-3685-5E1E2080A51B}"/>
          </ac:spMkLst>
        </pc:spChg>
      </pc:sldChg>
      <pc:sldChg chg="modSp mod">
        <pc:chgData name="Chandler, Melissa - Division of Assessment and Accountability Support" userId="c7c40c5a-5db2-409e-9ac5-b3fa8556cae3" providerId="ADAL" clId="{EF53DAF2-54A7-405B-9D0C-77C1F61B4E53}" dt="2025-07-29T14:03:42.398" v="75" actId="179"/>
        <pc:sldMkLst>
          <pc:docMk/>
          <pc:sldMk cId="4276090994" sldId="393"/>
        </pc:sldMkLst>
        <pc:spChg chg="mod">
          <ac:chgData name="Chandler, Melissa - Division of Assessment and Accountability Support" userId="c7c40c5a-5db2-409e-9ac5-b3fa8556cae3" providerId="ADAL" clId="{EF53DAF2-54A7-405B-9D0C-77C1F61B4E53}" dt="2025-07-29T14:03:14.859" v="74" actId="1076"/>
          <ac:spMkLst>
            <pc:docMk/>
            <pc:sldMk cId="4276090994" sldId="393"/>
            <ac:spMk id="2" creationId="{04D98D66-4EAA-7050-12E0-92060950D2CF}"/>
          </ac:spMkLst>
        </pc:spChg>
        <pc:spChg chg="mod">
          <ac:chgData name="Chandler, Melissa - Division of Assessment and Accountability Support" userId="c7c40c5a-5db2-409e-9ac5-b3fa8556cae3" providerId="ADAL" clId="{EF53DAF2-54A7-405B-9D0C-77C1F61B4E53}" dt="2025-07-29T14:03:42.398" v="75" actId="179"/>
          <ac:spMkLst>
            <pc:docMk/>
            <pc:sldMk cId="4276090994" sldId="393"/>
            <ac:spMk id="7" creationId="{29039616-EE03-4034-EE7E-678FFEC25E43}"/>
          </ac:spMkLst>
        </pc:spChg>
      </pc:sldChg>
      <pc:sldMasterChg chg="delSp modSp mod modSldLayout">
        <pc:chgData name="Chandler, Melissa - Division of Assessment and Accountability Support" userId="c7c40c5a-5db2-409e-9ac5-b3fa8556cae3" providerId="ADAL" clId="{EF53DAF2-54A7-405B-9D0C-77C1F61B4E53}" dt="2025-07-29T14:02:08.471" v="50" actId="478"/>
        <pc:sldMasterMkLst>
          <pc:docMk/>
          <pc:sldMasterMk cId="2271339680" sldId="2147483648"/>
        </pc:sldMasterMkLst>
        <pc:spChg chg="mod">
          <ac:chgData name="Chandler, Melissa - Division of Assessment and Accountability Support" userId="c7c40c5a-5db2-409e-9ac5-b3fa8556cae3" providerId="ADAL" clId="{EF53DAF2-54A7-405B-9D0C-77C1F61B4E53}" dt="2025-07-29T13:59:04.278" v="3" actId="14100"/>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EF53DAF2-54A7-405B-9D0C-77C1F61B4E53}" dt="2025-07-29T13:59:08.797" v="5" actId="1076"/>
          <ac:spMkLst>
            <pc:docMk/>
            <pc:sldMasterMk cId="2271339680" sldId="2147483648"/>
            <ac:spMk id="3" creationId="{A91896C5-06B0-3147-AB94-8C999EE890FF}"/>
          </ac:spMkLst>
        </pc:spChg>
        <pc:sldLayoutChg chg="delSp modSp mod">
          <pc:chgData name="Chandler, Melissa - Division of Assessment and Accountability Support" userId="c7c40c5a-5db2-409e-9ac5-b3fa8556cae3" providerId="ADAL" clId="{EF53DAF2-54A7-405B-9D0C-77C1F61B4E53}" dt="2025-07-29T13:59:48.671" v="18" actId="478"/>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EF53DAF2-54A7-405B-9D0C-77C1F61B4E53}" dt="2025-07-29T13:59:37.611" v="14" actId="404"/>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EF53DAF2-54A7-405B-9D0C-77C1F61B4E53}" dt="2025-07-29T13:59:42.001" v="15" actId="121"/>
            <ac:spMkLst>
              <pc:docMk/>
              <pc:sldMasterMk cId="2271339680" sldId="2147483648"/>
              <pc:sldLayoutMk cId="3982362198" sldId="2147483649"/>
              <ac:spMk id="3" creationId="{D0C0594C-E6C1-9547-AD0F-AB6967F2DD52}"/>
            </ac:spMkLst>
          </pc:spChg>
        </pc:sldLayoutChg>
        <pc:sldLayoutChg chg="delSp mod">
          <pc:chgData name="Chandler, Melissa - Division of Assessment and Accountability Support" userId="c7c40c5a-5db2-409e-9ac5-b3fa8556cae3" providerId="ADAL" clId="{EF53DAF2-54A7-405B-9D0C-77C1F61B4E53}" dt="2025-07-29T14:00:01.826" v="20" actId="478"/>
          <pc:sldLayoutMkLst>
            <pc:docMk/>
            <pc:sldMasterMk cId="2271339680" sldId="2147483648"/>
            <pc:sldLayoutMk cId="1146679629" sldId="2147483650"/>
          </pc:sldLayoutMkLst>
        </pc:sldLayoutChg>
        <pc:sldLayoutChg chg="delSp modSp mod">
          <pc:chgData name="Chandler, Melissa - Division of Assessment and Accountability Support" userId="c7c40c5a-5db2-409e-9ac5-b3fa8556cae3" providerId="ADAL" clId="{EF53DAF2-54A7-405B-9D0C-77C1F61B4E53}" dt="2025-07-29T14:01:03.124" v="33" actId="1076"/>
          <pc:sldLayoutMkLst>
            <pc:docMk/>
            <pc:sldMasterMk cId="2271339680" sldId="2147483648"/>
            <pc:sldLayoutMk cId="83887213" sldId="2147483651"/>
          </pc:sldLayoutMkLst>
          <pc:spChg chg="mod">
            <ac:chgData name="Chandler, Melissa - Division of Assessment and Accountability Support" userId="c7c40c5a-5db2-409e-9ac5-b3fa8556cae3" providerId="ADAL" clId="{EF53DAF2-54A7-405B-9D0C-77C1F61B4E53}" dt="2025-07-29T14:00:55.509" v="32" actId="1076"/>
            <ac:spMkLst>
              <pc:docMk/>
              <pc:sldMasterMk cId="2271339680" sldId="2147483648"/>
              <pc:sldLayoutMk cId="83887213" sldId="2147483651"/>
              <ac:spMk id="2" creationId="{D892AF73-9A4E-D146-900B-0DCB69024481}"/>
            </ac:spMkLst>
          </pc:spChg>
          <pc:spChg chg="mod">
            <ac:chgData name="Chandler, Melissa - Division of Assessment and Accountability Support" userId="c7c40c5a-5db2-409e-9ac5-b3fa8556cae3" providerId="ADAL" clId="{EF53DAF2-54A7-405B-9D0C-77C1F61B4E53}" dt="2025-07-29T14:01:03.124" v="33" actId="1076"/>
            <ac:spMkLst>
              <pc:docMk/>
              <pc:sldMasterMk cId="2271339680" sldId="2147483648"/>
              <pc:sldLayoutMk cId="83887213" sldId="2147483651"/>
              <ac:spMk id="3" creationId="{1068D449-E993-6C44-BBED-F872FBC174CF}"/>
            </ac:spMkLst>
          </pc:spChg>
        </pc:sldLayoutChg>
        <pc:sldLayoutChg chg="delSp modSp mod">
          <pc:chgData name="Chandler, Melissa - Division of Assessment and Accountability Support" userId="c7c40c5a-5db2-409e-9ac5-b3fa8556cae3" providerId="ADAL" clId="{EF53DAF2-54A7-405B-9D0C-77C1F61B4E53}" dt="2025-07-29T14:01:40.543" v="48" actId="478"/>
          <pc:sldLayoutMkLst>
            <pc:docMk/>
            <pc:sldMasterMk cId="2271339680" sldId="2147483648"/>
            <pc:sldLayoutMk cId="2603103529" sldId="2147483675"/>
          </pc:sldLayoutMkLst>
          <pc:spChg chg="mod">
            <ac:chgData name="Chandler, Melissa - Division of Assessment and Accountability Support" userId="c7c40c5a-5db2-409e-9ac5-b3fa8556cae3" providerId="ADAL" clId="{EF53DAF2-54A7-405B-9D0C-77C1F61B4E53}" dt="2025-07-29T14:01:33.387" v="46" actId="20577"/>
            <ac:spMkLst>
              <pc:docMk/>
              <pc:sldMasterMk cId="2271339680" sldId="2147483648"/>
              <pc:sldLayoutMk cId="2603103529" sldId="2147483675"/>
              <ac:spMk id="5" creationId="{00000000-0000-0000-0000-000000000000}"/>
            </ac:spMkLst>
          </pc:spChg>
        </pc:sldLayoutChg>
        <pc:sldLayoutChg chg="delSp mod">
          <pc:chgData name="Chandler, Melissa - Division of Assessment and Accountability Support" userId="c7c40c5a-5db2-409e-9ac5-b3fa8556cae3" providerId="ADAL" clId="{EF53DAF2-54A7-405B-9D0C-77C1F61B4E53}" dt="2025-07-29T14:02:08.471" v="50" actId="478"/>
          <pc:sldLayoutMkLst>
            <pc:docMk/>
            <pc:sldMasterMk cId="2271339680" sldId="2147483648"/>
            <pc:sldLayoutMk cId="867049923" sldId="2147483676"/>
          </pc:sldLayoutMkLst>
        </pc:sldLayoutChg>
      </pc:sldMasterChg>
    </pc:docChg>
  </pc:docChgLst>
  <pc:docChgLst>
    <pc:chgData name="Mullins, Krista - Division of Assessment and Accountability Support" userId="S::krista.mullins@education.ky.gov::599e8b2c-da26-429c-a2a4-0d587b3d3416" providerId="AD" clId="Web-{3169063E-2756-4969-83E3-5240631B96AD}"/>
    <pc:docChg chg="modSld">
      <pc:chgData name="Mullins, Krista - Division of Assessment and Accountability Support" userId="S::krista.mullins@education.ky.gov::599e8b2c-da26-429c-a2a4-0d587b3d3416" providerId="AD" clId="Web-{3169063E-2756-4969-83E3-5240631B96AD}" dt="2025-07-14T13:07:02.963" v="9"/>
      <pc:docMkLst>
        <pc:docMk/>
      </pc:docMkLst>
      <pc:sldChg chg="modNotes">
        <pc:chgData name="Mullins, Krista - Division of Assessment and Accountability Support" userId="S::krista.mullins@education.ky.gov::599e8b2c-da26-429c-a2a4-0d587b3d3416" providerId="AD" clId="Web-{3169063E-2756-4969-83E3-5240631B96AD}" dt="2025-07-14T13:07:02.963" v="9"/>
        <pc:sldMkLst>
          <pc:docMk/>
          <pc:sldMk cId="811195388" sldId="375"/>
        </pc:sldMkLst>
      </pc:sldChg>
    </pc:docChg>
  </pc:docChgLst>
  <pc:docChgLst>
    <pc:chgData name="Avery, Devon - Division of Assessment and Accountability Support" userId="S::devon.avery@education.ky.gov::ea78a75c-c17e-4901-bc17-b64bcd9c9f6d" providerId="AD" clId="Web-{04AC6748-939B-A8A7-D5BC-BCC98E83B624}"/>
    <pc:docChg chg="modSld">
      <pc:chgData name="Avery, Devon - Division of Assessment and Accountability Support" userId="S::devon.avery@education.ky.gov::ea78a75c-c17e-4901-bc17-b64bcd9c9f6d" providerId="AD" clId="Web-{04AC6748-939B-A8A7-D5BC-BCC98E83B624}" dt="2025-07-31T16:08:12.720" v="3"/>
      <pc:docMkLst>
        <pc:docMk/>
      </pc:docMkLst>
      <pc:sldChg chg="modNotes">
        <pc:chgData name="Avery, Devon - Division of Assessment and Accountability Support" userId="S::devon.avery@education.ky.gov::ea78a75c-c17e-4901-bc17-b64bcd9c9f6d" providerId="AD" clId="Web-{04AC6748-939B-A8A7-D5BC-BCC98E83B624}" dt="2025-07-31T16:08:12.720" v="3"/>
        <pc:sldMkLst>
          <pc:docMk/>
          <pc:sldMk cId="2064220523" sldId="364"/>
        </pc:sldMkLst>
      </pc:sldChg>
    </pc:docChg>
  </pc:docChgLst>
  <pc:docChgLst>
    <pc:chgData name="Mullins, Krista - Division of Assessment and Accountability Support" userId="599e8b2c-da26-429c-a2a4-0d587b3d3416" providerId="ADAL" clId="{141753BD-6A59-466E-8A72-E514A7D03325}"/>
    <pc:docChg chg="custSel modSld">
      <pc:chgData name="Mullins, Krista - Division of Assessment and Accountability Support" userId="599e8b2c-da26-429c-a2a4-0d587b3d3416" providerId="ADAL" clId="{141753BD-6A59-466E-8A72-E514A7D03325}" dt="2025-07-24T18:18:29.382" v="66" actId="478"/>
      <pc:docMkLst>
        <pc:docMk/>
      </pc:docMkLst>
      <pc:sldChg chg="delSp mod">
        <pc:chgData name="Mullins, Krista - Division of Assessment and Accountability Support" userId="599e8b2c-da26-429c-a2a4-0d587b3d3416" providerId="ADAL" clId="{141753BD-6A59-466E-8A72-E514A7D03325}" dt="2025-07-24T18:15:51.203" v="28" actId="478"/>
        <pc:sldMkLst>
          <pc:docMk/>
          <pc:sldMk cId="1840474911" sldId="260"/>
        </pc:sldMkLst>
      </pc:sldChg>
      <pc:sldChg chg="delSp mod">
        <pc:chgData name="Mullins, Krista - Division of Assessment and Accountability Support" userId="599e8b2c-da26-429c-a2a4-0d587b3d3416" providerId="ADAL" clId="{141753BD-6A59-466E-8A72-E514A7D03325}" dt="2025-07-24T18:16:22.136" v="34" actId="478"/>
        <pc:sldMkLst>
          <pc:docMk/>
          <pc:sldMk cId="2449332411" sldId="265"/>
        </pc:sldMkLst>
      </pc:sldChg>
      <pc:sldChg chg="delSp mod">
        <pc:chgData name="Mullins, Krista - Division of Assessment and Accountability Support" userId="599e8b2c-da26-429c-a2a4-0d587b3d3416" providerId="ADAL" clId="{141753BD-6A59-466E-8A72-E514A7D03325}" dt="2025-07-24T18:16:26.182" v="35" actId="478"/>
        <pc:sldMkLst>
          <pc:docMk/>
          <pc:sldMk cId="342678703" sldId="266"/>
        </pc:sldMkLst>
      </pc:sldChg>
      <pc:sldChg chg="delSp mod">
        <pc:chgData name="Mullins, Krista - Division of Assessment and Accountability Support" userId="599e8b2c-da26-429c-a2a4-0d587b3d3416" providerId="ADAL" clId="{141753BD-6A59-466E-8A72-E514A7D03325}" dt="2025-07-24T18:16:49.331" v="40" actId="478"/>
        <pc:sldMkLst>
          <pc:docMk/>
          <pc:sldMk cId="1640058356" sldId="275"/>
        </pc:sldMkLst>
      </pc:sldChg>
      <pc:sldChg chg="delSp mod">
        <pc:chgData name="Mullins, Krista - Division of Assessment and Accountability Support" userId="599e8b2c-da26-429c-a2a4-0d587b3d3416" providerId="ADAL" clId="{141753BD-6A59-466E-8A72-E514A7D03325}" dt="2025-07-24T18:16:52.750" v="41" actId="478"/>
        <pc:sldMkLst>
          <pc:docMk/>
          <pc:sldMk cId="2266024590" sldId="278"/>
        </pc:sldMkLst>
      </pc:sldChg>
      <pc:sldChg chg="delSp mod">
        <pc:chgData name="Mullins, Krista - Division of Assessment and Accountability Support" userId="599e8b2c-da26-429c-a2a4-0d587b3d3416" providerId="ADAL" clId="{141753BD-6A59-466E-8A72-E514A7D03325}" dt="2025-07-24T18:16:56.427" v="42" actId="478"/>
        <pc:sldMkLst>
          <pc:docMk/>
          <pc:sldMk cId="2940899165" sldId="279"/>
        </pc:sldMkLst>
      </pc:sldChg>
      <pc:sldChg chg="delSp mod">
        <pc:chgData name="Mullins, Krista - Division of Assessment and Accountability Support" userId="599e8b2c-da26-429c-a2a4-0d587b3d3416" providerId="ADAL" clId="{141753BD-6A59-466E-8A72-E514A7D03325}" dt="2025-07-24T18:16:59.983" v="43" actId="478"/>
        <pc:sldMkLst>
          <pc:docMk/>
          <pc:sldMk cId="898961860" sldId="280"/>
        </pc:sldMkLst>
      </pc:sldChg>
      <pc:sldChg chg="delSp mod">
        <pc:chgData name="Mullins, Krista - Division of Assessment and Accountability Support" userId="599e8b2c-da26-429c-a2a4-0d587b3d3416" providerId="ADAL" clId="{141753BD-6A59-466E-8A72-E514A7D03325}" dt="2025-07-24T18:18:29.382" v="66" actId="478"/>
        <pc:sldMkLst>
          <pc:docMk/>
          <pc:sldMk cId="2612156673" sldId="283"/>
        </pc:sldMkLst>
      </pc:sldChg>
      <pc:sldChg chg="delSp mod">
        <pc:chgData name="Mullins, Krista - Division of Assessment and Accountability Support" userId="599e8b2c-da26-429c-a2a4-0d587b3d3416" providerId="ADAL" clId="{141753BD-6A59-466E-8A72-E514A7D03325}" dt="2025-07-24T18:17:07.556" v="45" actId="478"/>
        <pc:sldMkLst>
          <pc:docMk/>
          <pc:sldMk cId="3348022959" sldId="285"/>
        </pc:sldMkLst>
      </pc:sldChg>
      <pc:sldChg chg="delSp mod">
        <pc:chgData name="Mullins, Krista - Division of Assessment and Accountability Support" userId="599e8b2c-da26-429c-a2a4-0d587b3d3416" providerId="ADAL" clId="{141753BD-6A59-466E-8A72-E514A7D03325}" dt="2025-07-24T18:17:15.493" v="47" actId="478"/>
        <pc:sldMkLst>
          <pc:docMk/>
          <pc:sldMk cId="234480860" sldId="288"/>
        </pc:sldMkLst>
      </pc:sldChg>
      <pc:sldChg chg="delSp mod">
        <pc:chgData name="Mullins, Krista - Division of Assessment and Accountability Support" userId="599e8b2c-da26-429c-a2a4-0d587b3d3416" providerId="ADAL" clId="{141753BD-6A59-466E-8A72-E514A7D03325}" dt="2025-07-24T18:17:19.012" v="48" actId="478"/>
        <pc:sldMkLst>
          <pc:docMk/>
          <pc:sldMk cId="136207483" sldId="289"/>
        </pc:sldMkLst>
      </pc:sldChg>
      <pc:sldChg chg="delSp mod">
        <pc:chgData name="Mullins, Krista - Division of Assessment and Accountability Support" userId="599e8b2c-da26-429c-a2a4-0d587b3d3416" providerId="ADAL" clId="{141753BD-6A59-466E-8A72-E514A7D03325}" dt="2025-07-24T18:17:25.524" v="50" actId="478"/>
        <pc:sldMkLst>
          <pc:docMk/>
          <pc:sldMk cId="3101873491" sldId="292"/>
        </pc:sldMkLst>
      </pc:sldChg>
      <pc:sldChg chg="delSp modSp mod">
        <pc:chgData name="Mullins, Krista - Division of Assessment and Accountability Support" userId="599e8b2c-da26-429c-a2a4-0d587b3d3416" providerId="ADAL" clId="{141753BD-6A59-466E-8A72-E514A7D03325}" dt="2025-07-24T18:17:47.398" v="56" actId="478"/>
        <pc:sldMkLst>
          <pc:docMk/>
          <pc:sldMk cId="4108913971" sldId="294"/>
        </pc:sldMkLst>
      </pc:sldChg>
      <pc:sldChg chg="delSp mod">
        <pc:chgData name="Mullins, Krista - Division of Assessment and Accountability Support" userId="599e8b2c-da26-429c-a2a4-0d587b3d3416" providerId="ADAL" clId="{141753BD-6A59-466E-8A72-E514A7D03325}" dt="2025-07-24T18:17:32.728" v="52" actId="478"/>
        <pc:sldMkLst>
          <pc:docMk/>
          <pc:sldMk cId="3818554510" sldId="295"/>
        </pc:sldMkLst>
      </pc:sldChg>
      <pc:sldChg chg="delSp mod modNotesTx">
        <pc:chgData name="Mullins, Krista - Division of Assessment and Accountability Support" userId="599e8b2c-da26-429c-a2a4-0d587b3d3416" providerId="ADAL" clId="{141753BD-6A59-466E-8A72-E514A7D03325}" dt="2025-07-24T18:18:17.782" v="64" actId="478"/>
        <pc:sldMkLst>
          <pc:docMk/>
          <pc:sldMk cId="2202567429" sldId="297"/>
        </pc:sldMkLst>
      </pc:sldChg>
      <pc:sldChg chg="delSp mod">
        <pc:chgData name="Mullins, Krista - Division of Assessment and Accountability Support" userId="599e8b2c-da26-429c-a2a4-0d587b3d3416" providerId="ADAL" clId="{141753BD-6A59-466E-8A72-E514A7D03325}" dt="2025-07-24T18:17:54.049" v="58" actId="478"/>
        <pc:sldMkLst>
          <pc:docMk/>
          <pc:sldMk cId="1917764453" sldId="300"/>
        </pc:sldMkLst>
      </pc:sldChg>
      <pc:sldChg chg="delSp modSp mod">
        <pc:chgData name="Mullins, Krista - Division of Assessment and Accountability Support" userId="599e8b2c-da26-429c-a2a4-0d587b3d3416" providerId="ADAL" clId="{141753BD-6A59-466E-8A72-E514A7D03325}" dt="2025-07-21T20:54:30.532" v="25" actId="478"/>
        <pc:sldMkLst>
          <pc:docMk/>
          <pc:sldMk cId="2064220523" sldId="364"/>
        </pc:sldMkLst>
        <pc:spChg chg="mod">
          <ac:chgData name="Mullins, Krista - Division of Assessment and Accountability Support" userId="599e8b2c-da26-429c-a2a4-0d587b3d3416" providerId="ADAL" clId="{141753BD-6A59-466E-8A72-E514A7D03325}" dt="2025-07-21T18:21:33.551" v="12"/>
          <ac:spMkLst>
            <pc:docMk/>
            <pc:sldMk cId="2064220523" sldId="364"/>
            <ac:spMk id="2" creationId="{D889DE43-FB05-4972-AC63-1950AA19438B}"/>
          </ac:spMkLst>
        </pc:spChg>
      </pc:sldChg>
      <pc:sldChg chg="delSp mod">
        <pc:chgData name="Mullins, Krista - Division of Assessment and Accountability Support" userId="599e8b2c-da26-429c-a2a4-0d587b3d3416" providerId="ADAL" clId="{141753BD-6A59-466E-8A72-E514A7D03325}" dt="2025-07-24T18:16:42.283" v="38" actId="478"/>
        <pc:sldMkLst>
          <pc:docMk/>
          <pc:sldMk cId="2050139931" sldId="367"/>
        </pc:sldMkLst>
      </pc:sldChg>
      <pc:sldChg chg="delSp modSp mod setBg">
        <pc:chgData name="Mullins, Krista - Division of Assessment and Accountability Support" userId="599e8b2c-da26-429c-a2a4-0d587b3d3416" providerId="ADAL" clId="{141753BD-6A59-466E-8A72-E514A7D03325}" dt="2025-07-24T18:15:46.522" v="27" actId="478"/>
        <pc:sldMkLst>
          <pc:docMk/>
          <pc:sldMk cId="656119500" sldId="369"/>
        </pc:sldMkLst>
      </pc:sldChg>
      <pc:sldChg chg="delSp modSp mod">
        <pc:chgData name="Mullins, Krista - Division of Assessment and Accountability Support" userId="599e8b2c-da26-429c-a2a4-0d587b3d3416" providerId="ADAL" clId="{141753BD-6A59-466E-8A72-E514A7D03325}" dt="2025-07-24T18:16:00.574" v="29" actId="478"/>
        <pc:sldMkLst>
          <pc:docMk/>
          <pc:sldMk cId="612955391" sldId="370"/>
        </pc:sldMkLst>
        <pc:spChg chg="mod">
          <ac:chgData name="Mullins, Krista - Division of Assessment and Accountability Support" userId="599e8b2c-da26-429c-a2a4-0d587b3d3416" providerId="ADAL" clId="{141753BD-6A59-466E-8A72-E514A7D03325}" dt="2025-07-21T18:21:33.551" v="12"/>
          <ac:spMkLst>
            <pc:docMk/>
            <pc:sldMk cId="612955391" sldId="370"/>
            <ac:spMk id="13" creationId="{00000000-0000-0000-0000-000000000000}"/>
          </ac:spMkLst>
        </pc:spChg>
      </pc:sldChg>
      <pc:sldChg chg="delSp modSp mod">
        <pc:chgData name="Mullins, Krista - Division of Assessment and Accountability Support" userId="599e8b2c-da26-429c-a2a4-0d587b3d3416" providerId="ADAL" clId="{141753BD-6A59-466E-8A72-E514A7D03325}" dt="2025-07-24T18:16:14.347" v="32" actId="478"/>
        <pc:sldMkLst>
          <pc:docMk/>
          <pc:sldMk cId="1099746771" sldId="371"/>
        </pc:sldMkLst>
      </pc:sldChg>
      <pc:sldChg chg="delSp modSp mod">
        <pc:chgData name="Mullins, Krista - Division of Assessment and Accountability Support" userId="599e8b2c-da26-429c-a2a4-0d587b3d3416" providerId="ADAL" clId="{141753BD-6A59-466E-8A72-E514A7D03325}" dt="2025-07-24T18:16:05.436" v="30" actId="478"/>
        <pc:sldMkLst>
          <pc:docMk/>
          <pc:sldMk cId="3832520190" sldId="372"/>
        </pc:sldMkLst>
        <pc:spChg chg="mod">
          <ac:chgData name="Mullins, Krista - Division of Assessment and Accountability Support" userId="599e8b2c-da26-429c-a2a4-0d587b3d3416" providerId="ADAL" clId="{141753BD-6A59-466E-8A72-E514A7D03325}" dt="2025-07-21T18:21:33.551" v="12"/>
          <ac:spMkLst>
            <pc:docMk/>
            <pc:sldMk cId="3832520190" sldId="372"/>
            <ac:spMk id="13" creationId="{CFFEA188-A7A4-F96D-31F5-E4D1BA0B56E0}"/>
          </ac:spMkLst>
        </pc:spChg>
      </pc:sldChg>
      <pc:sldChg chg="modSp">
        <pc:chgData name="Mullins, Krista - Division of Assessment and Accountability Support" userId="599e8b2c-da26-429c-a2a4-0d587b3d3416" providerId="ADAL" clId="{141753BD-6A59-466E-8A72-E514A7D03325}" dt="2025-07-21T18:21:33.551" v="12"/>
        <pc:sldMkLst>
          <pc:docMk/>
          <pc:sldMk cId="2734630345" sldId="373"/>
        </pc:sldMkLst>
        <pc:spChg chg="mod">
          <ac:chgData name="Mullins, Krista - Division of Assessment and Accountability Support" userId="599e8b2c-da26-429c-a2a4-0d587b3d3416" providerId="ADAL" clId="{141753BD-6A59-466E-8A72-E514A7D03325}" dt="2025-07-21T18:21:33.551" v="12"/>
          <ac:spMkLst>
            <pc:docMk/>
            <pc:sldMk cId="2734630345" sldId="373"/>
            <ac:spMk id="13" creationId="{756159CA-F0A7-A3C4-6AF9-E80E89848916}"/>
          </ac:spMkLst>
        </pc:spChg>
      </pc:sldChg>
      <pc:sldChg chg="delSp mod">
        <pc:chgData name="Mullins, Krista - Division of Assessment and Accountability Support" userId="599e8b2c-da26-429c-a2a4-0d587b3d3416" providerId="ADAL" clId="{141753BD-6A59-466E-8A72-E514A7D03325}" dt="2025-07-24T18:16:10.128" v="31" actId="478"/>
        <pc:sldMkLst>
          <pc:docMk/>
          <pc:sldMk cId="3487835595" sldId="374"/>
        </pc:sldMkLst>
      </pc:sldChg>
      <pc:sldChg chg="delSp modSp mod">
        <pc:chgData name="Mullins, Krista - Division of Assessment and Accountability Support" userId="599e8b2c-da26-429c-a2a4-0d587b3d3416" providerId="ADAL" clId="{141753BD-6A59-466E-8A72-E514A7D03325}" dt="2025-07-24T18:16:18.877" v="33" actId="478"/>
        <pc:sldMkLst>
          <pc:docMk/>
          <pc:sldMk cId="811195388" sldId="375"/>
        </pc:sldMkLst>
      </pc:sldChg>
      <pc:sldChg chg="delSp mod">
        <pc:chgData name="Mullins, Krista - Division of Assessment and Accountability Support" userId="599e8b2c-da26-429c-a2a4-0d587b3d3416" providerId="ADAL" clId="{141753BD-6A59-466E-8A72-E514A7D03325}" dt="2025-07-24T18:16:31.431" v="36" actId="478"/>
        <pc:sldMkLst>
          <pc:docMk/>
          <pc:sldMk cId="966996397" sldId="377"/>
        </pc:sldMkLst>
      </pc:sldChg>
      <pc:sldChg chg="delSp modSp mod">
        <pc:chgData name="Mullins, Krista - Division of Assessment and Accountability Support" userId="599e8b2c-da26-429c-a2a4-0d587b3d3416" providerId="ADAL" clId="{141753BD-6A59-466E-8A72-E514A7D03325}" dt="2025-07-24T18:16:36.007" v="37" actId="478"/>
        <pc:sldMkLst>
          <pc:docMk/>
          <pc:sldMk cId="689677422" sldId="378"/>
        </pc:sldMkLst>
      </pc:sldChg>
      <pc:sldChg chg="delSp mod">
        <pc:chgData name="Mullins, Krista - Division of Assessment and Accountability Support" userId="599e8b2c-da26-429c-a2a4-0d587b3d3416" providerId="ADAL" clId="{141753BD-6A59-466E-8A72-E514A7D03325}" dt="2025-07-24T18:16:45.586" v="39" actId="478"/>
        <pc:sldMkLst>
          <pc:docMk/>
          <pc:sldMk cId="3430722404" sldId="379"/>
        </pc:sldMkLst>
      </pc:sldChg>
      <pc:sldChg chg="delSp mod">
        <pc:chgData name="Mullins, Krista - Division of Assessment and Accountability Support" userId="599e8b2c-da26-429c-a2a4-0d587b3d3416" providerId="ADAL" clId="{141753BD-6A59-466E-8A72-E514A7D03325}" dt="2025-07-24T18:17:03.986" v="44" actId="478"/>
        <pc:sldMkLst>
          <pc:docMk/>
          <pc:sldMk cId="2782166062" sldId="380"/>
        </pc:sldMkLst>
      </pc:sldChg>
      <pc:sldChg chg="delSp mod">
        <pc:chgData name="Mullins, Krista - Division of Assessment and Accountability Support" userId="599e8b2c-da26-429c-a2a4-0d587b3d3416" providerId="ADAL" clId="{141753BD-6A59-466E-8A72-E514A7D03325}" dt="2025-07-24T18:17:11.306" v="46" actId="478"/>
        <pc:sldMkLst>
          <pc:docMk/>
          <pc:sldMk cId="571779757" sldId="381"/>
        </pc:sldMkLst>
      </pc:sldChg>
      <pc:sldChg chg="delSp mod">
        <pc:chgData name="Mullins, Krista - Division of Assessment and Accountability Support" userId="599e8b2c-da26-429c-a2a4-0d587b3d3416" providerId="ADAL" clId="{141753BD-6A59-466E-8A72-E514A7D03325}" dt="2025-07-24T18:17:22.392" v="49" actId="478"/>
        <pc:sldMkLst>
          <pc:docMk/>
          <pc:sldMk cId="1555527372" sldId="382"/>
        </pc:sldMkLst>
      </pc:sldChg>
      <pc:sldChg chg="delSp mod">
        <pc:chgData name="Mullins, Krista - Division of Assessment and Accountability Support" userId="599e8b2c-da26-429c-a2a4-0d587b3d3416" providerId="ADAL" clId="{141753BD-6A59-466E-8A72-E514A7D03325}" dt="2025-07-24T18:17:29.200" v="51" actId="478"/>
        <pc:sldMkLst>
          <pc:docMk/>
          <pc:sldMk cId="2277749156" sldId="383"/>
        </pc:sldMkLst>
      </pc:sldChg>
      <pc:sldChg chg="delSp mod">
        <pc:chgData name="Mullins, Krista - Division of Assessment and Accountability Support" userId="599e8b2c-da26-429c-a2a4-0d587b3d3416" providerId="ADAL" clId="{141753BD-6A59-466E-8A72-E514A7D03325}" dt="2025-07-24T18:17:37.194" v="53" actId="478"/>
        <pc:sldMkLst>
          <pc:docMk/>
          <pc:sldMk cId="3628373693" sldId="384"/>
        </pc:sldMkLst>
      </pc:sldChg>
      <pc:sldChg chg="delSp mod">
        <pc:chgData name="Mullins, Krista - Division of Assessment and Accountability Support" userId="599e8b2c-da26-429c-a2a4-0d587b3d3416" providerId="ADAL" clId="{141753BD-6A59-466E-8A72-E514A7D03325}" dt="2025-07-24T18:17:50.884" v="57" actId="478"/>
        <pc:sldMkLst>
          <pc:docMk/>
          <pc:sldMk cId="3995354905" sldId="385"/>
        </pc:sldMkLst>
      </pc:sldChg>
      <pc:sldChg chg="delSp mod">
        <pc:chgData name="Mullins, Krista - Division of Assessment and Accountability Support" userId="599e8b2c-da26-429c-a2a4-0d587b3d3416" providerId="ADAL" clId="{141753BD-6A59-466E-8A72-E514A7D03325}" dt="2025-07-24T18:18:09.790" v="62" actId="478"/>
        <pc:sldMkLst>
          <pc:docMk/>
          <pc:sldMk cId="3818258449" sldId="386"/>
        </pc:sldMkLst>
      </pc:sldChg>
      <pc:sldChg chg="delSp mod">
        <pc:chgData name="Mullins, Krista - Division of Assessment and Accountability Support" userId="599e8b2c-da26-429c-a2a4-0d587b3d3416" providerId="ADAL" clId="{141753BD-6A59-466E-8A72-E514A7D03325}" dt="2025-07-24T18:18:13.449" v="63" actId="478"/>
        <pc:sldMkLst>
          <pc:docMk/>
          <pc:sldMk cId="3116957422" sldId="387"/>
        </pc:sldMkLst>
      </pc:sldChg>
      <pc:sldChg chg="delSp mod">
        <pc:chgData name="Mullins, Krista - Division of Assessment and Accountability Support" userId="599e8b2c-da26-429c-a2a4-0d587b3d3416" providerId="ADAL" clId="{141753BD-6A59-466E-8A72-E514A7D03325}" dt="2025-07-24T18:17:59.200" v="59" actId="478"/>
        <pc:sldMkLst>
          <pc:docMk/>
          <pc:sldMk cId="1454982492" sldId="388"/>
        </pc:sldMkLst>
      </pc:sldChg>
      <pc:sldChg chg="delSp mod">
        <pc:chgData name="Mullins, Krista - Division of Assessment and Accountability Support" userId="599e8b2c-da26-429c-a2a4-0d587b3d3416" providerId="ADAL" clId="{141753BD-6A59-466E-8A72-E514A7D03325}" dt="2025-07-24T18:18:02.331" v="60" actId="478"/>
        <pc:sldMkLst>
          <pc:docMk/>
          <pc:sldMk cId="564152388" sldId="389"/>
        </pc:sldMkLst>
      </pc:sldChg>
      <pc:sldChg chg="delSp mod">
        <pc:chgData name="Mullins, Krista - Division of Assessment and Accountability Support" userId="599e8b2c-da26-429c-a2a4-0d587b3d3416" providerId="ADAL" clId="{141753BD-6A59-466E-8A72-E514A7D03325}" dt="2025-07-24T18:17:41.779" v="54" actId="478"/>
        <pc:sldMkLst>
          <pc:docMk/>
          <pc:sldMk cId="2419338142" sldId="390"/>
        </pc:sldMkLst>
      </pc:sldChg>
      <pc:sldChg chg="delSp mod">
        <pc:chgData name="Mullins, Krista - Division of Assessment and Accountability Support" userId="599e8b2c-da26-429c-a2a4-0d587b3d3416" providerId="ADAL" clId="{141753BD-6A59-466E-8A72-E514A7D03325}" dt="2025-07-24T18:18:05.395" v="61" actId="478"/>
        <pc:sldMkLst>
          <pc:docMk/>
          <pc:sldMk cId="3319157778" sldId="391"/>
        </pc:sldMkLst>
      </pc:sldChg>
      <pc:sldChg chg="delSp mod modNotesTx">
        <pc:chgData name="Mullins, Krista - Division of Assessment and Accountability Support" userId="599e8b2c-da26-429c-a2a4-0d587b3d3416" providerId="ADAL" clId="{141753BD-6A59-466E-8A72-E514A7D03325}" dt="2025-07-24T18:18:23.562" v="65" actId="478"/>
        <pc:sldMkLst>
          <pc:docMk/>
          <pc:sldMk cId="1024799714" sldId="392"/>
        </pc:sldMkLst>
      </pc:sldChg>
      <pc:sldChg chg="delSp modSp mod">
        <pc:chgData name="Mullins, Krista - Division of Assessment and Accountability Support" userId="599e8b2c-da26-429c-a2a4-0d587b3d3416" providerId="ADAL" clId="{141753BD-6A59-466E-8A72-E514A7D03325}" dt="2025-07-24T18:15:40.072" v="26" actId="478"/>
        <pc:sldMkLst>
          <pc:docMk/>
          <pc:sldMk cId="4276090994" sldId="393"/>
        </pc:sldMkLst>
      </pc:sldChg>
    </pc:docChg>
  </pc:docChgLst>
  <pc:docChgLst>
    <pc:chgData name="Savage, Shara - Division of Assessment and Accountability Support" userId="71eadb16-699f-453e-81d8-c9ac7aaf2dd6" providerId="ADAL" clId="{3C9BFDD4-5026-4988-AE7D-9E9704659634}"/>
    <pc:docChg chg="modSld">
      <pc:chgData name="Savage, Shara - Division of Assessment and Accountability Support" userId="71eadb16-699f-453e-81d8-c9ac7aaf2dd6" providerId="ADAL" clId="{3C9BFDD4-5026-4988-AE7D-9E9704659634}" dt="2025-07-18T21:32:17.625" v="5" actId="20577"/>
      <pc:docMkLst>
        <pc:docMk/>
      </pc:docMkLst>
      <pc:sldChg chg="modNotesTx">
        <pc:chgData name="Savage, Shara - Division of Assessment and Accountability Support" userId="71eadb16-699f-453e-81d8-c9ac7aaf2dd6" providerId="ADAL" clId="{3C9BFDD4-5026-4988-AE7D-9E9704659634}" dt="2025-07-18T21:32:17.625" v="5" actId="20577"/>
        <pc:sldMkLst>
          <pc:docMk/>
          <pc:sldMk cId="1024799714" sldId="392"/>
        </pc:sldMkLst>
      </pc:sldChg>
    </pc:docChg>
  </pc:docChgLst>
  <pc:docChgLst>
    <pc:chgData name="Avery, Devon - Division of Assessment and Accountability Support" userId="S::devon.avery@education.ky.gov::ea78a75c-c17e-4901-bc17-b64bcd9c9f6d" providerId="AD" clId="Web-{448BD9F1-27F4-1AC8-EB29-A242610203C0}"/>
    <pc:docChg chg="modSld">
      <pc:chgData name="Avery, Devon - Division of Assessment and Accountability Support" userId="S::devon.avery@education.ky.gov::ea78a75c-c17e-4901-bc17-b64bcd9c9f6d" providerId="AD" clId="Web-{448BD9F1-27F4-1AC8-EB29-A242610203C0}" dt="2025-07-08T14:23:43.067" v="7"/>
      <pc:docMkLst>
        <pc:docMk/>
      </pc:docMkLst>
      <pc:sldChg chg="modNotes">
        <pc:chgData name="Avery, Devon - Division of Assessment and Accountability Support" userId="S::devon.avery@education.ky.gov::ea78a75c-c17e-4901-bc17-b64bcd9c9f6d" providerId="AD" clId="Web-{448BD9F1-27F4-1AC8-EB29-A242610203C0}" dt="2025-07-08T14:23:43.067" v="7"/>
        <pc:sldMkLst>
          <pc:docMk/>
          <pc:sldMk cId="301902911" sldId="256"/>
        </pc:sldMkLst>
      </pc:sldChg>
    </pc:docChg>
  </pc:docChgLst>
  <pc:docChgLst>
    <pc:chgData name="Mullins, Krista - Division of Assessment and Accountability Support" userId="S::krista.mullins@education.ky.gov::599e8b2c-da26-429c-a2a4-0d587b3d3416" providerId="AD" clId="Web-{C50A654E-2181-4846-9236-1F30348CE838}"/>
    <pc:docChg chg="modSld">
      <pc:chgData name="Mullins, Krista - Division of Assessment and Accountability Support" userId="S::krista.mullins@education.ky.gov::599e8b2c-da26-429c-a2a4-0d587b3d3416" providerId="AD" clId="Web-{C50A654E-2181-4846-9236-1F30348CE838}" dt="2025-07-16T17:30:30.919" v="0"/>
      <pc:docMkLst>
        <pc:docMk/>
      </pc:docMkLst>
      <pc:sldChg chg="modNotes">
        <pc:chgData name="Mullins, Krista - Division of Assessment and Accountability Support" userId="S::krista.mullins@education.ky.gov::599e8b2c-da26-429c-a2a4-0d587b3d3416" providerId="AD" clId="Web-{C50A654E-2181-4846-9236-1F30348CE838}" dt="2025-07-16T17:30:30.919" v="0"/>
        <pc:sldMkLst>
          <pc:docMk/>
          <pc:sldMk cId="2612156673" sldId="283"/>
        </pc:sldMkLst>
      </pc:sldChg>
    </pc:docChg>
  </pc:docChgLst>
  <pc:docChgLst>
    <pc:chgData name="Riley, Ben - Division of Assessment and Accountability Support" userId="4cd6cdff-1273-49fa-8860-d0f5fa3fb9f7" providerId="ADAL" clId="{EFD6ED08-D394-4807-B14E-E1FEA63D6C12}"/>
    <pc:docChg chg="custSel modSld">
      <pc:chgData name="Riley, Ben - Division of Assessment and Accountability Support" userId="4cd6cdff-1273-49fa-8860-d0f5fa3fb9f7" providerId="ADAL" clId="{EFD6ED08-D394-4807-B14E-E1FEA63D6C12}" dt="2025-07-30T19:28:50.131" v="59" actId="11530"/>
      <pc:docMkLst>
        <pc:docMk/>
      </pc:docMkLst>
      <pc:sldChg chg="modSp mod">
        <pc:chgData name="Riley, Ben - Division of Assessment and Accountability Support" userId="4cd6cdff-1273-49fa-8860-d0f5fa3fb9f7" providerId="ADAL" clId="{EFD6ED08-D394-4807-B14E-E1FEA63D6C12}" dt="2025-07-30T19:28:50.131" v="59" actId="11530"/>
        <pc:sldMkLst>
          <pc:docMk/>
          <pc:sldMk cId="378847968" sldId="264"/>
        </pc:sldMkLst>
        <pc:spChg chg="ord">
          <ac:chgData name="Riley, Ben - Division of Assessment and Accountability Support" userId="4cd6cdff-1273-49fa-8860-d0f5fa3fb9f7" providerId="ADAL" clId="{EFD6ED08-D394-4807-B14E-E1FEA63D6C12}" dt="2025-07-30T19:22:50.202" v="38"/>
          <ac:spMkLst>
            <pc:docMk/>
            <pc:sldMk cId="378847968" sldId="264"/>
            <ac:spMk id="2" creationId="{4F4BFB92-CF2B-4B40-8B28-A4039F34E7E9}"/>
          </ac:spMkLst>
        </pc:spChg>
        <pc:spChg chg="mod">
          <ac:chgData name="Riley, Ben - Division of Assessment and Accountability Support" userId="4cd6cdff-1273-49fa-8860-d0f5fa3fb9f7" providerId="ADAL" clId="{EFD6ED08-D394-4807-B14E-E1FEA63D6C12}" dt="2025-07-30T19:25:00.309" v="53" actId="207"/>
          <ac:spMkLst>
            <pc:docMk/>
            <pc:sldMk cId="378847968" sldId="264"/>
            <ac:spMk id="14" creationId="{DE2F2990-7C9E-4993-97D5-33B222D1D7D9}"/>
          </ac:spMkLst>
        </pc:spChg>
        <pc:spChg chg="mod ord">
          <ac:chgData name="Riley, Ben - Division of Assessment and Accountability Support" userId="4cd6cdff-1273-49fa-8860-d0f5fa3fb9f7" providerId="ADAL" clId="{EFD6ED08-D394-4807-B14E-E1FEA63D6C12}" dt="2025-07-30T19:24:42.968" v="52" actId="404"/>
          <ac:spMkLst>
            <pc:docMk/>
            <pc:sldMk cId="378847968" sldId="264"/>
            <ac:spMk id="20" creationId="{B5B6F0A3-8385-47E0-B0C6-6A83250A11F3}"/>
          </ac:spMkLst>
        </pc:spChg>
        <pc:grpChg chg="ord">
          <ac:chgData name="Riley, Ben - Division of Assessment and Accountability Support" userId="4cd6cdff-1273-49fa-8860-d0f5fa3fb9f7" providerId="ADAL" clId="{EFD6ED08-D394-4807-B14E-E1FEA63D6C12}" dt="2025-07-30T19:23:37.634" v="47"/>
          <ac:grpSpMkLst>
            <pc:docMk/>
            <pc:sldMk cId="378847968" sldId="264"/>
            <ac:grpSpMk id="6" creationId="{02868DF0-CD0C-4C09-A05A-AFB971E56C34}"/>
          </ac:grpSpMkLst>
        </pc:grpChg>
        <pc:grpChg chg="mod">
          <ac:chgData name="Riley, Ben - Division of Assessment and Accountability Support" userId="4cd6cdff-1273-49fa-8860-d0f5fa3fb9f7" providerId="ADAL" clId="{EFD6ED08-D394-4807-B14E-E1FEA63D6C12}" dt="2025-07-30T19:28:40.088" v="58" actId="11530"/>
          <ac:grpSpMkLst>
            <pc:docMk/>
            <pc:sldMk cId="378847968" sldId="264"/>
            <ac:grpSpMk id="9" creationId="{1AA39274-42A2-4B48-A36D-D1D8B61A2087}"/>
          </ac:grpSpMkLst>
        </pc:grpChg>
        <pc:grpChg chg="ord">
          <ac:chgData name="Riley, Ben - Division of Assessment and Accountability Support" userId="4cd6cdff-1273-49fa-8860-d0f5fa3fb9f7" providerId="ADAL" clId="{EFD6ED08-D394-4807-B14E-E1FEA63D6C12}" dt="2025-07-30T19:23:49.648" v="48"/>
          <ac:grpSpMkLst>
            <pc:docMk/>
            <pc:sldMk cId="378847968" sldId="264"/>
            <ac:grpSpMk id="12" creationId="{B8166E33-1B65-4CA8-9479-F4C4709B365C}"/>
          </ac:grpSpMkLst>
        </pc:grpChg>
        <pc:grpChg chg="mod ord">
          <ac:chgData name="Riley, Ben - Division of Assessment and Accountability Support" userId="4cd6cdff-1273-49fa-8860-d0f5fa3fb9f7" providerId="ADAL" clId="{EFD6ED08-D394-4807-B14E-E1FEA63D6C12}" dt="2025-07-30T19:28:50.131" v="59" actId="11530"/>
          <ac:grpSpMkLst>
            <pc:docMk/>
            <pc:sldMk cId="378847968" sldId="264"/>
            <ac:grpSpMk id="21" creationId="{DC75E4E0-6FCF-4A0A-B5C5-3BD6C436C938}"/>
          </ac:grpSpMkLst>
        </pc:grpChg>
      </pc:sldChg>
      <pc:sldChg chg="modSp mod">
        <pc:chgData name="Riley, Ben - Division of Assessment and Accountability Support" userId="4cd6cdff-1273-49fa-8860-d0f5fa3fb9f7" providerId="ADAL" clId="{EFD6ED08-D394-4807-B14E-E1FEA63D6C12}" dt="2025-07-30T19:27:58.677" v="57" actId="207"/>
        <pc:sldMkLst>
          <pc:docMk/>
          <pc:sldMk cId="2266024590" sldId="278"/>
        </pc:sldMkLst>
        <pc:spChg chg="mod">
          <ac:chgData name="Riley, Ben - Division of Assessment and Accountability Support" userId="4cd6cdff-1273-49fa-8860-d0f5fa3fb9f7" providerId="ADAL" clId="{EFD6ED08-D394-4807-B14E-E1FEA63D6C12}" dt="2025-07-30T19:27:58.677" v="57" actId="207"/>
          <ac:spMkLst>
            <pc:docMk/>
            <pc:sldMk cId="2266024590" sldId="278"/>
            <ac:spMk id="3" creationId="{DD61F947-EEBA-4146-B268-B52E5337F2B3}"/>
          </ac:spMkLst>
        </pc:spChg>
      </pc:sldChg>
      <pc:sldChg chg="modSp mod">
        <pc:chgData name="Riley, Ben - Division of Assessment and Accountability Support" userId="4cd6cdff-1273-49fa-8860-d0f5fa3fb9f7" providerId="ADAL" clId="{EFD6ED08-D394-4807-B14E-E1FEA63D6C12}" dt="2025-07-30T19:21:05.211" v="21" actId="962"/>
        <pc:sldMkLst>
          <pc:docMk/>
          <pc:sldMk cId="136207483" sldId="289"/>
        </pc:sldMkLst>
        <pc:picChg chg="mod">
          <ac:chgData name="Riley, Ben - Division of Assessment and Accountability Support" userId="4cd6cdff-1273-49fa-8860-d0f5fa3fb9f7" providerId="ADAL" clId="{EFD6ED08-D394-4807-B14E-E1FEA63D6C12}" dt="2025-07-30T19:18:11.908" v="3" actId="962"/>
          <ac:picMkLst>
            <pc:docMk/>
            <pc:sldMk cId="136207483" sldId="289"/>
            <ac:picMk id="3" creationId="{05AB11A0-749F-61D9-C472-E8AA900C79B8}"/>
          </ac:picMkLst>
        </pc:picChg>
        <pc:picChg chg="mod">
          <ac:chgData name="Riley, Ben - Division of Assessment and Accountability Support" userId="4cd6cdff-1273-49fa-8860-d0f5fa3fb9f7" providerId="ADAL" clId="{EFD6ED08-D394-4807-B14E-E1FEA63D6C12}" dt="2025-07-30T19:18:37.438" v="5" actId="962"/>
          <ac:picMkLst>
            <pc:docMk/>
            <pc:sldMk cId="136207483" sldId="289"/>
            <ac:picMk id="17" creationId="{BC0512CE-BA09-7C94-A07C-64ACA8035AFA}"/>
          </ac:picMkLst>
        </pc:picChg>
        <pc:picChg chg="mod">
          <ac:chgData name="Riley, Ben - Division of Assessment and Accountability Support" userId="4cd6cdff-1273-49fa-8860-d0f5fa3fb9f7" providerId="ADAL" clId="{EFD6ED08-D394-4807-B14E-E1FEA63D6C12}" dt="2025-07-30T19:18:58.760" v="7" actId="962"/>
          <ac:picMkLst>
            <pc:docMk/>
            <pc:sldMk cId="136207483" sldId="289"/>
            <ac:picMk id="19" creationId="{92467BE0-838C-54BE-6CDB-E2DDFA37D4AD}"/>
          </ac:picMkLst>
        </pc:picChg>
        <pc:picChg chg="mod">
          <ac:chgData name="Riley, Ben - Division of Assessment and Accountability Support" userId="4cd6cdff-1273-49fa-8860-d0f5fa3fb9f7" providerId="ADAL" clId="{EFD6ED08-D394-4807-B14E-E1FEA63D6C12}" dt="2025-07-30T19:19:26.953" v="9" actId="962"/>
          <ac:picMkLst>
            <pc:docMk/>
            <pc:sldMk cId="136207483" sldId="289"/>
            <ac:picMk id="21" creationId="{182C4D3B-9F24-5741-B936-6AA8964A794A}"/>
          </ac:picMkLst>
        </pc:picChg>
        <pc:picChg chg="mod">
          <ac:chgData name="Riley, Ben - Division of Assessment and Accountability Support" userId="4cd6cdff-1273-49fa-8860-d0f5fa3fb9f7" providerId="ADAL" clId="{EFD6ED08-D394-4807-B14E-E1FEA63D6C12}" dt="2025-07-30T19:20:39.173" v="19" actId="962"/>
          <ac:picMkLst>
            <pc:docMk/>
            <pc:sldMk cId="136207483" sldId="289"/>
            <ac:picMk id="23" creationId="{7339C7B2-7410-36FD-7336-DD69344609A8}"/>
          </ac:picMkLst>
        </pc:picChg>
        <pc:picChg chg="mod">
          <ac:chgData name="Riley, Ben - Division of Assessment and Accountability Support" userId="4cd6cdff-1273-49fa-8860-d0f5fa3fb9f7" providerId="ADAL" clId="{EFD6ED08-D394-4807-B14E-E1FEA63D6C12}" dt="2025-07-30T19:21:05.211" v="21" actId="962"/>
          <ac:picMkLst>
            <pc:docMk/>
            <pc:sldMk cId="136207483" sldId="289"/>
            <ac:picMk id="25" creationId="{FC578ABB-24CB-7723-8BE4-48FC051E09BE}"/>
          </ac:picMkLst>
        </pc:picChg>
      </pc:sldChg>
      <pc:sldChg chg="modSp mod">
        <pc:chgData name="Riley, Ben - Division of Assessment and Accountability Support" userId="4cd6cdff-1273-49fa-8860-d0f5fa3fb9f7" providerId="ADAL" clId="{EFD6ED08-D394-4807-B14E-E1FEA63D6C12}" dt="2025-07-30T19:22:34.840" v="35" actId="20577"/>
        <pc:sldMkLst>
          <pc:docMk/>
          <pc:sldMk cId="2202567429" sldId="297"/>
        </pc:sldMkLst>
        <pc:spChg chg="mod">
          <ac:chgData name="Riley, Ben - Division of Assessment and Accountability Support" userId="4cd6cdff-1273-49fa-8860-d0f5fa3fb9f7" providerId="ADAL" clId="{EFD6ED08-D394-4807-B14E-E1FEA63D6C12}" dt="2025-07-30T19:22:34.840" v="35" actId="20577"/>
          <ac:spMkLst>
            <pc:docMk/>
            <pc:sldMk cId="2202567429" sldId="297"/>
            <ac:spMk id="2" creationId="{6FCF9FDC-B27D-47FC-A941-4BD148C3442D}"/>
          </ac:spMkLst>
        </pc:spChg>
      </pc:sldChg>
      <pc:sldChg chg="modSp mod">
        <pc:chgData name="Riley, Ben - Division of Assessment and Accountability Support" userId="4cd6cdff-1273-49fa-8860-d0f5fa3fb9f7" providerId="ADAL" clId="{EFD6ED08-D394-4807-B14E-E1FEA63D6C12}" dt="2025-07-30T19:25:09.622" v="54"/>
        <pc:sldMkLst>
          <pc:docMk/>
          <pc:sldMk cId="1099746771" sldId="371"/>
        </pc:sldMkLst>
        <pc:spChg chg="mod ord">
          <ac:chgData name="Riley, Ben - Division of Assessment and Accountability Support" userId="4cd6cdff-1273-49fa-8860-d0f5fa3fb9f7" providerId="ADAL" clId="{EFD6ED08-D394-4807-B14E-E1FEA63D6C12}" dt="2025-07-30T19:25:09.622" v="54"/>
          <ac:spMkLst>
            <pc:docMk/>
            <pc:sldMk cId="1099746771" sldId="371"/>
            <ac:spMk id="5" creationId="{2F1C3C1F-CECD-282F-E0C6-9110FC2AB0FD}"/>
          </ac:spMkLst>
        </pc:spChg>
      </pc:sldChg>
      <pc:sldChg chg="modSp mod">
        <pc:chgData name="Riley, Ben - Division of Assessment and Accountability Support" userId="4cd6cdff-1273-49fa-8860-d0f5fa3fb9f7" providerId="ADAL" clId="{EFD6ED08-D394-4807-B14E-E1FEA63D6C12}" dt="2025-07-30T19:22:25.448" v="30" actId="33553"/>
        <pc:sldMkLst>
          <pc:docMk/>
          <pc:sldMk cId="811195388" sldId="375"/>
        </pc:sldMkLst>
        <pc:spChg chg="mod">
          <ac:chgData name="Riley, Ben - Division of Assessment and Accountability Support" userId="4cd6cdff-1273-49fa-8860-d0f5fa3fb9f7" providerId="ADAL" clId="{EFD6ED08-D394-4807-B14E-E1FEA63D6C12}" dt="2025-07-30T19:22:25.448" v="30" actId="33553"/>
          <ac:spMkLst>
            <pc:docMk/>
            <pc:sldMk cId="811195388" sldId="375"/>
            <ac:spMk id="5" creationId="{38534BE5-9219-CB2C-33EE-FE51A88ED89D}"/>
          </ac:spMkLst>
        </pc:spChg>
      </pc:sldChg>
      <pc:sldChg chg="modSp mod">
        <pc:chgData name="Riley, Ben - Division of Assessment and Accountability Support" userId="4cd6cdff-1273-49fa-8860-d0f5fa3fb9f7" providerId="ADAL" clId="{EFD6ED08-D394-4807-B14E-E1FEA63D6C12}" dt="2025-07-30T19:25:12.488" v="55"/>
        <pc:sldMkLst>
          <pc:docMk/>
          <pc:sldMk cId="689677422" sldId="378"/>
        </pc:sldMkLst>
        <pc:spChg chg="mod ord">
          <ac:chgData name="Riley, Ben - Division of Assessment and Accountability Support" userId="4cd6cdff-1273-49fa-8860-d0f5fa3fb9f7" providerId="ADAL" clId="{EFD6ED08-D394-4807-B14E-E1FEA63D6C12}" dt="2025-07-30T19:25:12.488" v="55"/>
          <ac:spMkLst>
            <pc:docMk/>
            <pc:sldMk cId="689677422" sldId="378"/>
            <ac:spMk id="5" creationId="{5CE98353-34B8-D57F-18CE-3EE88613500B}"/>
          </ac:spMkLst>
        </pc:spChg>
      </pc:sldChg>
      <pc:sldChg chg="delSp mod">
        <pc:chgData name="Riley, Ben - Division of Assessment and Accountability Support" userId="4cd6cdff-1273-49fa-8860-d0f5fa3fb9f7" providerId="ADAL" clId="{EFD6ED08-D394-4807-B14E-E1FEA63D6C12}" dt="2025-07-30T19:26:05.637" v="56" actId="478"/>
        <pc:sldMkLst>
          <pc:docMk/>
          <pc:sldMk cId="2782166062" sldId="380"/>
        </pc:sldMkLst>
        <pc:spChg chg="del">
          <ac:chgData name="Riley, Ben - Division of Assessment and Accountability Support" userId="4cd6cdff-1273-49fa-8860-d0f5fa3fb9f7" providerId="ADAL" clId="{EFD6ED08-D394-4807-B14E-E1FEA63D6C12}" dt="2025-07-30T19:26:05.637" v="56" actId="478"/>
          <ac:spMkLst>
            <pc:docMk/>
            <pc:sldMk cId="2782166062" sldId="380"/>
            <ac:spMk id="3" creationId="{B1492059-987B-F0EE-F221-C4942F0F5D22}"/>
          </ac:spMkLst>
        </pc:spChg>
      </pc:sldChg>
      <pc:sldChg chg="modSp mod">
        <pc:chgData name="Riley, Ben - Division of Assessment and Accountability Support" userId="4cd6cdff-1273-49fa-8860-d0f5fa3fb9f7" providerId="ADAL" clId="{EFD6ED08-D394-4807-B14E-E1FEA63D6C12}" dt="2025-07-30T19:22:17.481" v="28" actId="962"/>
        <pc:sldMkLst>
          <pc:docMk/>
          <pc:sldMk cId="1555527372" sldId="382"/>
        </pc:sldMkLst>
        <pc:spChg chg="mod">
          <ac:chgData name="Riley, Ben - Division of Assessment and Accountability Support" userId="4cd6cdff-1273-49fa-8860-d0f5fa3fb9f7" providerId="ADAL" clId="{EFD6ED08-D394-4807-B14E-E1FEA63D6C12}" dt="2025-07-30T19:21:22.169" v="22" actId="962"/>
          <ac:spMkLst>
            <pc:docMk/>
            <pc:sldMk cId="1555527372" sldId="382"/>
            <ac:spMk id="6" creationId="{C6A0E037-901C-0B31-2D56-EFAD4198659B}"/>
          </ac:spMkLst>
        </pc:spChg>
        <pc:spChg chg="mod">
          <ac:chgData name="Riley, Ben - Division of Assessment and Accountability Support" userId="4cd6cdff-1273-49fa-8860-d0f5fa3fb9f7" providerId="ADAL" clId="{EFD6ED08-D394-4807-B14E-E1FEA63D6C12}" dt="2025-07-30T19:21:23.857" v="23" actId="962"/>
          <ac:spMkLst>
            <pc:docMk/>
            <pc:sldMk cId="1555527372" sldId="382"/>
            <ac:spMk id="7" creationId="{E7A75A7F-B18A-87D1-9791-5FC0DD12D2C1}"/>
          </ac:spMkLst>
        </pc:spChg>
        <pc:graphicFrameChg chg="mod">
          <ac:chgData name="Riley, Ben - Division of Assessment and Accountability Support" userId="4cd6cdff-1273-49fa-8860-d0f5fa3fb9f7" providerId="ADAL" clId="{EFD6ED08-D394-4807-B14E-E1FEA63D6C12}" dt="2025-07-30T19:21:26.542" v="24" actId="962"/>
          <ac:graphicFrameMkLst>
            <pc:docMk/>
            <pc:sldMk cId="1555527372" sldId="382"/>
            <ac:graphicFrameMk id="2" creationId="{2A2EF9BD-B4E7-9D98-2C55-CC29A1A167F0}"/>
          </ac:graphicFrameMkLst>
        </pc:graphicFrameChg>
        <pc:picChg chg="mod">
          <ac:chgData name="Riley, Ben - Division of Assessment and Accountability Support" userId="4cd6cdff-1273-49fa-8860-d0f5fa3fb9f7" providerId="ADAL" clId="{EFD6ED08-D394-4807-B14E-E1FEA63D6C12}" dt="2025-07-30T19:22:17.481" v="28" actId="962"/>
          <ac:picMkLst>
            <pc:docMk/>
            <pc:sldMk cId="1555527372" sldId="382"/>
            <ac:picMk id="25" creationId="{AC7FDB31-5756-2A03-A02C-18672F185628}"/>
          </ac:picMkLst>
        </pc:picChg>
      </pc:sldChg>
      <pc:sldChg chg="modSp mod">
        <pc:chgData name="Riley, Ben - Division of Assessment and Accountability Support" userId="4cd6cdff-1273-49fa-8860-d0f5fa3fb9f7" providerId="ADAL" clId="{EFD6ED08-D394-4807-B14E-E1FEA63D6C12}" dt="2025-07-30T19:17:48.492" v="1" actId="962"/>
        <pc:sldMkLst>
          <pc:docMk/>
          <pc:sldMk cId="4276090994" sldId="393"/>
        </pc:sldMkLst>
        <pc:grpChg chg="mod">
          <ac:chgData name="Riley, Ben - Division of Assessment and Accountability Support" userId="4cd6cdff-1273-49fa-8860-d0f5fa3fb9f7" providerId="ADAL" clId="{EFD6ED08-D394-4807-B14E-E1FEA63D6C12}" dt="2025-07-30T19:17:48.492" v="1" actId="962"/>
          <ac:grpSpMkLst>
            <pc:docMk/>
            <pc:sldMk cId="4276090994" sldId="393"/>
            <ac:grpSpMk id="10" creationId="{857A0E2E-D345-53F8-67FC-88A3B032EC16}"/>
          </ac:grpSpMkLst>
        </pc:grpChg>
      </pc:sldChg>
    </pc:docChg>
  </pc:docChgLst>
  <pc:docChgLst>
    <pc:chgData name="Mullins, Krista - Division of Assessment and Accountability Support" userId="S::krista.mullins@education.ky.gov::599e8b2c-da26-429c-a2a4-0d587b3d3416" providerId="AD" clId="Web-{F5B1B73C-9098-6B55-8733-D4776BE02FCB}"/>
    <pc:docChg chg="modSld">
      <pc:chgData name="Mullins, Krista - Division of Assessment and Accountability Support" userId="S::krista.mullins@education.ky.gov::599e8b2c-da26-429c-a2a4-0d587b3d3416" providerId="AD" clId="Web-{F5B1B73C-9098-6B55-8733-D4776BE02FCB}" dt="2025-07-21T12:18:46.550" v="2"/>
      <pc:docMkLst>
        <pc:docMk/>
      </pc:docMkLst>
      <pc:sldChg chg="modNotes">
        <pc:chgData name="Mullins, Krista - Division of Assessment and Accountability Support" userId="S::krista.mullins@education.ky.gov::599e8b2c-da26-429c-a2a4-0d587b3d3416" providerId="AD" clId="Web-{F5B1B73C-9098-6B55-8733-D4776BE02FCB}" dt="2025-07-21T12:18:11.378" v="1"/>
        <pc:sldMkLst>
          <pc:docMk/>
          <pc:sldMk cId="301902911" sldId="256"/>
        </pc:sldMkLst>
      </pc:sldChg>
      <pc:sldChg chg="modNotes">
        <pc:chgData name="Mullins, Krista - Division of Assessment and Accountability Support" userId="S::krista.mullins@education.ky.gov::599e8b2c-da26-429c-a2a4-0d587b3d3416" providerId="AD" clId="Web-{F5B1B73C-9098-6B55-8733-D4776BE02FCB}" dt="2025-07-21T12:18:46.550" v="2"/>
        <pc:sldMkLst>
          <pc:docMk/>
          <pc:sldMk cId="234480860" sldId="288"/>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485C3-6BB7-48BA-B186-EAF569F25096}" type="doc">
      <dgm:prSet loTypeId="urn:microsoft.com/office/officeart/2005/8/layout/process2" loCatId="process" qsTypeId="urn:microsoft.com/office/officeart/2005/8/quickstyle/simple1" qsCatId="simple" csTypeId="urn:microsoft.com/office/officeart/2005/8/colors/accent1_2" csCatId="accent1" phldr="1"/>
      <dgm:spPr/>
    </dgm:pt>
    <dgm:pt modelId="{858E9DDD-F151-4515-86F3-994ACCF00011}">
      <dgm:prSet phldrT="[Text]"/>
      <dgm:spPr/>
      <dgm:t>
        <a:bodyPr/>
        <a:lstStyle/>
        <a:p>
          <a:r>
            <a:rPr lang="en-US"/>
            <a:t>First</a:t>
          </a:r>
        </a:p>
      </dgm:t>
    </dgm:pt>
    <dgm:pt modelId="{60E5EC67-F90D-4021-9150-A98A0E99857B}" type="parTrans" cxnId="{02DADDF9-CDE9-408F-9225-A30C4C1D7938}">
      <dgm:prSet/>
      <dgm:spPr/>
      <dgm:t>
        <a:bodyPr/>
        <a:lstStyle/>
        <a:p>
          <a:endParaRPr lang="en-US"/>
        </a:p>
      </dgm:t>
    </dgm:pt>
    <dgm:pt modelId="{8E925C15-B4EA-472A-AF94-5BABFA26626E}" type="sibTrans" cxnId="{02DADDF9-CDE9-408F-9225-A30C4C1D7938}">
      <dgm:prSet/>
      <dgm:spPr/>
      <dgm:t>
        <a:bodyPr/>
        <a:lstStyle/>
        <a:p>
          <a:endParaRPr lang="en-US"/>
        </a:p>
      </dgm:t>
    </dgm:pt>
    <dgm:pt modelId="{4B1F5E73-27EB-441A-BA25-048A086C7AE4}">
      <dgm:prSet phldrT="[Text]"/>
      <dgm:spPr/>
      <dgm:t>
        <a:bodyPr/>
        <a:lstStyle/>
        <a:p>
          <a:r>
            <a:rPr lang="en-US"/>
            <a:t>Second</a:t>
          </a:r>
        </a:p>
      </dgm:t>
    </dgm:pt>
    <dgm:pt modelId="{6D6FA0AA-4AF7-4292-B129-C11318331B99}" type="parTrans" cxnId="{F0E4EB8C-E61A-4E44-BE30-5F7CFADC47BF}">
      <dgm:prSet/>
      <dgm:spPr/>
      <dgm:t>
        <a:bodyPr/>
        <a:lstStyle/>
        <a:p>
          <a:endParaRPr lang="en-US"/>
        </a:p>
      </dgm:t>
    </dgm:pt>
    <dgm:pt modelId="{4DF59837-3BE9-4795-9E99-35F7E414FCDB}" type="sibTrans" cxnId="{F0E4EB8C-E61A-4E44-BE30-5F7CFADC47BF}">
      <dgm:prSet/>
      <dgm:spPr/>
      <dgm:t>
        <a:bodyPr/>
        <a:lstStyle/>
        <a:p>
          <a:endParaRPr lang="en-US"/>
        </a:p>
      </dgm:t>
    </dgm:pt>
    <dgm:pt modelId="{95C0883F-2403-446D-9801-BA2FD7077900}">
      <dgm:prSet phldrT="[Text]"/>
      <dgm:spPr/>
      <dgm:t>
        <a:bodyPr/>
        <a:lstStyle/>
        <a:p>
          <a:r>
            <a:rPr lang="en-US"/>
            <a:t>Third</a:t>
          </a:r>
        </a:p>
      </dgm:t>
    </dgm:pt>
    <dgm:pt modelId="{0B359294-B890-4EDD-8285-A38D6A3098A5}" type="parTrans" cxnId="{84149DAD-CC78-4423-86B4-86826BF05B2C}">
      <dgm:prSet/>
      <dgm:spPr/>
      <dgm:t>
        <a:bodyPr/>
        <a:lstStyle/>
        <a:p>
          <a:endParaRPr lang="en-US"/>
        </a:p>
      </dgm:t>
    </dgm:pt>
    <dgm:pt modelId="{0EEEE352-C632-4533-97B4-6B972D28110C}" type="sibTrans" cxnId="{84149DAD-CC78-4423-86B4-86826BF05B2C}">
      <dgm:prSet/>
      <dgm:spPr/>
      <dgm:t>
        <a:bodyPr/>
        <a:lstStyle/>
        <a:p>
          <a:endParaRPr lang="en-US"/>
        </a:p>
      </dgm:t>
    </dgm:pt>
    <dgm:pt modelId="{63A4F233-2354-4653-9526-80CE32D7294A}" type="pres">
      <dgm:prSet presAssocID="{C83485C3-6BB7-48BA-B186-EAF569F25096}" presName="linearFlow" presStyleCnt="0">
        <dgm:presLayoutVars>
          <dgm:resizeHandles val="exact"/>
        </dgm:presLayoutVars>
      </dgm:prSet>
      <dgm:spPr/>
    </dgm:pt>
    <dgm:pt modelId="{870C633B-C384-404A-B792-F00B3418B397}" type="pres">
      <dgm:prSet presAssocID="{858E9DDD-F151-4515-86F3-994ACCF00011}" presName="node" presStyleLbl="node1" presStyleIdx="0" presStyleCnt="3">
        <dgm:presLayoutVars>
          <dgm:bulletEnabled val="1"/>
        </dgm:presLayoutVars>
      </dgm:prSet>
      <dgm:spPr/>
    </dgm:pt>
    <dgm:pt modelId="{2CB25E71-A6A4-4BE5-A44F-52A1733368DC}" type="pres">
      <dgm:prSet presAssocID="{8E925C15-B4EA-472A-AF94-5BABFA26626E}" presName="sibTrans" presStyleLbl="sibTrans2D1" presStyleIdx="0" presStyleCnt="2"/>
      <dgm:spPr/>
    </dgm:pt>
    <dgm:pt modelId="{36DFC77F-28DC-43F4-9589-5C36992A43DE}" type="pres">
      <dgm:prSet presAssocID="{8E925C15-B4EA-472A-AF94-5BABFA26626E}" presName="connectorText" presStyleLbl="sibTrans2D1" presStyleIdx="0" presStyleCnt="2"/>
      <dgm:spPr/>
    </dgm:pt>
    <dgm:pt modelId="{98CD1E5A-71F8-4DF6-8496-2206821B5BFC}" type="pres">
      <dgm:prSet presAssocID="{4B1F5E73-27EB-441A-BA25-048A086C7AE4}" presName="node" presStyleLbl="node1" presStyleIdx="1" presStyleCnt="3">
        <dgm:presLayoutVars>
          <dgm:bulletEnabled val="1"/>
        </dgm:presLayoutVars>
      </dgm:prSet>
      <dgm:spPr/>
    </dgm:pt>
    <dgm:pt modelId="{22AF3625-D6C6-40A3-8621-BC139CD90CF9}" type="pres">
      <dgm:prSet presAssocID="{4DF59837-3BE9-4795-9E99-35F7E414FCDB}" presName="sibTrans" presStyleLbl="sibTrans2D1" presStyleIdx="1" presStyleCnt="2"/>
      <dgm:spPr/>
    </dgm:pt>
    <dgm:pt modelId="{2909F60A-DA00-4C05-AC17-5693A3F73A5D}" type="pres">
      <dgm:prSet presAssocID="{4DF59837-3BE9-4795-9E99-35F7E414FCDB}" presName="connectorText" presStyleLbl="sibTrans2D1" presStyleIdx="1" presStyleCnt="2"/>
      <dgm:spPr/>
    </dgm:pt>
    <dgm:pt modelId="{25338419-58C8-4417-A2C3-DD188442CB9C}" type="pres">
      <dgm:prSet presAssocID="{95C0883F-2403-446D-9801-BA2FD7077900}" presName="node" presStyleLbl="node1" presStyleIdx="2" presStyleCnt="3">
        <dgm:presLayoutVars>
          <dgm:bulletEnabled val="1"/>
        </dgm:presLayoutVars>
      </dgm:prSet>
      <dgm:spPr/>
    </dgm:pt>
  </dgm:ptLst>
  <dgm:cxnLst>
    <dgm:cxn modelId="{F1D0472D-213A-4D44-ADD9-A981CF2714B4}" type="presOf" srcId="{C83485C3-6BB7-48BA-B186-EAF569F25096}" destId="{63A4F233-2354-4653-9526-80CE32D7294A}" srcOrd="0" destOrd="0" presId="urn:microsoft.com/office/officeart/2005/8/layout/process2"/>
    <dgm:cxn modelId="{5F72B079-6479-47D1-9593-627974635ADF}" type="presOf" srcId="{4B1F5E73-27EB-441A-BA25-048A086C7AE4}" destId="{98CD1E5A-71F8-4DF6-8496-2206821B5BFC}" srcOrd="0" destOrd="0" presId="urn:microsoft.com/office/officeart/2005/8/layout/process2"/>
    <dgm:cxn modelId="{2640607C-44B3-4A12-B1AA-9033277912CE}" type="presOf" srcId="{4DF59837-3BE9-4795-9E99-35F7E414FCDB}" destId="{22AF3625-D6C6-40A3-8621-BC139CD90CF9}" srcOrd="0" destOrd="0" presId="urn:microsoft.com/office/officeart/2005/8/layout/process2"/>
    <dgm:cxn modelId="{F0E4EB8C-E61A-4E44-BE30-5F7CFADC47BF}" srcId="{C83485C3-6BB7-48BA-B186-EAF569F25096}" destId="{4B1F5E73-27EB-441A-BA25-048A086C7AE4}" srcOrd="1" destOrd="0" parTransId="{6D6FA0AA-4AF7-4292-B129-C11318331B99}" sibTransId="{4DF59837-3BE9-4795-9E99-35F7E414FCDB}"/>
    <dgm:cxn modelId="{78817191-FD70-4CEC-B9C4-5E1C89B6B0B0}" type="presOf" srcId="{8E925C15-B4EA-472A-AF94-5BABFA26626E}" destId="{2CB25E71-A6A4-4BE5-A44F-52A1733368DC}" srcOrd="0" destOrd="0" presId="urn:microsoft.com/office/officeart/2005/8/layout/process2"/>
    <dgm:cxn modelId="{84149DAD-CC78-4423-86B4-86826BF05B2C}" srcId="{C83485C3-6BB7-48BA-B186-EAF569F25096}" destId="{95C0883F-2403-446D-9801-BA2FD7077900}" srcOrd="2" destOrd="0" parTransId="{0B359294-B890-4EDD-8285-A38D6A3098A5}" sibTransId="{0EEEE352-C632-4533-97B4-6B972D28110C}"/>
    <dgm:cxn modelId="{08C0FECE-5BCC-4258-9E6C-FBA25DAA6B09}" type="presOf" srcId="{4DF59837-3BE9-4795-9E99-35F7E414FCDB}" destId="{2909F60A-DA00-4C05-AC17-5693A3F73A5D}" srcOrd="1" destOrd="0" presId="urn:microsoft.com/office/officeart/2005/8/layout/process2"/>
    <dgm:cxn modelId="{D6B2EEDA-DA6D-49E2-8431-D642038A43EF}" type="presOf" srcId="{8E925C15-B4EA-472A-AF94-5BABFA26626E}" destId="{36DFC77F-28DC-43F4-9589-5C36992A43DE}" srcOrd="1" destOrd="0" presId="urn:microsoft.com/office/officeart/2005/8/layout/process2"/>
    <dgm:cxn modelId="{69AFB9E4-1830-4317-93E9-BC4205C5E598}" type="presOf" srcId="{858E9DDD-F151-4515-86F3-994ACCF00011}" destId="{870C633B-C384-404A-B792-F00B3418B397}" srcOrd="0" destOrd="0" presId="urn:microsoft.com/office/officeart/2005/8/layout/process2"/>
    <dgm:cxn modelId="{9A303BF8-CFDC-43F4-BFF2-0382715C898E}" type="presOf" srcId="{95C0883F-2403-446D-9801-BA2FD7077900}" destId="{25338419-58C8-4417-A2C3-DD188442CB9C}" srcOrd="0" destOrd="0" presId="urn:microsoft.com/office/officeart/2005/8/layout/process2"/>
    <dgm:cxn modelId="{02DADDF9-CDE9-408F-9225-A30C4C1D7938}" srcId="{C83485C3-6BB7-48BA-B186-EAF569F25096}" destId="{858E9DDD-F151-4515-86F3-994ACCF00011}" srcOrd="0" destOrd="0" parTransId="{60E5EC67-F90D-4021-9150-A98A0E99857B}" sibTransId="{8E925C15-B4EA-472A-AF94-5BABFA26626E}"/>
    <dgm:cxn modelId="{69ED6954-5047-49F5-A779-84D04ADED97B}" type="presParOf" srcId="{63A4F233-2354-4653-9526-80CE32D7294A}" destId="{870C633B-C384-404A-B792-F00B3418B397}" srcOrd="0" destOrd="0" presId="urn:microsoft.com/office/officeart/2005/8/layout/process2"/>
    <dgm:cxn modelId="{5655F69F-9C0A-4227-9796-BA9161FD39C7}" type="presParOf" srcId="{63A4F233-2354-4653-9526-80CE32D7294A}" destId="{2CB25E71-A6A4-4BE5-A44F-52A1733368DC}" srcOrd="1" destOrd="0" presId="urn:microsoft.com/office/officeart/2005/8/layout/process2"/>
    <dgm:cxn modelId="{9D46187B-D6C7-41AB-B83C-0992B08459F1}" type="presParOf" srcId="{2CB25E71-A6A4-4BE5-A44F-52A1733368DC}" destId="{36DFC77F-28DC-43F4-9589-5C36992A43DE}" srcOrd="0" destOrd="0" presId="urn:microsoft.com/office/officeart/2005/8/layout/process2"/>
    <dgm:cxn modelId="{949D2909-DC39-4C0C-8259-285D3AA0E272}" type="presParOf" srcId="{63A4F233-2354-4653-9526-80CE32D7294A}" destId="{98CD1E5A-71F8-4DF6-8496-2206821B5BFC}" srcOrd="2" destOrd="0" presId="urn:microsoft.com/office/officeart/2005/8/layout/process2"/>
    <dgm:cxn modelId="{0F45DA09-941E-4812-8027-D1B5A1578270}" type="presParOf" srcId="{63A4F233-2354-4653-9526-80CE32D7294A}" destId="{22AF3625-D6C6-40A3-8621-BC139CD90CF9}" srcOrd="3" destOrd="0" presId="urn:microsoft.com/office/officeart/2005/8/layout/process2"/>
    <dgm:cxn modelId="{5E1BBC76-657B-47E4-A843-FD7819642B25}" type="presParOf" srcId="{22AF3625-D6C6-40A3-8621-BC139CD90CF9}" destId="{2909F60A-DA00-4C05-AC17-5693A3F73A5D}" srcOrd="0" destOrd="0" presId="urn:microsoft.com/office/officeart/2005/8/layout/process2"/>
    <dgm:cxn modelId="{06B4B0DE-7979-4D87-9181-7F6CA40AA6EE}" type="presParOf" srcId="{63A4F233-2354-4653-9526-80CE32D7294A}" destId="{25338419-58C8-4417-A2C3-DD188442CB9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panose="02020603050405020304" pitchFamily="18" charset="0"/>
            </a:rPr>
            <a:t>Contact Information</a:t>
          </a:r>
          <a:endParaRPr lang="en-US">
            <a:latin typeface="+mn-lt"/>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a:ln w="9525"/>
        <a:effectLst/>
        <a:scene3d>
          <a:camera prst="orthographicFront"/>
          <a:lightRig rig="flat" dir="t"/>
        </a:scene3d>
        <a:sp3d z="190500" extrusionH="12700" prstMaterial="plastic"/>
      </dgm:spPr>
      <dgm:t>
        <a:bodyPr/>
        <a:lstStyle/>
        <a:p>
          <a:pPr algn="ctr">
            <a:buFontTx/>
            <a:buNone/>
          </a:pPr>
          <a:r>
            <a:rPr lang="en-US">
              <a:latin typeface="+mn-lt"/>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a:ln w="9525"/>
        <a:effectLst/>
        <a:scene3d>
          <a:camera prst="orthographicFront"/>
          <a:lightRig rig="flat" dir="t"/>
        </a:scene3d>
        <a:sp3d z="190500" extrusionH="12700" prstMaterial="plastic"/>
      </dgm:spPr>
      <dgm:t>
        <a:bodyPr/>
        <a:lstStyle/>
        <a:p>
          <a:pPr algn="ctr">
            <a:buFontTx/>
            <a:buNone/>
          </a:pPr>
          <a:r>
            <a:rPr lang="en-US">
              <a:latin typeface="+mn-lt"/>
              <a:cs typeface="Times New Roman" panose="02020603050405020304" pitchFamily="18" charset="0"/>
              <a:hlinkClick xmlns:r="http://schemas.openxmlformats.org/officeDocument/2006/relationships" r:id="rId1"/>
            </a:rPr>
            <a:t>dacinfo@education.ky.gov</a:t>
          </a:r>
          <a:endParaRPr lang="en-US">
            <a:latin typeface="+mn-lt"/>
          </a:endParaRPr>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a:ln w="9525"/>
        <a:effectLst/>
        <a:scene3d>
          <a:camera prst="orthographicFront"/>
          <a:lightRig rig="flat" dir="t"/>
        </a:scene3d>
        <a:sp3d z="190500" extrusionH="12700" prstMaterial="plastic"/>
      </dgm:spPr>
      <dgm:t>
        <a:bodyPr/>
        <a:lstStyle/>
        <a:p>
          <a:pPr algn="ctr">
            <a:buFontTx/>
            <a:buNone/>
          </a:pPr>
          <a:r>
            <a:rPr lang="en-US">
              <a:latin typeface="+mn-lt"/>
              <a:cs typeface="Times New Roman" panose="02020603050405020304" pitchFamily="18" charset="0"/>
            </a:rPr>
            <a:t>(502) 564-4394</a:t>
          </a:r>
          <a:endParaRPr lang="en-US">
            <a:latin typeface="+mn-lt"/>
          </a:endParaRP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X="7143" custLinFactNeighborX="100000" custLinFactNeighborY="17">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513" custLinFactNeighborY="459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633B-C384-404A-B792-F00B3418B397}">
      <dsp:nvSpPr>
        <dsp:cNvPr id="0" name=""/>
        <dsp:cNvSpPr/>
      </dsp:nvSpPr>
      <dsp:spPr>
        <a:xfrm>
          <a:off x="421293" y="0"/>
          <a:ext cx="707193"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First</a:t>
          </a:r>
        </a:p>
      </dsp:txBody>
      <dsp:txXfrm>
        <a:off x="431984" y="10691"/>
        <a:ext cx="685811" cy="343621"/>
      </dsp:txXfrm>
    </dsp:sp>
    <dsp:sp modelId="{2CB25E71-A6A4-4BE5-A44F-52A1733368DC}">
      <dsp:nvSpPr>
        <dsp:cNvPr id="0" name=""/>
        <dsp:cNvSpPr/>
      </dsp:nvSpPr>
      <dsp:spPr>
        <a:xfrm rot="5400000">
          <a:off x="706451" y="374128"/>
          <a:ext cx="136876" cy="164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725614" y="387816"/>
        <a:ext cx="98551" cy="95813"/>
      </dsp:txXfrm>
    </dsp:sp>
    <dsp:sp modelId="{98CD1E5A-71F8-4DF6-8496-2206821B5BFC}">
      <dsp:nvSpPr>
        <dsp:cNvPr id="0" name=""/>
        <dsp:cNvSpPr/>
      </dsp:nvSpPr>
      <dsp:spPr>
        <a:xfrm>
          <a:off x="421293" y="547504"/>
          <a:ext cx="707193"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Second</a:t>
          </a:r>
        </a:p>
      </dsp:txBody>
      <dsp:txXfrm>
        <a:off x="431984" y="558195"/>
        <a:ext cx="685811" cy="343621"/>
      </dsp:txXfrm>
    </dsp:sp>
    <dsp:sp modelId="{22AF3625-D6C6-40A3-8621-BC139CD90CF9}">
      <dsp:nvSpPr>
        <dsp:cNvPr id="0" name=""/>
        <dsp:cNvSpPr/>
      </dsp:nvSpPr>
      <dsp:spPr>
        <a:xfrm rot="5400000">
          <a:off x="706451" y="921633"/>
          <a:ext cx="136876" cy="164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725614" y="935321"/>
        <a:ext cx="98551" cy="95813"/>
      </dsp:txXfrm>
    </dsp:sp>
    <dsp:sp modelId="{25338419-58C8-4417-A2C3-DD188442CB9C}">
      <dsp:nvSpPr>
        <dsp:cNvPr id="0" name=""/>
        <dsp:cNvSpPr/>
      </dsp:nvSpPr>
      <dsp:spPr>
        <a:xfrm>
          <a:off x="421293" y="1095009"/>
          <a:ext cx="707193" cy="365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Third</a:t>
          </a:r>
        </a:p>
      </dsp:txBody>
      <dsp:txXfrm>
        <a:off x="431984" y="1105700"/>
        <a:ext cx="685811" cy="343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90401"/>
          <a:ext cx="7752799" cy="3250800"/>
        </a:xfrm>
        <a:prstGeom prst="rect">
          <a:avLst/>
        </a:prstGeom>
        <a:solidFill>
          <a:schemeClr val="lt2">
            <a:alpha val="90000"/>
            <a:hueOff val="0"/>
            <a:satOff val="0"/>
            <a:lumOff val="0"/>
            <a:alphaOff val="0"/>
          </a:schemeClr>
        </a:solidFill>
        <a:ln w="9525" cap="flat" cmpd="sng" algn="ctr">
          <a:solidFill>
            <a:scrgbClr r="0" g="0" b="0"/>
          </a:solidFill>
          <a:prstDash val="solid"/>
          <a:miter lim="800000"/>
        </a:ln>
        <a:effectLst/>
        <a:scene3d>
          <a:camera prst="orthographicFront"/>
          <a:lightRig rig="flat" dir="t"/>
        </a:scene3d>
        <a:sp3d z="190500" extrusionH="12700" prstMaterial="plastic"/>
      </dsp:spPr>
      <dsp:style>
        <a:lnRef idx="1">
          <a:scrgbClr r="0" g="0" b="0"/>
        </a:lnRef>
        <a:fillRef idx="1">
          <a:scrgbClr r="0" g="0" b="0"/>
        </a:fillRef>
        <a:effectRef idx="2">
          <a:scrgbClr r="0" g="0" b="0"/>
        </a:effectRef>
        <a:fontRef idx="minor"/>
      </dsp:style>
      <dsp:txBody>
        <a:bodyPr spcFirstLastPara="0" vert="horz" wrap="square" lIns="601703" tIns="895604" rIns="601703" bIns="305816" numCol="1" spcCol="1270" anchor="t" anchorCtr="0">
          <a:noAutofit/>
        </a:bodyPr>
        <a:lstStyle/>
        <a:p>
          <a:pPr marL="285750" lvl="1" indent="-285750" algn="ctr" defTabSz="1911350">
            <a:lnSpc>
              <a:spcPct val="90000"/>
            </a:lnSpc>
            <a:spcBef>
              <a:spcPct val="0"/>
            </a:spcBef>
            <a:spcAft>
              <a:spcPct val="15000"/>
            </a:spcAft>
            <a:buFontTx/>
            <a:buNone/>
          </a:pPr>
          <a:r>
            <a:rPr lang="en-US" sz="4300" kern="1200">
              <a:latin typeface="+mn-lt"/>
              <a:cs typeface="Times New Roman" panose="02020603050405020304" pitchFamily="18" charset="0"/>
            </a:rPr>
            <a:t>KDE DAC Information</a:t>
          </a:r>
        </a:p>
        <a:p>
          <a:pPr marL="285750" lvl="1" indent="-285750" algn="ctr" defTabSz="1911350">
            <a:lnSpc>
              <a:spcPct val="90000"/>
            </a:lnSpc>
            <a:spcBef>
              <a:spcPct val="0"/>
            </a:spcBef>
            <a:spcAft>
              <a:spcPct val="15000"/>
            </a:spcAft>
            <a:buFontTx/>
            <a:buNone/>
          </a:pPr>
          <a:r>
            <a:rPr lang="en-US" sz="4300" kern="1200">
              <a:latin typeface="+mn-lt"/>
              <a:cs typeface="Times New Roman" panose="02020603050405020304" pitchFamily="18" charset="0"/>
              <a:hlinkClick xmlns:r="http://schemas.openxmlformats.org/officeDocument/2006/relationships" r:id="rId1"/>
            </a:rPr>
            <a:t>dacinfo@education.ky.gov</a:t>
          </a:r>
          <a:endParaRPr lang="en-US" sz="4300" kern="1200">
            <a:latin typeface="+mn-lt"/>
          </a:endParaRPr>
        </a:p>
        <a:p>
          <a:pPr marL="285750" lvl="1" indent="-285750" algn="ctr" defTabSz="1911350">
            <a:lnSpc>
              <a:spcPct val="90000"/>
            </a:lnSpc>
            <a:spcBef>
              <a:spcPct val="0"/>
            </a:spcBef>
            <a:spcAft>
              <a:spcPct val="15000"/>
            </a:spcAft>
            <a:buFontTx/>
            <a:buNone/>
          </a:pPr>
          <a:r>
            <a:rPr lang="en-US" sz="4300" kern="1200">
              <a:latin typeface="+mn-lt"/>
              <a:cs typeface="Times New Roman" panose="02020603050405020304" pitchFamily="18" charset="0"/>
            </a:rPr>
            <a:t>(502) 564-4394</a:t>
          </a:r>
          <a:endParaRPr lang="en-US" sz="4300" kern="1200">
            <a:latin typeface="+mn-lt"/>
          </a:endParaRPr>
        </a:p>
      </dsp:txBody>
      <dsp:txXfrm>
        <a:off x="0" y="690401"/>
        <a:ext cx="7752799" cy="3250800"/>
      </dsp:txXfrm>
    </dsp:sp>
    <dsp:sp modelId="{582781B1-11A1-43EE-AABF-775ACAB37D1D}">
      <dsp:nvSpPr>
        <dsp:cNvPr id="0" name=""/>
        <dsp:cNvSpPr/>
      </dsp:nvSpPr>
      <dsp:spPr>
        <a:xfrm>
          <a:off x="1162927" y="28076"/>
          <a:ext cx="5426959" cy="1269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11350">
            <a:lnSpc>
              <a:spcPct val="90000"/>
            </a:lnSpc>
            <a:spcBef>
              <a:spcPct val="0"/>
            </a:spcBef>
            <a:spcAft>
              <a:spcPct val="35000"/>
            </a:spcAft>
            <a:buNone/>
          </a:pPr>
          <a:r>
            <a:rPr lang="en-US" sz="4300" kern="1200">
              <a:latin typeface="+mn-lt"/>
              <a:cs typeface="Times New Roman" panose="02020603050405020304" pitchFamily="18" charset="0"/>
            </a:rPr>
            <a:t>Contact Information</a:t>
          </a:r>
          <a:endParaRPr lang="en-US" sz="4300" kern="1200">
            <a:latin typeface="+mn-lt"/>
          </a:endParaRPr>
        </a:p>
      </dsp:txBody>
      <dsp:txXfrm>
        <a:off x="1224892" y="90041"/>
        <a:ext cx="5303029" cy="11454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Inclusion of Special Populations Training 703 KAR 5:070. This training consists of four sections: Inclusion, General Conditions, Section Specifics, and Conditions for Specific Accommodations.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training must be completed prior to providing accommodations for any state-required assessments.</a:t>
            </a: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staff must make available to the student accommodations used consistently as part of routine instruction and classroom assessment but may not instruct their students on when to use accommodations. Proctors may review with the student the accommodations in their IEP, 504 Plan or Program Service Plan (PSP), remind students that proctors are there to provide the accommodations, and revisit this information at the beginning of each test session. Students have the right to decline use of an accommodation.</a:t>
            </a:r>
            <a:r>
              <a:rPr lang="en-US" sz="1200" b="0" i="0" u="none" strike="noStrike" kern="1200">
                <a:solidFill>
                  <a:schemeClr val="tx1"/>
                </a:solidFill>
                <a:effectLst/>
                <a:latin typeface="+mn-lt"/>
                <a:ea typeface="+mn-ea"/>
                <a:cs typeface="+mn-cs"/>
              </a:rPr>
              <a:t> Once the student refuses the accommodations, the test administrator may only resume the use of the accommodation during that day of testing at the request of the student</a:t>
            </a:r>
            <a:r>
              <a:rPr lang="en-US" sz="1200" b="0" i="0" kern="1200">
                <a:solidFill>
                  <a:schemeClr val="tx1"/>
                </a:solidFill>
                <a:effectLst/>
                <a:latin typeface="+mn-lt"/>
                <a:ea typeface="+mn-ea"/>
                <a:cs typeface="+mn-cs"/>
              </a:rPr>
              <a:t>​.</a:t>
            </a:r>
            <a:endParaRPr lang="en-US"/>
          </a:p>
          <a:p>
            <a:endParaRPr lang="en-US"/>
          </a:p>
          <a:p>
            <a:r>
              <a:rPr lang="en-US"/>
              <a:t>If a student has adult-provided accommodations (e.g., reader, scribe) or assistive technology, the adult or technology shall be in the testing room prior to testing and shall remain there during the testing period. Accommodations should always be based on individual student needs and not solely on their disability category. Not all students within a certain eligibility category require the exact same accommodations.</a:t>
            </a:r>
          </a:p>
        </p:txBody>
      </p:sp>
      <p:sp>
        <p:nvSpPr>
          <p:cNvPr id="4" name="Slide Number Placeholder 3"/>
          <p:cNvSpPr>
            <a:spLocks noGrp="1"/>
          </p:cNvSpPr>
          <p:nvPr>
            <p:ph type="sldNum" sz="quarter" idx="5"/>
          </p:nvPr>
        </p:nvSpPr>
        <p:spPr/>
        <p:txBody>
          <a:bodyPr/>
          <a:lstStyle/>
          <a:p>
            <a:fld id="{A018C404-F245-4374-89D2-29B5018900C6}" type="slidenum">
              <a:rPr lang="en-US" smtClean="0"/>
              <a:t>10</a:t>
            </a:fld>
            <a:endParaRPr lang="en-US"/>
          </a:p>
        </p:txBody>
      </p:sp>
    </p:spTree>
    <p:extLst>
      <p:ext uri="{BB962C8B-B14F-4D97-AF65-F5344CB8AC3E}">
        <p14:creationId xmlns:p14="http://schemas.microsoft.com/office/powerpoint/2010/main" val="373504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2D62-66F3-E129-58DC-D7780CF73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E8F47-778F-CE30-1F16-FD37C3293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E8652-94A2-3571-5E1A-41307BF3A6CC}"/>
              </a:ext>
            </a:extLst>
          </p:cNvPr>
          <p:cNvSpPr>
            <a:spLocks noGrp="1"/>
          </p:cNvSpPr>
          <p:nvPr>
            <p:ph type="body" idx="1"/>
          </p:nvPr>
        </p:nvSpPr>
        <p:spPr/>
        <p:txBody>
          <a:bodyPr/>
          <a:lstStyle/>
          <a:p>
            <a:r>
              <a:rPr lang="en-US"/>
              <a:t>Evaluation information and ongoing progress data should support the need for accommodations in the specified area of need. </a:t>
            </a:r>
            <a:endParaRPr lang="en-US">
              <a:solidFill>
                <a:srgbClr val="444444"/>
              </a:solidFill>
            </a:endParaRPr>
          </a:p>
          <a:p>
            <a:endParaRPr lang="en-US">
              <a:solidFill>
                <a:srgbClr val="444444"/>
              </a:solidFill>
            </a:endParaRPr>
          </a:p>
          <a:p>
            <a:r>
              <a:rPr lang="en-US"/>
              <a:t>Accommodations shall be part of the student’s ongoing instructional program and not introduced immediately prior to the state-required content assessments. </a:t>
            </a:r>
            <a:endParaRPr lang="en-US">
              <a:solidFill>
                <a:srgbClr val="444444"/>
              </a:solidFill>
            </a:endParaRPr>
          </a:p>
          <a:p>
            <a:endParaRPr lang="en-US">
              <a:solidFill>
                <a:srgbClr val="444444"/>
              </a:solidFill>
            </a:endParaRPr>
          </a:p>
          <a:p>
            <a:r>
              <a:rPr lang="en-US"/>
              <a:t>Caution shall be used prior to making IEP, 504 plan, or PSP changes related to accommodations near or within the state-required content assessment window.  Changes may occur based on the time an annual meeting is to occur. It is important that any change made is supported through data and evidence.</a:t>
            </a:r>
            <a:endParaRPr lang="en-US">
              <a:solidFill>
                <a:srgbClr val="444444"/>
              </a:solidFill>
            </a:endParaRPr>
          </a:p>
          <a:p>
            <a:endParaRPr lang="en-US">
              <a:solidFill>
                <a:srgbClr val="444444"/>
              </a:solidFill>
            </a:endParaRPr>
          </a:p>
          <a:p>
            <a:r>
              <a:rPr lang="en-US"/>
              <a:t>The use of technology shall be the first accommodation considered before adult accommodation (e.g., reader, scribe), if feasible. A shortage of workstations, software, physical space, or training shall not be used as a reason for failing to provide assistive technology as an accommodation. </a:t>
            </a:r>
            <a:endParaRPr lang="en-US">
              <a:solidFill>
                <a:srgbClr val="444444"/>
              </a:solidFill>
            </a:endParaRPr>
          </a:p>
          <a:p>
            <a:endParaRPr lang="en-US">
              <a:solidFill>
                <a:srgbClr val="444444"/>
              </a:solidFill>
            </a:endParaRPr>
          </a:p>
          <a:p>
            <a:r>
              <a:rPr lang="en-US"/>
              <a:t>To ensure student needs are met, test administrators and parties involved with testing the student shall be informed of all accommodations of the most recent version of the student's IEP, 504 Plan, or PSP prior to state-required content assessments. </a:t>
            </a:r>
            <a:endParaRPr lang="en-US">
              <a:solidFill>
                <a:srgbClr val="444444"/>
              </a:solidFill>
            </a:endParaRPr>
          </a:p>
          <a:p>
            <a:pPr marL="228600" indent="-228600">
              <a:buAutoNum type="arabicPeriod"/>
            </a:pPr>
            <a:endParaRPr lang="en-US">
              <a:solidFill>
                <a:srgbClr val="444444"/>
              </a:solidFill>
            </a:endParaRPr>
          </a:p>
          <a:p>
            <a:r>
              <a:rPr lang="en-US"/>
              <a:t>Changes in the administration of the assessment or recording of student responses shall be consistent with the services identified on the student’s IEP, 504 Plan, or PSP.</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a:extLst>
              <a:ext uri="{FF2B5EF4-FFF2-40B4-BE49-F238E27FC236}">
                <a16:creationId xmlns:a16="http://schemas.microsoft.com/office/drawing/2014/main" id="{2C1EA9C9-696C-FE76-ABF1-C648F7902450}"/>
              </a:ext>
            </a:extLst>
          </p:cNvPr>
          <p:cNvSpPr>
            <a:spLocks noGrp="1"/>
          </p:cNvSpPr>
          <p:nvPr>
            <p:ph type="sldNum" sz="quarter" idx="5"/>
          </p:nvPr>
        </p:nvSpPr>
        <p:spPr/>
        <p:txBody>
          <a:bodyPr/>
          <a:lstStyle/>
          <a:p>
            <a:fld id="{A018C404-F245-4374-89D2-29B5018900C6}" type="slidenum">
              <a:rPr lang="en-US" smtClean="0"/>
              <a:t>11</a:t>
            </a:fld>
            <a:endParaRPr lang="en-US"/>
          </a:p>
        </p:txBody>
      </p:sp>
    </p:spTree>
    <p:extLst>
      <p:ext uri="{BB962C8B-B14F-4D97-AF65-F5344CB8AC3E}">
        <p14:creationId xmlns:p14="http://schemas.microsoft.com/office/powerpoint/2010/main" val="159729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Every year, there are many allegations that include violations of the Inclusion of Special Populations regulation. There are several slides in this training that provide prevention tips and best practices to assist in successful assessment administration.</a:t>
            </a:r>
          </a:p>
          <a:p>
            <a:pPr>
              <a:defRPr/>
            </a:pPr>
            <a:endParaRPr lang="en-US">
              <a:cs typeface="Calibri"/>
            </a:endParaRPr>
          </a:p>
          <a:p>
            <a:pPr>
              <a:defRPr/>
            </a:pPr>
            <a:r>
              <a:rPr lang="en-US">
                <a:cs typeface="Calibri"/>
              </a:rPr>
              <a:t>The first best practice is to always make sure a student receiving accommodations has a current plan in place and that all test administrators and the student are aware of the most up-to-date accommodations listed in the plan. Those plans need to be locked in Infinite Campus so that the students will be included in any assessment roster pulls. </a:t>
            </a:r>
            <a:endParaRPr lang="en-US">
              <a:ea typeface="Calibri"/>
              <a:cs typeface="Calibri"/>
            </a:endParaRPr>
          </a:p>
          <a:p>
            <a:pPr>
              <a:defRPr/>
            </a:pPr>
            <a:endParaRPr lang="en-US">
              <a:cs typeface="Calibri"/>
            </a:endParaRPr>
          </a:p>
          <a:p>
            <a:pPr>
              <a:defRPr/>
            </a:pPr>
            <a:r>
              <a:rPr lang="en-US">
                <a:cs typeface="Calibri"/>
              </a:rPr>
              <a:t>If a plan changes near an assessment window, be sure to document well within the plan and any conference summary the justification for the change.</a:t>
            </a:r>
            <a:endParaRPr lang="en-US">
              <a:ea typeface="Calibri"/>
              <a:cs typeface="Calibri"/>
            </a:endParaRPr>
          </a:p>
          <a:p>
            <a:pPr>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an accommodation is on a student plan, it must be provided. One frequently asked question is “If this accommodation is on the plan but the student hasn’t used it all year, do we provide it?” Yes, accommodations on a plan should be provided and that is non-negotiable. The team monitoring the student plan should be reviewing accommodations regularly to make sure they are appropriate and necessary for inclusion. </a:t>
            </a:r>
            <a:r>
              <a:rPr lang="en-US" sz="1200" b="0" i="0" u="none" strike="noStrike" kern="1200">
                <a:solidFill>
                  <a:schemeClr val="tx1"/>
                </a:solidFill>
                <a:effectLst/>
                <a:latin typeface="+mn-lt"/>
                <a:ea typeface="+mn-ea"/>
                <a:cs typeface="+mn-cs"/>
              </a:rPr>
              <a:t>It is never the decision of a test administrator whether student does or does not receive their accommodations.</a:t>
            </a:r>
            <a:endParaRPr lang="en-US" sz="1200" b="0" i="0" u="none" strike="noStrike" kern="1200">
              <a:solidFill>
                <a:schemeClr val="tx1"/>
              </a:solidFill>
              <a:effectLst/>
              <a:latin typeface="+mn-lt"/>
              <a:ea typeface="Calibri"/>
              <a:cs typeface="Calibri"/>
            </a:endParaRPr>
          </a:p>
          <a:p>
            <a:pPr>
              <a:defRPr/>
            </a:pPr>
            <a:endParaRPr lang="en-US">
              <a:cs typeface="Calibri"/>
            </a:endParaRPr>
          </a:p>
          <a:p>
            <a:pPr>
              <a:defRPr/>
            </a:pPr>
            <a:endParaRPr lang="en-US">
              <a:cs typeface="Calibri"/>
            </a:endParaRPr>
          </a:p>
          <a:p>
            <a:pPr>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12</a:t>
            </a:fld>
            <a:endParaRPr lang="en-US"/>
          </a:p>
        </p:txBody>
      </p:sp>
    </p:spTree>
    <p:extLst>
      <p:ext uri="{BB962C8B-B14F-4D97-AF65-F5344CB8AC3E}">
        <p14:creationId xmlns:p14="http://schemas.microsoft.com/office/powerpoint/2010/main" val="288359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cs typeface="Calibri" panose="020F0502020204030204"/>
              </a:rPr>
              <a:t>This is the first "Check for Understanding" in this training. </a:t>
            </a:r>
            <a:r>
              <a:rPr lang="en-US" sz="1200">
                <a:solidFill>
                  <a:schemeClr val="tx1"/>
                </a:solidFill>
                <a:latin typeface="Times New Roman" panose="02020603050405020304" pitchFamily="18" charset="0"/>
                <a:cs typeface="Times New Roman" panose="02020603050405020304" pitchFamily="18" charset="0"/>
              </a:rPr>
              <a:t>I’ll give you a couple of minutes to read through these Yes or No questions, and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cs typeface="Calibri" panose="020F0502020204030204"/>
              </a:rPr>
              <a:t>1: Are all</a:t>
            </a:r>
            <a:r>
              <a:rPr lang="en-US"/>
              <a:t> special populations are included in the state-required Assessment and Accountability programs? The answer is yes- those populations are defined on page 3 of the regulation.</a:t>
            </a:r>
          </a:p>
          <a:p>
            <a:pPr>
              <a:spcBef>
                <a:spcPct val="0"/>
              </a:spcBef>
            </a:pPr>
            <a:endParaRPr lang="en-US" altLang="en-US">
              <a:cs typeface="Calibri" panose="020F0502020204030204"/>
            </a:endParaRPr>
          </a:p>
          <a:p>
            <a:pPr>
              <a:spcBef>
                <a:spcPct val="0"/>
              </a:spcBef>
            </a:pPr>
            <a:r>
              <a:rPr lang="en-US" altLang="en-US">
                <a:cs typeface="Calibri" panose="020F0502020204030204"/>
              </a:rPr>
              <a:t>2: Should a student with a Specific Learning Disability in Reading automatically receive a reader and scribe for accommodations? The answer is no. Accommodations are individual to each student and should not be a blanket set of accommodations based on a disability or English proficiency level (p.4-5)</a:t>
            </a:r>
          </a:p>
          <a:p>
            <a:pPr>
              <a:spcBef>
                <a:spcPct val="0"/>
              </a:spcBef>
            </a:pPr>
            <a:endParaRPr lang="en-US" altLang="en-US">
              <a:cs typeface="Calibri" panose="020F0502020204030204"/>
            </a:endParaRPr>
          </a:p>
          <a:p>
            <a:pPr>
              <a:spcBef>
                <a:spcPct val="0"/>
              </a:spcBef>
            </a:pPr>
            <a:r>
              <a:rPr lang="en-US" altLang="en-US">
                <a:cs typeface="Calibri" panose="020F0502020204030204"/>
              </a:rPr>
              <a:t>3. Do students have the right to decline an accommodation? Yes, page 4 of the Inclusion regulation states that students may decline an accommodation.</a:t>
            </a:r>
          </a:p>
          <a:p>
            <a:pPr>
              <a:spcBef>
                <a:spcPct val="0"/>
              </a:spcBef>
            </a:pPr>
            <a:endParaRPr lang="en-US" altLang="en-US">
              <a:cs typeface="Calibri" panose="020F0502020204030204"/>
            </a:endParaRPr>
          </a:p>
          <a:p>
            <a:r>
              <a:rPr lang="en-US"/>
              <a:t>4. Can a student plan change near an assessment window? Yes, a student plan may change when appropriate. If the meeting falls near an assessment window, be sure to document the justification for the change in any summary and within the plan. (p.5)</a:t>
            </a:r>
          </a:p>
        </p:txBody>
      </p:sp>
      <p:sp>
        <p:nvSpPr>
          <p:cNvPr id="4" name="Slide Number Placeholder 3"/>
          <p:cNvSpPr>
            <a:spLocks noGrp="1"/>
          </p:cNvSpPr>
          <p:nvPr>
            <p:ph type="sldNum" sz="quarter" idx="5"/>
          </p:nvPr>
        </p:nvSpPr>
        <p:spPr/>
        <p:txBody>
          <a:bodyPr/>
          <a:lstStyle/>
          <a:p>
            <a:fld id="{A018C404-F245-4374-89D2-29B5018900C6}" type="slidenum">
              <a:rPr lang="en-US" smtClean="0"/>
              <a:t>13</a:t>
            </a:fld>
            <a:endParaRPr lang="en-US"/>
          </a:p>
        </p:txBody>
      </p:sp>
    </p:spTree>
    <p:extLst>
      <p:ext uri="{BB962C8B-B14F-4D97-AF65-F5344CB8AC3E}">
        <p14:creationId xmlns:p14="http://schemas.microsoft.com/office/powerpoint/2010/main" val="181846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35F1-59B4-4B5D-CC1C-4A93E40B4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FD313-255A-821E-939F-84C69C6FD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0F478-284A-49AF-FDBC-BDF1FEC3DDE1}"/>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DE0CEA57-F146-C00A-982F-79E57A6986A2}"/>
              </a:ext>
            </a:extLst>
          </p:cNvPr>
          <p:cNvSpPr>
            <a:spLocks noGrp="1"/>
          </p:cNvSpPr>
          <p:nvPr>
            <p:ph type="sldNum" sz="quarter" idx="5"/>
          </p:nvPr>
        </p:nvSpPr>
        <p:spPr/>
        <p:txBody>
          <a:bodyPr/>
          <a:lstStyle/>
          <a:p>
            <a:fld id="{A018C404-F245-4374-89D2-29B5018900C6}" type="slidenum">
              <a:rPr lang="en-US" smtClean="0"/>
              <a:t>14</a:t>
            </a:fld>
            <a:endParaRPr lang="en-US"/>
          </a:p>
        </p:txBody>
      </p:sp>
    </p:spTree>
    <p:extLst>
      <p:ext uri="{BB962C8B-B14F-4D97-AF65-F5344CB8AC3E}">
        <p14:creationId xmlns:p14="http://schemas.microsoft.com/office/powerpoint/2010/main" val="199884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21DD-1D58-ED63-F302-77A034C03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473C7-5AE0-2A60-71C1-5EDDC5049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1DC42-183B-34FD-6669-A65ADB35B16F}"/>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Some students receive accommodations dictated by an IEP.  This information can be found on pages 8-13 of the regulation document. One of the focal points in this section is the importance of intentionally selecting accommodations based on evaluation information, observations, and progress monitoring data. When age appropriate, students should be involved in the selection and use of accommodations. </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Everyone involved with testing is required to complete the Administration Code training. This particular training, Inclusion of Special Populations, is designed for those providing accommodations. Many districts choose to train all testing staff in both regulations to increase the number of trained staff available to provide accommodations. Any person not working in a certified position who is providing accommodations for special populations shall read and sign a nondisclosure agreement provided by the department.</a:t>
            </a:r>
            <a:endParaRPr lang="en-US" sz="1200" b="0" i="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456AB16D-9390-3F23-2F20-C48E104CBC90}"/>
              </a:ext>
            </a:extLst>
          </p:cNvPr>
          <p:cNvSpPr>
            <a:spLocks noGrp="1"/>
          </p:cNvSpPr>
          <p:nvPr>
            <p:ph type="sldNum" sz="quarter" idx="5"/>
          </p:nvPr>
        </p:nvSpPr>
        <p:spPr/>
        <p:txBody>
          <a:bodyPr/>
          <a:lstStyle/>
          <a:p>
            <a:fld id="{A018C404-F245-4374-89D2-29B5018900C6}" type="slidenum">
              <a:rPr lang="en-US" smtClean="0"/>
              <a:t>15</a:t>
            </a:fld>
            <a:endParaRPr lang="en-US"/>
          </a:p>
        </p:txBody>
      </p:sp>
    </p:spTree>
    <p:extLst>
      <p:ext uri="{BB962C8B-B14F-4D97-AF65-F5344CB8AC3E}">
        <p14:creationId xmlns:p14="http://schemas.microsoft.com/office/powerpoint/2010/main" val="318150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2 of the Inclusion of Special Populations regulation focuses on students who are identified as English Learners or EL.  This information can be found on pages 13-19 of the regulation document. </a:t>
            </a:r>
          </a:p>
          <a:p>
            <a:pPr>
              <a:spcBef>
                <a:spcPct val="0"/>
              </a:spcBef>
            </a:pPr>
            <a:endParaRPr lang="en-US" altLang="en-US"/>
          </a:p>
          <a:p>
            <a:pPr>
              <a:spcBef>
                <a:spcPct val="0"/>
              </a:spcBef>
            </a:pPr>
            <a:r>
              <a:rPr lang="en-US" altLang="en-US"/>
              <a:t>Students who enter </a:t>
            </a:r>
            <a:r>
              <a:rPr lang="en-US" altLang="en-US" baseline="0"/>
              <a:t>school </a:t>
            </a:r>
            <a:r>
              <a:rPr lang="en-US" altLang="en-US"/>
              <a:t>and have</a:t>
            </a:r>
            <a:r>
              <a:rPr lang="en-US" altLang="en-US" baseline="0"/>
              <a:t> English as a second language will be administered the Home Language Survey as the first part of the screening process.</a:t>
            </a:r>
            <a:r>
              <a:rPr lang="en-US" altLang="en-US"/>
              <a:t> </a:t>
            </a:r>
            <a:r>
              <a:rPr lang="en-US" altLang="en-US" baseline="0"/>
              <a:t> If a student is determined to be an EL student, a district or school committee must convene to design a Program Service Plan, or PSP, which determines instructionally consistent accommodations for the assessment administration. </a:t>
            </a:r>
          </a:p>
          <a:p>
            <a:pPr>
              <a:spcBef>
                <a:spcPct val="0"/>
              </a:spcBef>
            </a:pPr>
            <a:endParaRPr lang="en-US" baseline="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a:t>EL students do not receive accommodations on the annual English language proficiency assessment unless they have a 504 or IEP. This is because that assessment measures the English language ability of the student. </a:t>
            </a:r>
            <a:r>
              <a:rPr lang="en-US" altLang="en-US" baseline="0"/>
              <a:t>A student’s score on the annual English language proficiency assessment determines whether the student identified remains EL or attains English language proficiency status. </a:t>
            </a:r>
          </a:p>
          <a:p>
            <a:pPr>
              <a:spcBef>
                <a:spcPct val="0"/>
              </a:spcBef>
            </a:pPr>
            <a:endParaRPr lang="en-US"/>
          </a:p>
          <a:p>
            <a:pPr>
              <a:spcBef>
                <a:spcPct val="0"/>
              </a:spcBef>
            </a:pPr>
            <a:r>
              <a:rPr lang="en-US"/>
              <a:t>For all EL students, PSP committees shall determine on an individual basis whether these students will participate with or without accommodations in the state-required Assessment and Accountability Programs. Because those assessments measure content knowledge, these accommodations shall be related to demonstrating what each individual student knows on a test written in English and the ability to access the curriculum.</a:t>
            </a:r>
          </a:p>
          <a:p>
            <a:pPr>
              <a:spcBef>
                <a:spcPct val="0"/>
              </a:spcBef>
            </a:pPr>
            <a:endParaRPr 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t>Individuals providing assistance to a student with disabilities during the state-required content assessment shall be trained in their responsibilities yearly and sign a non-disclosure if not working in a certified position.</a:t>
            </a:r>
          </a:p>
          <a:p>
            <a:pPr>
              <a:spcBef>
                <a:spcPct val="0"/>
              </a:spcBef>
            </a:pPr>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16</a:t>
            </a:fld>
            <a:endParaRPr lang="en-US"/>
          </a:p>
        </p:txBody>
      </p:sp>
    </p:spTree>
    <p:extLst>
      <p:ext uri="{BB962C8B-B14F-4D97-AF65-F5344CB8AC3E}">
        <p14:creationId xmlns:p14="http://schemas.microsoft.com/office/powerpoint/2010/main" val="190011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729D7-29E1-5555-CF7E-7B481D9C8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93634-AE7C-4B1D-34DC-26174827C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84442-93F1-89C8-B01D-FC14B05F76D9}"/>
              </a:ext>
            </a:extLst>
          </p:cNvPr>
          <p:cNvSpPr>
            <a:spLocks noGrp="1"/>
          </p:cNvSpPr>
          <p:nvPr>
            <p:ph type="body" idx="1"/>
          </p:nvPr>
        </p:nvSpPr>
        <p:spPr/>
        <p:txBody>
          <a:bodyPr/>
          <a:lstStyle/>
          <a:p>
            <a:pPr>
              <a:spcBef>
                <a:spcPct val="0"/>
              </a:spcBef>
            </a:pPr>
            <a:r>
              <a:rPr lang="en-US"/>
              <a:t>All EL students must participate in the state-approved English language proficiency tests annually. This is regardless of time enrolled in a U.S. school. They must also participate in all state-required content assessments after one full year, which is defined as 240 cumulative days or 12 cumulative months.</a:t>
            </a:r>
          </a:p>
          <a:p>
            <a:pPr>
              <a:spcBef>
                <a:spcPct val="0"/>
              </a:spcBef>
            </a:pPr>
            <a:endParaRPr lang="en-US"/>
          </a:p>
          <a:p>
            <a:pPr>
              <a:spcBef>
                <a:spcPct val="0"/>
              </a:spcBef>
            </a:pPr>
            <a:r>
              <a:rPr lang="en-US"/>
              <a:t>First year EL students must participate in a mathematics test with appropriate accommodations if they are enrolled in a grade in which a mathematics test is administered. Likewise, they must participate in a science test with appropriate accommodations if they are enrolled in a grade in which a science test is administered. EL students in their first year of enrollment in a US school qualify for a one-time exemption.</a:t>
            </a:r>
          </a:p>
        </p:txBody>
      </p:sp>
      <p:sp>
        <p:nvSpPr>
          <p:cNvPr id="4" name="Slide Number Placeholder 3">
            <a:extLst>
              <a:ext uri="{FF2B5EF4-FFF2-40B4-BE49-F238E27FC236}">
                <a16:creationId xmlns:a16="http://schemas.microsoft.com/office/drawing/2014/main" id="{772F7446-FEF5-FD8B-D789-A8F76F60CCC0}"/>
              </a:ext>
            </a:extLst>
          </p:cNvPr>
          <p:cNvSpPr>
            <a:spLocks noGrp="1"/>
          </p:cNvSpPr>
          <p:nvPr>
            <p:ph type="sldNum" sz="quarter" idx="5"/>
          </p:nvPr>
        </p:nvSpPr>
        <p:spPr/>
        <p:txBody>
          <a:bodyPr/>
          <a:lstStyle/>
          <a:p>
            <a:fld id="{A018C404-F245-4374-89D2-29B5018900C6}" type="slidenum">
              <a:rPr lang="en-US" smtClean="0"/>
              <a:t>17</a:t>
            </a:fld>
            <a:endParaRPr lang="en-US"/>
          </a:p>
        </p:txBody>
      </p:sp>
    </p:spTree>
    <p:extLst>
      <p:ext uri="{BB962C8B-B14F-4D97-AF65-F5344CB8AC3E}">
        <p14:creationId xmlns:p14="http://schemas.microsoft.com/office/powerpoint/2010/main" val="251090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3 of the Inclusion of Special Populations regulation discusses students who have a 504 plan or medical emergency. This information can be found on pages 19-23 of the regulation document. </a:t>
            </a:r>
            <a:r>
              <a:rPr lang="en-US" altLang="en-US"/>
              <a:t>Anyone who qualifies with a 504 must have a current plan. The 504 plan focuses more on use of an accommodation due to a health impairment instead of accommodations related to learning disabilities. </a:t>
            </a:r>
            <a:endParaRPr lang="en-US" altLang="en-US">
              <a:cs typeface="Calibri"/>
            </a:endParaRPr>
          </a:p>
          <a:p>
            <a:pPr>
              <a:spcBef>
                <a:spcPct val="0"/>
              </a:spcBef>
            </a:pPr>
            <a:endParaRPr lang="en-US" altLang="en-US" baseline="0">
              <a:cs typeface="Calibri"/>
            </a:endParaRPr>
          </a:p>
          <a:p>
            <a:pPr>
              <a:spcBef>
                <a:spcPct val="0"/>
              </a:spcBef>
            </a:pPr>
            <a:r>
              <a:rPr lang="en-US" altLang="en-US"/>
              <a:t>The other part of this section focuses on medical emergencies. Examples include a student with a broken dominant arm or temporary paralysis due to illness who is now eligible for a scribe or a student with a concussion who requires a human reader due to not being able to medically focus on a computer screen or paper test for a long period of time.</a:t>
            </a:r>
          </a:p>
          <a:p>
            <a:pPr>
              <a:spcBef>
                <a:spcPct val="0"/>
              </a:spcBef>
            </a:pPr>
            <a:endParaRPr lang="en-US" altLang="en-US"/>
          </a:p>
          <a:p>
            <a:pPr>
              <a:spcBef>
                <a:spcPct val="0"/>
              </a:spcBef>
            </a:pPr>
            <a:r>
              <a:rPr lang="en-US" altLang="en-US"/>
              <a:t>Appropriate</a:t>
            </a:r>
            <a:r>
              <a:rPr lang="en-US" altLang="en-US" baseline="0"/>
              <a:t> documentation must be </a:t>
            </a:r>
            <a:r>
              <a:rPr lang="en-US" altLang="en-US"/>
              <a:t>kept on file at the school/district level and is not required to be submitted to KDE.  </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18</a:t>
            </a:fld>
            <a:endParaRPr lang="en-US"/>
          </a:p>
        </p:txBody>
      </p:sp>
    </p:spTree>
    <p:extLst>
      <p:ext uri="{BB962C8B-B14F-4D97-AF65-F5344CB8AC3E}">
        <p14:creationId xmlns:p14="http://schemas.microsoft.com/office/powerpoint/2010/main" val="253170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4 of the Inclusion of Special Populations regulation focuses on students who receive services through an alternative program. This section also talks about the requirements of state agency children.  This information can be found on pages 23-24 of the regulation document.</a:t>
            </a:r>
          </a:p>
          <a:p>
            <a:pPr>
              <a:spcBef>
                <a:spcPct val="0"/>
              </a:spcBef>
            </a:pPr>
            <a:endParaRPr lang="en-US"/>
          </a:p>
          <a:p>
            <a:pPr>
              <a:spcBef>
                <a:spcPct val="0"/>
              </a:spcBef>
            </a:pPr>
            <a:r>
              <a:rPr lang="en-US"/>
              <a:t>Students attending programs classified as alternative programs shall be included in the overall accountability program system. Alternative programs are considered non-A1 or non-accountable programs. This does not always mean alternative placements for behavior; it applies to any alternative program that a student attends because that service is not available at their school or district of accountability (where they would be enrolled if they did not need that service). Kentucky School for the Deaf and Kentucky School for the Blind are examples of programs that provide programs to students who would not be able to receive those services at their school of accountability.</a:t>
            </a:r>
          </a:p>
          <a:p>
            <a:pPr>
              <a:spcBef>
                <a:spcPct val="0"/>
              </a:spcBef>
            </a:pPr>
            <a:endParaRPr lang="en-US">
              <a:cs typeface="Calibri"/>
            </a:endParaRPr>
          </a:p>
          <a:p>
            <a:pPr>
              <a:spcBef>
                <a:spcPct val="0"/>
              </a:spcBef>
            </a:pPr>
            <a:r>
              <a:rPr lang="en-US">
                <a:cs typeface="Calibri"/>
              </a:rPr>
              <a:t>State agency children, students who have been ordered or placed by the courts are also expected to complete all state assessments unless an approved non-participation would apply.</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19</a:t>
            </a:fld>
            <a:endParaRPr lang="en-US"/>
          </a:p>
        </p:txBody>
      </p:sp>
    </p:spTree>
    <p:extLst>
      <p:ext uri="{BB962C8B-B14F-4D97-AF65-F5344CB8AC3E}">
        <p14:creationId xmlns:p14="http://schemas.microsoft.com/office/powerpoint/2010/main" val="349959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68CB-76AE-6F66-9BCE-D0F39E63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4B0B9-DEEE-5423-53B1-9EF2A87A6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7C399-1E09-0F64-8443-B8FFEED4ECBA}"/>
              </a:ext>
            </a:extLst>
          </p:cNvPr>
          <p:cNvSpPr>
            <a:spLocks noGrp="1"/>
          </p:cNvSpPr>
          <p:nvPr>
            <p:ph type="body" idx="1"/>
          </p:nvPr>
        </p:nvSpPr>
        <p:spPr/>
        <p:txBody>
          <a:bodyPr/>
          <a:lstStyle/>
          <a:p>
            <a:pPr>
              <a:defRPr/>
            </a:pPr>
            <a:r>
              <a:rPr lang="en-US"/>
              <a:t>The support materials for this regulation training include the </a:t>
            </a:r>
            <a:r>
              <a:rPr lang="en-US" i="1"/>
              <a:t>Inclusion of Special Populations in the State-Required Assessment and Accountability Programs regulation, </a:t>
            </a:r>
            <a:r>
              <a:rPr lang="en-US"/>
              <a:t>this PowerPoint and the training videos.</a:t>
            </a:r>
            <a:r>
              <a:rPr lang="en-US">
                <a:latin typeface="Times New Roman"/>
                <a:cs typeface="Times New Roman"/>
              </a:rPr>
              <a:t> These may be accessed on the Assessment Regulations Training webpage. This regulation was updated in April 2021 and this training and documents reflect the most recent updates.</a:t>
            </a:r>
          </a:p>
        </p:txBody>
      </p:sp>
      <p:sp>
        <p:nvSpPr>
          <p:cNvPr id="4" name="Slide Number Placeholder 3">
            <a:extLst>
              <a:ext uri="{FF2B5EF4-FFF2-40B4-BE49-F238E27FC236}">
                <a16:creationId xmlns:a16="http://schemas.microsoft.com/office/drawing/2014/main" id="{D2757BA9-C206-8144-6CC6-011BCDDB9DD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269603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5 of the Inclusion of Special Populations regulation focuses on students who receive services in a homebound or hospital setting.  This information can be found on page 24 of the regulation document. This does not include students who have withdrawn to homeschool. </a:t>
            </a:r>
          </a:p>
          <a:p>
            <a:pPr>
              <a:spcBef>
                <a:spcPct val="0"/>
              </a:spcBef>
            </a:pPr>
            <a:endParaRPr 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a:cs typeface="Calibri"/>
              </a:rPr>
              <a:t>School personnel shall determine on an individual basis how each student will participate. The student may participate fully, or the district may seek a medical exemption. If participation in the state-required content assessment would jeopardize a student’s physical, mental or emotional well-being, a school or district shall submit a medical non-participation request. An identified disability or handicapping condition alone are not grounds for a medical non-participation. Requests are subject to KDE approval.</a:t>
            </a:r>
            <a:endParaRPr lang="en-US"/>
          </a:p>
          <a:p>
            <a:pPr>
              <a:spcBef>
                <a:spcPct val="0"/>
              </a:spcBef>
            </a:pPr>
            <a:endParaRPr lang="en-US">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20</a:t>
            </a:fld>
            <a:endParaRPr lang="en-US"/>
          </a:p>
        </p:txBody>
      </p:sp>
    </p:spTree>
    <p:extLst>
      <p:ext uri="{BB962C8B-B14F-4D97-AF65-F5344CB8AC3E}">
        <p14:creationId xmlns:p14="http://schemas.microsoft.com/office/powerpoint/2010/main" val="471315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6 of the Inclusion of Special Populations regulation focuses on students who participate in the Kentucky Alternate Assessment.  This information can be found on pages 24-29 of the regulation document. Students who qualify for the Alternate Kentucky Summative Assessment (AKSA) are not able to access the general curriculum in the same manner as their peers even with access to accommodations. The content, while reflecting same grade content standards as peers, may need to be heavily modified for access and student demonstration of concepts.</a:t>
            </a:r>
          </a:p>
          <a:p>
            <a:endParaRPr lang="en-US">
              <a:cs typeface="Calibri"/>
            </a:endParaRPr>
          </a:p>
          <a:p>
            <a:r>
              <a:rPr lang="en-US">
                <a:cs typeface="Calibri"/>
              </a:rPr>
              <a:t>Students participating in the AKSA are expected to follow the same guidelines for use of accommodations; however, there are differences in the accommodations of reader and manipulatives. These students do not have to request a re-read; they may also have labels (but no content) on their 3x5 notecard. </a:t>
            </a:r>
          </a:p>
          <a:p>
            <a:endParaRPr lang="en-US">
              <a:cs typeface="Calibri"/>
            </a:endParaRPr>
          </a:p>
          <a:p>
            <a:r>
              <a:rPr lang="en-US">
                <a:cs typeface="Calibri"/>
              </a:rPr>
              <a:t>In order to participate in the AKSA, the ARC consider the participation guidelines established by the Kentucky Department of Education. A student may not qualify unless the ARC can answer yes to all parts of the guidelines. If a no is determined at any time, then the student would not qualify for participation. A direct link to those participation guidelines can be found </a:t>
            </a:r>
            <a:r>
              <a:rPr lang="en-US" b="1">
                <a:cs typeface="Calibri"/>
              </a:rPr>
              <a:t>on this slide. </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21</a:t>
            </a:fld>
            <a:endParaRPr lang="en-US"/>
          </a:p>
        </p:txBody>
      </p:sp>
    </p:spTree>
    <p:extLst>
      <p:ext uri="{BB962C8B-B14F-4D97-AF65-F5344CB8AC3E}">
        <p14:creationId xmlns:p14="http://schemas.microsoft.com/office/powerpoint/2010/main" val="173817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allegation prevention/best practice tip is to highlight specific training requirements. First, anyone who is involved in a state assessment must receive the Administration Code training. Those providing or assisting with accommodations must receive the Administration Code and the Inclusion of Special Populations trainings. Many districts do require both trainings to be completed by all test administrators and parties involved with state assessments. That is a local decision that may be enforced without the consent of KDE. </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22</a:t>
            </a:fld>
            <a:endParaRPr lang="en-US"/>
          </a:p>
        </p:txBody>
      </p:sp>
    </p:spTree>
    <p:extLst>
      <p:ext uri="{BB962C8B-B14F-4D97-AF65-F5344CB8AC3E}">
        <p14:creationId xmlns:p14="http://schemas.microsoft.com/office/powerpoint/2010/main" val="268665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It is time for our second check for understanding, which will cover information about students who are included in state assessments. I’ll give you a few minutes to read and answer these yes/no questions, and then we will discuss.</a:t>
            </a:r>
          </a:p>
          <a:p>
            <a:pPr marL="0" indent="0">
              <a:buNone/>
            </a:pPr>
            <a:endParaRPr lang="en-US" sz="1200"/>
          </a:p>
          <a:p>
            <a:pPr marL="228600" indent="-228600">
              <a:buAutoNum type="arabicPeriod"/>
            </a:pPr>
            <a:r>
              <a:rPr lang="en-US" sz="1200"/>
              <a:t>Do students who are in an alternative placement or state agency have to take the required assessments? The answer is yes- students in alternative placements and state agency students have to take required assessments. (p.23-24)</a:t>
            </a:r>
          </a:p>
          <a:p>
            <a:pPr marL="0" indent="0">
              <a:buNone/>
            </a:pPr>
            <a:endParaRPr lang="en-US" sz="1200"/>
          </a:p>
          <a:p>
            <a:pPr marL="228600" indent="-228600">
              <a:buAutoNum type="arabicPeriod" startAt="2"/>
            </a:pPr>
            <a:r>
              <a:rPr lang="en-US" sz="1200"/>
              <a:t>For EL students, is one year of enrollment defined as 240 cumulative school days or 12 cumulative months? The answer is yes- one year of enrollment is 240 cumulative school days or 12 cumulative months. (p.15)</a:t>
            </a:r>
          </a:p>
          <a:p>
            <a:pPr marL="0" indent="0">
              <a:buNone/>
            </a:pPr>
            <a:endParaRPr lang="en-US" sz="1200"/>
          </a:p>
          <a:p>
            <a:pPr marL="228600" indent="-228600">
              <a:buAutoNum type="arabicPeriod" startAt="3"/>
            </a:pPr>
            <a:r>
              <a:rPr lang="en-US" sz="1200"/>
              <a:t>Do districts have to send medical emergency documentation to KDE? The answer is no. Forms completed should be kept at the local level. (P.19)</a:t>
            </a:r>
          </a:p>
          <a:p>
            <a:pPr marL="0" indent="0">
              <a:buNone/>
            </a:pPr>
            <a:endParaRPr lang="en-US" sz="1200"/>
          </a:p>
          <a:p>
            <a:pPr marL="228600" indent="-228600">
              <a:buAutoNum type="arabicPeriod" startAt="4"/>
            </a:pPr>
            <a:r>
              <a:rPr lang="en-US" sz="1200"/>
              <a:t>Are students who have withdrawn to home school required to take the state required assessments? The answer is no. While students who receive    </a:t>
            </a:r>
          </a:p>
          <a:p>
            <a:pPr marL="0" indent="0">
              <a:buNone/>
            </a:pPr>
            <a:r>
              <a:rPr lang="en-US" sz="1200"/>
              <a:t>      homebound or hospital instruction are not automatically exempt from state required assessments, students who have completely withdrawn to be        </a:t>
            </a:r>
          </a:p>
          <a:p>
            <a:pPr marL="0" indent="0">
              <a:buNone/>
            </a:pPr>
            <a:r>
              <a:rPr lang="en-US" sz="1200"/>
              <a:t>      home schooled are not required to complete state assessments. This includes students who may come to the school to receive services such as </a:t>
            </a:r>
          </a:p>
          <a:p>
            <a:pPr marL="0" indent="0">
              <a:buNone/>
            </a:pPr>
            <a:r>
              <a:rPr lang="en-US" sz="1200"/>
              <a:t>      Speech or OT but are not enrolled in that school for their primary enrollment. (p.24)</a:t>
            </a:r>
          </a:p>
        </p:txBody>
      </p:sp>
      <p:sp>
        <p:nvSpPr>
          <p:cNvPr id="4" name="Slide Number Placeholder 3"/>
          <p:cNvSpPr>
            <a:spLocks noGrp="1"/>
          </p:cNvSpPr>
          <p:nvPr>
            <p:ph type="sldNum" sz="quarter" idx="5"/>
          </p:nvPr>
        </p:nvSpPr>
        <p:spPr/>
        <p:txBody>
          <a:bodyPr/>
          <a:lstStyle/>
          <a:p>
            <a:fld id="{A018C404-F245-4374-89D2-29B5018900C6}" type="slidenum">
              <a:rPr lang="en-US" smtClean="0"/>
              <a:t>23</a:t>
            </a:fld>
            <a:endParaRPr lang="en-US"/>
          </a:p>
        </p:txBody>
      </p:sp>
    </p:spTree>
    <p:extLst>
      <p:ext uri="{BB962C8B-B14F-4D97-AF65-F5344CB8AC3E}">
        <p14:creationId xmlns:p14="http://schemas.microsoft.com/office/powerpoint/2010/main" val="29023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2F37-A4ED-E78A-9705-FCD7B545C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A7F1-EC30-8388-82CD-F37401D97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5D893-FF59-7A3E-DFCD-9F3179D0A4E7}"/>
              </a:ext>
            </a:extLst>
          </p:cNvPr>
          <p:cNvSpPr>
            <a:spLocks noGrp="1"/>
          </p:cNvSpPr>
          <p:nvPr>
            <p:ph type="body" idx="1"/>
          </p:nvPr>
        </p:nvSpPr>
        <p:spPr/>
        <p:txBody>
          <a:bodyPr/>
          <a:lstStyle/>
          <a:p>
            <a:pPr>
              <a:defRPr/>
            </a:pPr>
            <a:r>
              <a:rPr lang="en-US"/>
              <a:t>There are conditions for specific accommodations on state tests and rules that govern what can and cannot be done when providing those accommodations as laid out by the Inclusion of Special Populations regulation. </a:t>
            </a:r>
          </a:p>
        </p:txBody>
      </p:sp>
      <p:sp>
        <p:nvSpPr>
          <p:cNvPr id="4" name="Slide Number Placeholder 3">
            <a:extLst>
              <a:ext uri="{FF2B5EF4-FFF2-40B4-BE49-F238E27FC236}">
                <a16:creationId xmlns:a16="http://schemas.microsoft.com/office/drawing/2014/main" id="{2B1DEE2C-30CE-2FE8-DF62-8C2ADCF1856D}"/>
              </a:ext>
            </a:extLst>
          </p:cNvPr>
          <p:cNvSpPr>
            <a:spLocks noGrp="1"/>
          </p:cNvSpPr>
          <p:nvPr>
            <p:ph type="sldNum" sz="quarter" idx="5"/>
          </p:nvPr>
        </p:nvSpPr>
        <p:spPr/>
        <p:txBody>
          <a:bodyPr/>
          <a:lstStyle/>
          <a:p>
            <a:fld id="{A018C404-F245-4374-89D2-29B5018900C6}" type="slidenum">
              <a:rPr lang="en-US" smtClean="0"/>
              <a:t>24</a:t>
            </a:fld>
            <a:endParaRPr lang="en-US"/>
          </a:p>
        </p:txBody>
      </p:sp>
    </p:spTree>
    <p:extLst>
      <p:ext uri="{BB962C8B-B14F-4D97-AF65-F5344CB8AC3E}">
        <p14:creationId xmlns:p14="http://schemas.microsoft.com/office/powerpoint/2010/main" val="31825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Here are the most used – but not only – accommodations allowed on state testing. We will discuss each one from the regulation individually.</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25</a:t>
            </a:fld>
            <a:endParaRPr lang="en-US"/>
          </a:p>
        </p:txBody>
      </p:sp>
    </p:spTree>
    <p:extLst>
      <p:ext uri="{BB962C8B-B14F-4D97-AF65-F5344CB8AC3E}">
        <p14:creationId xmlns:p14="http://schemas.microsoft.com/office/powerpoint/2010/main" val="56640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a:t>Assistive Technology is allowed and encouraged on state testing. The assistive technology may not reproduce, transmit, save, replicate, or serve as a passthrough for secure test materials.  </a:t>
            </a:r>
          </a:p>
          <a:p>
            <a:pPr marL="0" indent="0" eaLnBrk="1" hangingPunct="1">
              <a:spcBef>
                <a:spcPct val="0"/>
              </a:spcBef>
              <a:buFont typeface="Arial" panose="020B0604020202020204" pitchFamily="34" charset="0"/>
              <a:buNone/>
            </a:pPr>
            <a:endParaRPr lang="en-US" altLang="en-US"/>
          </a:p>
          <a:p>
            <a:pPr marL="171450" indent="-171450">
              <a:spcBef>
                <a:spcPct val="0"/>
              </a:spcBef>
              <a:buFont typeface="Arial" panose="020B0604020202020204" pitchFamily="34" charset="0"/>
              <a:buChar char="•"/>
            </a:pPr>
            <a:r>
              <a:rPr lang="en-US" altLang="en-US"/>
              <a:t>Program</a:t>
            </a:r>
            <a:r>
              <a:rPr lang="en-US" altLang="en-US" baseline="0"/>
              <a:t> planners should always evaluate under what conditions a student will use technology and clearly describe that in the student’s plan. An example, if a student </a:t>
            </a:r>
            <a:r>
              <a:rPr lang="en-US" altLang="en-US"/>
              <a:t>uses a magnification device for paper testing, that should be clearly stated in the plan. When assistive technology is not appropriate, accommodations used will be based on student need and ability level as designated in the IEP or 504 plan.</a:t>
            </a:r>
            <a:endParaRPr lang="en-US" altLang="en-US" baseline="0"/>
          </a:p>
          <a:p>
            <a:pPr marL="171450" indent="-171450">
              <a:spcBef>
                <a:spcPct val="0"/>
              </a:spcBef>
              <a:buFont typeface="Arial" panose="020B0604020202020204" pitchFamily="34" charset="0"/>
              <a:buChar char="•"/>
            </a:pPr>
            <a:r>
              <a:rPr lang="en-US" altLang="en-US" baseline="0"/>
              <a:t>Technology should be considered first in order to help foster independence. The goal is for independence to carry over into post-school activities so that the student will be able to participate in home, further education, and in their communities to the fullest extent possible.</a:t>
            </a:r>
          </a:p>
          <a:p>
            <a:pPr marL="0" indent="0">
              <a:spcBef>
                <a:spcPct val="0"/>
              </a:spcBef>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26</a:t>
            </a:fld>
            <a:endParaRPr lang="en-US"/>
          </a:p>
        </p:txBody>
      </p:sp>
    </p:spTree>
    <p:extLst>
      <p:ext uri="{BB962C8B-B14F-4D97-AF65-F5344CB8AC3E}">
        <p14:creationId xmlns:p14="http://schemas.microsoft.com/office/powerpoint/2010/main" val="165953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Manipulatives are allowed on state-required content assessments but are required to be a 1 to 1 testing environment due to the individualized aspect of the accommodation. The rules for manipulatives as laid out by the inclusion regulation are as follows:</a:t>
            </a:r>
          </a:p>
          <a:p>
            <a:pPr marL="171450" indent="-171450">
              <a:spcBef>
                <a:spcPct val="0"/>
              </a:spcBef>
              <a:buFont typeface="Arial" panose="020B0604020202020204" pitchFamily="34" charset="0"/>
              <a:buChar char="•"/>
            </a:pPr>
            <a:r>
              <a:rPr lang="en-US"/>
              <a:t>The card shall not contain any written text or labels for the students</a:t>
            </a:r>
            <a:r>
              <a:rPr lang="en-US" baseline="0"/>
              <a:t> not taking Alternate Assessment</a:t>
            </a:r>
            <a:r>
              <a:rPr lang="en-US"/>
              <a:t>. This can serve to help organize the student’s thoughts. </a:t>
            </a:r>
            <a:endParaRPr lang="en-US" baseline="-25000">
              <a:cs typeface="Calibri"/>
            </a:endParaRPr>
          </a:p>
          <a:p>
            <a:pPr marL="171450" indent="-171450">
              <a:spcBef>
                <a:spcPct val="0"/>
              </a:spcBef>
              <a:buFont typeface="Arial" panose="020B0604020202020204" pitchFamily="34" charset="0"/>
              <a:buChar char="•"/>
            </a:pPr>
            <a:r>
              <a:rPr lang="en-US" altLang="en-US" baseline="0"/>
              <a:t>Manipulative placement during assessment should be consistent with where the placement is during instruction. The student has to choose which one they want to use and when they want to use it.</a:t>
            </a:r>
            <a:r>
              <a:rPr lang="en-US" altLang="en-US" baseline="-25000"/>
              <a:t> p.9</a:t>
            </a:r>
            <a:r>
              <a:rPr lang="en-US" altLang="en-US"/>
              <a:t> </a:t>
            </a:r>
            <a:endParaRPr lang="en-US" altLang="en-US">
              <a:cs typeface="Calibri"/>
            </a:endParaRPr>
          </a:p>
          <a:p>
            <a:pPr marL="171450" indent="-171450" eaLnBrk="1" hangingPunct="1">
              <a:spcBef>
                <a:spcPct val="0"/>
              </a:spcBef>
              <a:buFont typeface="Arial" panose="020B0604020202020204" pitchFamily="34" charset="0"/>
              <a:buChar char="•"/>
            </a:pPr>
            <a:r>
              <a:rPr lang="en-US" altLang="en-US" baseline="0"/>
              <a:t>Alternate Assessment students can have writing and labels on their notecard as long as it is not content.</a:t>
            </a:r>
            <a:r>
              <a:rPr lang="en-US" altLang="en-US" baseline="-25000"/>
              <a:t> p.9, p. 20</a:t>
            </a:r>
            <a:r>
              <a:rPr lang="en-US" altLang="en-US"/>
              <a:t> </a:t>
            </a:r>
            <a:endParaRPr lang="en-US" altLang="en-US" baseline="0">
              <a:cs typeface="Calibri"/>
            </a:endParaRPr>
          </a:p>
          <a:p>
            <a:pPr marL="171450" indent="-171450">
              <a:spcBef>
                <a:spcPct val="0"/>
              </a:spcBef>
              <a:buFont typeface="Arial" panose="020B0604020202020204" pitchFamily="34" charset="0"/>
              <a:buChar char="•"/>
            </a:pPr>
            <a:r>
              <a:rPr lang="en-US" altLang="en-US" baseline="0"/>
              <a:t>Once developed, visually impaired students can have their 3x5 notecard increased to a size they can read.</a:t>
            </a:r>
            <a:r>
              <a:rPr lang="en-US" altLang="en-US"/>
              <a:t>  </a:t>
            </a:r>
            <a:endParaRPr lang="en-US" altLang="en-US" baseline="0">
              <a:cs typeface="Calibri"/>
            </a:endParaRPr>
          </a:p>
          <a:p>
            <a:pPr marL="171450" indent="-171450" eaLnBrk="1" hangingPunct="1">
              <a:spcBef>
                <a:spcPct val="0"/>
              </a:spcBef>
              <a:buFont typeface="Arial" panose="020B0604020202020204" pitchFamily="34" charset="0"/>
              <a:buChar char="•"/>
            </a:pPr>
            <a:r>
              <a:rPr lang="en-US" altLang="en-US" baseline="0"/>
              <a:t>Students should have access to every manipulative included on their student plan, whether it will be used or not. For instance, if a student has 20 manipulatives written down on their IEP, all 20 should be provided to the student on test day and not only the ones the accommodator feels will be most useful for the content.</a:t>
            </a:r>
            <a:endParaRPr lang="en-US" altLang="en-US" baseline="0">
              <a:cs typeface="Calibri"/>
            </a:endParaRPr>
          </a:p>
          <a:p>
            <a:pPr marL="171450" indent="-171450" eaLnBrk="1" hangingPunct="1">
              <a:spcBef>
                <a:spcPct val="0"/>
              </a:spcBef>
              <a:buFont typeface="Arial" panose="020B0604020202020204" pitchFamily="34" charset="0"/>
              <a:buChar char="•"/>
            </a:pPr>
            <a:endParaRPr lang="en-US" altLang="en-US" baseline="0"/>
          </a:p>
          <a:p>
            <a:pPr marL="0" indent="0" eaLnBrk="1" hangingPunct="1">
              <a:spcBef>
                <a:spcPct val="0"/>
              </a:spcBef>
              <a:buFont typeface="Arial" panose="020B0604020202020204" pitchFamily="34" charset="0"/>
              <a:buNone/>
            </a:pPr>
            <a:endParaRPr lang="en-US" altLang="en-US" baseline="0">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27</a:t>
            </a:fld>
            <a:endParaRPr lang="en-US"/>
          </a:p>
        </p:txBody>
      </p:sp>
    </p:spTree>
    <p:extLst>
      <p:ext uri="{BB962C8B-B14F-4D97-AF65-F5344CB8AC3E}">
        <p14:creationId xmlns:p14="http://schemas.microsoft.com/office/powerpoint/2010/main" val="1916094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acceptable and not acceptable manipulatives. The first example is fraction tiles. The acceptable tiles do not have any labels. The not acceptable tiles are labeled.</a:t>
            </a:r>
          </a:p>
          <a:p>
            <a:endParaRPr lang="en-US"/>
          </a:p>
          <a:p>
            <a:r>
              <a:rPr lang="en-US"/>
              <a:t>The next example is a number line. Notice that the blank number line is acceptable, but the one labeled is not acceptable. </a:t>
            </a:r>
          </a:p>
          <a:p>
            <a:endParaRPr lang="en-US"/>
          </a:p>
          <a:p>
            <a:r>
              <a:rPr lang="en-US"/>
              <a:t>The third example is of a 3x5 notecard. The acceptable notecard has visual strategies but no labels. Because it has been used in instruction, it will serve to jog the student’s memory on the process of solving a problem. The card on the right has labels such as “whole, part, part” and is not acceptable. </a:t>
            </a:r>
          </a:p>
          <a:p>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28</a:t>
            </a:fld>
            <a:endParaRPr lang="en-US"/>
          </a:p>
        </p:txBody>
      </p:sp>
    </p:spTree>
    <p:extLst>
      <p:ext uri="{BB962C8B-B14F-4D97-AF65-F5344CB8AC3E}">
        <p14:creationId xmlns:p14="http://schemas.microsoft.com/office/powerpoint/2010/main" val="583553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B2E9-3C52-7427-C8E3-2E27AC79B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ADB92-1D61-205D-2AAD-5B3D1B87B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330A8-0A50-90D7-8693-7428A2B132D8}"/>
              </a:ext>
            </a:extLst>
          </p:cNvPr>
          <p:cNvSpPr>
            <a:spLocks noGrp="1"/>
          </p:cNvSpPr>
          <p:nvPr>
            <p:ph type="body" idx="1"/>
          </p:nvPr>
        </p:nvSpPr>
        <p:spPr/>
        <p:txBody>
          <a:bodyPr/>
          <a:lstStyle/>
          <a:p>
            <a:r>
              <a:rPr lang="en-US"/>
              <a:t>The AKSA is a scripted test. Most manipulatives and materials needed for the assessment are included. Students may have a 3x5 notecard. Here are some examples of acceptable and not acceptable notecards for AKSA.  Notice the difference between the general KSA notecard and the acceptable AKSA notecard. The KSA notecards may not have any writing on them at all, but the AKSA notecards can include basic labels. The acceptable notecard has the labels of first, second, third, but does not contain actual process strategy labels to help a student solve the problem.</a:t>
            </a:r>
          </a:p>
          <a:p>
            <a:endParaRPr lang="en-US"/>
          </a:p>
        </p:txBody>
      </p:sp>
      <p:sp>
        <p:nvSpPr>
          <p:cNvPr id="4" name="Slide Number Placeholder 3">
            <a:extLst>
              <a:ext uri="{FF2B5EF4-FFF2-40B4-BE49-F238E27FC236}">
                <a16:creationId xmlns:a16="http://schemas.microsoft.com/office/drawing/2014/main" id="{7B754973-E07A-CA2E-BE63-77BA2FD28564}"/>
              </a:ext>
            </a:extLst>
          </p:cNvPr>
          <p:cNvSpPr>
            <a:spLocks noGrp="1"/>
          </p:cNvSpPr>
          <p:nvPr>
            <p:ph type="sldNum" sz="quarter" idx="5"/>
          </p:nvPr>
        </p:nvSpPr>
        <p:spPr/>
        <p:txBody>
          <a:bodyPr/>
          <a:lstStyle/>
          <a:p>
            <a:fld id="{A018C404-F245-4374-89D2-29B5018900C6}" type="slidenum">
              <a:rPr lang="en-US" smtClean="0"/>
              <a:t>29</a:t>
            </a:fld>
            <a:endParaRPr lang="en-US"/>
          </a:p>
        </p:txBody>
      </p:sp>
    </p:spTree>
    <p:extLst>
      <p:ext uri="{BB962C8B-B14F-4D97-AF65-F5344CB8AC3E}">
        <p14:creationId xmlns:p14="http://schemas.microsoft.com/office/powerpoint/2010/main" val="395340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state-required Assessment and Accountability Programs are inclusive of all students at specific grade levels. The purpose of this regulation is to provide direction for the inclusion of special populations in the state-required Assessment and Accountability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This training will discuss the populations included in this regulation, general conditions for accommodations, and specifics for each accommodation. Throughout this presentation, when you see page numbers referenced, they correlate to the page where you can find the information in the regulation.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90310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Each individual test will have manuals and guides that determine how a reader is to be provided within the testing environment. Some assessments allow for a human reader; some assessments allow for only the use of an online reader. </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Text-to-Speech, or an online reader, is allowed for students with an IEP, 504, or PSP.</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The reader must have been routinely used in instruction.</a:t>
            </a:r>
          </a:p>
          <a:p>
            <a:pPr marL="0" indent="0">
              <a:buFont typeface="Arial" panose="020B0604020202020204" pitchFamily="34" charset="0"/>
              <a:buNone/>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There must be ongoing documentation showing that, despite intervention and high-quality instruction, the student cannot access the reading assessment without a reader. This must not be solely due to cognitive deficits or below-grade-level performance. If the student is EL, the committee must also consider the impact of English language proficiency on reading. Because the state-required content assessment is written in English, the reader will be reading all parts of the test to the student in English. The PSP committee must determine the conditions under which a reader is routinely used during instruction before approving its use in state-required assessments.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indent="0">
              <a:buFont typeface="Arial" panose="020B0604020202020204" pitchFamily="34" charset="0"/>
              <a:buNone/>
            </a:pPr>
            <a:r>
              <a:rPr lang="en-US" sz="1200"/>
              <a:t>Peer tutors may not serve as readers on state assessments. Anyone not working in a certified position must sign a non-disclosure. </a:t>
            </a:r>
          </a:p>
          <a:p>
            <a:pPr marL="0" indent="0" eaLnBrk="1" hangingPunct="1">
              <a:spcBef>
                <a:spcPct val="0"/>
              </a:spcBef>
              <a:buFont typeface="Arial" panose="020B0604020202020204" pitchFamily="34" charset="0"/>
              <a:buNone/>
            </a:pPr>
            <a:endParaRPr lang="en-US" altLang="en-US" sz="1200">
              <a:latin typeface="+mn-lt"/>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30</a:t>
            </a:fld>
            <a:endParaRPr lang="en-US"/>
          </a:p>
        </p:txBody>
      </p:sp>
    </p:spTree>
    <p:extLst>
      <p:ext uri="{BB962C8B-B14F-4D97-AF65-F5344CB8AC3E}">
        <p14:creationId xmlns:p14="http://schemas.microsoft.com/office/powerpoint/2010/main" val="1915051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Here is more guidance for what a reader may do. Keep in mind these rules apply to any state test given in any format.</a:t>
            </a:r>
          </a:p>
          <a:p>
            <a:pPr>
              <a:spcBef>
                <a:spcPct val="0"/>
              </a:spcBef>
            </a:pPr>
            <a:endParaRPr lang="en-US" altLang="en-US"/>
          </a:p>
          <a:p>
            <a:pPr marL="228600" indent="-228600">
              <a:spcBef>
                <a:spcPct val="0"/>
              </a:spcBef>
              <a:buAutoNum type="arabicPeriod"/>
            </a:pPr>
            <a:r>
              <a:rPr lang="en-US" altLang="en-US"/>
              <a:t>Any reader must read the directions, prompts, situations and passages as they are written in the test. The student does not have to request the reader to begin reading.</a:t>
            </a:r>
            <a:endParaRPr lang="en-US" altLang="en-US">
              <a:cs typeface="Calibri"/>
            </a:endParaRPr>
          </a:p>
          <a:p>
            <a:pPr marL="228600" indent="-228600" eaLnBrk="1" hangingPunct="1">
              <a:spcBef>
                <a:spcPct val="0"/>
              </a:spcBef>
              <a:buAutoNum type="arabicPeriod"/>
            </a:pPr>
            <a:r>
              <a:rPr lang="en-US" altLang="en-US"/>
              <a:t>A reader may not use or provide any additional information even if requested by the student. This includes emphatic speech when reading. </a:t>
            </a:r>
            <a:endParaRPr lang="en-US" altLang="en-US">
              <a:cs typeface="Calibri"/>
            </a:endParaRPr>
          </a:p>
          <a:p>
            <a:pPr marL="228600" indent="-228600">
              <a:spcBef>
                <a:spcPct val="0"/>
              </a:spcBef>
              <a:buAutoNum type="arabicPeriod"/>
            </a:pPr>
            <a:r>
              <a:rPr lang="en-US" altLang="en-US"/>
              <a:t>A reader may re-read any part of the test to the student only after the student requests it for students taking the general assessment. The Alternate Assessment is scripted, and the test is to be read aloud to the student. The test may require administrators to re-read specific sections or scenarios; additionally, </a:t>
            </a:r>
            <a:r>
              <a:rPr lang="en-US" altLang="en-US" baseline="0"/>
              <a:t>test administrators may determine when a student is not focused and may re-read at any time.</a:t>
            </a:r>
            <a:r>
              <a:rPr lang="en-US" altLang="en-US"/>
              <a:t> </a:t>
            </a:r>
            <a:endParaRPr lang="en-US" altLang="en-US" baseline="0">
              <a:cs typeface="Calibri"/>
            </a:endParaRPr>
          </a:p>
          <a:p>
            <a:pPr marL="228600" indent="-228600" eaLnBrk="1" hangingPunct="1">
              <a:spcBef>
                <a:spcPct val="0"/>
              </a:spcBef>
              <a:buAutoNum type="arabicPeriod"/>
            </a:pPr>
            <a:r>
              <a:rPr lang="en-US" altLang="en-US" baseline="0"/>
              <a:t>A reader may not point out parts of questions or tasks skipped by the student.</a:t>
            </a:r>
            <a:endParaRPr lang="en-US" altLang="en-US" baseline="0">
              <a:cs typeface="Calibri"/>
            </a:endParaRPr>
          </a:p>
          <a:p>
            <a:pPr marL="228600" indent="-228600">
              <a:spcBef>
                <a:spcPct val="0"/>
              </a:spcBef>
              <a:buAutoNum type="arabicPeriod"/>
            </a:pPr>
            <a:r>
              <a:rPr lang="en-US" altLang="en-US" baseline="0"/>
              <a:t>A reader may read individual words or abbreviations mispronounced by a text or screen reader</a:t>
            </a:r>
            <a:r>
              <a:rPr lang="en-US" altLang="en-US"/>
              <a:t>, if specifically requested by the student.</a:t>
            </a:r>
          </a:p>
          <a:p>
            <a:pPr marL="228600" indent="-228600">
              <a:spcBef>
                <a:spcPct val="0"/>
              </a:spcBef>
              <a:buAutoNum type="arabicPeriod"/>
            </a:pPr>
            <a:endParaRPr lang="en-US" altLang="en-US" baseline="0">
              <a:cs typeface="Calibri"/>
            </a:endParaRPr>
          </a:p>
          <a:p>
            <a:pPr marL="0" indent="0">
              <a:spcBef>
                <a:spcPct val="0"/>
              </a:spcBef>
              <a:buNone/>
            </a:pPr>
            <a:endParaRPr lang="en-US" altLang="en-US" baseline="0">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31</a:t>
            </a:fld>
            <a:endParaRPr lang="en-US"/>
          </a:p>
        </p:txBody>
      </p:sp>
    </p:spTree>
    <p:extLst>
      <p:ext uri="{BB962C8B-B14F-4D97-AF65-F5344CB8AC3E}">
        <p14:creationId xmlns:p14="http://schemas.microsoft.com/office/powerpoint/2010/main" val="96326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t>A scribe is an accommodation for students with a verified disability or EL students who have a proficiency level that impacts writing. Each specific test has administration manuals and guides that detail how and when a scribe may be used on that particular assessment. Keep in mind these rules apply to any scribe, in any testing environment:</a:t>
            </a:r>
            <a:br>
              <a:rPr lang="en-US" altLang="en-US">
                <a:cs typeface="+mn-lt"/>
              </a:rPr>
            </a:br>
            <a:endParaRPr lang="en-US" altLang="en-US"/>
          </a:p>
          <a:p>
            <a:pPr marL="171450" indent="-171450">
              <a:spcBef>
                <a:spcPct val="0"/>
              </a:spcBef>
              <a:buFont typeface="Arial" panose="020B0604020202020204" pitchFamily="34" charset="0"/>
              <a:buChar char="•"/>
            </a:pPr>
            <a:r>
              <a:rPr lang="en-US" altLang="en-US"/>
              <a:t>A student must have a verified disability that impacts written expression. Examples may include dysgraphia or neurological disorders that impact the motor skills needed for writing. A student cannot be given a scribe just because they have bad handwriting</a:t>
            </a:r>
            <a:r>
              <a:rPr lang="en-US" altLang="en-US" baseline="0"/>
              <a:t> or write or type slowly. The student plan should include data supporting the need for a scribe.</a:t>
            </a:r>
          </a:p>
          <a:p>
            <a:pPr marL="171450" indent="-171450">
              <a:spcBef>
                <a:spcPct val="0"/>
              </a:spcBef>
              <a:buFont typeface="Arial" panose="020B0604020202020204" pitchFamily="34" charset="0"/>
              <a:buChar char="•"/>
            </a:pPr>
            <a:r>
              <a:rPr lang="en-US" altLang="en-US" baseline="0">
                <a:cs typeface="Calibri"/>
              </a:rPr>
              <a:t>A scribe must be used in routine instruction but should not be a replacement for instruction or technology.</a:t>
            </a:r>
          </a:p>
          <a:p>
            <a:pPr marL="171450" indent="-171450">
              <a:spcBef>
                <a:spcPct val="0"/>
              </a:spcBef>
              <a:buFont typeface="Arial" panose="020B0604020202020204" pitchFamily="34" charset="0"/>
              <a:buChar char="•"/>
            </a:pPr>
            <a:r>
              <a:rPr lang="en-US" altLang="en-US" baseline="0">
                <a:cs typeface="Calibri"/>
              </a:rPr>
              <a:t>A scribe is always a 1:1 accommodation</a:t>
            </a:r>
          </a:p>
          <a:p>
            <a:pPr marL="171450" indent="-171450">
              <a:spcBef>
                <a:spcPct val="0"/>
              </a:spcBef>
              <a:buFont typeface="Arial" panose="020B0604020202020204" pitchFamily="34" charset="0"/>
              <a:buChar char="•"/>
            </a:pPr>
            <a:r>
              <a:rPr lang="en-US" altLang="en-US">
                <a:cs typeface="Calibri"/>
              </a:rPr>
              <a:t>For an EL student with a PSP, the committee should document the impact that the student’s English language proficiency has on the student demonstrating what they know on a content test written in English. A scribe shall be provided if the student has not reached proficiency on the annual English language proficiency assessment.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a:t>A district has discretion of who can serve as a scribe but peer tutors are not allowed.</a:t>
            </a:r>
            <a:r>
              <a:rPr lang="en-US" altLang="en-US"/>
              <a:t> Any person not working in a certified position who is providing assistance shall read and sign a nondisclosure agreement provided by the department.</a:t>
            </a:r>
            <a:endParaRPr lang="en-US" altLang="en-US" baseline="0">
              <a:cs typeface="Calibri"/>
            </a:endParaRPr>
          </a:p>
          <a:p>
            <a:pPr marL="171450" indent="-171450">
              <a:spcBef>
                <a:spcPct val="0"/>
              </a:spcBef>
              <a:buFont typeface="Arial" panose="020B0604020202020204" pitchFamily="34" charset="0"/>
              <a:buChar char="•"/>
            </a:pPr>
            <a:endParaRPr lang="en-US" altLang="en-US" baseline="0">
              <a:cs typeface="Calibri"/>
            </a:endParaRPr>
          </a:p>
          <a:p>
            <a:pPr>
              <a:spcBef>
                <a:spcPct val="0"/>
              </a:spcBef>
            </a:pPr>
            <a:endParaRPr lang="en-US" altLang="en-US"/>
          </a:p>
          <a:p>
            <a:pPr eaLnBrk="1" hangingPunct="1">
              <a:spcBef>
                <a:spcPct val="0"/>
              </a:spcBef>
            </a:pPr>
            <a:endParaRPr lang="en-US" altLang="en-US" baseline="0"/>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32</a:t>
            </a:fld>
            <a:endParaRPr lang="en-US"/>
          </a:p>
        </p:txBody>
      </p:sp>
    </p:spTree>
    <p:extLst>
      <p:ext uri="{BB962C8B-B14F-4D97-AF65-F5344CB8AC3E}">
        <p14:creationId xmlns:p14="http://schemas.microsoft.com/office/powerpoint/2010/main" val="195117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FA1B-B0CE-DF11-6224-908E89F28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62456-4166-DA5E-207D-D2CEEE1F2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DF4C7-CDFF-BC1D-E3CD-39264DDCBA92}"/>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baseline="0"/>
              <a:t>How a scribe records answers for a student may be different from one assessment to the next depending on testing platform. Whether the test is paper-based or online, the role of the scribe never changes and the student must always own their work.</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The scribe is to record what the student dictates word for word. They are to format, capitalize, and punctuate the student’s writing as the student directs. After the product is written, the student is to direct any edits or revisions to the work. The scribe should not alter anything of their own accord; it should all be the student’s own ideas, revisions, or edits.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For online testing, a scribe may click answers or perform functions necessary for technology enhanced items such as drag and drop or selecting from a drop-down menu of options. On paper, the scribe may bubble in answers as directed by the student.</a:t>
            </a:r>
          </a:p>
          <a:p>
            <a:endParaRPr lang="en-US"/>
          </a:p>
        </p:txBody>
      </p:sp>
      <p:sp>
        <p:nvSpPr>
          <p:cNvPr id="4" name="Slide Number Placeholder 3">
            <a:extLst>
              <a:ext uri="{FF2B5EF4-FFF2-40B4-BE49-F238E27FC236}">
                <a16:creationId xmlns:a16="http://schemas.microsoft.com/office/drawing/2014/main" id="{A20558A0-FEC6-83E9-069F-06CCBDA1C743}"/>
              </a:ext>
            </a:extLst>
          </p:cNvPr>
          <p:cNvSpPr>
            <a:spLocks noGrp="1"/>
          </p:cNvSpPr>
          <p:nvPr>
            <p:ph type="sldNum" sz="quarter" idx="5"/>
          </p:nvPr>
        </p:nvSpPr>
        <p:spPr/>
        <p:txBody>
          <a:bodyPr/>
          <a:lstStyle/>
          <a:p>
            <a:fld id="{A018C404-F245-4374-89D2-29B5018900C6}" type="slidenum">
              <a:rPr lang="en-US" smtClean="0"/>
              <a:t>33</a:t>
            </a:fld>
            <a:endParaRPr lang="en-US"/>
          </a:p>
        </p:txBody>
      </p:sp>
    </p:spTree>
    <p:extLst>
      <p:ext uri="{BB962C8B-B14F-4D97-AF65-F5344CB8AC3E}">
        <p14:creationId xmlns:p14="http://schemas.microsoft.com/office/powerpoint/2010/main" val="3724919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FDE4-1F46-4C20-EE0F-250EDEACE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65D44-A4E2-9EB5-9A76-3C1988304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2E5CD-5606-0E8B-E5C7-2435C65F3DD2}"/>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baseline="0"/>
              <a:t>A scribe for an EL student is meant to give the student a way to demonstrate their content knowledge while providing an alternate means for them to express their thoughts and knowledge.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The scribe is to record what the student dictates word for word. They may not correct grammar, run-on sentences, or organization. It should all be the student’s own ideas, revisions, or edits. </a:t>
            </a:r>
          </a:p>
          <a:p>
            <a:pPr marL="0" indent="0" eaLnBrk="1" hangingPunct="1">
              <a:spcBef>
                <a:spcPct val="0"/>
              </a:spcBef>
              <a:buFont typeface="Arial" panose="020B0604020202020204" pitchFamily="34" charset="0"/>
              <a:buNone/>
            </a:pPr>
            <a:endParaRPr lang="en-US" altLang="en-US" baseline="0"/>
          </a:p>
          <a:p>
            <a:pPr marL="0" indent="0" eaLnBrk="1" hangingPunct="1">
              <a:spcBef>
                <a:spcPct val="0"/>
              </a:spcBef>
              <a:buFont typeface="Arial" panose="020B0604020202020204" pitchFamily="34" charset="0"/>
              <a:buNone/>
            </a:pPr>
            <a:r>
              <a:rPr lang="en-US" altLang="en-US" baseline="0"/>
              <a:t>A student may not write in their native language and then have a teacher translate the written work into the test in English. However, the student may dictate their response in their native language to be transcribed into English on the answer document. </a:t>
            </a:r>
          </a:p>
          <a:p>
            <a:endParaRPr lang="en-US"/>
          </a:p>
        </p:txBody>
      </p:sp>
      <p:sp>
        <p:nvSpPr>
          <p:cNvPr id="4" name="Slide Number Placeholder 3">
            <a:extLst>
              <a:ext uri="{FF2B5EF4-FFF2-40B4-BE49-F238E27FC236}">
                <a16:creationId xmlns:a16="http://schemas.microsoft.com/office/drawing/2014/main" id="{85CCE7B7-C797-8E2F-824D-1954263769DD}"/>
              </a:ext>
            </a:extLst>
          </p:cNvPr>
          <p:cNvSpPr>
            <a:spLocks noGrp="1"/>
          </p:cNvSpPr>
          <p:nvPr>
            <p:ph type="sldNum" sz="quarter" idx="5"/>
          </p:nvPr>
        </p:nvSpPr>
        <p:spPr/>
        <p:txBody>
          <a:bodyPr/>
          <a:lstStyle/>
          <a:p>
            <a:fld id="{A018C404-F245-4374-89D2-29B5018900C6}" type="slidenum">
              <a:rPr lang="en-US" smtClean="0"/>
              <a:t>34</a:t>
            </a:fld>
            <a:endParaRPr lang="en-US"/>
          </a:p>
        </p:txBody>
      </p:sp>
    </p:spTree>
    <p:extLst>
      <p:ext uri="{BB962C8B-B14F-4D97-AF65-F5344CB8AC3E}">
        <p14:creationId xmlns:p14="http://schemas.microsoft.com/office/powerpoint/2010/main" val="2006160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allegation preventions discuss best practices when providing the accommodations just discussed. A human reader may be provided in a small group of up to four students. For students using the online reader, or text-to-speech, function in an assessment, DACs or BACs need to be sure that is activated for those students prior to the test session beginning. Failure to enable this feature (or conversely, enabling it for students who do not have it on their plan) will lead to an allegation. </a:t>
            </a:r>
          </a:p>
          <a:p>
            <a:r>
              <a:rPr lang="en-US"/>
              <a:t>When scribing for a student, be sure the student is always maintaining ownership of their work.</a:t>
            </a:r>
          </a:p>
          <a:p>
            <a:r>
              <a:rPr lang="en-US"/>
              <a:t>Any assistive technology used, whether it is a communication device, talking calculator, or other technology, must not utilize internet access. If it may be a distraction to other students, such as the online text reader or a talking calculator, headphones may be used or the student may test in an alternate area.</a:t>
            </a:r>
          </a:p>
        </p:txBody>
      </p:sp>
      <p:sp>
        <p:nvSpPr>
          <p:cNvPr id="4" name="Slide Number Placeholder 3"/>
          <p:cNvSpPr>
            <a:spLocks noGrp="1"/>
          </p:cNvSpPr>
          <p:nvPr>
            <p:ph type="sldNum" sz="quarter" idx="5"/>
          </p:nvPr>
        </p:nvSpPr>
        <p:spPr/>
        <p:txBody>
          <a:bodyPr/>
          <a:lstStyle/>
          <a:p>
            <a:fld id="{A018C404-F245-4374-89D2-29B5018900C6}" type="slidenum">
              <a:rPr lang="en-US" smtClean="0"/>
              <a:t>35</a:t>
            </a:fld>
            <a:endParaRPr lang="en-US"/>
          </a:p>
        </p:txBody>
      </p:sp>
    </p:spTree>
    <p:extLst>
      <p:ext uri="{BB962C8B-B14F-4D97-AF65-F5344CB8AC3E}">
        <p14:creationId xmlns:p14="http://schemas.microsoft.com/office/powerpoint/2010/main" val="1420080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7774-3B51-4267-E109-EECC1C925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A9B4E-8A82-17DB-2868-3211842C2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4356B-4599-A787-FD7E-4A6E6DD73051}"/>
              </a:ext>
            </a:extLst>
          </p:cNvPr>
          <p:cNvSpPr>
            <a:spLocks noGrp="1"/>
          </p:cNvSpPr>
          <p:nvPr>
            <p:ph type="body" idx="1"/>
          </p:nvPr>
        </p:nvSpPr>
        <p:spPr/>
        <p:txBody>
          <a:bodyPr/>
          <a:lstStyle/>
          <a:p>
            <a:pPr marL="0" indent="0">
              <a:buNone/>
            </a:pPr>
            <a:r>
              <a:rPr lang="en-US" sz="1200"/>
              <a:t>It is time for our third check for understanding, which will cover information about the accommodations of technology, manipulatives, reader, and scribe. I’ll give you a few minutes to read and answer these yes/no questions, and then we will discuss.</a:t>
            </a:r>
          </a:p>
          <a:p>
            <a:pPr marL="0" indent="0">
              <a:buNone/>
            </a:pP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May a student who uses a communication device use it for state assessments? The answer is yes- students using communication devices may use them during the state assessments to communicate with accommodators or test proctors. If there is internet capability, it must be disabled on the device during testing. A student using technology that may be distracting to another student should be tested in another location. (p.8-9)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Is a number line that is pre-numbered appropriate to use on state assessments? The answer is no. A number line must be blank for a student to use on a state assessment. Manipulatives are meant to serve as something that triggers a student’s memory of a process or how to solve a problem. (p.9)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indent="0">
              <a:buNone/>
            </a:pPr>
            <a:r>
              <a:rPr lang="en-US" sz="1200"/>
              <a:t>3.    Does a student have to request the reader to begin reading initially? The answer is no. The student does not have to request for the reader to begin      </a:t>
            </a:r>
          </a:p>
          <a:p>
            <a:pPr marL="0" indent="0">
              <a:buNone/>
            </a:pPr>
            <a:r>
              <a:rPr lang="en-US" sz="1200"/>
              <a:t>       reading. A student taking the general assessment does have to request a re-read. Students taking the alternate assessment, which is scripted, do </a:t>
            </a:r>
          </a:p>
          <a:p>
            <a:pPr marL="0" indent="0">
              <a:buNone/>
            </a:pPr>
            <a:r>
              <a:rPr lang="en-US" sz="1200"/>
              <a:t>       not have to request a re-read. (p.10, 20)</a:t>
            </a:r>
          </a:p>
          <a:p>
            <a:pPr marL="0" indent="0">
              <a:buNone/>
            </a:pPr>
            <a:endParaRPr lang="en-US" sz="1200"/>
          </a:p>
          <a:p>
            <a:pPr marL="0" indent="0">
              <a:buNone/>
            </a:pPr>
            <a:r>
              <a:rPr lang="en-US" sz="1200"/>
              <a:t>4.    On an online assessment, may the scribe click the answer choices for the student? Yes. The scribe may click answer choices, perform functions for </a:t>
            </a:r>
          </a:p>
          <a:p>
            <a:pPr marL="0" indent="0">
              <a:buNone/>
            </a:pPr>
            <a:r>
              <a:rPr lang="en-US" sz="1200"/>
              <a:t>       technology-enhanced items, and type written responses as directed by the student. </a:t>
            </a:r>
          </a:p>
        </p:txBody>
      </p:sp>
      <p:sp>
        <p:nvSpPr>
          <p:cNvPr id="4" name="Slide Number Placeholder 3">
            <a:extLst>
              <a:ext uri="{FF2B5EF4-FFF2-40B4-BE49-F238E27FC236}">
                <a16:creationId xmlns:a16="http://schemas.microsoft.com/office/drawing/2014/main" id="{4C060D1F-B325-DEDA-5DD6-3AE61BB3C3B0}"/>
              </a:ext>
            </a:extLst>
          </p:cNvPr>
          <p:cNvSpPr>
            <a:spLocks noGrp="1"/>
          </p:cNvSpPr>
          <p:nvPr>
            <p:ph type="sldNum" sz="quarter" idx="5"/>
          </p:nvPr>
        </p:nvSpPr>
        <p:spPr/>
        <p:txBody>
          <a:bodyPr/>
          <a:lstStyle/>
          <a:p>
            <a:fld id="{A018C404-F245-4374-89D2-29B5018900C6}" type="slidenum">
              <a:rPr lang="en-US" smtClean="0"/>
              <a:t>36</a:t>
            </a:fld>
            <a:endParaRPr lang="en-US"/>
          </a:p>
        </p:txBody>
      </p:sp>
    </p:spTree>
    <p:extLst>
      <p:ext uri="{BB962C8B-B14F-4D97-AF65-F5344CB8AC3E}">
        <p14:creationId xmlns:p14="http://schemas.microsoft.com/office/powerpoint/2010/main" val="2217294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Calculators are available on state tests in the online format, handheld calculator, or both forms depending on the test being given. The type of calculator that can be used is governed by the Test Administration Manual for each assessment.</a:t>
            </a:r>
          </a:p>
          <a:p>
            <a:pPr>
              <a:spcBef>
                <a:spcPct val="0"/>
              </a:spcBef>
            </a:pPr>
            <a:endParaRPr lang="en-US" altLang="en-US"/>
          </a:p>
          <a:p>
            <a:pPr eaLnBrk="1" hangingPunct="1">
              <a:spcBef>
                <a:spcPct val="0"/>
              </a:spcBef>
            </a:pPr>
            <a:r>
              <a:rPr lang="en-US" altLang="en-US"/>
              <a:t>To use a calculator a student must:</a:t>
            </a:r>
            <a:endParaRPr lang="en-US" altLang="en-US">
              <a:cs typeface="Calibri"/>
            </a:endParaRPr>
          </a:p>
          <a:p>
            <a:pPr marL="171450" indent="-171450">
              <a:spcBef>
                <a:spcPct val="0"/>
              </a:spcBef>
              <a:buFontTx/>
              <a:buChar char="-"/>
            </a:pPr>
            <a:r>
              <a:rPr lang="en-US" altLang="en-US"/>
              <a:t>Have the type of calculator selected and have an active plan with documentation of a disability’s impact on mathematics calculation/reasoning.</a:t>
            </a:r>
            <a:endParaRPr lang="en-US" altLang="en-US">
              <a:cs typeface="Calibri"/>
            </a:endParaRPr>
          </a:p>
          <a:p>
            <a:pPr marL="171450" indent="-171450" eaLnBrk="1" hangingPunct="1">
              <a:spcBef>
                <a:spcPct val="0"/>
              </a:spcBef>
              <a:buFontTx/>
              <a:buChar char="-"/>
            </a:pPr>
            <a:r>
              <a:rPr lang="en-US" altLang="en-US"/>
              <a:t>Have used the calculator in routine instruction throughout the year.</a:t>
            </a:r>
            <a:endParaRPr lang="en-US" altLang="en-US">
              <a:cs typeface="Calibri"/>
            </a:endParaRPr>
          </a:p>
          <a:p>
            <a:pPr marL="171450" indent="-171450">
              <a:spcBef>
                <a:spcPct val="0"/>
              </a:spcBef>
              <a:buChar char="-"/>
            </a:pPr>
            <a:endParaRPr lang="en-US" altLang="en-US"/>
          </a:p>
          <a:p>
            <a:pPr eaLnBrk="1" hangingPunct="1">
              <a:spcBef>
                <a:spcPct val="0"/>
              </a:spcBef>
            </a:pPr>
            <a:r>
              <a:rPr lang="en-US" altLang="en-US"/>
              <a:t>If a student has a valid calculator accommodation, then that calculator is allowed on all sections, including Non-calculator</a:t>
            </a:r>
            <a:r>
              <a:rPr lang="en-US" altLang="en-US" baseline="0"/>
              <a:t> sections of tests.</a:t>
            </a:r>
            <a:endParaRPr lang="en-US" altLang="en-US" baseline="-25000">
              <a:cs typeface="Calibri"/>
            </a:endParaRPr>
          </a:p>
          <a:p>
            <a:pPr eaLnBrk="1" hangingPunct="1">
              <a:spcBef>
                <a:spcPct val="0"/>
              </a:spcBef>
            </a:pPr>
            <a:endParaRPr lang="en-US" altLang="en-US" baseline="-25000"/>
          </a:p>
          <a:p>
            <a:pPr>
              <a:spcBef>
                <a:spcPct val="0"/>
              </a:spcBef>
            </a:pPr>
            <a:r>
              <a:rPr lang="en-US" altLang="en-US" baseline="0"/>
              <a:t>It should be noted that the Calculator accommodation is a disability accommodation, not an EL accommodation.</a:t>
            </a:r>
            <a:endParaRPr lang="en-US" altLang="en-US" baseline="-25000">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37</a:t>
            </a:fld>
            <a:endParaRPr lang="en-US"/>
          </a:p>
        </p:txBody>
      </p:sp>
    </p:spTree>
    <p:extLst>
      <p:ext uri="{BB962C8B-B14F-4D97-AF65-F5344CB8AC3E}">
        <p14:creationId xmlns:p14="http://schemas.microsoft.com/office/powerpoint/2010/main" val="389474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CEF5-0A33-696C-0F79-D7E7D93D8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40775-0396-367B-5035-E5164753D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747C0-5542-2CA3-AFA8-73344BD62A9C}"/>
              </a:ext>
            </a:extLst>
          </p:cNvPr>
          <p:cNvSpPr>
            <a:spLocks noGrp="1"/>
          </p:cNvSpPr>
          <p:nvPr>
            <p:ph type="body" idx="1"/>
          </p:nvPr>
        </p:nvSpPr>
        <p:spPr/>
        <p:txBody>
          <a:bodyPr/>
          <a:lstStyle/>
          <a:p>
            <a:r>
              <a:rPr lang="en-US"/>
              <a:t>In order for the use of extended time to be allowed during the state-required content assessment, the student plan should include under what conditions a student will need extended time during instruction and assessments. Evaluation information and ongoing progress data will support the need for extended time. The use of extended time on the state-required content assessment shall be utilized as long as the student is demonstrating on-task efforts which allow the student to make constructive progress on completing their assessment responses. Please refer to the test manual for the specific assessment being administered for specifics regarding extended time.</a:t>
            </a:r>
          </a:p>
        </p:txBody>
      </p:sp>
      <p:sp>
        <p:nvSpPr>
          <p:cNvPr id="4" name="Slide Number Placeholder 3">
            <a:extLst>
              <a:ext uri="{FF2B5EF4-FFF2-40B4-BE49-F238E27FC236}">
                <a16:creationId xmlns:a16="http://schemas.microsoft.com/office/drawing/2014/main" id="{D7B9ED2F-6602-DD70-DB06-7919C60DE3A5}"/>
              </a:ext>
            </a:extLst>
          </p:cNvPr>
          <p:cNvSpPr>
            <a:spLocks noGrp="1"/>
          </p:cNvSpPr>
          <p:nvPr>
            <p:ph type="sldNum" sz="quarter" idx="5"/>
          </p:nvPr>
        </p:nvSpPr>
        <p:spPr/>
        <p:txBody>
          <a:bodyPr/>
          <a:lstStyle/>
          <a:p>
            <a:fld id="{A018C404-F245-4374-89D2-29B5018900C6}" type="slidenum">
              <a:rPr lang="en-US" smtClean="0"/>
              <a:t>38</a:t>
            </a:fld>
            <a:endParaRPr lang="en-US"/>
          </a:p>
        </p:txBody>
      </p:sp>
    </p:spTree>
    <p:extLst>
      <p:ext uri="{BB962C8B-B14F-4D97-AF65-F5344CB8AC3E}">
        <p14:creationId xmlns:p14="http://schemas.microsoft.com/office/powerpoint/2010/main" val="189989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B68B-B8B0-DA61-F10C-81C6D766F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9ABD4-1BCD-DC9C-5244-53C8A4F2C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1B14C-EAC7-281A-B30C-D06B5F5E6445}"/>
              </a:ext>
            </a:extLst>
          </p:cNvPr>
          <p:cNvSpPr>
            <a:spLocks noGrp="1"/>
          </p:cNvSpPr>
          <p:nvPr>
            <p:ph type="body" idx="1"/>
          </p:nvPr>
        </p:nvSpPr>
        <p:spPr/>
        <p:txBody>
          <a:bodyPr/>
          <a:lstStyle/>
          <a:p>
            <a:r>
              <a:rPr lang="en-US"/>
              <a:t>Behavior supports are allowed during the state-required content assessment when the student plan includes under what conditions a student will need those supports during instruction. They cannot be solely given during a state-required content assessment. This should be documented with evaluation and progress data. </a:t>
            </a:r>
          </a:p>
          <a:p>
            <a:endParaRPr lang="en-US"/>
          </a:p>
          <a:p>
            <a:r>
              <a:rPr lang="en-US"/>
              <a:t>Some strategies used may include positive behavioral interventions and supports as indicated in a student’s behavior intervention plan, IEP, or 504. The student may receive verbal, tangible, or tactile reinforcements for being on-task, such as a piece of candy or a fidget. The student may also use technology to focus attention or reduce stress.  Use of technology for these students does not mean they can automatically use a text to speech online reader or the online calculator.</a:t>
            </a:r>
            <a:r>
              <a:rPr lang="en-US" baseline="0"/>
              <a:t> It means if a student is given computer time as a reward for on task behavior, then the student would still be able to receive that reward after their test session is complete. Some students require classical music or a sound machine to help focus or reduce stress. </a:t>
            </a:r>
          </a:p>
          <a:p>
            <a:endParaRPr lang="en-US" baseline="0"/>
          </a:p>
          <a:p>
            <a:r>
              <a:rPr lang="en-US" baseline="0"/>
              <a:t>A strategy used for reinforcement or behavior modification may not distract or influence another student who is testing. If it does, then the student utilizing this accommodation will need to be tested outside the general test environment.</a:t>
            </a:r>
          </a:p>
          <a:p>
            <a:endParaRPr lang="en-US" baseline="0"/>
          </a:p>
          <a:p>
            <a:r>
              <a:rPr lang="en-US" baseline="0"/>
              <a:t>Please note that students who exhibit disruptive behavior prior to or during testing may be tested in a different location from their peers. This includes students who do not have a behavior plan, IEP, or 504. The administration code regulation provides districts the ability to have a plan to avoid disruptive situations in place prior to a test session. This is a local decision.</a:t>
            </a:r>
          </a:p>
          <a:p>
            <a:endParaRPr lang="en-US" baseline="0"/>
          </a:p>
          <a:p>
            <a:endParaRPr lang="en-US"/>
          </a:p>
        </p:txBody>
      </p:sp>
      <p:sp>
        <p:nvSpPr>
          <p:cNvPr id="4" name="Slide Number Placeholder 3">
            <a:extLst>
              <a:ext uri="{FF2B5EF4-FFF2-40B4-BE49-F238E27FC236}">
                <a16:creationId xmlns:a16="http://schemas.microsoft.com/office/drawing/2014/main" id="{F7A7C4CD-AC63-5B90-9A6E-B60B39089D0F}"/>
              </a:ext>
            </a:extLst>
          </p:cNvPr>
          <p:cNvSpPr>
            <a:spLocks noGrp="1"/>
          </p:cNvSpPr>
          <p:nvPr>
            <p:ph type="sldNum" sz="quarter" idx="5"/>
          </p:nvPr>
        </p:nvSpPr>
        <p:spPr/>
        <p:txBody>
          <a:bodyPr/>
          <a:lstStyle/>
          <a:p>
            <a:fld id="{A018C404-F245-4374-89D2-29B5018900C6}" type="slidenum">
              <a:rPr lang="en-US" smtClean="0"/>
              <a:t>39</a:t>
            </a:fld>
            <a:endParaRPr lang="en-US"/>
          </a:p>
        </p:txBody>
      </p:sp>
    </p:spTree>
    <p:extLst>
      <p:ext uri="{BB962C8B-B14F-4D97-AF65-F5344CB8AC3E}">
        <p14:creationId xmlns:p14="http://schemas.microsoft.com/office/powerpoint/2010/main" val="428214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1936129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43D7-2302-59BB-1BCD-1A1AC729A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7EB48-EAAB-E935-35C4-ED8127037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184EA-AED7-BAB3-39A7-9C81D2003A87}"/>
              </a:ext>
            </a:extLst>
          </p:cNvPr>
          <p:cNvSpPr>
            <a:spLocks noGrp="1"/>
          </p:cNvSpPr>
          <p:nvPr>
            <p:ph type="body" idx="1"/>
          </p:nvPr>
        </p:nvSpPr>
        <p:spPr/>
        <p:txBody>
          <a:bodyPr/>
          <a:lstStyle/>
          <a:p>
            <a:r>
              <a:rPr lang="en-US" baseline="0"/>
              <a:t>Students who are Deaf or Hard of Hearing who require an ASL interpreter must have a verified disability in the area of hearing and use sign language as their primary mode of communication due to that disability. The student must also use an interpreter during routine instruction. </a:t>
            </a:r>
          </a:p>
          <a:p>
            <a:endParaRPr lang="en-US" baseline="0"/>
          </a:p>
          <a:p>
            <a:r>
              <a:rPr lang="en-US" baseline="0"/>
              <a:t>While providing services during an assessment administration, an interpreter may not define vocabulary, provide content, or teach concepts. They should not lead students to a current answer. Anyone not employed in a certified position who is providing ASL interpretation must read and sign a nondisclosure form. An interpreter must not be used in place of technology.</a:t>
            </a:r>
          </a:p>
          <a:p>
            <a:endParaRPr lang="en-US"/>
          </a:p>
        </p:txBody>
      </p:sp>
      <p:sp>
        <p:nvSpPr>
          <p:cNvPr id="4" name="Slide Number Placeholder 3">
            <a:extLst>
              <a:ext uri="{FF2B5EF4-FFF2-40B4-BE49-F238E27FC236}">
                <a16:creationId xmlns:a16="http://schemas.microsoft.com/office/drawing/2014/main" id="{91BE57DC-8ADD-B91B-4EC8-081480D4CE36}"/>
              </a:ext>
            </a:extLst>
          </p:cNvPr>
          <p:cNvSpPr>
            <a:spLocks noGrp="1"/>
          </p:cNvSpPr>
          <p:nvPr>
            <p:ph type="sldNum" sz="quarter" idx="5"/>
          </p:nvPr>
        </p:nvSpPr>
        <p:spPr/>
        <p:txBody>
          <a:bodyPr/>
          <a:lstStyle/>
          <a:p>
            <a:fld id="{A018C404-F245-4374-89D2-29B5018900C6}" type="slidenum">
              <a:rPr lang="en-US" smtClean="0"/>
              <a:t>40</a:t>
            </a:fld>
            <a:endParaRPr lang="en-US"/>
          </a:p>
        </p:txBody>
      </p:sp>
    </p:spTree>
    <p:extLst>
      <p:ext uri="{BB962C8B-B14F-4D97-AF65-F5344CB8AC3E}">
        <p14:creationId xmlns:p14="http://schemas.microsoft.com/office/powerpoint/2010/main" val="754671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D7FFE-6043-49B3-1A71-A692002EE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95382-7F99-34D1-468D-925CFB11D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24533-774A-B103-18AE-A873006A0463}"/>
              </a:ext>
            </a:extLst>
          </p:cNvPr>
          <p:cNvSpPr>
            <a:spLocks noGrp="1"/>
          </p:cNvSpPr>
          <p:nvPr>
            <p:ph type="body" idx="1"/>
          </p:nvPr>
        </p:nvSpPr>
        <p:spPr/>
        <p:txBody>
          <a:bodyPr/>
          <a:lstStyle/>
          <a:p>
            <a:pPr>
              <a:spcBef>
                <a:spcPct val="0"/>
              </a:spcBef>
            </a:pPr>
            <a:r>
              <a:rPr lang="en-US" altLang="en-US"/>
              <a:t>Oral Native Language Support, or ONLS is an administration strategy accommodation for EL students. </a:t>
            </a:r>
          </a:p>
          <a:p>
            <a:pPr>
              <a:spcBef>
                <a:spcPct val="0"/>
              </a:spcBef>
            </a:pPr>
            <a:r>
              <a:rPr lang="en-US" altLang="en-US"/>
              <a:t>The level of translation support for each student should be based on the student’s individual language needs as documented in the PSP. This may range from translating specific vocabulary to translating all written parts of the content assessment. Directions may be simplified, but test content should never be paraphrased or simplified. </a:t>
            </a:r>
          </a:p>
          <a:p>
            <a:pPr>
              <a:spcBef>
                <a:spcPct val="0"/>
              </a:spcBef>
            </a:pPr>
            <a:endParaRPr lang="en-US" altLang="en-US"/>
          </a:p>
          <a:p>
            <a:pPr>
              <a:spcBef>
                <a:spcPct val="0"/>
              </a:spcBef>
            </a:pPr>
            <a:r>
              <a:rPr lang="en-US" altLang="en-US"/>
              <a:t>To meet the needs for translators, students may utilize a different testing schedule for EL students as long as the schedule falls within the test window. Please refer to the test literature for your specific assessment for details. </a:t>
            </a:r>
          </a:p>
          <a:p>
            <a:pPr>
              <a:spcBef>
                <a:spcPct val="0"/>
              </a:spcBef>
            </a:pPr>
            <a:endParaRPr lang="en-US" altLang="en-US"/>
          </a:p>
          <a:p>
            <a:pPr>
              <a:spcBef>
                <a:spcPct val="0"/>
              </a:spcBef>
            </a:pPr>
            <a:r>
              <a:rPr lang="en-US" altLang="en-US"/>
              <a:t>ONLS may be provided in a small group of up to four students. Electronic translation devices such as Google translate, </a:t>
            </a:r>
            <a:r>
              <a:rPr lang="en-US" altLang="en-US" err="1"/>
              <a:t>Pocketalk</a:t>
            </a:r>
            <a:r>
              <a:rPr lang="en-US" altLang="en-US"/>
              <a:t>, or translation headphones are not permitted. Telephone translation services are not permitted. </a:t>
            </a:r>
          </a:p>
          <a:p>
            <a:pPr>
              <a:spcBef>
                <a:spcPct val="0"/>
              </a:spcBef>
            </a:pPr>
            <a:endParaRPr lang="en-US" altLang="en-US"/>
          </a:p>
          <a:p>
            <a:pPr>
              <a:spcBef>
                <a:spcPct val="0"/>
              </a:spcBef>
            </a:pPr>
            <a:r>
              <a:rPr lang="en-US" altLang="en-US"/>
              <a:t>Anyone not employed in a certified position who will be providing language support services must complete both Administration Code and Inclusion regulations trainings and sign a nondisclosure.</a:t>
            </a:r>
            <a:endParaRPr lang="en-US" altLang="en-US" baseline="-25000">
              <a:cs typeface="Calibri"/>
            </a:endParaRPr>
          </a:p>
          <a:p>
            <a:endParaRPr lang="en-US"/>
          </a:p>
        </p:txBody>
      </p:sp>
      <p:sp>
        <p:nvSpPr>
          <p:cNvPr id="4" name="Slide Number Placeholder 3">
            <a:extLst>
              <a:ext uri="{FF2B5EF4-FFF2-40B4-BE49-F238E27FC236}">
                <a16:creationId xmlns:a16="http://schemas.microsoft.com/office/drawing/2014/main" id="{F359D3F9-03A6-29C0-D073-FF3D724D943F}"/>
              </a:ext>
            </a:extLst>
          </p:cNvPr>
          <p:cNvSpPr>
            <a:spLocks noGrp="1"/>
          </p:cNvSpPr>
          <p:nvPr>
            <p:ph type="sldNum" sz="quarter" idx="5"/>
          </p:nvPr>
        </p:nvSpPr>
        <p:spPr/>
        <p:txBody>
          <a:bodyPr/>
          <a:lstStyle/>
          <a:p>
            <a:fld id="{A018C404-F245-4374-89D2-29B5018900C6}" type="slidenum">
              <a:rPr lang="en-US" smtClean="0"/>
              <a:t>41</a:t>
            </a:fld>
            <a:endParaRPr lang="en-US"/>
          </a:p>
        </p:txBody>
      </p:sp>
    </p:spTree>
    <p:extLst>
      <p:ext uri="{BB962C8B-B14F-4D97-AF65-F5344CB8AC3E}">
        <p14:creationId xmlns:p14="http://schemas.microsoft.com/office/powerpoint/2010/main" val="1909564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F40F-C544-CC2B-E467-3E5319310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26524-89FF-80F2-F37D-141ABC4D0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8258-9999-68CC-6C89-1CB5023E227E}"/>
              </a:ext>
            </a:extLst>
          </p:cNvPr>
          <p:cNvSpPr>
            <a:spLocks noGrp="1"/>
          </p:cNvSpPr>
          <p:nvPr>
            <p:ph type="body" idx="1"/>
          </p:nvPr>
        </p:nvSpPr>
        <p:spPr/>
        <p:txBody>
          <a:bodyPr/>
          <a:lstStyle/>
          <a:p>
            <a:pPr>
              <a:spcBef>
                <a:spcPct val="0"/>
              </a:spcBef>
            </a:pPr>
            <a:r>
              <a:rPr lang="en-US" altLang="en-US"/>
              <a:t>Bilingual/English dictionaries are a processing and response accommodation for EL students. The bilingual or English dictionaries can be in print or electronic versions. Consistent with best practices for ELs, the dictionary used should be a word- to-word translation without definitions. </a:t>
            </a:r>
          </a:p>
          <a:p>
            <a:pPr>
              <a:spcBef>
                <a:spcPct val="0"/>
              </a:spcBef>
            </a:pPr>
            <a:endParaRPr lang="en-US" altLang="en-US"/>
          </a:p>
          <a:p>
            <a:pPr>
              <a:spcBef>
                <a:spcPct val="0"/>
              </a:spcBef>
            </a:pPr>
            <a:r>
              <a:rPr lang="en-US" altLang="en-US"/>
              <a:t>When using an electronic bilingual or English dictionary make sure that other capabilities such as going to the Internet, translating whole phrases and sentences, etc. are turned off before using this accommodation on the state-required content assessments. Again, Google translate or </a:t>
            </a:r>
            <a:r>
              <a:rPr lang="en-US" altLang="en-US" err="1"/>
              <a:t>Pocketalk</a:t>
            </a:r>
            <a:r>
              <a:rPr lang="en-US" altLang="en-US"/>
              <a:t> may not be used. Electronic dictionaries should be used in a 1:1 setting. </a:t>
            </a:r>
          </a:p>
          <a:p>
            <a:pPr>
              <a:spcBef>
                <a:spcPct val="0"/>
              </a:spcBef>
            </a:pPr>
            <a:endParaRPr lang="en-US" altLang="en-US"/>
          </a:p>
          <a:p>
            <a:pPr>
              <a:spcBef>
                <a:spcPct val="0"/>
              </a:spcBef>
            </a:pPr>
            <a:r>
              <a:rPr lang="en-US" altLang="en-US"/>
              <a:t>Paper dictionaries may be used in a small group setting or in a larger group if best practices are taken to ensure this does not cause a distraction to other students who are testing.</a:t>
            </a:r>
          </a:p>
          <a:p>
            <a:endParaRPr lang="en-US"/>
          </a:p>
        </p:txBody>
      </p:sp>
      <p:sp>
        <p:nvSpPr>
          <p:cNvPr id="4" name="Slide Number Placeholder 3">
            <a:extLst>
              <a:ext uri="{FF2B5EF4-FFF2-40B4-BE49-F238E27FC236}">
                <a16:creationId xmlns:a16="http://schemas.microsoft.com/office/drawing/2014/main" id="{4D7E103C-AF5B-8A22-2778-8B19D19E9285}"/>
              </a:ext>
            </a:extLst>
          </p:cNvPr>
          <p:cNvSpPr>
            <a:spLocks noGrp="1"/>
          </p:cNvSpPr>
          <p:nvPr>
            <p:ph type="sldNum" sz="quarter" idx="5"/>
          </p:nvPr>
        </p:nvSpPr>
        <p:spPr/>
        <p:txBody>
          <a:bodyPr/>
          <a:lstStyle/>
          <a:p>
            <a:fld id="{A018C404-F245-4374-89D2-29B5018900C6}" type="slidenum">
              <a:rPr lang="en-US" smtClean="0"/>
              <a:t>42</a:t>
            </a:fld>
            <a:endParaRPr lang="en-US"/>
          </a:p>
        </p:txBody>
      </p:sp>
    </p:spTree>
    <p:extLst>
      <p:ext uri="{BB962C8B-B14F-4D97-AF65-F5344CB8AC3E}">
        <p14:creationId xmlns:p14="http://schemas.microsoft.com/office/powerpoint/2010/main" val="2522524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Here are some allegation prevention tips for the previous accommodations.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Check your student calculators with the guidelines outlined in the test administration manual for that specific assessment you are administering.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Be sure your staff providing accommodations are fully trained and have signed a nondisclosure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When grouping students for Oral Native Language Support, be aware of their proficiency test scores; a student who requires very little support should likely not be grouped with a student who requires extensive translation.</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43</a:t>
            </a:fld>
            <a:endParaRPr lang="en-US"/>
          </a:p>
        </p:txBody>
      </p:sp>
    </p:spTree>
    <p:extLst>
      <p:ext uri="{BB962C8B-B14F-4D97-AF65-F5344CB8AC3E}">
        <p14:creationId xmlns:p14="http://schemas.microsoft.com/office/powerpoint/2010/main" val="3002112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C5F0-665D-D4B8-CC25-1D8926A0E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85A2C-6B7F-896B-B687-11C7EF5FD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227DC-BFAA-C2AA-0E06-395AF6041458}"/>
              </a:ext>
            </a:extLst>
          </p:cNvPr>
          <p:cNvSpPr>
            <a:spLocks noGrp="1"/>
          </p:cNvSpPr>
          <p:nvPr>
            <p:ph type="body" idx="1"/>
          </p:nvPr>
        </p:nvSpPr>
        <p:spPr/>
        <p:txBody>
          <a:bodyPr/>
          <a:lstStyle/>
          <a:p>
            <a:r>
              <a:rPr lang="en-US" sz="1200"/>
              <a:t>It is time for our fourth check for understanding, which will cover information about the accommodations of </a:t>
            </a:r>
            <a:r>
              <a:rPr lang="en-US"/>
              <a:t>calculators, oral native language support,</a:t>
            </a:r>
            <a:r>
              <a:rPr lang="en-US" sz="1200"/>
              <a:t> </a:t>
            </a:r>
            <a:r>
              <a:rPr lang="en-US"/>
              <a:t>behavior modifications, and extended time.  </a:t>
            </a:r>
            <a:r>
              <a:rPr lang="en-US" sz="1200"/>
              <a:t>I’ll give you a few minutes to read and answer these yes/no questions, and then we will discuss.</a:t>
            </a:r>
          </a:p>
          <a:p>
            <a:pPr marL="0" indent="0">
              <a:buNone/>
            </a:pPr>
            <a:endParaRPr lang="en-US" sz="1200"/>
          </a:p>
          <a:p>
            <a:pPr marL="228600" indent="-228600">
              <a:buAutoNum type="arabicPeriod"/>
            </a:pPr>
            <a:r>
              <a:rPr lang="en-US" sz="1200"/>
              <a:t>May a district group up to four students together for Oral Native Language Support? Yes. Up to four students with the same language may be grouped together. The best practice is to be aware of the translation needs of the students. </a:t>
            </a:r>
            <a:endParaRPr lang="en-US" sz="1200">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2. Can the same types of calculators be used for all state-required assessments? The answer is no. The test administration manual for each assessment specifies the calculator guidelines for each </a:t>
            </a:r>
            <a:endParaRPr lang="en-US" sz="1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individual test.</a:t>
            </a:r>
            <a:endParaRPr lang="en-US" sz="1200">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3. Can a student use a text reader as a behavior modification? The answer is no. A text reader is an accommodation for a student who has a disability related to reading or as an EL support. It is not a behavior modification support. </a:t>
            </a:r>
            <a:endParaRPr lang="en-US" sz="1200">
              <a:ea typeface="Calibri"/>
              <a:cs typeface="Calibri"/>
            </a:endParaRPr>
          </a:p>
          <a:p>
            <a:pPr marL="0" indent="0">
              <a:buNone/>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4. If a student sleeps for 55 minutes of a 60-minute test, are they entitled to their extended time? The answer is no. The regulation states that the use of extended time on assessments shall be </a:t>
            </a:r>
            <a:endParaRPr lang="en-US" sz="1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utilized if the student is demonstrating on-task efforts toward constructive progress. (p.11, 22)</a:t>
            </a:r>
            <a:endParaRPr lang="en-US" sz="1200">
              <a:ea typeface="Calibri"/>
              <a:cs typeface="Calibri"/>
            </a:endParaRPr>
          </a:p>
          <a:p>
            <a:pPr marL="0" indent="0">
              <a:buNone/>
            </a:pPr>
            <a:endParaRPr lang="en-US" sz="1200"/>
          </a:p>
        </p:txBody>
      </p:sp>
      <p:sp>
        <p:nvSpPr>
          <p:cNvPr id="4" name="Slide Number Placeholder 3">
            <a:extLst>
              <a:ext uri="{FF2B5EF4-FFF2-40B4-BE49-F238E27FC236}">
                <a16:creationId xmlns:a16="http://schemas.microsoft.com/office/drawing/2014/main" id="{30671D90-91C0-B5A5-A272-B8FA36AEFCC2}"/>
              </a:ext>
            </a:extLst>
          </p:cNvPr>
          <p:cNvSpPr>
            <a:spLocks noGrp="1"/>
          </p:cNvSpPr>
          <p:nvPr>
            <p:ph type="sldNum" sz="quarter" idx="5"/>
          </p:nvPr>
        </p:nvSpPr>
        <p:spPr/>
        <p:txBody>
          <a:bodyPr/>
          <a:lstStyle/>
          <a:p>
            <a:fld id="{A018C404-F245-4374-89D2-29B5018900C6}" type="slidenum">
              <a:rPr lang="en-US" smtClean="0"/>
              <a:t>44</a:t>
            </a:fld>
            <a:endParaRPr lang="en-US"/>
          </a:p>
        </p:txBody>
      </p:sp>
    </p:spTree>
    <p:extLst>
      <p:ext uri="{BB962C8B-B14F-4D97-AF65-F5344CB8AC3E}">
        <p14:creationId xmlns:p14="http://schemas.microsoft.com/office/powerpoint/2010/main" val="2730806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recap the Inclusion of Special Populations Regulation: </a:t>
            </a:r>
          </a:p>
          <a:p>
            <a:pPr marL="0" indent="0">
              <a:buNone/>
            </a:pPr>
            <a:endParaRPr lang="en-US"/>
          </a:p>
          <a:p>
            <a:pPr marL="0" indent="0">
              <a:buNone/>
            </a:pPr>
            <a:r>
              <a:rPr lang="en-US"/>
              <a:t>All rules within this training and the regulation regarding accommodations still apply to any accommodations provided regardless of testing format. Because students interact differently with online and paper and pencil tests, the way accommodations are provided can vary, but </a:t>
            </a:r>
            <a:r>
              <a:rPr lang="en-US" b="1"/>
              <a:t>what</a:t>
            </a:r>
            <a:r>
              <a:rPr lang="en-US"/>
              <a:t> an accommodation can provide does not change.</a:t>
            </a:r>
          </a:p>
          <a:p>
            <a:pPr marL="0" indent="0">
              <a:buNone/>
            </a:pPr>
            <a:endParaRPr lang="en-US"/>
          </a:p>
          <a:p>
            <a:pPr marL="0" indent="0">
              <a:buNone/>
            </a:pPr>
            <a:r>
              <a:rPr lang="en-US"/>
              <a:t>If you are providing accommodations, it is imperative that you review all testing literature for the test being given and understand how accommodations are to be provided for that specific exam. This can differ widely from test to test. It is never a good idea to assume because you have provided accommodations on one online test that things will be the exact same on another online test. Always read the testing literature prior to administration.</a:t>
            </a:r>
            <a:endParaRPr lang="en-US">
              <a:cs typeface="Calibri"/>
            </a:endParaRPr>
          </a:p>
          <a:p>
            <a:pPr marL="0" indent="0">
              <a:buNone/>
            </a:pPr>
            <a:endParaRPr lang="en-US"/>
          </a:p>
          <a:p>
            <a:pPr marL="0" indent="0">
              <a:buNone/>
            </a:pPr>
            <a:r>
              <a:rPr lang="en-US"/>
              <a:t>If you need further assistance, contact the Division of Assessment and Accountability Support at DACINFO@education.ky.gov before improperly providing accommodations.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45</a:t>
            </a:fld>
            <a:endParaRPr lang="en-US"/>
          </a:p>
        </p:txBody>
      </p:sp>
    </p:spTree>
    <p:extLst>
      <p:ext uri="{BB962C8B-B14F-4D97-AF65-F5344CB8AC3E}">
        <p14:creationId xmlns:p14="http://schemas.microsoft.com/office/powerpoint/2010/main" val="4285784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concludes the Inclusion of Special Populations regulation training. If </a:t>
            </a:r>
            <a:r>
              <a:rPr lang="en-US" baseline="0"/>
              <a:t>you </a:t>
            </a:r>
            <a:r>
              <a:rPr lang="en-US"/>
              <a:t>have questions,</a:t>
            </a:r>
            <a:r>
              <a:rPr lang="en-US" baseline="0"/>
              <a:t> please contact </a:t>
            </a:r>
            <a:r>
              <a:rPr lang="en-US"/>
              <a:t>KDE DAC Information, </a:t>
            </a:r>
            <a:r>
              <a:rPr lang="en-US" baseline="0"/>
              <a:t>dacinfo@education.ky.gov</a:t>
            </a:r>
            <a:r>
              <a:rPr lang="en-US"/>
              <a:t>,</a:t>
            </a:r>
            <a:r>
              <a:rPr lang="en-US" baseline="0"/>
              <a:t> or </a:t>
            </a:r>
            <a:r>
              <a:rPr lang="en-US"/>
              <a:t>call </a:t>
            </a:r>
            <a:r>
              <a:rPr lang="en-US" baseline="0"/>
              <a:t>502-564-4394.</a:t>
            </a:r>
            <a:r>
              <a:rPr lang="en-US" i="1"/>
              <a:t> </a:t>
            </a:r>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46</a:t>
            </a:fld>
            <a:endParaRPr lang="en-US"/>
          </a:p>
        </p:txBody>
      </p:sp>
    </p:spTree>
    <p:extLst>
      <p:ext uri="{BB962C8B-B14F-4D97-AF65-F5344CB8AC3E}">
        <p14:creationId xmlns:p14="http://schemas.microsoft.com/office/powerpoint/2010/main" val="183558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General Assembly is committed to ensuring that every student has the opportunity to succeed in school. The Inclusion of Special Populations regulation describes student populations who may need accommodations to be successful. Accommodations are intended to provide support for students during instruction to access and learn content as well as to demonstrate content achievement during assessment. Accommodations do not reduce learning expectations and are not intended to be a substitute for specific instruction. Accommodations shall be individualized and specifically designed to aid the student as the student learns.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9A39-0307-752F-4A0A-232E17C1C6D4}"/>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39157EE-D8BA-D15F-3492-9FD16E26B5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EE97F5E-4AC5-35BD-5AED-84579078B0B9}"/>
              </a:ext>
            </a:extLst>
          </p:cNvPr>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Special Populations defined in this regulation include students with disabilities who have an Individual Education Program (IEP), students who attend alternative programs and state agency children, students whose primary language is not English (EL), students who receive home/hospital instruction, students who have a 504 plan, and students with temporary medical conditions who need accommodations for participation.</a:t>
            </a:r>
          </a:p>
          <a:p>
            <a:endParaRPr lang="en-US"/>
          </a:p>
          <a:p>
            <a:endParaRPr lang="en-US"/>
          </a:p>
        </p:txBody>
      </p:sp>
      <p:sp>
        <p:nvSpPr>
          <p:cNvPr id="18436" name="Slide Number Placeholder 3">
            <a:extLst>
              <a:ext uri="{FF2B5EF4-FFF2-40B4-BE49-F238E27FC236}">
                <a16:creationId xmlns:a16="http://schemas.microsoft.com/office/drawing/2014/main" id="{18B144B1-2AB0-25D1-D2C0-60C3A794D5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9100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E78C-576D-9C39-4AD9-41FBE4A61E5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49B3B68-66C8-FB81-FC4C-35F8DC586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84B8D6E-BA60-F8A1-DBA0-AB1BAE689679}"/>
              </a:ext>
            </a:extLst>
          </p:cNvPr>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provisions in this document are applicable to all students except those who are: 21 years of age or older who are part time students attending less than 6 hours per day. Students enrolled in an Adult GED Program and are not officially enrolled in a Kentucky public high school. </a:t>
            </a:r>
          </a:p>
          <a:p>
            <a:endParaRPr lang="en-US"/>
          </a:p>
        </p:txBody>
      </p:sp>
      <p:sp>
        <p:nvSpPr>
          <p:cNvPr id="18436" name="Slide Number Placeholder 3">
            <a:extLst>
              <a:ext uri="{FF2B5EF4-FFF2-40B4-BE49-F238E27FC236}">
                <a16:creationId xmlns:a16="http://schemas.microsoft.com/office/drawing/2014/main" id="{69DB3F08-5596-3556-17FB-2AB48DFB3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5035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student’s IEP team or Admissions and Release Committee (ARC) must meet annually to determine a </a:t>
            </a:r>
            <a:r>
              <a:rPr lang="en-US" b="0"/>
              <a:t>student’s</a:t>
            </a:r>
            <a:r>
              <a:rPr lang="en-US"/>
              <a:t> least restrictive environment and learning plan. The team will use data driven results, observations, formative and summative assessment as well as other determining factors to place a student and determine accommodations for state assessments. </a:t>
            </a:r>
          </a:p>
          <a:p>
            <a:pPr>
              <a:defRPr/>
            </a:pPr>
            <a:endParaRPr lang="en-US"/>
          </a:p>
          <a:p>
            <a:pPr>
              <a:defRPr/>
            </a:pPr>
            <a:r>
              <a:rPr lang="en-US"/>
              <a:t>There are 3 options for inclusion in a state assessment. They are with no accommodations, which means an accommodation is not needed or</a:t>
            </a:r>
            <a:r>
              <a:rPr lang="en-US" b="1"/>
              <a:t> </a:t>
            </a:r>
            <a:r>
              <a:rPr lang="en-US" b="0"/>
              <a:t>the student </a:t>
            </a:r>
            <a:r>
              <a:rPr lang="en-US"/>
              <a:t>is not eligible at the time of testing. Those with accommodations mean that the ARC or IEP team have met and developed the annual plan to include those accommodations types permitted for the student to utilize on the state assessment. The last option is Alternate Assessment, which means even with access to the necessary accommodations, the student is still unable to access the general curriculum in a manner equivalent to their peers. The ARC or IEP team would then complete the Participation Guidelines for the Kentucky Alternate Assessment and revisit their eligibility for that participation level on a year-to-year basis.</a:t>
            </a:r>
            <a:endParaRPr lang="en-US">
              <a:cs typeface="Calibri" panose="020F0502020204030204"/>
            </a:endParaRPr>
          </a:p>
          <a:p>
            <a:endParaRPr lang="en-US"/>
          </a:p>
          <a:p>
            <a:r>
              <a:rPr lang="en-US"/>
              <a:t>A student’s ARC is responsible for determining which accommodations, if any, are necessary to provide individualized supports.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8</a:t>
            </a:fld>
            <a:endParaRPr lang="en-US"/>
          </a:p>
        </p:txBody>
      </p:sp>
    </p:spTree>
    <p:extLst>
      <p:ext uri="{BB962C8B-B14F-4D97-AF65-F5344CB8AC3E}">
        <p14:creationId xmlns:p14="http://schemas.microsoft.com/office/powerpoint/2010/main" val="363638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5818-D756-9572-8EF7-A746D4BC2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257B3-8D5D-7C3D-17A7-00E4A92F2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85187-5724-05E1-7247-FF746CD3E817}"/>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1CA60D22-7BD0-FCA7-1C1D-E8A0692A7E4C}"/>
              </a:ext>
            </a:extLst>
          </p:cNvPr>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319237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09800" y="1200022"/>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09800" y="3606157"/>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428196" y="1808593"/>
            <a:ext cx="10515600" cy="1799580"/>
          </a:xfrm>
        </p:spPr>
        <p:txBody>
          <a:bodyPr anchor="b">
            <a:normAutofit/>
          </a:bodyPr>
          <a:lstStyle>
            <a:lvl1pPr marL="0" indent="0">
              <a:defRPr sz="4800"/>
            </a:lvl1pPr>
          </a:lstStyle>
          <a:p>
            <a:endParaRPr lang="en-US"/>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428196" y="3624648"/>
            <a:ext cx="10515600" cy="13281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1828755"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0310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049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1450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5" r:id="rId4"/>
    <p:sldLayoutId id="2147483676" r:id="rId5"/>
  </p:sldLayoutIdLst>
  <p:hf hdr="0" ftr="0" dt="0"/>
  <p:txStyles>
    <p:titleStyle>
      <a:lvl1pPr marL="230188"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ky.gov/AA/distsupp/Documents/Medical%20Emergency%20For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ky.gov/specialed/excep/instresources/Documents/KY_Alternate_Assessment_Participation_Guidelines_Documentation_Form.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426677" y="1612901"/>
            <a:ext cx="9144000" cy="2387600"/>
          </a:xfrm>
        </p:spPr>
        <p:txBody>
          <a:bodyPr>
            <a:normAutofit/>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4000501"/>
            <a:ext cx="7841366"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a:t>Office of Assessment and Accountability</a:t>
            </a:r>
          </a:p>
          <a:p>
            <a:endParaRPr lang="en-US" b="1">
              <a:solidFill>
                <a:schemeClr val="tx1"/>
              </a:solidFill>
            </a:endParaRP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1C3C1F-CECD-282F-E0C6-9110FC2AB0FD}"/>
              </a:ext>
            </a:extLst>
          </p:cNvPr>
          <p:cNvSpPr txBox="1">
            <a:spLocks noGrp="1"/>
          </p:cNvSpPr>
          <p:nvPr>
            <p:ph type="title" idx="4294967295"/>
          </p:nvPr>
        </p:nvSpPr>
        <p:spPr>
          <a:xfrm>
            <a:off x="0" y="1"/>
            <a:ext cx="10692377" cy="1156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lt"/>
                <a:cs typeface="+mj-lt"/>
              </a:rPr>
              <a:t>General Implementation </a:t>
            </a:r>
            <a:r>
              <a:rPr kumimoji="0" lang="en-US" sz="4000" b="0" i="0" u="none" strike="noStrike" kern="1200" cap="none" spc="0" normalizeH="0" baseline="-25000" noProof="0">
                <a:ln>
                  <a:noFill/>
                </a:ln>
                <a:solidFill>
                  <a:srgbClr val="007780"/>
                </a:solidFill>
                <a:effectLst/>
                <a:uLnTx/>
                <a:uFillTx/>
                <a:latin typeface="+mj-lt"/>
                <a:ea typeface="+mj-ea"/>
                <a:cs typeface="+mj-cs"/>
              </a:rPr>
              <a:t>p.4-5</a:t>
            </a:r>
            <a:endParaRPr kumimoji="0" lang="en-US" sz="4000" b="0" i="0" u="none" strike="noStrike" kern="1200" cap="none" spc="0" normalizeH="0" baseline="-25000" noProof="0">
              <a:ln>
                <a:noFill/>
              </a:ln>
              <a:solidFill>
                <a:srgbClr val="007780"/>
              </a:solidFill>
              <a:effectLst/>
              <a:uLnTx/>
              <a:uFillTx/>
              <a:latin typeface="+mj-lt"/>
              <a:ea typeface="+mj-lt"/>
              <a:cs typeface="+mj-lt"/>
            </a:endParaRPr>
          </a:p>
        </p:txBody>
      </p:sp>
      <p:sp>
        <p:nvSpPr>
          <p:cNvPr id="4" name="TextBox 3">
            <a:extLst>
              <a:ext uri="{FF2B5EF4-FFF2-40B4-BE49-F238E27FC236}">
                <a16:creationId xmlns:a16="http://schemas.microsoft.com/office/drawing/2014/main" id="{BC0F8C92-709F-7EDB-A561-BE4D8394FFD3}"/>
              </a:ext>
            </a:extLst>
          </p:cNvPr>
          <p:cNvSpPr txBox="1"/>
          <p:nvPr/>
        </p:nvSpPr>
        <p:spPr>
          <a:xfrm>
            <a:off x="718782" y="1258847"/>
            <a:ext cx="10754436" cy="4093428"/>
          </a:xfrm>
          <a:prstGeom prst="rect">
            <a:avLst/>
          </a:prstGeom>
          <a:noFill/>
        </p:spPr>
        <p:txBody>
          <a:bodyPr wrap="square">
            <a:spAutoFit/>
          </a:bodyPr>
          <a:lstStyle/>
          <a:p>
            <a:pPr marL="285750" indent="-285750">
              <a:buFont typeface="Arial" panose="020B0604020202020204" pitchFamily="34" charset="0"/>
              <a:buChar char="•"/>
            </a:pPr>
            <a:r>
              <a:rPr lang="en-US" sz="2600"/>
              <a:t>Accommodations must be used consistently as part of routine instruction and classroom assessment </a:t>
            </a:r>
          </a:p>
          <a:p>
            <a:pPr marL="285750" indent="-285750">
              <a:buFont typeface="Arial" panose="020B0604020202020204" pitchFamily="34" charset="0"/>
              <a:buChar char="•"/>
            </a:pPr>
            <a:r>
              <a:rPr lang="en-US" sz="2600"/>
              <a:t>Proctors may review with the student the accommodations in their plan at the beginning of each session but may not instruct students on when to use the accommodation. </a:t>
            </a:r>
          </a:p>
          <a:p>
            <a:pPr marL="285750" indent="-285750">
              <a:buFont typeface="Arial" panose="020B0604020202020204" pitchFamily="34" charset="0"/>
              <a:buChar char="•"/>
            </a:pPr>
            <a:r>
              <a:rPr lang="en-US" sz="2600"/>
              <a:t>Students have the right to decline use of an accommodation.</a:t>
            </a:r>
          </a:p>
          <a:p>
            <a:pPr marL="285750" indent="-285750">
              <a:buFont typeface="Arial" panose="020B0604020202020204" pitchFamily="34" charset="0"/>
              <a:buChar char="•"/>
            </a:pPr>
            <a:r>
              <a:rPr lang="en-US" sz="2600"/>
              <a:t>The accommodation (adult or technology) shall be in the testing room prior to testing and shall remain there during the testing period. </a:t>
            </a:r>
          </a:p>
          <a:p>
            <a:pPr marL="285750" indent="-285750">
              <a:buFont typeface="Arial" panose="020B0604020202020204" pitchFamily="34" charset="0"/>
              <a:buChar char="•"/>
            </a:pPr>
            <a:r>
              <a:rPr lang="en-US" sz="2600"/>
              <a:t>Accommodations shall be based on individual student needs and not solely on a disability category.</a:t>
            </a:r>
          </a:p>
        </p:txBody>
      </p:sp>
    </p:spTree>
    <p:extLst>
      <p:ext uri="{BB962C8B-B14F-4D97-AF65-F5344CB8AC3E}">
        <p14:creationId xmlns:p14="http://schemas.microsoft.com/office/powerpoint/2010/main" val="109974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1ED4-44B5-E86D-B6AB-B8A7DC8198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0A2896-EBDC-FC46-4DBF-0D904AF5A793}"/>
              </a:ext>
            </a:extLst>
          </p:cNvPr>
          <p:cNvSpPr txBox="1"/>
          <p:nvPr/>
        </p:nvSpPr>
        <p:spPr>
          <a:xfrm>
            <a:off x="405886" y="1054131"/>
            <a:ext cx="11301618" cy="4493538"/>
          </a:xfrm>
          <a:prstGeom prst="rect">
            <a:avLst/>
          </a:prstGeom>
          <a:noFill/>
        </p:spPr>
        <p:txBody>
          <a:bodyPr wrap="square">
            <a:spAutoFit/>
          </a:bodyPr>
          <a:lstStyle/>
          <a:p>
            <a:pPr marL="285750" indent="-285750">
              <a:buFont typeface="Arial" panose="020B0604020202020204" pitchFamily="34" charset="0"/>
              <a:buChar char="•"/>
            </a:pPr>
            <a:r>
              <a:rPr lang="en-US" sz="2600"/>
              <a:t>Accommodations should be a transitional strategy and faded when appropriate; use of technology shall be the first accommodation considered before adult accommodation.</a:t>
            </a:r>
          </a:p>
          <a:p>
            <a:pPr marL="285750" indent="-285750">
              <a:buFont typeface="Arial" panose="020B0604020202020204" pitchFamily="34" charset="0"/>
              <a:buChar char="•"/>
            </a:pPr>
            <a:r>
              <a:rPr lang="en-US" sz="2600"/>
              <a:t>Accommodations should not impact the content being measured, nor should they lead the student to a correct answer.</a:t>
            </a:r>
          </a:p>
          <a:p>
            <a:pPr marL="285750" indent="-285750">
              <a:buFont typeface="Arial" panose="020B0604020202020204" pitchFamily="34" charset="0"/>
              <a:buChar char="•"/>
            </a:pPr>
            <a:r>
              <a:rPr lang="en-US" sz="2600"/>
              <a:t>Accommodations should be age-appropriate and clearly identified in a student plan. </a:t>
            </a:r>
          </a:p>
          <a:p>
            <a:pPr marL="285750" indent="-285750">
              <a:buFont typeface="Arial" panose="020B0604020202020204" pitchFamily="34" charset="0"/>
              <a:buChar char="•"/>
            </a:pPr>
            <a:r>
              <a:rPr lang="en-US" sz="2600"/>
              <a:t>Caution shall be used when making plan changes close to a state-required assessment window.</a:t>
            </a:r>
          </a:p>
          <a:p>
            <a:pPr marL="285750" indent="-285750">
              <a:buFont typeface="Arial" panose="020B0604020202020204" pitchFamily="34" charset="0"/>
              <a:buChar char="•"/>
            </a:pPr>
            <a:r>
              <a:rPr lang="en-US" sz="2600"/>
              <a:t>All test administrators and the student shall be informed of all accommodations from the most recent student plan.</a:t>
            </a:r>
          </a:p>
        </p:txBody>
      </p:sp>
      <p:sp>
        <p:nvSpPr>
          <p:cNvPr id="5" name="Title 1">
            <a:extLst>
              <a:ext uri="{FF2B5EF4-FFF2-40B4-BE49-F238E27FC236}">
                <a16:creationId xmlns:a16="http://schemas.microsoft.com/office/drawing/2014/main" id="{38534BE5-9219-CB2C-33EE-FE51A88ED89D}"/>
              </a:ext>
            </a:extLst>
          </p:cNvPr>
          <p:cNvSpPr txBox="1">
            <a:spLocks noGrp="1"/>
          </p:cNvSpPr>
          <p:nvPr>
            <p:ph type="title" idx="4294967295"/>
          </p:nvPr>
        </p:nvSpPr>
        <p:spPr>
          <a:xfrm>
            <a:off x="0" y="1"/>
            <a:ext cx="10515600" cy="11517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lt"/>
                <a:cs typeface="+mj-lt"/>
              </a:rPr>
              <a:t>General Implementation, continued </a:t>
            </a:r>
            <a:r>
              <a:rPr kumimoji="0" lang="en-US" sz="4000" b="0" i="0" u="none" strike="noStrike" kern="1200" cap="none" spc="0" normalizeH="0" baseline="-25000" noProof="0">
                <a:ln>
                  <a:noFill/>
                </a:ln>
                <a:solidFill>
                  <a:srgbClr val="007780"/>
                </a:solidFill>
                <a:effectLst/>
                <a:uLnTx/>
                <a:uFillTx/>
                <a:latin typeface="+mj-lt"/>
                <a:ea typeface="+mj-ea"/>
                <a:cs typeface="+mj-cs"/>
              </a:rPr>
              <a:t>p.4-5</a:t>
            </a:r>
            <a:endParaRPr kumimoji="0" lang="en-US" sz="4000" b="0" i="0" u="none" strike="noStrike" kern="1200" cap="none" spc="0" normalizeH="0" baseline="0" noProof="0">
              <a:ln>
                <a:noFill/>
              </a:ln>
              <a:solidFill>
                <a:srgbClr val="007780"/>
              </a:solidFill>
              <a:effectLst/>
              <a:uLnTx/>
              <a:uFillTx/>
              <a:latin typeface="+mj-lt"/>
              <a:ea typeface="+mj-lt"/>
              <a:cs typeface="+mj-lt"/>
            </a:endParaRPr>
          </a:p>
        </p:txBody>
      </p:sp>
    </p:spTree>
    <p:extLst>
      <p:ext uri="{BB962C8B-B14F-4D97-AF65-F5344CB8AC3E}">
        <p14:creationId xmlns:p14="http://schemas.microsoft.com/office/powerpoint/2010/main" val="81119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2C7-BFBA-4799-B563-D01719B688EE}"/>
              </a:ext>
            </a:extLst>
          </p:cNvPr>
          <p:cNvSpPr>
            <a:spLocks noGrp="1"/>
          </p:cNvSpPr>
          <p:nvPr>
            <p:ph type="title"/>
          </p:nvPr>
        </p:nvSpPr>
        <p:spPr>
          <a:xfrm>
            <a:off x="0" y="1"/>
            <a:ext cx="10515600" cy="1143000"/>
          </a:xfrm>
        </p:spPr>
        <p:txBody>
          <a:bodyPr>
            <a:normAutofit/>
          </a:bodyPr>
          <a:lstStyle/>
          <a:p>
            <a:r>
              <a:rPr lang="en-US" sz="4000"/>
              <a:t>Allegation Prevention/Best Practices</a:t>
            </a:r>
            <a:r>
              <a:rPr lang="en-US" sz="4000">
                <a:solidFill>
                  <a:schemeClr val="bg1"/>
                </a:solidFill>
              </a:rPr>
              <a:t>2</a:t>
            </a:r>
            <a:endParaRPr lang="en-US" sz="4000"/>
          </a:p>
        </p:txBody>
      </p:sp>
      <p:sp>
        <p:nvSpPr>
          <p:cNvPr id="3" name="Content Placeholder 2">
            <a:extLst>
              <a:ext uri="{FF2B5EF4-FFF2-40B4-BE49-F238E27FC236}">
                <a16:creationId xmlns:a16="http://schemas.microsoft.com/office/drawing/2014/main" id="{7C0F7894-9AB4-4A7E-B1BE-6FA7CE1425D2}"/>
              </a:ext>
            </a:extLst>
          </p:cNvPr>
          <p:cNvSpPr>
            <a:spLocks noGrp="1"/>
          </p:cNvSpPr>
          <p:nvPr>
            <p:ph idx="1"/>
          </p:nvPr>
        </p:nvSpPr>
        <p:spPr>
          <a:xfrm>
            <a:off x="838200" y="1143001"/>
            <a:ext cx="10515600" cy="4351338"/>
          </a:xfrm>
        </p:spPr>
        <p:txBody>
          <a:bodyPr>
            <a:normAutofit lnSpcReduction="10000"/>
          </a:bodyPr>
          <a:lstStyle/>
          <a:p>
            <a:r>
              <a:rPr lang="en-US">
                <a:solidFill>
                  <a:schemeClr val="tx1"/>
                </a:solidFill>
              </a:rPr>
              <a:t>Ensure a student receiving accommodations has a current plan (IEP, 504, PSP) in place.</a:t>
            </a:r>
          </a:p>
          <a:p>
            <a:r>
              <a:rPr lang="en-US">
                <a:solidFill>
                  <a:schemeClr val="tx1"/>
                </a:solidFill>
              </a:rPr>
              <a:t>Be sure all test administrators and the student are aware of the most up-to-date accommodations listed in the plan.</a:t>
            </a:r>
          </a:p>
          <a:p>
            <a:r>
              <a:rPr lang="en-US">
                <a:solidFill>
                  <a:schemeClr val="tx1"/>
                </a:solidFill>
              </a:rPr>
              <a:t>All plans must be locked in Infinite Campus; any roster pulls for assessment may not include a student with an unlocked plan.</a:t>
            </a:r>
          </a:p>
          <a:p>
            <a:r>
              <a:rPr lang="en-US">
                <a:solidFill>
                  <a:schemeClr val="tx1"/>
                </a:solidFill>
              </a:rPr>
              <a:t>If a plan changes near an assessment window, document the data, evidence, and justification well within the plan and any conference summaries.</a:t>
            </a:r>
          </a:p>
          <a:p>
            <a:r>
              <a:rPr lang="en-US">
                <a:solidFill>
                  <a:schemeClr val="tx1"/>
                </a:solidFill>
              </a:rPr>
              <a:t>Provide all accommodations listed on a plan.</a:t>
            </a:r>
          </a:p>
        </p:txBody>
      </p:sp>
      <p:sp>
        <p:nvSpPr>
          <p:cNvPr id="5" name="Rectangle 4">
            <a:extLst>
              <a:ext uri="{FF2B5EF4-FFF2-40B4-BE49-F238E27FC236}">
                <a16:creationId xmlns:a16="http://schemas.microsoft.com/office/drawing/2014/main" id="{61DD0F31-4F54-4870-B1F6-B9BB73C0654D}"/>
              </a:ext>
            </a:extLst>
          </p:cNvPr>
          <p:cNvSpPr/>
          <p:nvPr/>
        </p:nvSpPr>
        <p:spPr>
          <a:xfrm>
            <a:off x="5936341" y="3244334"/>
            <a:ext cx="319318" cy="369332"/>
          </a:xfrm>
          <a:prstGeom prst="rect">
            <a:avLst/>
          </a:prstGeom>
        </p:spPr>
        <p:txBody>
          <a:bodyPr wrap="none">
            <a:spAutoFit/>
          </a:bodyPr>
          <a:lstStyle/>
          <a:p>
            <a:r>
              <a:rPr lang="en-US">
                <a:solidFill>
                  <a:schemeClr val="bg1"/>
                </a:solidFill>
              </a:rPr>
              <a:t>2</a:t>
            </a:r>
          </a:p>
        </p:txBody>
      </p:sp>
    </p:spTree>
    <p:extLst>
      <p:ext uri="{BB962C8B-B14F-4D97-AF65-F5344CB8AC3E}">
        <p14:creationId xmlns:p14="http://schemas.microsoft.com/office/powerpoint/2010/main" val="244933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0505-D36F-4FAB-A816-8BC6EB4A8F99}"/>
              </a:ext>
            </a:extLst>
          </p:cNvPr>
          <p:cNvSpPr>
            <a:spLocks noGrp="1"/>
          </p:cNvSpPr>
          <p:nvPr>
            <p:ph type="title"/>
          </p:nvPr>
        </p:nvSpPr>
        <p:spPr>
          <a:xfrm>
            <a:off x="0" y="0"/>
            <a:ext cx="10515600" cy="1088693"/>
          </a:xfrm>
        </p:spPr>
        <p:txBody>
          <a:bodyPr>
            <a:normAutofit/>
          </a:bodyPr>
          <a:lstStyle/>
          <a:p>
            <a:r>
              <a:rPr lang="en-US" sz="4000"/>
              <a:t>Check for Understanding (1)</a:t>
            </a:r>
          </a:p>
        </p:txBody>
      </p:sp>
      <p:sp>
        <p:nvSpPr>
          <p:cNvPr id="3" name="Content Placeholder 2">
            <a:extLst>
              <a:ext uri="{FF2B5EF4-FFF2-40B4-BE49-F238E27FC236}">
                <a16:creationId xmlns:a16="http://schemas.microsoft.com/office/drawing/2014/main" id="{42E9647D-9C75-4DE2-863C-FA538FEFD653}"/>
              </a:ext>
            </a:extLst>
          </p:cNvPr>
          <p:cNvSpPr>
            <a:spLocks noGrp="1"/>
          </p:cNvSpPr>
          <p:nvPr>
            <p:ph idx="1"/>
          </p:nvPr>
        </p:nvSpPr>
        <p:spPr>
          <a:xfrm>
            <a:off x="485345" y="1362807"/>
            <a:ext cx="11221309" cy="3947746"/>
          </a:xfrm>
        </p:spPr>
        <p:txBody>
          <a:bodyPr vert="horz" lIns="91440" tIns="45720" rIns="91440" bIns="45720" rtlCol="0" anchor="t">
            <a:normAutofit/>
          </a:bodyPr>
          <a:lstStyle/>
          <a:p>
            <a:pPr marL="514350" indent="-514350">
              <a:buFont typeface="+mj-lt"/>
              <a:buAutoNum type="arabicPeriod"/>
            </a:pPr>
            <a:r>
              <a:rPr lang="en-US" sz="3000">
                <a:solidFill>
                  <a:schemeClr val="tx1"/>
                </a:solidFill>
                <a:ea typeface="+mn-lt"/>
                <a:cs typeface="+mn-lt"/>
              </a:rPr>
              <a:t>Are all special populations included in the state-required Assessment and Accountability programs?</a:t>
            </a:r>
          </a:p>
          <a:p>
            <a:pPr marL="514350" indent="-514350">
              <a:buFont typeface="+mj-lt"/>
              <a:buAutoNum type="arabicPeriod"/>
            </a:pPr>
            <a:r>
              <a:rPr lang="en-US" sz="3000">
                <a:solidFill>
                  <a:schemeClr val="tx1"/>
                </a:solidFill>
                <a:ea typeface="+mn-lt"/>
                <a:cs typeface="+mn-lt"/>
              </a:rPr>
              <a:t>Should a student with a Specific Learning Disability in Reading automatically receive a reader and scribe for accommodations?</a:t>
            </a:r>
          </a:p>
          <a:p>
            <a:pPr marL="514350" indent="-514350">
              <a:buFont typeface="+mj-lt"/>
              <a:buAutoNum type="arabicPeriod"/>
            </a:pPr>
            <a:r>
              <a:rPr lang="en-US" sz="3000">
                <a:solidFill>
                  <a:schemeClr val="tx1"/>
                </a:solidFill>
                <a:ea typeface="+mn-lt"/>
                <a:cs typeface="+mn-lt"/>
              </a:rPr>
              <a:t>Do students have the right to decline an accommodation?</a:t>
            </a:r>
          </a:p>
          <a:p>
            <a:pPr marL="514350" indent="-514350">
              <a:buFont typeface="+mj-lt"/>
              <a:buAutoNum type="arabicPeriod"/>
            </a:pPr>
            <a:r>
              <a:rPr lang="en-US" sz="3000">
                <a:solidFill>
                  <a:schemeClr val="tx1"/>
                </a:solidFill>
                <a:ea typeface="+mn-lt"/>
                <a:cs typeface="+mn-lt"/>
              </a:rPr>
              <a:t>Can a student plan change near an assessment window?</a:t>
            </a:r>
            <a:endParaRPr lang="en-US" sz="3000">
              <a:solidFill>
                <a:schemeClr val="tx1"/>
              </a:solidFill>
            </a:endParaRPr>
          </a:p>
          <a:p>
            <a:endParaRPr lang="en-US">
              <a:solidFill>
                <a:schemeClr val="tx1"/>
              </a:solidFill>
            </a:endParaRPr>
          </a:p>
        </p:txBody>
      </p:sp>
    </p:spTree>
    <p:extLst>
      <p:ext uri="{BB962C8B-B14F-4D97-AF65-F5344CB8AC3E}">
        <p14:creationId xmlns:p14="http://schemas.microsoft.com/office/powerpoint/2010/main" val="34267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5B49A-A47A-7312-A11A-CD0623152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936BA-4F2A-9856-7CA9-E145C8C9730B}"/>
              </a:ext>
            </a:extLst>
          </p:cNvPr>
          <p:cNvSpPr>
            <a:spLocks noGrp="1"/>
          </p:cNvSpPr>
          <p:nvPr>
            <p:ph type="title"/>
          </p:nvPr>
        </p:nvSpPr>
        <p:spPr/>
        <p:txBody>
          <a:bodyPr/>
          <a:lstStyle/>
          <a:p>
            <a:r>
              <a:rPr lang="en-US"/>
              <a:t>Inclusion of Students</a:t>
            </a:r>
          </a:p>
        </p:txBody>
      </p:sp>
      <p:sp>
        <p:nvSpPr>
          <p:cNvPr id="3" name="Text Placeholder 2">
            <a:extLst>
              <a:ext uri="{FF2B5EF4-FFF2-40B4-BE49-F238E27FC236}">
                <a16:creationId xmlns:a16="http://schemas.microsoft.com/office/drawing/2014/main" id="{EF8A38AA-EFD6-B592-3377-A2C1DEDD7F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699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5A5B-05B4-1875-AE96-89C07A9C0AF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CE98353-34B8-D57F-18CE-3EE88613500B}"/>
              </a:ext>
            </a:extLst>
          </p:cNvPr>
          <p:cNvSpPr txBox="1">
            <a:spLocks noGrp="1"/>
          </p:cNvSpPr>
          <p:nvPr>
            <p:ph type="title" idx="4294967295"/>
          </p:nvPr>
        </p:nvSpPr>
        <p:spPr>
          <a:xfrm>
            <a:off x="0" y="1"/>
            <a:ext cx="10515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231775"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lt"/>
                <a:cs typeface="+mj-lt"/>
              </a:rPr>
              <a:t>Students with IEPs </a:t>
            </a:r>
            <a:r>
              <a:rPr kumimoji="0" lang="en-US" sz="4000" b="0" i="0" u="none" strike="noStrike" kern="1200" cap="none" spc="0" normalizeH="0" baseline="-25000" noProof="0">
                <a:ln>
                  <a:noFill/>
                </a:ln>
                <a:solidFill>
                  <a:srgbClr val="007780"/>
                </a:solidFill>
                <a:effectLst/>
                <a:uLnTx/>
                <a:uFillTx/>
                <a:latin typeface="+mj-lt"/>
                <a:ea typeface="+mj-ea"/>
                <a:cs typeface="+mj-cs"/>
              </a:rPr>
              <a:t>p.8-13</a:t>
            </a:r>
            <a:endParaRPr kumimoji="0" lang="en-US" sz="4000" b="0" i="0" u="none" strike="noStrike" kern="1200" cap="none" spc="0" normalizeH="0" baseline="-25000" noProof="0">
              <a:ln>
                <a:noFill/>
              </a:ln>
              <a:solidFill>
                <a:srgbClr val="007780"/>
              </a:solidFill>
              <a:effectLst/>
              <a:uLnTx/>
              <a:uFillTx/>
              <a:latin typeface="+mj-lt"/>
              <a:ea typeface="+mj-lt"/>
              <a:cs typeface="+mj-lt"/>
            </a:endParaRPr>
          </a:p>
        </p:txBody>
      </p:sp>
      <p:sp>
        <p:nvSpPr>
          <p:cNvPr id="4" name="TextBox 3">
            <a:extLst>
              <a:ext uri="{FF2B5EF4-FFF2-40B4-BE49-F238E27FC236}">
                <a16:creationId xmlns:a16="http://schemas.microsoft.com/office/drawing/2014/main" id="{4B4C46A1-CD46-ACB9-47AF-40567A394405}"/>
              </a:ext>
            </a:extLst>
          </p:cNvPr>
          <p:cNvSpPr txBox="1"/>
          <p:nvPr/>
        </p:nvSpPr>
        <p:spPr>
          <a:xfrm>
            <a:off x="559240" y="1143001"/>
            <a:ext cx="11073520" cy="3970318"/>
          </a:xfrm>
          <a:prstGeom prst="rect">
            <a:avLst/>
          </a:prstGeom>
          <a:noFill/>
        </p:spPr>
        <p:txBody>
          <a:bodyPr wrap="square">
            <a:spAutoFit/>
          </a:bodyPr>
          <a:lstStyle/>
          <a:p>
            <a:pPr marL="285750" indent="-285750">
              <a:buFont typeface="Arial" panose="020B0604020202020204" pitchFamily="34" charset="0"/>
              <a:buChar char="•"/>
            </a:pPr>
            <a:r>
              <a:rPr lang="en-US" sz="2800"/>
              <a:t>The ARC shall use a process of data analysis to determine which accommodation(s) improve student achievement toward independence</a:t>
            </a:r>
          </a:p>
          <a:p>
            <a:pPr marL="285750" indent="-285750">
              <a:buFont typeface="Arial" panose="020B0604020202020204" pitchFamily="34" charset="0"/>
              <a:buChar char="•"/>
            </a:pPr>
            <a:r>
              <a:rPr lang="en-US" sz="2800"/>
              <a:t>When age-appropriate, students should be involved in the selection and use of accommodations </a:t>
            </a:r>
          </a:p>
          <a:p>
            <a:pPr marL="285750" indent="-285750">
              <a:buFont typeface="Arial" panose="020B0604020202020204" pitchFamily="34" charset="0"/>
              <a:buChar char="•"/>
            </a:pPr>
            <a:r>
              <a:rPr lang="en-US" sz="2800"/>
              <a:t>Individuals providing assistance to a student with disabilities during the state-required content assessment shall be trained in their responsibilities yearly and sign a non-disclosure if not working in a certified position.</a:t>
            </a:r>
          </a:p>
        </p:txBody>
      </p:sp>
    </p:spTree>
    <p:extLst>
      <p:ext uri="{BB962C8B-B14F-4D97-AF65-F5344CB8AC3E}">
        <p14:creationId xmlns:p14="http://schemas.microsoft.com/office/powerpoint/2010/main" val="68967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F80D-83D6-47EE-8D12-50E1AAAE011A}"/>
              </a:ext>
            </a:extLst>
          </p:cNvPr>
          <p:cNvSpPr>
            <a:spLocks noGrp="1"/>
          </p:cNvSpPr>
          <p:nvPr>
            <p:ph type="title"/>
          </p:nvPr>
        </p:nvSpPr>
        <p:spPr>
          <a:xfrm>
            <a:off x="0" y="0"/>
            <a:ext cx="11233426" cy="1143000"/>
          </a:xfrm>
        </p:spPr>
        <p:txBody>
          <a:bodyPr>
            <a:normAutofit/>
          </a:bodyPr>
          <a:lstStyle/>
          <a:p>
            <a:r>
              <a:rPr lang="en-US" sz="4000">
                <a:solidFill>
                  <a:srgbClr val="057780"/>
                </a:solidFill>
              </a:rPr>
              <a:t>English Learners (ELs)</a:t>
            </a:r>
            <a:r>
              <a:rPr lang="en-US" sz="4000" baseline="-25000"/>
              <a:t> p.13-19</a:t>
            </a:r>
            <a:endParaRPr lang="en-US" sz="4000">
              <a:solidFill>
                <a:srgbClr val="057780"/>
              </a:solidFill>
            </a:endParaRPr>
          </a:p>
        </p:txBody>
      </p:sp>
      <p:sp>
        <p:nvSpPr>
          <p:cNvPr id="4" name="TextBox 3">
            <a:extLst>
              <a:ext uri="{FF2B5EF4-FFF2-40B4-BE49-F238E27FC236}">
                <a16:creationId xmlns:a16="http://schemas.microsoft.com/office/drawing/2014/main" id="{A4DC5DB4-33B7-51FD-4C8A-51F24B7D669F}"/>
              </a:ext>
            </a:extLst>
          </p:cNvPr>
          <p:cNvSpPr txBox="1"/>
          <p:nvPr/>
        </p:nvSpPr>
        <p:spPr>
          <a:xfrm>
            <a:off x="642859" y="1295671"/>
            <a:ext cx="10906282" cy="3970318"/>
          </a:xfrm>
          <a:prstGeom prst="rect">
            <a:avLst/>
          </a:prstGeom>
          <a:noFill/>
        </p:spPr>
        <p:txBody>
          <a:bodyPr wrap="square">
            <a:spAutoFit/>
          </a:bodyPr>
          <a:lstStyle/>
          <a:p>
            <a:pPr marL="285750" indent="-285750">
              <a:buFont typeface="Arial" panose="020B0604020202020204" pitchFamily="34" charset="0"/>
              <a:buChar char="•"/>
            </a:pPr>
            <a:r>
              <a:rPr lang="en-US" sz="2800"/>
              <a:t>A district shall administer a Home Language Survey to all students upon first enrollment in the district and design a PSP for each student identified as EL.</a:t>
            </a:r>
          </a:p>
          <a:p>
            <a:pPr marL="285750" indent="-285750">
              <a:buFont typeface="Arial" panose="020B0604020202020204" pitchFamily="34" charset="0"/>
              <a:buChar char="•"/>
            </a:pPr>
            <a:r>
              <a:rPr lang="en-US" sz="2800"/>
              <a:t>EL students without an IEP or 504 will not receive accommodations on the annual English language proficiency assessment as it is a measure of the English language ability of an EL.</a:t>
            </a:r>
          </a:p>
          <a:p>
            <a:pPr marL="285750" indent="-285750">
              <a:buFont typeface="Arial" panose="020B0604020202020204" pitchFamily="34" charset="0"/>
              <a:buChar char="•"/>
            </a:pPr>
            <a:r>
              <a:rPr lang="en-US" sz="2800"/>
              <a:t>For all EL students, PSP committees shall determine on an individual basis the necessary accommodations in the state-required Assessment and Accountability Programs.</a:t>
            </a:r>
          </a:p>
        </p:txBody>
      </p:sp>
    </p:spTree>
    <p:extLst>
      <p:ext uri="{BB962C8B-B14F-4D97-AF65-F5344CB8AC3E}">
        <p14:creationId xmlns:p14="http://schemas.microsoft.com/office/powerpoint/2010/main" val="205013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E321-EAFF-AF5E-DD4C-71A6DE5F3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B624E-DBF5-6A92-B332-1C34513C0E37}"/>
              </a:ext>
            </a:extLst>
          </p:cNvPr>
          <p:cNvSpPr>
            <a:spLocks noGrp="1"/>
          </p:cNvSpPr>
          <p:nvPr>
            <p:ph type="title"/>
          </p:nvPr>
        </p:nvSpPr>
        <p:spPr>
          <a:xfrm>
            <a:off x="0" y="0"/>
            <a:ext cx="11478068" cy="1169764"/>
          </a:xfrm>
        </p:spPr>
        <p:txBody>
          <a:bodyPr>
            <a:normAutofit/>
          </a:bodyPr>
          <a:lstStyle/>
          <a:p>
            <a:r>
              <a:rPr lang="en-US" sz="4000">
                <a:solidFill>
                  <a:srgbClr val="057780"/>
                </a:solidFill>
              </a:rPr>
              <a:t>English Learners, continued </a:t>
            </a:r>
            <a:r>
              <a:rPr lang="en-US" sz="4000" baseline="-25000"/>
              <a:t>p.13-19</a:t>
            </a:r>
            <a:endParaRPr lang="en-US" sz="4000">
              <a:solidFill>
                <a:srgbClr val="057780"/>
              </a:solidFill>
            </a:endParaRPr>
          </a:p>
        </p:txBody>
      </p:sp>
      <p:sp>
        <p:nvSpPr>
          <p:cNvPr id="4" name="TextBox 3">
            <a:extLst>
              <a:ext uri="{FF2B5EF4-FFF2-40B4-BE49-F238E27FC236}">
                <a16:creationId xmlns:a16="http://schemas.microsoft.com/office/drawing/2014/main" id="{70F07D03-03A9-0279-B487-CC8640C63594}"/>
              </a:ext>
            </a:extLst>
          </p:cNvPr>
          <p:cNvSpPr txBox="1"/>
          <p:nvPr/>
        </p:nvSpPr>
        <p:spPr>
          <a:xfrm>
            <a:off x="183238" y="1260583"/>
            <a:ext cx="11825523" cy="3600986"/>
          </a:xfrm>
          <a:prstGeom prst="rect">
            <a:avLst/>
          </a:prstGeom>
          <a:noFill/>
        </p:spPr>
        <p:txBody>
          <a:bodyPr wrap="square">
            <a:spAutoFit/>
          </a:bodyPr>
          <a:lstStyle/>
          <a:p>
            <a:pPr marL="342900" indent="-228600">
              <a:buFont typeface="Arial" panose="020B0604020202020204" pitchFamily="34" charset="0"/>
              <a:buChar char="•"/>
            </a:pPr>
            <a:r>
              <a:rPr lang="en-US" sz="2400"/>
              <a:t>All EL students must participate in: </a:t>
            </a:r>
          </a:p>
          <a:p>
            <a:pPr marL="800100" lvl="1" indent="-228600">
              <a:buFont typeface="Arial" panose="020B0604020202020204" pitchFamily="34" charset="0"/>
              <a:buChar char="•"/>
            </a:pPr>
            <a:r>
              <a:rPr lang="en-US" sz="2000"/>
              <a:t>The state approved English language proficiency assessment annually</a:t>
            </a:r>
          </a:p>
          <a:p>
            <a:pPr marL="800100" lvl="1" indent="-228600">
              <a:buFont typeface="Arial" panose="020B0604020202020204" pitchFamily="34" charset="0"/>
              <a:buChar char="•"/>
            </a:pPr>
            <a:r>
              <a:rPr lang="en-US" sz="2000"/>
              <a:t>All state-required content assessments after one full year of enrollment (240 cumulative days or 12 cumulative months)</a:t>
            </a:r>
          </a:p>
          <a:p>
            <a:pPr marL="342900" indent="-228600">
              <a:buFont typeface="Arial" panose="020B0604020202020204" pitchFamily="34" charset="0"/>
              <a:buChar char="•"/>
            </a:pPr>
            <a:r>
              <a:rPr lang="en-US" sz="2400"/>
              <a:t>First year EL students must participate in:</a:t>
            </a:r>
          </a:p>
          <a:p>
            <a:pPr marL="800100" lvl="1" indent="-228600">
              <a:buFont typeface="Arial" panose="020B0604020202020204" pitchFamily="34" charset="0"/>
              <a:buChar char="•"/>
            </a:pPr>
            <a:r>
              <a:rPr lang="en-US" sz="2000"/>
              <a:t>A mathematics test for participation only (if a student is enrolled in a grade in which a mathematics test is administered) with appropriate accommodations noted in the EL’s PSP</a:t>
            </a:r>
          </a:p>
          <a:p>
            <a:pPr marL="800100" lvl="1" indent="-228600">
              <a:buFont typeface="Arial" panose="020B0604020202020204" pitchFamily="34" charset="0"/>
              <a:buChar char="•"/>
            </a:pPr>
            <a:r>
              <a:rPr lang="en-US" sz="2000"/>
              <a:t>A science test for participation only (if a student is enrolled in a grade in which a science test is administered) with appropriate accommodations noted in the EL’s PSP </a:t>
            </a:r>
          </a:p>
          <a:p>
            <a:pPr marL="800100" lvl="1" indent="-228600">
              <a:buFont typeface="Arial" panose="020B0604020202020204" pitchFamily="34" charset="0"/>
              <a:buChar char="•"/>
            </a:pPr>
            <a:r>
              <a:rPr lang="en-US" sz="2000"/>
              <a:t>ELs in their first year of enrollment in a U.S. school are not required to participate in the other state-required content assessments; this is a one-time exemption</a:t>
            </a:r>
          </a:p>
        </p:txBody>
      </p:sp>
    </p:spTree>
    <p:extLst>
      <p:ext uri="{BB962C8B-B14F-4D97-AF65-F5344CB8AC3E}">
        <p14:creationId xmlns:p14="http://schemas.microsoft.com/office/powerpoint/2010/main" val="343072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44FE-A71E-4A9B-BC01-2DF83D6B78DA}"/>
              </a:ext>
            </a:extLst>
          </p:cNvPr>
          <p:cNvSpPr>
            <a:spLocks noGrp="1"/>
          </p:cNvSpPr>
          <p:nvPr>
            <p:ph type="title"/>
          </p:nvPr>
        </p:nvSpPr>
        <p:spPr>
          <a:xfrm>
            <a:off x="0" y="1"/>
            <a:ext cx="11919045" cy="1151792"/>
          </a:xfrm>
        </p:spPr>
        <p:txBody>
          <a:bodyPr/>
          <a:lstStyle/>
          <a:p>
            <a:r>
              <a:rPr lang="en-US" sz="4000"/>
              <a:t>Students with 504 Plans/Medical Emergency</a:t>
            </a:r>
            <a:r>
              <a:rPr lang="en-US" sz="4000" baseline="-25000"/>
              <a:t> p.19-23</a:t>
            </a:r>
            <a:endParaRPr lang="en-US" sz="4000">
              <a:solidFill>
                <a:srgbClr val="057780"/>
              </a:solidFill>
            </a:endParaRPr>
          </a:p>
        </p:txBody>
      </p:sp>
      <p:sp>
        <p:nvSpPr>
          <p:cNvPr id="3" name="Content Placeholder 2">
            <a:extLst>
              <a:ext uri="{FF2B5EF4-FFF2-40B4-BE49-F238E27FC236}">
                <a16:creationId xmlns:a16="http://schemas.microsoft.com/office/drawing/2014/main" id="{FF4D115A-22A5-4265-8094-F965E9B358C3}"/>
              </a:ext>
            </a:extLst>
          </p:cNvPr>
          <p:cNvSpPr>
            <a:spLocks noGrp="1"/>
          </p:cNvSpPr>
          <p:nvPr>
            <p:ph idx="1"/>
          </p:nvPr>
        </p:nvSpPr>
        <p:spPr>
          <a:xfrm>
            <a:off x="838200" y="1151793"/>
            <a:ext cx="10515600" cy="4351338"/>
          </a:xfrm>
        </p:spPr>
        <p:txBody>
          <a:bodyPr vert="horz" lIns="91440" tIns="45720" rIns="91440" bIns="45720" rtlCol="0" anchor="t">
            <a:normAutofit/>
          </a:bodyPr>
          <a:lstStyle/>
          <a:p>
            <a:pPr>
              <a:lnSpc>
                <a:spcPct val="100000"/>
              </a:lnSpc>
            </a:pPr>
            <a:r>
              <a:rPr lang="en-US"/>
              <a:t>Students who qualify under Section 504 may receive the accommodations outlined in their most current plan.</a:t>
            </a:r>
            <a:endParaRPr lang="en-US" baseline="-25000"/>
          </a:p>
          <a:p>
            <a:pPr>
              <a:lnSpc>
                <a:spcPct val="100000"/>
              </a:lnSpc>
            </a:pPr>
            <a:r>
              <a:rPr lang="en-US"/>
              <a:t>A medical emergency is defined as an injury or ailment that restricts access to the general curriculum before or during a testing window.</a:t>
            </a:r>
            <a:endParaRPr lang="en-US" baseline="-25000"/>
          </a:p>
          <a:p>
            <a:pPr>
              <a:lnSpc>
                <a:spcPct val="100000"/>
              </a:lnSpc>
            </a:pPr>
            <a:r>
              <a:rPr lang="en-US">
                <a:hlinkClick r:id="rId3"/>
              </a:rPr>
              <a:t>Forms</a:t>
            </a:r>
            <a:r>
              <a:rPr lang="en-US"/>
              <a:t> for medical emergencies remain in the district. They are not required to be submitted to the Office of Assessment and Accountability (OAA).</a:t>
            </a:r>
          </a:p>
          <a:p>
            <a:endParaRPr lang="en-US"/>
          </a:p>
        </p:txBody>
      </p:sp>
    </p:spTree>
    <p:extLst>
      <p:ext uri="{BB962C8B-B14F-4D97-AF65-F5344CB8AC3E}">
        <p14:creationId xmlns:p14="http://schemas.microsoft.com/office/powerpoint/2010/main" val="164005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AC0D-4D83-4246-B039-BA3EC2C67211}"/>
              </a:ext>
            </a:extLst>
          </p:cNvPr>
          <p:cNvSpPr>
            <a:spLocks noGrp="1"/>
          </p:cNvSpPr>
          <p:nvPr>
            <p:ph type="title"/>
          </p:nvPr>
        </p:nvSpPr>
        <p:spPr>
          <a:xfrm>
            <a:off x="0" y="0"/>
            <a:ext cx="12192000" cy="1325563"/>
          </a:xfrm>
        </p:spPr>
        <p:txBody>
          <a:bodyPr>
            <a:normAutofit/>
          </a:bodyPr>
          <a:lstStyle/>
          <a:p>
            <a:r>
              <a:rPr lang="en-US" sz="4000"/>
              <a:t>Students in Alternative Programs and State Agency Children </a:t>
            </a:r>
            <a:r>
              <a:rPr lang="en-US" sz="4000" baseline="-25000"/>
              <a:t>p.19-23 </a:t>
            </a:r>
            <a:r>
              <a:rPr lang="en-US" sz="4000"/>
              <a:t> </a:t>
            </a:r>
          </a:p>
        </p:txBody>
      </p:sp>
      <p:sp>
        <p:nvSpPr>
          <p:cNvPr id="3" name="Content Placeholder 2">
            <a:extLst>
              <a:ext uri="{FF2B5EF4-FFF2-40B4-BE49-F238E27FC236}">
                <a16:creationId xmlns:a16="http://schemas.microsoft.com/office/drawing/2014/main" id="{55E09E77-49F8-4D35-A7C8-5C84BF6582E2}"/>
              </a:ext>
            </a:extLst>
          </p:cNvPr>
          <p:cNvSpPr>
            <a:spLocks noGrp="1"/>
          </p:cNvSpPr>
          <p:nvPr>
            <p:ph idx="1"/>
          </p:nvPr>
        </p:nvSpPr>
        <p:spPr>
          <a:xfrm>
            <a:off x="838200" y="1720594"/>
            <a:ext cx="10515600" cy="3416811"/>
          </a:xfrm>
        </p:spPr>
        <p:txBody>
          <a:bodyPr vert="horz" lIns="91440" tIns="45720" rIns="91440" bIns="45720" rtlCol="0" anchor="t">
            <a:normAutofit/>
          </a:bodyPr>
          <a:lstStyle/>
          <a:p>
            <a:r>
              <a:rPr lang="en-US" sz="3000"/>
              <a:t>Students in alternative programs shall be included in state-required assessments.</a:t>
            </a:r>
            <a:r>
              <a:rPr lang="en-US" sz="3000" baseline="-25000"/>
              <a:t> </a:t>
            </a:r>
          </a:p>
          <a:p>
            <a:r>
              <a:rPr lang="en-US" sz="3000"/>
              <a:t>State agency children shall have the same assessments administered as other public-school students.</a:t>
            </a:r>
            <a:r>
              <a:rPr lang="en-US" sz="3000" baseline="-25000"/>
              <a:t> </a:t>
            </a:r>
            <a:endParaRPr lang="en-US" sz="3000"/>
          </a:p>
          <a:p>
            <a:endParaRPr lang="en-US"/>
          </a:p>
        </p:txBody>
      </p:sp>
    </p:spTree>
    <p:extLst>
      <p:ext uri="{BB962C8B-B14F-4D97-AF65-F5344CB8AC3E}">
        <p14:creationId xmlns:p14="http://schemas.microsoft.com/office/powerpoint/2010/main" val="308083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34BF-CA85-F5F1-BFD4-5237DEC8E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98D66-4EAA-7050-12E0-92060950D2CF}"/>
              </a:ext>
            </a:extLst>
          </p:cNvPr>
          <p:cNvSpPr>
            <a:spLocks noGrp="1"/>
          </p:cNvSpPr>
          <p:nvPr>
            <p:ph type="title"/>
          </p:nvPr>
        </p:nvSpPr>
        <p:spPr>
          <a:xfrm>
            <a:off x="0" y="5747"/>
            <a:ext cx="11437495" cy="978915"/>
          </a:xfrm>
        </p:spPr>
        <p:txBody>
          <a:bodyPr anchor="ctr">
            <a:noAutofit/>
          </a:bodyPr>
          <a:lstStyle/>
          <a:p>
            <a:r>
              <a:rPr lang="en-US" sz="4000"/>
              <a:t>Training Materials</a:t>
            </a:r>
          </a:p>
        </p:txBody>
      </p:sp>
      <p:sp>
        <p:nvSpPr>
          <p:cNvPr id="7" name="Content Placeholder 6">
            <a:extLst>
              <a:ext uri="{FF2B5EF4-FFF2-40B4-BE49-F238E27FC236}">
                <a16:creationId xmlns:a16="http://schemas.microsoft.com/office/drawing/2014/main" id="{29039616-EE03-4034-EE7E-678FFEC25E43}"/>
              </a:ext>
            </a:extLst>
          </p:cNvPr>
          <p:cNvSpPr txBox="1">
            <a:spLocks/>
          </p:cNvSpPr>
          <p:nvPr/>
        </p:nvSpPr>
        <p:spPr>
          <a:xfrm>
            <a:off x="463649" y="1158049"/>
            <a:ext cx="4993408" cy="413251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Training materials for the Inclusion of Special Populations regulation include:</a:t>
            </a:r>
          </a:p>
          <a:p>
            <a:pPr marL="457200"/>
            <a:r>
              <a:rPr lang="en-US"/>
              <a:t>Inclusion of Special Populations PowerPoint</a:t>
            </a:r>
          </a:p>
          <a:p>
            <a:pPr marL="457200"/>
            <a:r>
              <a:rPr lang="en-US"/>
              <a:t>Inclusion of Special Populations Videos</a:t>
            </a:r>
          </a:p>
          <a:p>
            <a:pPr marL="457200"/>
            <a:r>
              <a:rPr lang="en-US" i="1"/>
              <a:t>Inclusion of Special Populations in the State-Required Assessment and Accountability Programs</a:t>
            </a:r>
            <a:endParaRPr lang="en-US"/>
          </a:p>
        </p:txBody>
      </p:sp>
      <p:grpSp>
        <p:nvGrpSpPr>
          <p:cNvPr id="10" name="Group 9" descr="The cover page of a document titled:&#10;&quot;INCLUSION OF SPECIAL POPULATIONS IN THE STATE-REQUIRED ASSESSMENT AND ACCOUNTABILITY PROGRAMS 703 KAR 5:070&quot;&#10;The text is centered in bold, uppercase serif font on a white background. At the bottom, it states:&#10;&quot;April 2021&quot;&#10;indicating the publication or revision date.">
            <a:extLst>
              <a:ext uri="{FF2B5EF4-FFF2-40B4-BE49-F238E27FC236}">
                <a16:creationId xmlns:a16="http://schemas.microsoft.com/office/drawing/2014/main" id="{857A0E2E-D345-53F8-67FC-88A3B032EC16}"/>
              </a:ext>
            </a:extLst>
          </p:cNvPr>
          <p:cNvGrpSpPr/>
          <p:nvPr/>
        </p:nvGrpSpPr>
        <p:grpSpPr>
          <a:xfrm>
            <a:off x="6211192" y="967711"/>
            <a:ext cx="5286264" cy="4132518"/>
            <a:chOff x="6211192" y="967711"/>
            <a:chExt cx="5286264" cy="4132518"/>
          </a:xfrm>
        </p:grpSpPr>
        <p:sp>
          <p:nvSpPr>
            <p:cNvPr id="8" name="Rectangle 7">
              <a:extLst>
                <a:ext uri="{FF2B5EF4-FFF2-40B4-BE49-F238E27FC236}">
                  <a16:creationId xmlns:a16="http://schemas.microsoft.com/office/drawing/2014/main" id="{809F6CE2-B9DD-23E7-E95F-25239D2C96AF}"/>
                </a:ext>
              </a:extLst>
            </p:cNvPr>
            <p:cNvSpPr/>
            <p:nvPr/>
          </p:nvSpPr>
          <p:spPr>
            <a:xfrm>
              <a:off x="6211192" y="967711"/>
              <a:ext cx="5286264" cy="41325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F503C01-46C4-3C4F-C49F-141CACE18040}"/>
                </a:ext>
              </a:extLst>
            </p:cNvPr>
            <p:cNvPicPr>
              <a:picLocks noChangeAspect="1"/>
            </p:cNvPicPr>
            <p:nvPr/>
          </p:nvPicPr>
          <p:blipFill>
            <a:blip r:embed="rId3"/>
            <a:srcRect t="10269" b="6507"/>
            <a:stretch/>
          </p:blipFill>
          <p:spPr>
            <a:xfrm>
              <a:off x="6537278" y="1392072"/>
              <a:ext cx="4667322" cy="3534770"/>
            </a:xfrm>
            <a:prstGeom prst="rect">
              <a:avLst/>
            </a:prstGeom>
          </p:spPr>
        </p:pic>
      </p:grpSp>
    </p:spTree>
    <p:extLst>
      <p:ext uri="{BB962C8B-B14F-4D97-AF65-F5344CB8AC3E}">
        <p14:creationId xmlns:p14="http://schemas.microsoft.com/office/powerpoint/2010/main" val="427609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5ABD-B93C-4C00-90E8-408587A4D748}"/>
              </a:ext>
            </a:extLst>
          </p:cNvPr>
          <p:cNvSpPr>
            <a:spLocks noGrp="1"/>
          </p:cNvSpPr>
          <p:nvPr>
            <p:ph type="title"/>
          </p:nvPr>
        </p:nvSpPr>
        <p:spPr>
          <a:xfrm>
            <a:off x="0" y="0"/>
            <a:ext cx="12192000" cy="1325563"/>
          </a:xfrm>
        </p:spPr>
        <p:txBody>
          <a:bodyPr>
            <a:normAutofit/>
          </a:bodyPr>
          <a:lstStyle/>
          <a:p>
            <a:r>
              <a:rPr lang="en-US" sz="4000"/>
              <a:t>Students Receiving In</a:t>
            </a:r>
            <a:r>
              <a:rPr lang="en-US" sz="4000">
                <a:solidFill>
                  <a:srgbClr val="057780"/>
                </a:solidFill>
              </a:rPr>
              <a:t>struction in Home/Hospital Settings </a:t>
            </a:r>
            <a:r>
              <a:rPr lang="en-US" sz="4000" baseline="-25000"/>
              <a:t>p.24 </a:t>
            </a:r>
            <a:r>
              <a:rPr lang="en-US" sz="4000"/>
              <a:t> </a:t>
            </a:r>
            <a:endParaRPr lang="en-US" sz="4000">
              <a:solidFill>
                <a:srgbClr val="057780"/>
              </a:solidFill>
            </a:endParaRPr>
          </a:p>
        </p:txBody>
      </p:sp>
      <p:sp>
        <p:nvSpPr>
          <p:cNvPr id="3" name="Content Placeholder 2">
            <a:extLst>
              <a:ext uri="{FF2B5EF4-FFF2-40B4-BE49-F238E27FC236}">
                <a16:creationId xmlns:a16="http://schemas.microsoft.com/office/drawing/2014/main" id="{4FBA7F5C-E3D1-41B7-A02D-DCA0DC5BF529}"/>
              </a:ext>
            </a:extLst>
          </p:cNvPr>
          <p:cNvSpPr>
            <a:spLocks noGrp="1"/>
          </p:cNvSpPr>
          <p:nvPr>
            <p:ph idx="1"/>
          </p:nvPr>
        </p:nvSpPr>
        <p:spPr>
          <a:xfrm>
            <a:off x="602121" y="1401890"/>
            <a:ext cx="10987757" cy="4351338"/>
          </a:xfrm>
        </p:spPr>
        <p:txBody>
          <a:bodyPr>
            <a:normAutofit lnSpcReduction="10000"/>
          </a:bodyPr>
          <a:lstStyle/>
          <a:p>
            <a:r>
              <a:rPr lang="en-US"/>
              <a:t>Home/Hospital instruction includes homebound services (not home school).</a:t>
            </a:r>
          </a:p>
          <a:p>
            <a:r>
              <a:rPr lang="en-US"/>
              <a:t>School personnel shall determine on an individual basis how each student will participate in the state-required Assessment and Accountability Programs.</a:t>
            </a:r>
          </a:p>
          <a:p>
            <a:pPr lvl="2"/>
            <a:r>
              <a:rPr lang="en-US" sz="2400"/>
              <a:t>Full participation</a:t>
            </a:r>
          </a:p>
          <a:p>
            <a:pPr lvl="2"/>
            <a:r>
              <a:rPr lang="en-US" sz="2400"/>
              <a:t>Medical exemption</a:t>
            </a:r>
            <a:endParaRPr lang="en-US"/>
          </a:p>
          <a:p>
            <a:r>
              <a:rPr lang="en-US"/>
              <a:t>Students testing in the home/hospital environments must follow the same testing guidelines for regular and alternate assessment.</a:t>
            </a:r>
          </a:p>
          <a:p>
            <a:r>
              <a:rPr lang="en-US"/>
              <a:t>Test administrators must follow requirements of the Administration Code and Inclusion of Special Populations regulations.</a:t>
            </a:r>
          </a:p>
          <a:p>
            <a:pPr marL="914400" lvl="2" indent="0">
              <a:buNone/>
            </a:pPr>
            <a:endParaRPr lang="en-US" sz="2400"/>
          </a:p>
        </p:txBody>
      </p:sp>
    </p:spTree>
    <p:extLst>
      <p:ext uri="{BB962C8B-B14F-4D97-AF65-F5344CB8AC3E}">
        <p14:creationId xmlns:p14="http://schemas.microsoft.com/office/powerpoint/2010/main" val="10605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BF80-290D-4EEF-ABA1-35444E3ED330}"/>
              </a:ext>
            </a:extLst>
          </p:cNvPr>
          <p:cNvSpPr>
            <a:spLocks noGrp="1"/>
          </p:cNvSpPr>
          <p:nvPr>
            <p:ph type="title"/>
          </p:nvPr>
        </p:nvSpPr>
        <p:spPr>
          <a:xfrm>
            <a:off x="0" y="1"/>
            <a:ext cx="12353192" cy="1151792"/>
          </a:xfrm>
        </p:spPr>
        <p:txBody>
          <a:bodyPr>
            <a:noAutofit/>
          </a:bodyPr>
          <a:lstStyle/>
          <a:p>
            <a:r>
              <a:rPr lang="en-US" sz="4000"/>
              <a:t>Students in the Kentucky Alternate Assessment </a:t>
            </a:r>
            <a:r>
              <a:rPr lang="en-US" sz="4000" baseline="-25000"/>
              <a:t>p.24-29 </a:t>
            </a:r>
            <a:r>
              <a:rPr lang="en-US" sz="4000"/>
              <a:t> </a:t>
            </a:r>
            <a:endParaRPr lang="en-US" sz="4000">
              <a:solidFill>
                <a:srgbClr val="057780"/>
              </a:solidFill>
            </a:endParaRPr>
          </a:p>
        </p:txBody>
      </p:sp>
      <p:sp>
        <p:nvSpPr>
          <p:cNvPr id="3" name="Content Placeholder 2">
            <a:extLst>
              <a:ext uri="{FF2B5EF4-FFF2-40B4-BE49-F238E27FC236}">
                <a16:creationId xmlns:a16="http://schemas.microsoft.com/office/drawing/2014/main" id="{DD61F947-EEBA-4146-B268-B52E5337F2B3}"/>
              </a:ext>
            </a:extLst>
          </p:cNvPr>
          <p:cNvSpPr>
            <a:spLocks noGrp="1"/>
          </p:cNvSpPr>
          <p:nvPr>
            <p:ph idx="1"/>
          </p:nvPr>
        </p:nvSpPr>
        <p:spPr>
          <a:xfrm>
            <a:off x="838200" y="1253331"/>
            <a:ext cx="10515600" cy="4351338"/>
          </a:xfrm>
        </p:spPr>
        <p:txBody>
          <a:bodyPr vert="horz" lIns="91440" tIns="45720" rIns="91440" bIns="45720" rtlCol="0" anchor="t">
            <a:normAutofit/>
          </a:bodyPr>
          <a:lstStyle/>
          <a:p>
            <a:r>
              <a:rPr lang="en-US"/>
              <a:t>ARC determines that the student is unable to access the general curriculum without extensive modifications and accommodations</a:t>
            </a:r>
          </a:p>
          <a:p>
            <a:r>
              <a:rPr lang="en-US"/>
              <a:t>Must follow the General Conditions for Using Accommodations on Alternate Assessment Accommodations as noted in this regulation</a:t>
            </a:r>
          </a:p>
          <a:p>
            <a:r>
              <a:rPr lang="en-US"/>
              <a:t>Some access to accommodations are permitted for alternate assessment students that may not be permitted on the general assessment </a:t>
            </a:r>
            <a:r>
              <a:rPr lang="en-US" b="1">
                <a:solidFill>
                  <a:srgbClr val="C00000"/>
                </a:solidFill>
              </a:rPr>
              <a:t>(an example would be re-reading)</a:t>
            </a:r>
          </a:p>
          <a:p>
            <a:r>
              <a:rPr lang="en-US"/>
              <a:t>Must answer “yes” to all parts of the </a:t>
            </a:r>
            <a:r>
              <a:rPr lang="en-US">
                <a:hlinkClick r:id="rId3"/>
              </a:rPr>
              <a:t>Kentucky Alternate Assessment Participation Guidelines</a:t>
            </a:r>
            <a:endParaRPr lang="en-US"/>
          </a:p>
          <a:p>
            <a:endParaRPr lang="en-US"/>
          </a:p>
        </p:txBody>
      </p:sp>
    </p:spTree>
    <p:extLst>
      <p:ext uri="{BB962C8B-B14F-4D97-AF65-F5344CB8AC3E}">
        <p14:creationId xmlns:p14="http://schemas.microsoft.com/office/powerpoint/2010/main" val="226602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CB3-4432-4AA1-9320-300D8EBE5556}"/>
              </a:ext>
            </a:extLst>
          </p:cNvPr>
          <p:cNvSpPr>
            <a:spLocks noGrp="1"/>
          </p:cNvSpPr>
          <p:nvPr>
            <p:ph type="title"/>
          </p:nvPr>
        </p:nvSpPr>
        <p:spPr>
          <a:xfrm>
            <a:off x="0" y="1"/>
            <a:ext cx="10881978" cy="1093880"/>
          </a:xfrm>
        </p:spPr>
        <p:txBody>
          <a:bodyPr>
            <a:normAutofit/>
          </a:bodyPr>
          <a:lstStyle/>
          <a:p>
            <a:r>
              <a:rPr lang="en-US" sz="4000"/>
              <a:t>Allegation Prevention/Best Practices</a:t>
            </a:r>
          </a:p>
        </p:txBody>
      </p:sp>
      <p:sp>
        <p:nvSpPr>
          <p:cNvPr id="3" name="Content Placeholder 2">
            <a:extLst>
              <a:ext uri="{FF2B5EF4-FFF2-40B4-BE49-F238E27FC236}">
                <a16:creationId xmlns:a16="http://schemas.microsoft.com/office/drawing/2014/main" id="{59023601-C604-4A60-ACC3-15724DFA952D}"/>
              </a:ext>
            </a:extLst>
          </p:cNvPr>
          <p:cNvSpPr>
            <a:spLocks noGrp="1"/>
          </p:cNvSpPr>
          <p:nvPr>
            <p:ph idx="1"/>
          </p:nvPr>
        </p:nvSpPr>
        <p:spPr>
          <a:xfrm>
            <a:off x="838200" y="1253331"/>
            <a:ext cx="10515600" cy="4351338"/>
          </a:xfrm>
        </p:spPr>
        <p:txBody>
          <a:bodyPr>
            <a:normAutofit/>
          </a:bodyPr>
          <a:lstStyle/>
          <a:p>
            <a:r>
              <a:rPr lang="en-US" sz="3000">
                <a:solidFill>
                  <a:schemeClr val="tx1"/>
                </a:solidFill>
              </a:rPr>
              <a:t>Anyone who will provide accommodations on a state assessment must complete both the Administration Code (703 KAR 5:080) and the Inclusion of Special Populations (703 KAR 5:070) trainings.</a:t>
            </a:r>
          </a:p>
          <a:p>
            <a:r>
              <a:rPr lang="en-US" sz="3000">
                <a:solidFill>
                  <a:schemeClr val="tx1"/>
                </a:solidFill>
              </a:rPr>
              <a:t>Anyone working outside of a certified position who is providing accommodations to students with an IEP, 504, or EL student must sign a nondisclosure.</a:t>
            </a:r>
          </a:p>
          <a:p>
            <a:pPr marL="0" indent="0">
              <a:buNone/>
            </a:pPr>
            <a:endParaRPr lang="en-US"/>
          </a:p>
        </p:txBody>
      </p:sp>
    </p:spTree>
    <p:extLst>
      <p:ext uri="{BB962C8B-B14F-4D97-AF65-F5344CB8AC3E}">
        <p14:creationId xmlns:p14="http://schemas.microsoft.com/office/powerpoint/2010/main" val="294089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36AC-6E58-4E7B-9B31-3ABFBDC383AD}"/>
              </a:ext>
            </a:extLst>
          </p:cNvPr>
          <p:cNvSpPr>
            <a:spLocks noGrp="1"/>
          </p:cNvSpPr>
          <p:nvPr>
            <p:ph type="title"/>
          </p:nvPr>
        </p:nvSpPr>
        <p:spPr>
          <a:xfrm>
            <a:off x="0" y="1"/>
            <a:ext cx="10515600" cy="1143000"/>
          </a:xfrm>
        </p:spPr>
        <p:txBody>
          <a:bodyPr>
            <a:normAutofit/>
          </a:bodyPr>
          <a:lstStyle/>
          <a:p>
            <a:r>
              <a:rPr lang="en-US" sz="4000"/>
              <a:t>Check for Understanding (2)</a:t>
            </a:r>
          </a:p>
        </p:txBody>
      </p:sp>
      <p:sp>
        <p:nvSpPr>
          <p:cNvPr id="3" name="Content Placeholder 2">
            <a:extLst>
              <a:ext uri="{FF2B5EF4-FFF2-40B4-BE49-F238E27FC236}">
                <a16:creationId xmlns:a16="http://schemas.microsoft.com/office/drawing/2014/main" id="{0A342D6C-0188-4E5A-9BD6-E21E9FC9147D}"/>
              </a:ext>
            </a:extLst>
          </p:cNvPr>
          <p:cNvSpPr>
            <a:spLocks noGrp="1"/>
          </p:cNvSpPr>
          <p:nvPr>
            <p:ph idx="1"/>
          </p:nvPr>
        </p:nvSpPr>
        <p:spPr>
          <a:xfrm>
            <a:off x="586154" y="1248060"/>
            <a:ext cx="10515600" cy="4702880"/>
          </a:xfrm>
        </p:spPr>
        <p:txBody>
          <a:bodyPr vert="horz" lIns="91440" tIns="45720" rIns="91440" bIns="45720" rtlCol="0" anchor="t">
            <a:normAutofit/>
          </a:bodyPr>
          <a:lstStyle/>
          <a:p>
            <a:pPr marL="514350" indent="-514350">
              <a:buAutoNum type="arabicPeriod"/>
            </a:pPr>
            <a:r>
              <a:rPr lang="en-US" sz="3000"/>
              <a:t>Do students who are in an alternative placement or state agency have to take the required assessments?</a:t>
            </a:r>
          </a:p>
          <a:p>
            <a:pPr marL="514350" indent="-514350">
              <a:buAutoNum type="arabicPeriod"/>
            </a:pPr>
            <a:r>
              <a:rPr lang="en-US" sz="3000"/>
              <a:t>For EL students, is one year of enrollment defined as 240 cumulative school days or 12 cumulative months?</a:t>
            </a:r>
          </a:p>
          <a:p>
            <a:pPr marL="514350" indent="-514350">
              <a:buAutoNum type="arabicPeriod"/>
            </a:pPr>
            <a:r>
              <a:rPr lang="en-US" sz="3000"/>
              <a:t>Do districts have to send medical emergency documentation to KDE?</a:t>
            </a:r>
          </a:p>
          <a:p>
            <a:pPr marL="514350" indent="-514350">
              <a:buAutoNum type="arabicPeriod"/>
            </a:pPr>
            <a:r>
              <a:rPr lang="en-US" sz="3000"/>
              <a:t>Are students who have withdrawn to home school required to take the state required assessments?</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Tree>
    <p:extLst>
      <p:ext uri="{BB962C8B-B14F-4D97-AF65-F5344CB8AC3E}">
        <p14:creationId xmlns:p14="http://schemas.microsoft.com/office/powerpoint/2010/main" val="89896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08E2-281C-8709-DF5A-24F0C1545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8A0B8-7B18-D008-9F81-66F6DCC988D6}"/>
              </a:ext>
            </a:extLst>
          </p:cNvPr>
          <p:cNvSpPr>
            <a:spLocks noGrp="1"/>
          </p:cNvSpPr>
          <p:nvPr>
            <p:ph type="title"/>
          </p:nvPr>
        </p:nvSpPr>
        <p:spPr>
          <a:xfrm>
            <a:off x="428196" y="1808593"/>
            <a:ext cx="11763804" cy="1799580"/>
          </a:xfrm>
        </p:spPr>
        <p:txBody>
          <a:bodyPr/>
          <a:lstStyle/>
          <a:p>
            <a:r>
              <a:rPr lang="en-US"/>
              <a:t>Conditions for Specific Accommodations</a:t>
            </a:r>
          </a:p>
        </p:txBody>
      </p:sp>
    </p:spTree>
    <p:extLst>
      <p:ext uri="{BB962C8B-B14F-4D97-AF65-F5344CB8AC3E}">
        <p14:creationId xmlns:p14="http://schemas.microsoft.com/office/powerpoint/2010/main" val="278216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0" y="1"/>
            <a:ext cx="11976847" cy="1151792"/>
          </a:xfrm>
        </p:spPr>
        <p:txBody>
          <a:bodyPr>
            <a:normAutofit/>
          </a:bodyPr>
          <a:lstStyle/>
          <a:p>
            <a:r>
              <a:rPr lang="en-US" sz="4000"/>
              <a:t>Most Common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666959" y="1463435"/>
            <a:ext cx="4731388" cy="4351338"/>
          </a:xfrm>
        </p:spPr>
        <p:txBody>
          <a:bodyPr/>
          <a:lstStyle/>
          <a:p>
            <a:r>
              <a:rPr lang="en-US"/>
              <a:t>Assistive Technology</a:t>
            </a:r>
          </a:p>
          <a:p>
            <a:r>
              <a:rPr lang="en-US"/>
              <a:t>Manipulatives</a:t>
            </a:r>
          </a:p>
          <a:p>
            <a:r>
              <a:rPr lang="en-US"/>
              <a:t>Reader</a:t>
            </a:r>
          </a:p>
          <a:p>
            <a:r>
              <a:rPr lang="en-US"/>
              <a:t>Scribe</a:t>
            </a:r>
          </a:p>
          <a:p>
            <a:r>
              <a:rPr lang="en-US"/>
              <a:t>Calculator</a:t>
            </a:r>
          </a:p>
          <a:p>
            <a:r>
              <a:rPr lang="en-US"/>
              <a:t>Extended Time</a:t>
            </a:r>
          </a:p>
          <a:p>
            <a:pPr marL="0" indent="0">
              <a:buNone/>
            </a:pPr>
            <a:endParaRPr lang="en-US"/>
          </a:p>
        </p:txBody>
      </p:sp>
      <p:sp>
        <p:nvSpPr>
          <p:cNvPr id="5" name="Content Placeholder 2">
            <a:extLst>
              <a:ext uri="{FF2B5EF4-FFF2-40B4-BE49-F238E27FC236}">
                <a16:creationId xmlns:a16="http://schemas.microsoft.com/office/drawing/2014/main" id="{7C5AB66E-E3A5-3AAD-625E-A4AD0E1A62CA}"/>
              </a:ext>
            </a:extLst>
          </p:cNvPr>
          <p:cNvSpPr txBox="1">
            <a:spLocks/>
          </p:cNvSpPr>
          <p:nvPr/>
        </p:nvSpPr>
        <p:spPr>
          <a:xfrm>
            <a:off x="5672905" y="1463435"/>
            <a:ext cx="6221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Reinforcement/Behavior Modification</a:t>
            </a:r>
          </a:p>
          <a:p>
            <a:r>
              <a:rPr lang="en-US"/>
              <a:t>Interpreters for Deaf/Hard of Hearing </a:t>
            </a:r>
          </a:p>
          <a:p>
            <a:r>
              <a:rPr lang="en-US"/>
              <a:t>Oral Native Language Support</a:t>
            </a:r>
          </a:p>
          <a:p>
            <a:r>
              <a:rPr lang="en-US"/>
              <a:t>English/Bilingual Dictionaries</a:t>
            </a:r>
          </a:p>
          <a:p>
            <a:pPr marL="0" inden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334802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B046-6C57-84D6-99CB-12E04FB53C8F}"/>
              </a:ext>
            </a:extLst>
          </p:cNvPr>
          <p:cNvSpPr>
            <a:spLocks noGrp="1"/>
          </p:cNvSpPr>
          <p:nvPr>
            <p:ph type="title"/>
          </p:nvPr>
        </p:nvSpPr>
        <p:spPr>
          <a:xfrm>
            <a:off x="0" y="0"/>
            <a:ext cx="12192000" cy="1116853"/>
          </a:xfrm>
        </p:spPr>
        <p:txBody>
          <a:bodyPr>
            <a:normAutofit/>
          </a:bodyPr>
          <a:lstStyle/>
          <a:p>
            <a:r>
              <a:rPr lang="en-US" sz="4000"/>
              <a:t>Assistive Technology </a:t>
            </a:r>
            <a:r>
              <a:rPr lang="en-US" sz="4000">
                <a:solidFill>
                  <a:srgbClr val="057780"/>
                </a:solidFill>
              </a:rPr>
              <a:t> </a:t>
            </a:r>
            <a:r>
              <a:rPr lang="en-US" sz="4000" baseline="-25000"/>
              <a:t>p.8-9, 19-20, 26 </a:t>
            </a:r>
            <a:r>
              <a:rPr lang="en-US" sz="4000"/>
              <a:t> </a:t>
            </a:r>
          </a:p>
        </p:txBody>
      </p:sp>
      <p:sp>
        <p:nvSpPr>
          <p:cNvPr id="3" name="Content Placeholder 2">
            <a:extLst>
              <a:ext uri="{FF2B5EF4-FFF2-40B4-BE49-F238E27FC236}">
                <a16:creationId xmlns:a16="http://schemas.microsoft.com/office/drawing/2014/main" id="{44502B58-2352-E88F-CB25-3B1A2A38817F}"/>
              </a:ext>
            </a:extLst>
          </p:cNvPr>
          <p:cNvSpPr>
            <a:spLocks noGrp="1"/>
          </p:cNvSpPr>
          <p:nvPr>
            <p:ph idx="1"/>
          </p:nvPr>
        </p:nvSpPr>
        <p:spPr>
          <a:xfrm>
            <a:off x="561571" y="1345453"/>
            <a:ext cx="11501472" cy="4351338"/>
          </a:xfrm>
        </p:spPr>
        <p:txBody>
          <a:bodyPr>
            <a:normAutofit fontScale="92500"/>
          </a:bodyPr>
          <a:lstStyle/>
          <a:p>
            <a:r>
              <a:rPr lang="en-US"/>
              <a:t>Any item, piece of equipment, or product system that is used to increase, maintain, or improve functional capabilities of a child with a disability</a:t>
            </a:r>
          </a:p>
          <a:p>
            <a:r>
              <a:rPr lang="en-US"/>
              <a:t>Assistive technology shall be considered as an early accommodation before adult-provided accommodations to foster independence</a:t>
            </a:r>
          </a:p>
          <a:p>
            <a:r>
              <a:rPr lang="en-US"/>
              <a:t>If the use of assistive technology during the state-required content assessment would influence the performance of another student, then the assessment shall be administered to the student in an alternative setting or with headphones </a:t>
            </a:r>
          </a:p>
          <a:p>
            <a:r>
              <a:rPr lang="en-US"/>
              <a:t>Must be used in instruction</a:t>
            </a:r>
          </a:p>
          <a:p>
            <a:r>
              <a:rPr lang="en-US"/>
              <a:t>Examples: talking calculator, electronic dictionary, communication device, magnifier</a:t>
            </a:r>
          </a:p>
        </p:txBody>
      </p:sp>
    </p:spTree>
    <p:extLst>
      <p:ext uri="{BB962C8B-B14F-4D97-AF65-F5344CB8AC3E}">
        <p14:creationId xmlns:p14="http://schemas.microsoft.com/office/powerpoint/2010/main" val="5717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443A-480E-4E41-BCA2-28DBEB465DB2}"/>
              </a:ext>
            </a:extLst>
          </p:cNvPr>
          <p:cNvSpPr>
            <a:spLocks noGrp="1"/>
          </p:cNvSpPr>
          <p:nvPr>
            <p:ph type="title"/>
          </p:nvPr>
        </p:nvSpPr>
        <p:spPr>
          <a:xfrm>
            <a:off x="0" y="1"/>
            <a:ext cx="10515600" cy="1130974"/>
          </a:xfrm>
        </p:spPr>
        <p:txBody>
          <a:bodyPr>
            <a:normAutofit/>
          </a:bodyPr>
          <a:lstStyle/>
          <a:p>
            <a:r>
              <a:rPr lang="en-US" sz="4000"/>
              <a:t>Manipulatives </a:t>
            </a:r>
            <a:r>
              <a:rPr lang="en-US" sz="4000" baseline="-25000"/>
              <a:t>p.8-9, 20, 26 </a:t>
            </a:r>
            <a:r>
              <a:rPr lang="en-US" sz="4000"/>
              <a:t> </a:t>
            </a:r>
          </a:p>
        </p:txBody>
      </p:sp>
      <p:sp>
        <p:nvSpPr>
          <p:cNvPr id="19" name="Rectangle 18">
            <a:extLst>
              <a:ext uri="{FF2B5EF4-FFF2-40B4-BE49-F238E27FC236}">
                <a16:creationId xmlns:a16="http://schemas.microsoft.com/office/drawing/2014/main" id="{8559C86C-1836-4B0B-8B17-C8FF7E8AD90C}"/>
              </a:ext>
            </a:extLst>
          </p:cNvPr>
          <p:cNvSpPr/>
          <p:nvPr/>
        </p:nvSpPr>
        <p:spPr>
          <a:xfrm>
            <a:off x="1594812" y="4068476"/>
            <a:ext cx="7435281" cy="369332"/>
          </a:xfrm>
          <a:prstGeom prst="rect">
            <a:avLst/>
          </a:prstGeom>
        </p:spPr>
        <p:txBody>
          <a:bodyPr wrap="square" lIns="91440" tIns="45720" rIns="91440" bIns="45720" anchor="t">
            <a:spAutoFit/>
          </a:bodyPr>
          <a:lstStyle/>
          <a:p>
            <a:r>
              <a:rPr lang="en-US">
                <a:solidFill>
                  <a:schemeClr val="bg1"/>
                </a:solidFill>
              </a:rPr>
              <a:t>One 3x5 notecard with blank graphic organizer(s) drawn on it.             </a:t>
            </a:r>
            <a:r>
              <a:rPr lang="en-US" baseline="-25000">
                <a:solidFill>
                  <a:schemeClr val="bg1"/>
                </a:solidFill>
              </a:rPr>
              <a:t>p.9, p.20</a:t>
            </a:r>
            <a:endParaRPr lang="en-US">
              <a:solidFill>
                <a:schemeClr val="bg1"/>
              </a:solidFill>
            </a:endParaRPr>
          </a:p>
        </p:txBody>
      </p:sp>
      <p:sp>
        <p:nvSpPr>
          <p:cNvPr id="13" name="TextBox 12">
            <a:extLst>
              <a:ext uri="{FF2B5EF4-FFF2-40B4-BE49-F238E27FC236}">
                <a16:creationId xmlns:a16="http://schemas.microsoft.com/office/drawing/2014/main" id="{EF6BC1C4-822A-14FD-C3AE-77CB4B5D4989}"/>
              </a:ext>
            </a:extLst>
          </p:cNvPr>
          <p:cNvSpPr txBox="1"/>
          <p:nvPr/>
        </p:nvSpPr>
        <p:spPr>
          <a:xfrm>
            <a:off x="476940" y="1101365"/>
            <a:ext cx="11238119" cy="4493538"/>
          </a:xfrm>
          <a:prstGeom prst="rect">
            <a:avLst/>
          </a:prstGeom>
          <a:noFill/>
        </p:spPr>
        <p:txBody>
          <a:bodyPr wrap="square">
            <a:spAutoFit/>
          </a:bodyPr>
          <a:lstStyle/>
          <a:p>
            <a:pPr marL="285750" indent="-285750">
              <a:buFont typeface="Arial" panose="020B0604020202020204" pitchFamily="34" charset="0"/>
              <a:buChar char="•"/>
            </a:pPr>
            <a:r>
              <a:rPr lang="en-US" sz="2600"/>
              <a:t>Must be used during instruction</a:t>
            </a:r>
          </a:p>
          <a:p>
            <a:pPr marL="285750" indent="-285750">
              <a:buFont typeface="Arial" panose="020B0604020202020204" pitchFamily="34" charset="0"/>
              <a:buChar char="•"/>
            </a:pPr>
            <a:r>
              <a:rPr lang="en-US" sz="2600"/>
              <a:t>Cannot be placed on the student’s desk- should be located in a place where the student can access them when needed to complete a task or problem</a:t>
            </a:r>
          </a:p>
          <a:p>
            <a:pPr marL="285750" indent="-285750">
              <a:buFont typeface="Arial" panose="020B0604020202020204" pitchFamily="34" charset="0"/>
              <a:buChar char="•"/>
            </a:pPr>
            <a:r>
              <a:rPr lang="en-US" sz="2600"/>
              <a:t>Must be free of writing and used to trigger student memory as they organize their thoughts</a:t>
            </a:r>
          </a:p>
          <a:p>
            <a:pPr marL="285750" indent="-285750">
              <a:buFont typeface="Arial" panose="020B0604020202020204" pitchFamily="34" charset="0"/>
              <a:buChar char="•"/>
            </a:pPr>
            <a:r>
              <a:rPr lang="en-US" sz="2600"/>
              <a:t>May have one 3x5 inch notecard with blank graphic organizers drawn on it front and back – there may be not written text or labels for those on the general assessment</a:t>
            </a:r>
          </a:p>
          <a:p>
            <a:pPr marL="285750" indent="-285750">
              <a:buFont typeface="Arial" panose="020B0604020202020204" pitchFamily="34" charset="0"/>
              <a:buChar char="•"/>
            </a:pPr>
            <a:r>
              <a:rPr lang="en-US" sz="2600"/>
              <a:t>The 3x5 notecard for AKSA may have labels but still must be content-free</a:t>
            </a:r>
          </a:p>
          <a:p>
            <a:pPr marL="285750" indent="-285750">
              <a:buFont typeface="Arial" panose="020B0604020202020204" pitchFamily="34" charset="0"/>
              <a:buChar char="•"/>
            </a:pPr>
            <a:r>
              <a:rPr lang="en-US" sz="2600"/>
              <a:t>Students with visual impairments may enlarge the 3x5 card to make the card usable </a:t>
            </a:r>
          </a:p>
        </p:txBody>
      </p:sp>
    </p:spTree>
    <p:extLst>
      <p:ext uri="{BB962C8B-B14F-4D97-AF65-F5344CB8AC3E}">
        <p14:creationId xmlns:p14="http://schemas.microsoft.com/office/powerpoint/2010/main" val="234480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2F2854E-C1E7-4358-AA85-A43D0A85A977}"/>
              </a:ext>
            </a:extLst>
          </p:cNvPr>
          <p:cNvSpPr>
            <a:spLocks noGrp="1"/>
          </p:cNvSpPr>
          <p:nvPr>
            <p:ph type="title"/>
          </p:nvPr>
        </p:nvSpPr>
        <p:spPr>
          <a:xfrm>
            <a:off x="0" y="1"/>
            <a:ext cx="10515600" cy="1161692"/>
          </a:xfrm>
          <a:prstGeom prst="rect">
            <a:avLst/>
          </a:prstGeom>
        </p:spPr>
        <p:txBody>
          <a:bodyPr>
            <a:normAutofit/>
          </a:bodyPr>
          <a:lstStyle/>
          <a:p>
            <a:r>
              <a:rPr lang="en-US" sz="4000"/>
              <a:t>Manipulatives Examples (General) </a:t>
            </a:r>
          </a:p>
        </p:txBody>
      </p:sp>
      <p:sp>
        <p:nvSpPr>
          <p:cNvPr id="5" name="Rectangle 4">
            <a:extLst>
              <a:ext uri="{FF2B5EF4-FFF2-40B4-BE49-F238E27FC236}">
                <a16:creationId xmlns:a16="http://schemas.microsoft.com/office/drawing/2014/main" id="{B3B474B2-0E5C-47CD-BE94-5609512C7877}"/>
              </a:ext>
            </a:extLst>
          </p:cNvPr>
          <p:cNvSpPr/>
          <p:nvPr/>
        </p:nvSpPr>
        <p:spPr>
          <a:xfrm>
            <a:off x="-47834" y="714073"/>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a:solidFill>
                  <a:schemeClr val="tx1"/>
                </a:solidFill>
              </a:rPr>
              <a:t>2</a:t>
            </a:r>
          </a:p>
        </p:txBody>
      </p:sp>
      <p:graphicFrame>
        <p:nvGraphicFramePr>
          <p:cNvPr id="14" name="Table 13">
            <a:extLst>
              <a:ext uri="{FF2B5EF4-FFF2-40B4-BE49-F238E27FC236}">
                <a16:creationId xmlns:a16="http://schemas.microsoft.com/office/drawing/2014/main" id="{380BEBBF-9294-A16E-CDB4-C282926A27E1}"/>
              </a:ext>
            </a:extLst>
          </p:cNvPr>
          <p:cNvGraphicFramePr>
            <a:graphicFrameLocks noGrp="1"/>
          </p:cNvGraphicFramePr>
          <p:nvPr>
            <p:extLst>
              <p:ext uri="{D42A27DB-BD31-4B8C-83A1-F6EECF244321}">
                <p14:modId xmlns:p14="http://schemas.microsoft.com/office/powerpoint/2010/main" val="403872326"/>
              </p:ext>
            </p:extLst>
          </p:nvPr>
        </p:nvGraphicFramePr>
        <p:xfrm>
          <a:off x="391235" y="896710"/>
          <a:ext cx="11409530" cy="4811643"/>
        </p:xfrm>
        <a:graphic>
          <a:graphicData uri="http://schemas.openxmlformats.org/drawingml/2006/table">
            <a:tbl>
              <a:tblPr firstRow="1" bandRow="1">
                <a:tableStyleId>{5C22544A-7EE6-4342-B048-85BDC9FD1C3A}</a:tableStyleId>
              </a:tblPr>
              <a:tblGrid>
                <a:gridCol w="5704765">
                  <a:extLst>
                    <a:ext uri="{9D8B030D-6E8A-4147-A177-3AD203B41FA5}">
                      <a16:colId xmlns:a16="http://schemas.microsoft.com/office/drawing/2014/main" val="3811681604"/>
                    </a:ext>
                  </a:extLst>
                </a:gridCol>
                <a:gridCol w="5704765">
                  <a:extLst>
                    <a:ext uri="{9D8B030D-6E8A-4147-A177-3AD203B41FA5}">
                      <a16:colId xmlns:a16="http://schemas.microsoft.com/office/drawing/2014/main" val="960148300"/>
                    </a:ext>
                  </a:extLst>
                </a:gridCol>
              </a:tblGrid>
              <a:tr h="364471">
                <a:tc>
                  <a:txBody>
                    <a:bodyPr/>
                    <a:lstStyle/>
                    <a:p>
                      <a:pPr algn="ctr"/>
                      <a:r>
                        <a:rPr lang="en-US" sz="2400"/>
                        <a:t>Acceptable</a:t>
                      </a:r>
                    </a:p>
                  </a:txBody>
                  <a:tcPr>
                    <a:solidFill>
                      <a:srgbClr val="057780"/>
                    </a:solidFill>
                  </a:tcPr>
                </a:tc>
                <a:tc>
                  <a:txBody>
                    <a:bodyPr/>
                    <a:lstStyle/>
                    <a:p>
                      <a:pPr algn="ctr"/>
                      <a:r>
                        <a:rPr lang="en-US" sz="2400"/>
                        <a:t>Not Acceptable</a:t>
                      </a:r>
                    </a:p>
                  </a:txBody>
                  <a:tcPr>
                    <a:solidFill>
                      <a:srgbClr val="057780"/>
                    </a:solidFill>
                  </a:tcPr>
                </a:tc>
                <a:extLst>
                  <a:ext uri="{0D108BD9-81ED-4DB2-BD59-A6C34878D82A}">
                    <a16:rowId xmlns:a16="http://schemas.microsoft.com/office/drawing/2014/main" val="1620597085"/>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604369591"/>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2989085469"/>
                  </a:ext>
                </a:extLst>
              </a:tr>
              <a:tr h="1451481">
                <a:tc>
                  <a:txBody>
                    <a:bodyPr/>
                    <a:lstStyle/>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238920848"/>
                  </a:ext>
                </a:extLst>
              </a:tr>
            </a:tbl>
          </a:graphicData>
        </a:graphic>
      </p:graphicFrame>
      <p:pic>
        <p:nvPicPr>
          <p:cNvPr id="3" name="Picture 2" descr="A set of colorful plastic fraction tiles arranged loosely on a white background. The tiles include:&#10;&#10;1 blue tile (representing a whole)&#10;&#10;2 green tiles (halves)&#10;&#10;3 black tiles (thirds)&#10;&#10;4 yellow tiles (fourths)&#10;&#10;1 brown tile (possibly representing a fifth or sixth)&#10;&#10;These fraction manipulatives are commonly used in classrooms to visually teach and compare fractional values.">
            <a:extLst>
              <a:ext uri="{FF2B5EF4-FFF2-40B4-BE49-F238E27FC236}">
                <a16:creationId xmlns:a16="http://schemas.microsoft.com/office/drawing/2014/main" id="{05AB11A0-749F-61D9-C472-E8AA900C79B8}"/>
              </a:ext>
            </a:extLst>
          </p:cNvPr>
          <p:cNvPicPr>
            <a:picLocks noChangeAspect="1"/>
          </p:cNvPicPr>
          <p:nvPr/>
        </p:nvPicPr>
        <p:blipFill>
          <a:blip r:embed="rId3"/>
          <a:stretch>
            <a:fillRect/>
          </a:stretch>
        </p:blipFill>
        <p:spPr>
          <a:xfrm>
            <a:off x="2635060" y="1413411"/>
            <a:ext cx="1300038" cy="1315514"/>
          </a:xfrm>
          <a:prstGeom prst="rect">
            <a:avLst/>
          </a:prstGeom>
        </p:spPr>
      </p:pic>
      <p:pic>
        <p:nvPicPr>
          <p:cNvPr id="17" name="Picture 16" descr="A set of circular fraction manipulatives on a white background. The pieces include:&#10;&#10;One full blue circle labeled “1”&#10;&#10;Two brown semicircles labeled “1/2”&#10;&#10;Two yellow quarter-circle pieces labeled “1/4”&#10;&#10;These plastic fraction circles are used to visually represent fractions, showing how different parts can combine to make a whole.">
            <a:extLst>
              <a:ext uri="{FF2B5EF4-FFF2-40B4-BE49-F238E27FC236}">
                <a16:creationId xmlns:a16="http://schemas.microsoft.com/office/drawing/2014/main" id="{BC0512CE-BA09-7C94-A07C-64ACA8035AFA}"/>
              </a:ext>
            </a:extLst>
          </p:cNvPr>
          <p:cNvPicPr>
            <a:picLocks noChangeAspect="1"/>
          </p:cNvPicPr>
          <p:nvPr/>
        </p:nvPicPr>
        <p:blipFill>
          <a:blip r:embed="rId4"/>
          <a:stretch>
            <a:fillRect/>
          </a:stretch>
        </p:blipFill>
        <p:spPr>
          <a:xfrm>
            <a:off x="8302364" y="1413667"/>
            <a:ext cx="1300039" cy="1337612"/>
          </a:xfrm>
          <a:prstGeom prst="rect">
            <a:avLst/>
          </a:prstGeom>
        </p:spPr>
      </p:pic>
      <p:pic>
        <p:nvPicPr>
          <p:cNvPr id="19" name="Picture 18" descr="A hand-drawn horizontal line with arrows on both ends, indicating a line in geometry. The arrows show that the line extends infinitely in both directions. The line is slightly uneven, drawn with a black marker on a white background.">
            <a:extLst>
              <a:ext uri="{FF2B5EF4-FFF2-40B4-BE49-F238E27FC236}">
                <a16:creationId xmlns:a16="http://schemas.microsoft.com/office/drawing/2014/main" id="{92467BE0-838C-54BE-6CDB-E2DDFA37D4AD}"/>
              </a:ext>
            </a:extLst>
          </p:cNvPr>
          <p:cNvPicPr>
            <a:picLocks noChangeAspect="1"/>
          </p:cNvPicPr>
          <p:nvPr/>
        </p:nvPicPr>
        <p:blipFill>
          <a:blip r:embed="rId5"/>
          <a:stretch>
            <a:fillRect/>
          </a:stretch>
        </p:blipFill>
        <p:spPr>
          <a:xfrm>
            <a:off x="2043916" y="3387573"/>
            <a:ext cx="2629267" cy="390580"/>
          </a:xfrm>
          <a:prstGeom prst="rect">
            <a:avLst/>
          </a:prstGeom>
        </p:spPr>
      </p:pic>
      <p:pic>
        <p:nvPicPr>
          <p:cNvPr id="21" name="Picture 20" descr="A hand-drawn horizontal number line ranging from 0 to 17, marked with evenly spaced tick marks. Each number is labeled clearly below its corresponding tick mark. Arrows on both ends of the line indicate that the number line extends infinitely in both directions. The drawing is in black ink on a white background.">
            <a:extLst>
              <a:ext uri="{FF2B5EF4-FFF2-40B4-BE49-F238E27FC236}">
                <a16:creationId xmlns:a16="http://schemas.microsoft.com/office/drawing/2014/main" id="{182C4D3B-9F24-5741-B936-6AA8964A794A}"/>
              </a:ext>
            </a:extLst>
          </p:cNvPr>
          <p:cNvPicPr>
            <a:picLocks noChangeAspect="1"/>
          </p:cNvPicPr>
          <p:nvPr/>
        </p:nvPicPr>
        <p:blipFill>
          <a:blip r:embed="rId6"/>
          <a:stretch>
            <a:fillRect/>
          </a:stretch>
        </p:blipFill>
        <p:spPr>
          <a:xfrm>
            <a:off x="7827740" y="3387573"/>
            <a:ext cx="2638793" cy="362001"/>
          </a:xfrm>
          <a:prstGeom prst="rect">
            <a:avLst/>
          </a:prstGeom>
        </p:spPr>
      </p:pic>
      <p:pic>
        <p:nvPicPr>
          <p:cNvPr id="23" name="Picture 22" descr="**Alt Text for the Image:**&#10;&#10;A diagram featuring a vertical list with **three downward-pointing blue arrows**, each followed by a horizontal rectangular text box, suggesting a step-by-step or tiered process. To the right of the arrows is a simple **2x2 table** with four empty cells. The layout is clean and bordered, likely intended for use in a presentation or worksheet to display a process, sequence, or comparison.&#10;&#10;">
            <a:extLst>
              <a:ext uri="{FF2B5EF4-FFF2-40B4-BE49-F238E27FC236}">
                <a16:creationId xmlns:a16="http://schemas.microsoft.com/office/drawing/2014/main" id="{7339C7B2-7410-36FD-7336-DD69344609A8}"/>
              </a:ext>
            </a:extLst>
          </p:cNvPr>
          <p:cNvPicPr>
            <a:picLocks noChangeAspect="1"/>
          </p:cNvPicPr>
          <p:nvPr/>
        </p:nvPicPr>
        <p:blipFill>
          <a:blip r:embed="rId7"/>
          <a:stretch>
            <a:fillRect/>
          </a:stretch>
        </p:blipFill>
        <p:spPr>
          <a:xfrm>
            <a:off x="2043916" y="4343811"/>
            <a:ext cx="2797631" cy="1176651"/>
          </a:xfrm>
          <a:prstGeom prst="rect">
            <a:avLst/>
          </a:prstGeom>
        </p:spPr>
      </p:pic>
      <p:pic>
        <p:nvPicPr>
          <p:cNvPr id="25" name="Picture 24" descr="A graphic showing a three-step problem-solving process using a combination of arrows and a part-whole model:&#10;&#10;On the left, three blue downward arrows labeled:&#10;&#10;1st → ● read&#10;&#10;2nd → ● draw&#10;&#10;3rd → ● solve&#10;&#10;On the right, a rectangular part-part-whole diagram:&#10;&#10;The top section is labeled &quot;Whole&quot;&#10;&#10;The bottom section is split into two equal parts, both labeled &quot;Part&quot;&#10;&#10;The visual represents a structured approach to solving math word problems by reading the problem, drawing a visual model, and then solving it.">
            <a:extLst>
              <a:ext uri="{FF2B5EF4-FFF2-40B4-BE49-F238E27FC236}">
                <a16:creationId xmlns:a16="http://schemas.microsoft.com/office/drawing/2014/main" id="{FC578ABB-24CB-7723-8BE4-48FC051E09BE}"/>
              </a:ext>
            </a:extLst>
          </p:cNvPr>
          <p:cNvPicPr>
            <a:picLocks noChangeAspect="1"/>
          </p:cNvPicPr>
          <p:nvPr/>
        </p:nvPicPr>
        <p:blipFill>
          <a:blip r:embed="rId8"/>
          <a:stretch>
            <a:fillRect/>
          </a:stretch>
        </p:blipFill>
        <p:spPr>
          <a:xfrm>
            <a:off x="7827740" y="4333383"/>
            <a:ext cx="2841019" cy="1276215"/>
          </a:xfrm>
          <a:prstGeom prst="rect">
            <a:avLst/>
          </a:prstGeom>
        </p:spPr>
      </p:pic>
    </p:spTree>
    <p:extLst>
      <p:ext uri="{BB962C8B-B14F-4D97-AF65-F5344CB8AC3E}">
        <p14:creationId xmlns:p14="http://schemas.microsoft.com/office/powerpoint/2010/main" val="13620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9F27-E93A-AFD3-273E-FDD7EC96AB1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38CF9DC-FBD4-2E50-F13C-67AFA2CD9BD9}"/>
              </a:ext>
            </a:extLst>
          </p:cNvPr>
          <p:cNvSpPr>
            <a:spLocks noGrp="1"/>
          </p:cNvSpPr>
          <p:nvPr>
            <p:ph type="title"/>
          </p:nvPr>
        </p:nvSpPr>
        <p:spPr>
          <a:xfrm>
            <a:off x="0" y="1"/>
            <a:ext cx="10515600" cy="1151792"/>
          </a:xfrm>
          <a:prstGeom prst="rect">
            <a:avLst/>
          </a:prstGeom>
        </p:spPr>
        <p:txBody>
          <a:bodyPr>
            <a:normAutofit/>
          </a:bodyPr>
          <a:lstStyle/>
          <a:p>
            <a:r>
              <a:rPr lang="en-US" sz="4000"/>
              <a:t>Manipulatives Examples (AKSA) </a:t>
            </a:r>
          </a:p>
        </p:txBody>
      </p:sp>
      <p:sp>
        <p:nvSpPr>
          <p:cNvPr id="5" name="Rectangle 4">
            <a:extLst>
              <a:ext uri="{FF2B5EF4-FFF2-40B4-BE49-F238E27FC236}">
                <a16:creationId xmlns:a16="http://schemas.microsoft.com/office/drawing/2014/main" id="{C27AE93C-7D84-F80D-EDDE-8ADF6698B626}"/>
              </a:ext>
            </a:extLst>
          </p:cNvPr>
          <p:cNvSpPr/>
          <p:nvPr/>
        </p:nvSpPr>
        <p:spPr>
          <a:xfrm>
            <a:off x="-47834" y="714073"/>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a:solidFill>
                  <a:schemeClr val="tx1"/>
                </a:solidFill>
              </a:rPr>
              <a:t>2</a:t>
            </a:r>
          </a:p>
        </p:txBody>
      </p:sp>
      <p:graphicFrame>
        <p:nvGraphicFramePr>
          <p:cNvPr id="14" name="Table 13">
            <a:extLst>
              <a:ext uri="{FF2B5EF4-FFF2-40B4-BE49-F238E27FC236}">
                <a16:creationId xmlns:a16="http://schemas.microsoft.com/office/drawing/2014/main" id="{88DE7E3D-3803-B436-598A-5D15E9BA27EB}"/>
              </a:ext>
            </a:extLst>
          </p:cNvPr>
          <p:cNvGraphicFramePr>
            <a:graphicFrameLocks noGrp="1"/>
          </p:cNvGraphicFramePr>
          <p:nvPr>
            <p:extLst>
              <p:ext uri="{D42A27DB-BD31-4B8C-83A1-F6EECF244321}">
                <p14:modId xmlns:p14="http://schemas.microsoft.com/office/powerpoint/2010/main" val="1285100754"/>
              </p:ext>
            </p:extLst>
          </p:nvPr>
        </p:nvGraphicFramePr>
        <p:xfrm>
          <a:off x="391235" y="1459418"/>
          <a:ext cx="11409530" cy="3291840"/>
        </p:xfrm>
        <a:graphic>
          <a:graphicData uri="http://schemas.openxmlformats.org/drawingml/2006/table">
            <a:tbl>
              <a:tblPr firstRow="1" bandRow="1">
                <a:tableStyleId>{5C22544A-7EE6-4342-B048-85BDC9FD1C3A}</a:tableStyleId>
              </a:tblPr>
              <a:tblGrid>
                <a:gridCol w="5704765">
                  <a:extLst>
                    <a:ext uri="{9D8B030D-6E8A-4147-A177-3AD203B41FA5}">
                      <a16:colId xmlns:a16="http://schemas.microsoft.com/office/drawing/2014/main" val="3811681604"/>
                    </a:ext>
                  </a:extLst>
                </a:gridCol>
                <a:gridCol w="5704765">
                  <a:extLst>
                    <a:ext uri="{9D8B030D-6E8A-4147-A177-3AD203B41FA5}">
                      <a16:colId xmlns:a16="http://schemas.microsoft.com/office/drawing/2014/main" val="960148300"/>
                    </a:ext>
                  </a:extLst>
                </a:gridCol>
              </a:tblGrid>
              <a:tr h="364471">
                <a:tc>
                  <a:txBody>
                    <a:bodyPr/>
                    <a:lstStyle/>
                    <a:p>
                      <a:pPr algn="ctr"/>
                      <a:r>
                        <a:rPr lang="en-US" sz="2400"/>
                        <a:t>Acceptable</a:t>
                      </a:r>
                    </a:p>
                  </a:txBody>
                  <a:tcPr>
                    <a:solidFill>
                      <a:srgbClr val="057780"/>
                    </a:solidFill>
                  </a:tcPr>
                </a:tc>
                <a:tc>
                  <a:txBody>
                    <a:bodyPr/>
                    <a:lstStyle/>
                    <a:p>
                      <a:pPr algn="ctr"/>
                      <a:r>
                        <a:rPr lang="en-US" sz="2400"/>
                        <a:t>Not Acceptable</a:t>
                      </a:r>
                    </a:p>
                  </a:txBody>
                  <a:tcPr>
                    <a:solidFill>
                      <a:srgbClr val="057780"/>
                    </a:solidFill>
                  </a:tcPr>
                </a:tc>
                <a:extLst>
                  <a:ext uri="{0D108BD9-81ED-4DB2-BD59-A6C34878D82A}">
                    <a16:rowId xmlns:a16="http://schemas.microsoft.com/office/drawing/2014/main" val="1620597085"/>
                  </a:ext>
                </a:extLst>
              </a:tr>
              <a:tr h="1451481">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solidFill>
                      <a:srgbClr val="A7CBCD"/>
                    </a:solidFill>
                  </a:tcPr>
                </a:tc>
                <a:tc>
                  <a:txBody>
                    <a:bodyPr/>
                    <a:lstStyle/>
                    <a:p>
                      <a:endParaRPr lang="en-US"/>
                    </a:p>
                  </a:txBody>
                  <a:tcPr>
                    <a:solidFill>
                      <a:srgbClr val="A7CBCD"/>
                    </a:solidFill>
                  </a:tcPr>
                </a:tc>
                <a:extLst>
                  <a:ext uri="{0D108BD9-81ED-4DB2-BD59-A6C34878D82A}">
                    <a16:rowId xmlns:a16="http://schemas.microsoft.com/office/drawing/2014/main" val="3604369591"/>
                  </a:ext>
                </a:extLst>
              </a:tr>
            </a:tbl>
          </a:graphicData>
        </a:graphic>
      </p:graphicFrame>
      <p:sp>
        <p:nvSpPr>
          <p:cNvPr id="6" name="Rectangle 5">
            <a:extLst>
              <a:ext uri="{FF2B5EF4-FFF2-40B4-BE49-F238E27FC236}">
                <a16:creationId xmlns:a16="http://schemas.microsoft.com/office/drawing/2014/main" id="{C6A0E037-901C-0B31-2D56-EFAD4198659B}"/>
              </a:ext>
              <a:ext uri="{C183D7F6-B498-43B3-948B-1728B52AA6E4}">
                <adec:decorative xmlns:adec="http://schemas.microsoft.com/office/drawing/2017/decorative" val="1"/>
              </a:ext>
            </a:extLst>
          </p:cNvPr>
          <p:cNvSpPr/>
          <p:nvPr/>
        </p:nvSpPr>
        <p:spPr>
          <a:xfrm>
            <a:off x="1473887" y="2426498"/>
            <a:ext cx="3875966" cy="18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A75A7F-B18A-87D1-9791-5FC0DD12D2C1}"/>
              </a:ext>
              <a:ext uri="{C183D7F6-B498-43B3-948B-1728B52AA6E4}">
                <adec:decorative xmlns:adec="http://schemas.microsoft.com/office/drawing/2017/decorative" val="1"/>
              </a:ext>
            </a:extLst>
          </p:cNvPr>
          <p:cNvSpPr/>
          <p:nvPr/>
        </p:nvSpPr>
        <p:spPr>
          <a:xfrm>
            <a:off x="7235785" y="2467154"/>
            <a:ext cx="3875966" cy="18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2A2EF9BD-B4E7-9D98-2C55-CC29A1A167F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8519934"/>
              </p:ext>
            </p:extLst>
          </p:nvPr>
        </p:nvGraphicFramePr>
        <p:xfrm>
          <a:off x="2636980" y="2604694"/>
          <a:ext cx="1549780" cy="14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A visual sequence showing a three-step process, each step inside a white rectangular box with a blue arrow on the left:&#10;&#10;1st → ● read&#10;&#10;2nd → ● draw&#10;&#10;3rd → ● solve&#10;&#10;Each step is marked with a bullet point and emphasizes a simple, structured method, likely for solving math word problems or similar tasks.">
            <a:extLst>
              <a:ext uri="{FF2B5EF4-FFF2-40B4-BE49-F238E27FC236}">
                <a16:creationId xmlns:a16="http://schemas.microsoft.com/office/drawing/2014/main" id="{AC7FDB31-5756-2A03-A02C-18672F185628}"/>
              </a:ext>
              <a:ext uri="{C183D7F6-B498-43B3-948B-1728B52AA6E4}">
                <adec:decorative xmlns:adec="http://schemas.microsoft.com/office/drawing/2017/decorative" val="0"/>
              </a:ext>
            </a:extLst>
          </p:cNvPr>
          <p:cNvPicPr>
            <a:picLocks noChangeAspect="1"/>
          </p:cNvPicPr>
          <p:nvPr/>
        </p:nvPicPr>
        <p:blipFill>
          <a:blip r:embed="rId8"/>
          <a:srcRect l="2287" t="13473" r="64341" b="16467"/>
          <a:stretch/>
        </p:blipFill>
        <p:spPr>
          <a:xfrm>
            <a:off x="8497940" y="2603201"/>
            <a:ext cx="1743632" cy="1639703"/>
          </a:xfrm>
          <a:prstGeom prst="rect">
            <a:avLst/>
          </a:prstGeom>
        </p:spPr>
      </p:pic>
    </p:spTree>
    <p:extLst>
      <p:ext uri="{BB962C8B-B14F-4D97-AF65-F5344CB8AC3E}">
        <p14:creationId xmlns:p14="http://schemas.microsoft.com/office/powerpoint/2010/main" val="15555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a:xfrm>
            <a:off x="0" y="0"/>
            <a:ext cx="11437495" cy="1117469"/>
          </a:xfrm>
        </p:spPr>
        <p:txBody>
          <a:bodyPr anchor="ctr">
            <a:noAutofit/>
          </a:bodyPr>
          <a:lstStyle/>
          <a:p>
            <a:r>
              <a:rPr lang="en-US" sz="4000"/>
              <a:t>Regulation Overview</a:t>
            </a:r>
          </a:p>
        </p:txBody>
      </p:sp>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939712" y="1020754"/>
            <a:ext cx="9558070" cy="4339114"/>
          </a:xfrm>
        </p:spPr>
        <p:txBody>
          <a:bodyPr>
            <a:normAutofit/>
          </a:bodyPr>
          <a:lstStyle/>
          <a:p>
            <a:pPr marL="457200" indent="-457200">
              <a:buFont typeface="Wingdings" panose="05000000000000000000" pitchFamily="2" charset="2"/>
              <a:buChar char="Ø"/>
            </a:pPr>
            <a:r>
              <a:rPr lang="en-US"/>
              <a:t>Introduction</a:t>
            </a:r>
          </a:p>
          <a:p>
            <a:pPr marL="457200" indent="-457200">
              <a:buFont typeface="Wingdings" panose="05000000000000000000" pitchFamily="2" charset="2"/>
              <a:buChar char="Ø"/>
            </a:pPr>
            <a:r>
              <a:rPr lang="en-US"/>
              <a:t>General Conditions </a:t>
            </a:r>
          </a:p>
          <a:p>
            <a:pPr marL="457200" indent="-457200">
              <a:buFont typeface="Wingdings" panose="05000000000000000000" pitchFamily="2" charset="2"/>
              <a:buChar char="Ø"/>
            </a:pPr>
            <a:r>
              <a:rPr lang="en-US"/>
              <a:t>Inclusion of Students</a:t>
            </a:r>
          </a:p>
          <a:p>
            <a:pPr marL="457200" indent="-457200">
              <a:buFont typeface="Wingdings" panose="05000000000000000000" pitchFamily="2" charset="2"/>
              <a:buChar char="Ø"/>
            </a:pPr>
            <a:r>
              <a:rPr lang="en-US"/>
              <a:t>Conditions for Specific Accommodations</a:t>
            </a:r>
          </a:p>
          <a:p>
            <a:pPr marL="457200" indent="-457200">
              <a:buFont typeface="Wingdings" panose="05000000000000000000" pitchFamily="2" charset="2"/>
              <a:buChar char="Ø"/>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65611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E590-5807-4F68-A29C-98FF967E975C}"/>
              </a:ext>
            </a:extLst>
          </p:cNvPr>
          <p:cNvSpPr>
            <a:spLocks noGrp="1"/>
          </p:cNvSpPr>
          <p:nvPr>
            <p:ph type="title"/>
          </p:nvPr>
        </p:nvSpPr>
        <p:spPr>
          <a:xfrm>
            <a:off x="0" y="0"/>
            <a:ext cx="10515600" cy="1149389"/>
          </a:xfrm>
        </p:spPr>
        <p:txBody>
          <a:bodyPr>
            <a:normAutofit/>
          </a:bodyPr>
          <a:lstStyle/>
          <a:p>
            <a:r>
              <a:rPr lang="en-US" sz="4000"/>
              <a:t>Reader </a:t>
            </a:r>
            <a:r>
              <a:rPr lang="en-US" sz="4000" baseline="-25000"/>
              <a:t>p.10, 16-17, 20-21 </a:t>
            </a:r>
            <a:r>
              <a:rPr lang="en-US" sz="4000"/>
              <a:t>  </a:t>
            </a:r>
          </a:p>
        </p:txBody>
      </p:sp>
      <p:sp>
        <p:nvSpPr>
          <p:cNvPr id="3" name="TextBox 2">
            <a:extLst>
              <a:ext uri="{FF2B5EF4-FFF2-40B4-BE49-F238E27FC236}">
                <a16:creationId xmlns:a16="http://schemas.microsoft.com/office/drawing/2014/main" id="{76FC0764-90E2-0B9A-E23A-E73C3E01D1D2}"/>
              </a:ext>
            </a:extLst>
          </p:cNvPr>
          <p:cNvSpPr txBox="1"/>
          <p:nvPr/>
        </p:nvSpPr>
        <p:spPr>
          <a:xfrm>
            <a:off x="288552" y="1149389"/>
            <a:ext cx="11614895" cy="4093428"/>
          </a:xfrm>
          <a:prstGeom prst="rect">
            <a:avLst/>
          </a:prstGeom>
          <a:noFill/>
        </p:spPr>
        <p:txBody>
          <a:bodyPr wrap="square">
            <a:spAutoFit/>
          </a:bodyPr>
          <a:lstStyle/>
          <a:p>
            <a:pPr marL="285750" indent="-285750">
              <a:buFont typeface="Arial" panose="020B0604020202020204" pitchFamily="34" charset="0"/>
              <a:buChar char="•"/>
            </a:pPr>
            <a:r>
              <a:rPr lang="en-US" sz="2600"/>
              <a:t>May be online (Text-to-Speech) or human reader</a:t>
            </a:r>
          </a:p>
          <a:p>
            <a:pPr marL="285750" indent="-285750">
              <a:buFont typeface="Arial" panose="020B0604020202020204" pitchFamily="34" charset="0"/>
              <a:buChar char="•"/>
            </a:pPr>
            <a:r>
              <a:rPr lang="en-US" sz="2600"/>
              <a:t>Allowed on all sections of the state-required content assessment</a:t>
            </a:r>
          </a:p>
          <a:p>
            <a:pPr marL="285750" indent="-285750">
              <a:buFont typeface="Arial" panose="020B0604020202020204" pitchFamily="34" charset="0"/>
              <a:buChar char="•"/>
            </a:pPr>
            <a:r>
              <a:rPr lang="en-US" sz="2600"/>
              <a:t>Must have been routinely used in instruction</a:t>
            </a:r>
          </a:p>
          <a:p>
            <a:pPr marL="285750" indent="-285750">
              <a:buFont typeface="Arial" panose="020B0604020202020204" pitchFamily="34" charset="0"/>
              <a:buChar char="•"/>
            </a:pPr>
            <a:r>
              <a:rPr lang="en-US" sz="2600"/>
              <a:t>Must have ongoing documentation showing the extent that a reading disability has on the student’s ability to access the assessment despite intervention</a:t>
            </a:r>
          </a:p>
          <a:p>
            <a:pPr marL="285750" indent="-285750">
              <a:buFont typeface="Arial" panose="020B0604020202020204" pitchFamily="34" charset="0"/>
              <a:buChar char="•"/>
            </a:pPr>
            <a:r>
              <a:rPr lang="en-US" sz="2600"/>
              <a:t>If the student is EL, must have considered the impact of English language proficiency on reading and determine the conditions a reader in which a reader is used </a:t>
            </a:r>
          </a:p>
          <a:p>
            <a:pPr marL="285750" indent="-285750">
              <a:buFont typeface="Arial" panose="020B0604020202020204" pitchFamily="34" charset="0"/>
              <a:buChar char="•"/>
            </a:pPr>
            <a:r>
              <a:rPr lang="en-US" sz="2600"/>
              <a:t>No peer tutors; anyone not working in a certified position must sign a non-disclosure</a:t>
            </a:r>
          </a:p>
        </p:txBody>
      </p:sp>
    </p:spTree>
    <p:extLst>
      <p:ext uri="{BB962C8B-B14F-4D97-AF65-F5344CB8AC3E}">
        <p14:creationId xmlns:p14="http://schemas.microsoft.com/office/powerpoint/2010/main" val="310187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FE9E-2BDF-BDFF-2E77-B84409E7D2B2}"/>
              </a:ext>
            </a:extLst>
          </p:cNvPr>
          <p:cNvSpPr>
            <a:spLocks noGrp="1"/>
          </p:cNvSpPr>
          <p:nvPr>
            <p:ph type="title"/>
          </p:nvPr>
        </p:nvSpPr>
        <p:spPr>
          <a:xfrm>
            <a:off x="0" y="-8791"/>
            <a:ext cx="10515600" cy="1143000"/>
          </a:xfrm>
        </p:spPr>
        <p:txBody>
          <a:bodyPr>
            <a:normAutofit/>
          </a:bodyPr>
          <a:lstStyle/>
          <a:p>
            <a:r>
              <a:rPr lang="en-US" sz="4000"/>
              <a:t>Role of a Reader</a:t>
            </a:r>
          </a:p>
        </p:txBody>
      </p:sp>
      <p:sp>
        <p:nvSpPr>
          <p:cNvPr id="3" name="Content Placeholder 2">
            <a:extLst>
              <a:ext uri="{FF2B5EF4-FFF2-40B4-BE49-F238E27FC236}">
                <a16:creationId xmlns:a16="http://schemas.microsoft.com/office/drawing/2014/main" id="{65359F9F-0E19-486C-11B2-9074B36D83EC}"/>
              </a:ext>
            </a:extLst>
          </p:cNvPr>
          <p:cNvSpPr>
            <a:spLocks noGrp="1"/>
          </p:cNvSpPr>
          <p:nvPr>
            <p:ph idx="1"/>
          </p:nvPr>
        </p:nvSpPr>
        <p:spPr>
          <a:xfrm>
            <a:off x="563149" y="1253331"/>
            <a:ext cx="10515600" cy="4351338"/>
          </a:xfrm>
        </p:spPr>
        <p:txBody>
          <a:bodyPr>
            <a:normAutofit fontScale="92500"/>
          </a:bodyPr>
          <a:lstStyle/>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Review the instructions, prompts, scenarios, and texts precisely as they are provided</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Refrain from offering any additional information or guidance that might lead the student to the answers they seek</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Only refer back to the instructions, prompts, scenarios, and texts if the student asks for clarification</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Avoid emphasizing any parts of the task or questions that the student may have missed</a:t>
            </a:r>
          </a:p>
          <a:p>
            <a:pPr marL="228600" indent="-228600" algn="l" rtl="0" eaLnBrk="1" latinLnBrk="0" hangingPunct="1">
              <a:lnSpc>
                <a:spcPct val="90000"/>
              </a:lnSpc>
              <a:spcBef>
                <a:spcPts val="1000"/>
              </a:spcBef>
              <a:buFont typeface="Arial" panose="020B0604020202020204" pitchFamily="34" charset="0"/>
              <a:buChar char="•"/>
            </a:pPr>
            <a:r>
              <a:rPr lang="en-US" sz="2800">
                <a:solidFill>
                  <a:srgbClr val="102649"/>
                </a:solidFill>
                <a:effectLst/>
                <a:latin typeface="Franklin Gothic Book" panose="020B0503020102020204" pitchFamily="34" charset="0"/>
              </a:rPr>
              <a:t>If the student specifically requests it, read aloud any individual words or abbreviations that are mispronounced by text or screen readers</a:t>
            </a:r>
            <a:endParaRPr lang="en-US"/>
          </a:p>
        </p:txBody>
      </p:sp>
    </p:spTree>
    <p:extLst>
      <p:ext uri="{BB962C8B-B14F-4D97-AF65-F5344CB8AC3E}">
        <p14:creationId xmlns:p14="http://schemas.microsoft.com/office/powerpoint/2010/main" val="227774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ED76-13D4-42E5-9243-411A028600E0}"/>
              </a:ext>
            </a:extLst>
          </p:cNvPr>
          <p:cNvSpPr>
            <a:spLocks noGrp="1"/>
          </p:cNvSpPr>
          <p:nvPr>
            <p:ph type="title"/>
          </p:nvPr>
        </p:nvSpPr>
        <p:spPr>
          <a:xfrm>
            <a:off x="0" y="1"/>
            <a:ext cx="10973933" cy="1143000"/>
          </a:xfrm>
        </p:spPr>
        <p:txBody>
          <a:bodyPr>
            <a:normAutofit/>
          </a:bodyPr>
          <a:lstStyle/>
          <a:p>
            <a:r>
              <a:rPr lang="en-US" sz="4000">
                <a:solidFill>
                  <a:srgbClr val="057780"/>
                </a:solidFill>
              </a:rPr>
              <a:t>Scribe </a:t>
            </a:r>
            <a:r>
              <a:rPr lang="en-US" sz="4000" baseline="-25000"/>
              <a:t>p.10-11, 18-19, 21, 27-28 </a:t>
            </a:r>
            <a:r>
              <a:rPr lang="en-US" sz="4000"/>
              <a:t>  </a:t>
            </a:r>
            <a:endParaRPr lang="en-US" sz="4000">
              <a:solidFill>
                <a:srgbClr val="057780"/>
              </a:solidFill>
            </a:endParaRPr>
          </a:p>
        </p:txBody>
      </p:sp>
      <p:sp>
        <p:nvSpPr>
          <p:cNvPr id="3" name="Content Placeholder 2">
            <a:extLst>
              <a:ext uri="{FF2B5EF4-FFF2-40B4-BE49-F238E27FC236}">
                <a16:creationId xmlns:a16="http://schemas.microsoft.com/office/drawing/2014/main" id="{7FB4F845-914C-6323-C460-A195E1D35540}"/>
              </a:ext>
            </a:extLst>
          </p:cNvPr>
          <p:cNvSpPr>
            <a:spLocks noGrp="1"/>
          </p:cNvSpPr>
          <p:nvPr>
            <p:ph idx="1"/>
          </p:nvPr>
        </p:nvSpPr>
        <p:spPr>
          <a:xfrm>
            <a:off x="563149" y="1253331"/>
            <a:ext cx="10515600" cy="4351338"/>
          </a:xfrm>
        </p:spPr>
        <p:txBody>
          <a:bodyPr>
            <a:normAutofit lnSpcReduction="10000"/>
          </a:bodyPr>
          <a:lstStyle/>
          <a:p>
            <a:r>
              <a:rPr lang="en-US"/>
              <a:t>The student must have a verified disability that impacts written expression</a:t>
            </a:r>
          </a:p>
          <a:p>
            <a:r>
              <a:rPr lang="en-US"/>
              <a:t>The student must have routine instructional experiences with a scribe</a:t>
            </a:r>
          </a:p>
          <a:p>
            <a:r>
              <a:rPr lang="en-US"/>
              <a:t>A scribe is always a 1:1 accommodation</a:t>
            </a:r>
          </a:p>
          <a:p>
            <a:r>
              <a:rPr lang="en-US"/>
              <a:t>If an EL student, the committee has documented the impact of the student’s English language proficiency on demonstrating what the student knows on a content test written in English</a:t>
            </a:r>
          </a:p>
          <a:p>
            <a:pPr marL="285750" indent="-285750">
              <a:buFont typeface="Arial" panose="020B0604020202020204" pitchFamily="34" charset="0"/>
              <a:buChar char="•"/>
            </a:pPr>
            <a:r>
              <a:rPr lang="en-US" sz="2800"/>
              <a:t>No peer tutors; anyone not working in a certified position must sign a non-disclosure</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381855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4D59-D090-E00D-CE11-92B4A1DAB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8E4F8-F5B7-34D4-F651-F96A2C9B1CF2}"/>
              </a:ext>
            </a:extLst>
          </p:cNvPr>
          <p:cNvSpPr>
            <a:spLocks noGrp="1"/>
          </p:cNvSpPr>
          <p:nvPr>
            <p:ph type="title"/>
          </p:nvPr>
        </p:nvSpPr>
        <p:spPr>
          <a:xfrm>
            <a:off x="0" y="1"/>
            <a:ext cx="10515600" cy="1143000"/>
          </a:xfrm>
        </p:spPr>
        <p:txBody>
          <a:bodyPr>
            <a:normAutofit/>
          </a:bodyPr>
          <a:lstStyle/>
          <a:p>
            <a:r>
              <a:rPr lang="en-US" sz="4000">
                <a:solidFill>
                  <a:srgbClr val="057780"/>
                </a:solidFill>
              </a:rPr>
              <a:t>Role of a Scribe </a:t>
            </a:r>
            <a:r>
              <a:rPr lang="en-US" sz="4000" baseline="-25000"/>
              <a:t>p.11, 22, 27</a:t>
            </a:r>
            <a:endParaRPr lang="en-US" sz="4000">
              <a:solidFill>
                <a:srgbClr val="057780"/>
              </a:solidFill>
            </a:endParaRPr>
          </a:p>
        </p:txBody>
      </p:sp>
      <p:sp>
        <p:nvSpPr>
          <p:cNvPr id="5" name="TextBox 4">
            <a:extLst>
              <a:ext uri="{FF2B5EF4-FFF2-40B4-BE49-F238E27FC236}">
                <a16:creationId xmlns:a16="http://schemas.microsoft.com/office/drawing/2014/main" id="{39537659-DCA7-8BB4-94FA-85E092894DE0}"/>
              </a:ext>
            </a:extLst>
          </p:cNvPr>
          <p:cNvSpPr txBox="1"/>
          <p:nvPr/>
        </p:nvSpPr>
        <p:spPr>
          <a:xfrm>
            <a:off x="632052" y="1259175"/>
            <a:ext cx="10927895" cy="4339650"/>
          </a:xfrm>
          <a:prstGeom prst="rect">
            <a:avLst/>
          </a:prstGeom>
          <a:noFill/>
        </p:spPr>
        <p:txBody>
          <a:bodyPr wrap="square" rtlCol="0">
            <a:spAutoFit/>
          </a:bodyPr>
          <a:lstStyle/>
          <a:p>
            <a:pPr marL="342900" indent="-342900">
              <a:buFont typeface="Arial" panose="020B0604020202020204" pitchFamily="34" charset="0"/>
              <a:buChar char="•"/>
            </a:pPr>
            <a:r>
              <a:rPr lang="en-US" sz="2800"/>
              <a:t>Record what the student dictates word for word (written onto paper or typed into the online platform).</a:t>
            </a:r>
          </a:p>
          <a:p>
            <a:pPr marL="342900" indent="-342900">
              <a:buFont typeface="Arial" panose="020B0604020202020204" pitchFamily="34" charset="0"/>
              <a:buChar char="•"/>
            </a:pPr>
            <a:r>
              <a:rPr lang="en-US" sz="2800"/>
              <a:t>Format, capitalize, and punctuate the student’s writing as directed by the student.</a:t>
            </a:r>
          </a:p>
          <a:p>
            <a:pPr marL="342900" indent="-342900">
              <a:buFont typeface="Arial" panose="020B0604020202020204" pitchFamily="34" charset="0"/>
              <a:buChar char="•"/>
            </a:pPr>
            <a:r>
              <a:rPr lang="en-US" sz="2800"/>
              <a:t>Give the written product to the student for editing and revision.</a:t>
            </a:r>
          </a:p>
          <a:p>
            <a:pPr marL="342900" indent="-342900">
              <a:buFont typeface="Arial" panose="020B0604020202020204" pitchFamily="34" charset="0"/>
              <a:buChar char="•"/>
            </a:pPr>
            <a:r>
              <a:rPr lang="en-US" sz="2800"/>
              <a:t>Do not alter, edit, or revise a student’s own ideas, revisions, or edits.</a:t>
            </a:r>
          </a:p>
          <a:p>
            <a:pPr marL="342900" indent="-342900">
              <a:buFont typeface="Arial" panose="020B0604020202020204" pitchFamily="34" charset="0"/>
              <a:buChar char="•"/>
            </a:pPr>
            <a:r>
              <a:rPr lang="en-US" sz="2800"/>
              <a:t>A scribe may click answers or perform functions necessary for technology-enhanced items (online) or bubble in answers (paper) as directed by the student.</a:t>
            </a:r>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362837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88B8-6E5A-6651-0221-875646498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792A1-6858-1B4A-6D56-6CECAB785F85}"/>
              </a:ext>
            </a:extLst>
          </p:cNvPr>
          <p:cNvSpPr>
            <a:spLocks noGrp="1"/>
          </p:cNvSpPr>
          <p:nvPr>
            <p:ph type="title"/>
          </p:nvPr>
        </p:nvSpPr>
        <p:spPr>
          <a:xfrm>
            <a:off x="0" y="0"/>
            <a:ext cx="10515600" cy="1182231"/>
          </a:xfrm>
        </p:spPr>
        <p:txBody>
          <a:bodyPr>
            <a:normAutofit/>
          </a:bodyPr>
          <a:lstStyle/>
          <a:p>
            <a:r>
              <a:rPr lang="en-US" sz="4000">
                <a:solidFill>
                  <a:srgbClr val="057780"/>
                </a:solidFill>
              </a:rPr>
              <a:t>Role of a Scribe (EL)</a:t>
            </a:r>
            <a:r>
              <a:rPr lang="en-US" sz="4000" baseline="-25000"/>
              <a:t> p. 19 </a:t>
            </a:r>
            <a:endParaRPr lang="en-US" sz="4000">
              <a:solidFill>
                <a:srgbClr val="057780"/>
              </a:solidFill>
            </a:endParaRPr>
          </a:p>
        </p:txBody>
      </p:sp>
      <p:sp>
        <p:nvSpPr>
          <p:cNvPr id="5" name="TextBox 4">
            <a:extLst>
              <a:ext uri="{FF2B5EF4-FFF2-40B4-BE49-F238E27FC236}">
                <a16:creationId xmlns:a16="http://schemas.microsoft.com/office/drawing/2014/main" id="{1259E178-13BE-ECAC-3585-3647D8DBB68E}"/>
              </a:ext>
            </a:extLst>
          </p:cNvPr>
          <p:cNvSpPr txBox="1"/>
          <p:nvPr/>
        </p:nvSpPr>
        <p:spPr>
          <a:xfrm>
            <a:off x="632052" y="1107445"/>
            <a:ext cx="10927895" cy="4493538"/>
          </a:xfrm>
          <a:prstGeom prst="rect">
            <a:avLst/>
          </a:prstGeom>
          <a:noFill/>
        </p:spPr>
        <p:txBody>
          <a:bodyPr wrap="square" rtlCol="0">
            <a:spAutoFit/>
          </a:bodyPr>
          <a:lstStyle/>
          <a:p>
            <a:pPr marL="342900" indent="-342900">
              <a:buFont typeface="Arial" panose="020B0604020202020204" pitchFamily="34" charset="0"/>
              <a:buChar char="•"/>
            </a:pPr>
            <a:r>
              <a:rPr lang="en-US" sz="2600"/>
              <a:t>A scribe for an EL student is meant to give the student a way to demonstrate their content knowledge while providing an alternative means to express their thoughts and knowledge.</a:t>
            </a:r>
          </a:p>
          <a:p>
            <a:pPr marL="342900" indent="-342900">
              <a:buFont typeface="Arial" panose="020B0604020202020204" pitchFamily="34" charset="0"/>
              <a:buChar char="•"/>
            </a:pPr>
            <a:r>
              <a:rPr lang="en-US" sz="2600"/>
              <a:t>Record what the student dictates word for word (written onto paper or typed into the online platform).</a:t>
            </a:r>
          </a:p>
          <a:p>
            <a:pPr marL="342900" indent="-342900">
              <a:buFont typeface="Arial" panose="020B0604020202020204" pitchFamily="34" charset="0"/>
              <a:buChar char="•"/>
            </a:pPr>
            <a:r>
              <a:rPr lang="en-US" sz="2600"/>
              <a:t>Do not correct grammar, run-on sentences, or organization of a student’s ideas.</a:t>
            </a:r>
          </a:p>
          <a:p>
            <a:pPr marL="342900" indent="-342900">
              <a:buFont typeface="Arial" panose="020B0604020202020204" pitchFamily="34" charset="0"/>
              <a:buChar char="•"/>
            </a:pPr>
            <a:r>
              <a:rPr lang="en-US" sz="2600"/>
              <a:t>The student may not write in their native language and have a teacher translate the written work.</a:t>
            </a:r>
          </a:p>
          <a:p>
            <a:pPr marL="342900" indent="-342900">
              <a:buFont typeface="Arial" panose="020B0604020202020204" pitchFamily="34" charset="0"/>
              <a:buChar char="•"/>
            </a:pPr>
            <a:r>
              <a:rPr lang="en-US" sz="2600"/>
              <a:t>A student may dictate their response to be transcribed into English on the content assessment answer document.</a:t>
            </a:r>
          </a:p>
        </p:txBody>
      </p:sp>
    </p:spTree>
    <p:extLst>
      <p:ext uri="{BB962C8B-B14F-4D97-AF65-F5344CB8AC3E}">
        <p14:creationId xmlns:p14="http://schemas.microsoft.com/office/powerpoint/2010/main" val="2419338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A559-58D5-469E-8EB3-0D99A39FC55A}"/>
              </a:ext>
            </a:extLst>
          </p:cNvPr>
          <p:cNvSpPr>
            <a:spLocks noGrp="1"/>
          </p:cNvSpPr>
          <p:nvPr>
            <p:ph type="title"/>
          </p:nvPr>
        </p:nvSpPr>
        <p:spPr>
          <a:xfrm>
            <a:off x="0" y="1"/>
            <a:ext cx="10515600" cy="1151792"/>
          </a:xfrm>
        </p:spPr>
        <p:txBody>
          <a:bodyPr>
            <a:normAutofit/>
          </a:bodyPr>
          <a:lstStyle/>
          <a:p>
            <a:r>
              <a:rPr lang="en-US" sz="4000"/>
              <a:t>Allegation Prevention/Best Practices </a:t>
            </a:r>
          </a:p>
        </p:txBody>
      </p:sp>
      <p:sp>
        <p:nvSpPr>
          <p:cNvPr id="3" name="Content Placeholder 2">
            <a:extLst>
              <a:ext uri="{FF2B5EF4-FFF2-40B4-BE49-F238E27FC236}">
                <a16:creationId xmlns:a16="http://schemas.microsoft.com/office/drawing/2014/main" id="{8DB7F92C-13D0-41D9-821D-C781B2FD6F32}"/>
              </a:ext>
            </a:extLst>
          </p:cNvPr>
          <p:cNvSpPr>
            <a:spLocks noGrp="1"/>
          </p:cNvSpPr>
          <p:nvPr>
            <p:ph idx="1"/>
          </p:nvPr>
        </p:nvSpPr>
        <p:spPr>
          <a:xfrm>
            <a:off x="648577" y="989883"/>
            <a:ext cx="10515600" cy="4796768"/>
          </a:xfrm>
        </p:spPr>
        <p:txBody>
          <a:bodyPr vert="horz" lIns="91440" tIns="45720" rIns="91440" bIns="45720" rtlCol="0" anchor="t">
            <a:noAutofit/>
          </a:bodyPr>
          <a:lstStyle/>
          <a:p>
            <a:r>
              <a:rPr lang="en-US" sz="2600">
                <a:solidFill>
                  <a:schemeClr val="tx1"/>
                </a:solidFill>
              </a:rPr>
              <a:t>A human reader may provide the reader accommodation for students in small groups of </a:t>
            </a:r>
            <a:r>
              <a:rPr lang="en-US" sz="2600" b="1">
                <a:solidFill>
                  <a:schemeClr val="tx1"/>
                </a:solidFill>
              </a:rPr>
              <a:t>up to four</a:t>
            </a:r>
            <a:r>
              <a:rPr lang="en-US" sz="2600">
                <a:solidFill>
                  <a:schemeClr val="tx1"/>
                </a:solidFill>
              </a:rPr>
              <a:t>.</a:t>
            </a:r>
          </a:p>
          <a:p>
            <a:r>
              <a:rPr lang="en-US" sz="2600">
                <a:solidFill>
                  <a:schemeClr val="tx1"/>
                </a:solidFill>
              </a:rPr>
              <a:t>Be sure the online reader (TTS) is activated for students requiring that accommodation before a test session begins; failing to enable this feature leads to an allegation.</a:t>
            </a:r>
          </a:p>
          <a:p>
            <a:r>
              <a:rPr lang="en-US" sz="2600">
                <a:solidFill>
                  <a:schemeClr val="tx1"/>
                </a:solidFill>
              </a:rPr>
              <a:t>The student must always maintain ownership of their work when a scribe provides accommodations.</a:t>
            </a:r>
          </a:p>
          <a:p>
            <a:r>
              <a:rPr lang="en-US" sz="2600">
                <a:solidFill>
                  <a:schemeClr val="tx1"/>
                </a:solidFill>
              </a:rPr>
              <a:t>Any assistive technology used may not utilize internet access or be a distraction to other students testing.</a:t>
            </a:r>
          </a:p>
          <a:p>
            <a:r>
              <a:rPr lang="en-US" sz="2600">
                <a:solidFill>
                  <a:schemeClr val="tx1"/>
                </a:solidFill>
              </a:rPr>
              <a:t>The scribe may not read back a student answer unless the student also has a reader marked on their plan.</a:t>
            </a:r>
          </a:p>
        </p:txBody>
      </p:sp>
    </p:spTree>
    <p:extLst>
      <p:ext uri="{BB962C8B-B14F-4D97-AF65-F5344CB8AC3E}">
        <p14:creationId xmlns:p14="http://schemas.microsoft.com/office/powerpoint/2010/main" val="410891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28D0-0018-0BE0-9692-12F579D53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A4032-AF51-D098-3F17-D1F2064B38C4}"/>
              </a:ext>
            </a:extLst>
          </p:cNvPr>
          <p:cNvSpPr>
            <a:spLocks noGrp="1"/>
          </p:cNvSpPr>
          <p:nvPr>
            <p:ph type="title"/>
          </p:nvPr>
        </p:nvSpPr>
        <p:spPr>
          <a:xfrm>
            <a:off x="0" y="1"/>
            <a:ext cx="10515600" cy="1151792"/>
          </a:xfrm>
        </p:spPr>
        <p:txBody>
          <a:bodyPr>
            <a:normAutofit/>
          </a:bodyPr>
          <a:lstStyle/>
          <a:p>
            <a:r>
              <a:rPr lang="en-US" sz="4000"/>
              <a:t>Check for Understanding (3)</a:t>
            </a:r>
          </a:p>
        </p:txBody>
      </p:sp>
      <p:sp>
        <p:nvSpPr>
          <p:cNvPr id="3" name="Content Placeholder 2">
            <a:extLst>
              <a:ext uri="{FF2B5EF4-FFF2-40B4-BE49-F238E27FC236}">
                <a16:creationId xmlns:a16="http://schemas.microsoft.com/office/drawing/2014/main" id="{21D20AE8-AE13-F4F2-7AFC-CAC7F8AB0F46}"/>
              </a:ext>
            </a:extLst>
          </p:cNvPr>
          <p:cNvSpPr>
            <a:spLocks noGrp="1"/>
          </p:cNvSpPr>
          <p:nvPr>
            <p:ph idx="1"/>
          </p:nvPr>
        </p:nvSpPr>
        <p:spPr>
          <a:xfrm>
            <a:off x="838200" y="1300815"/>
            <a:ext cx="10515600" cy="4702880"/>
          </a:xfrm>
        </p:spPr>
        <p:txBody>
          <a:bodyPr vert="horz" lIns="91440" tIns="45720" rIns="91440" bIns="45720" rtlCol="0" anchor="t">
            <a:normAutofit/>
          </a:bodyPr>
          <a:lstStyle/>
          <a:p>
            <a:pPr marL="514350" indent="-514350">
              <a:buAutoNum type="arabicPeriod"/>
            </a:pPr>
            <a:r>
              <a:rPr lang="en-US" sz="3000"/>
              <a:t>May a student who uses a communication device use it for state assessments?</a:t>
            </a:r>
          </a:p>
          <a:p>
            <a:pPr marL="514350" indent="-514350">
              <a:buAutoNum type="arabicPeriod"/>
            </a:pPr>
            <a:r>
              <a:rPr lang="en-US" sz="3000"/>
              <a:t>Is a number line that is pre-numbered appropriate to use on state assessments?</a:t>
            </a:r>
          </a:p>
          <a:p>
            <a:pPr marL="514350" indent="-514350">
              <a:buAutoNum type="arabicPeriod"/>
            </a:pPr>
            <a:r>
              <a:rPr lang="en-US" sz="3000"/>
              <a:t>Does a student have to request the reader to begin reading initially?</a:t>
            </a:r>
          </a:p>
          <a:p>
            <a:pPr marL="514350" indent="-514350">
              <a:buAutoNum type="arabicPeriod"/>
            </a:pPr>
            <a:r>
              <a:rPr lang="en-US" sz="3000"/>
              <a:t>On an online assessment, may the scribe click the answer choices for the student?</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Tree>
    <p:extLst>
      <p:ext uri="{BB962C8B-B14F-4D97-AF65-F5344CB8AC3E}">
        <p14:creationId xmlns:p14="http://schemas.microsoft.com/office/powerpoint/2010/main" val="399535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DAE-C8B3-43BF-B076-BDEBE904C0C5}"/>
              </a:ext>
            </a:extLst>
          </p:cNvPr>
          <p:cNvSpPr>
            <a:spLocks noGrp="1"/>
          </p:cNvSpPr>
          <p:nvPr>
            <p:ph type="title"/>
          </p:nvPr>
        </p:nvSpPr>
        <p:spPr>
          <a:xfrm>
            <a:off x="0" y="-16389"/>
            <a:ext cx="9927771" cy="1183231"/>
          </a:xfrm>
        </p:spPr>
        <p:txBody>
          <a:bodyPr>
            <a:normAutofit/>
          </a:bodyPr>
          <a:lstStyle/>
          <a:p>
            <a:r>
              <a:rPr lang="en-US" sz="4000"/>
              <a:t>Calculators</a:t>
            </a:r>
            <a:r>
              <a:rPr lang="en-US" sz="4000" baseline="-25000"/>
              <a:t> p.11, 22, 28 </a:t>
            </a:r>
            <a:r>
              <a:rPr lang="en-US" sz="4000"/>
              <a:t>  </a:t>
            </a:r>
          </a:p>
        </p:txBody>
      </p:sp>
      <p:sp>
        <p:nvSpPr>
          <p:cNvPr id="3" name="TextBox 2">
            <a:extLst>
              <a:ext uri="{FF2B5EF4-FFF2-40B4-BE49-F238E27FC236}">
                <a16:creationId xmlns:a16="http://schemas.microsoft.com/office/drawing/2014/main" id="{8EC86BFB-623D-C224-279A-AF785254D03E}"/>
              </a:ext>
            </a:extLst>
          </p:cNvPr>
          <p:cNvSpPr txBox="1"/>
          <p:nvPr/>
        </p:nvSpPr>
        <p:spPr>
          <a:xfrm>
            <a:off x="459879" y="1166842"/>
            <a:ext cx="11272241" cy="3539430"/>
          </a:xfrm>
          <a:prstGeom prst="rect">
            <a:avLst/>
          </a:prstGeom>
          <a:noFill/>
        </p:spPr>
        <p:txBody>
          <a:bodyPr wrap="square" rtlCol="0">
            <a:spAutoFit/>
          </a:bodyPr>
          <a:lstStyle/>
          <a:p>
            <a:pPr marL="285750" indent="-285750">
              <a:buFont typeface="Arial" panose="020B0604020202020204" pitchFamily="34" charset="0"/>
              <a:buChar char="•"/>
            </a:pPr>
            <a:r>
              <a:rPr lang="en-US" sz="2800"/>
              <a:t>Calculators may be handheld or online. </a:t>
            </a:r>
          </a:p>
          <a:p>
            <a:pPr marL="285750" indent="-285750">
              <a:buFont typeface="Arial" panose="020B0604020202020204" pitchFamily="34" charset="0"/>
              <a:buChar char="•"/>
            </a:pPr>
            <a:r>
              <a:rPr lang="en-US" sz="2800"/>
              <a:t>It must be documented on the student plan with evidence of a disability’s impact on mathematics calculation.</a:t>
            </a:r>
          </a:p>
          <a:p>
            <a:pPr marL="285750" indent="-285750">
              <a:buFont typeface="Arial" panose="020B0604020202020204" pitchFamily="34" charset="0"/>
              <a:buChar char="•"/>
            </a:pPr>
            <a:r>
              <a:rPr lang="en-US" sz="2800"/>
              <a:t>The calculator must have been used routinely during instruction.</a:t>
            </a:r>
          </a:p>
          <a:p>
            <a:pPr marL="285750" indent="-285750">
              <a:buFont typeface="Arial" panose="020B0604020202020204" pitchFamily="34" charset="0"/>
              <a:buChar char="•"/>
            </a:pPr>
            <a:r>
              <a:rPr lang="en-US" sz="2800"/>
              <a:t>The calculator must fall within the guidelines for each assessment. </a:t>
            </a:r>
          </a:p>
          <a:p>
            <a:pPr marL="285750" indent="-285750">
              <a:buFont typeface="Arial" panose="020B0604020202020204" pitchFamily="34" charset="0"/>
              <a:buChar char="•"/>
            </a:pPr>
            <a:r>
              <a:rPr lang="en-US" sz="2800"/>
              <a:t>A calculator may be used on all sections of the state-required content assessment, including sections labeled non-calculator.</a:t>
            </a:r>
          </a:p>
          <a:p>
            <a:pPr marL="285750" indent="-285750">
              <a:buFont typeface="Arial" panose="020B0604020202020204" pitchFamily="34" charset="0"/>
              <a:buChar char="•"/>
            </a:pPr>
            <a:r>
              <a:rPr lang="en-US" sz="2800"/>
              <a:t>Calculators are not an EL accommodation.</a:t>
            </a:r>
          </a:p>
        </p:txBody>
      </p:sp>
    </p:spTree>
    <p:extLst>
      <p:ext uri="{BB962C8B-B14F-4D97-AF65-F5344CB8AC3E}">
        <p14:creationId xmlns:p14="http://schemas.microsoft.com/office/powerpoint/2010/main" val="1917764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4043-E969-0BA9-502C-CC1C3BD41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AA6EE-8CF3-9C8A-E6C7-56C55BCB9E4C}"/>
              </a:ext>
            </a:extLst>
          </p:cNvPr>
          <p:cNvSpPr>
            <a:spLocks noGrp="1"/>
          </p:cNvSpPr>
          <p:nvPr>
            <p:ph type="title"/>
          </p:nvPr>
        </p:nvSpPr>
        <p:spPr>
          <a:xfrm>
            <a:off x="0" y="0"/>
            <a:ext cx="9927771" cy="1143000"/>
          </a:xfrm>
        </p:spPr>
        <p:txBody>
          <a:bodyPr>
            <a:normAutofit/>
          </a:bodyPr>
          <a:lstStyle/>
          <a:p>
            <a:r>
              <a:rPr lang="en-US" sz="4000"/>
              <a:t>Extended Time</a:t>
            </a:r>
            <a:r>
              <a:rPr lang="en-US" sz="4000" baseline="-25000"/>
              <a:t> p.11-12, 17, 22</a:t>
            </a:r>
            <a:endParaRPr lang="en-US" sz="4000"/>
          </a:p>
        </p:txBody>
      </p:sp>
      <p:sp>
        <p:nvSpPr>
          <p:cNvPr id="3" name="TextBox 2">
            <a:extLst>
              <a:ext uri="{FF2B5EF4-FFF2-40B4-BE49-F238E27FC236}">
                <a16:creationId xmlns:a16="http://schemas.microsoft.com/office/drawing/2014/main" id="{6BD895B4-38B8-BC39-62EF-FECA81DF00F1}"/>
              </a:ext>
            </a:extLst>
          </p:cNvPr>
          <p:cNvSpPr txBox="1"/>
          <p:nvPr/>
        </p:nvSpPr>
        <p:spPr>
          <a:xfrm>
            <a:off x="459879" y="1238420"/>
            <a:ext cx="11272241" cy="3970318"/>
          </a:xfrm>
          <a:prstGeom prst="rect">
            <a:avLst/>
          </a:prstGeom>
          <a:noFill/>
        </p:spPr>
        <p:txBody>
          <a:bodyPr wrap="square" rtlCol="0">
            <a:spAutoFit/>
          </a:bodyPr>
          <a:lstStyle/>
          <a:p>
            <a:pPr marL="285750" indent="-285750">
              <a:buFont typeface="Arial" panose="020B0604020202020204" pitchFamily="34" charset="0"/>
              <a:buChar char="•"/>
            </a:pPr>
            <a:r>
              <a:rPr lang="en-US" sz="2800"/>
              <a:t>Students with an IEP, 504, or PSP are allowed regular time, time and a half, or double time.</a:t>
            </a:r>
          </a:p>
          <a:p>
            <a:pPr marL="285750" indent="-285750">
              <a:buFont typeface="Arial" panose="020B0604020202020204" pitchFamily="34" charset="0"/>
              <a:buChar char="•"/>
            </a:pPr>
            <a:r>
              <a:rPr lang="en-US" sz="2800"/>
              <a:t>The conditions for student use of extended time on instruction and assessments must be documented on the student plan.</a:t>
            </a:r>
          </a:p>
          <a:p>
            <a:pPr marL="285750" indent="-285750">
              <a:buFont typeface="Arial" panose="020B0604020202020204" pitchFamily="34" charset="0"/>
              <a:buChar char="•"/>
            </a:pPr>
            <a:r>
              <a:rPr lang="en-US" sz="2800"/>
              <a:t>The use of extended time may be utilized as long as the student is demonstrating on-task efforts or constructive progress on completing assessment responses.</a:t>
            </a:r>
          </a:p>
          <a:p>
            <a:pPr marL="285750" indent="-285750">
              <a:buFont typeface="Arial" panose="020B0604020202020204" pitchFamily="34" charset="0"/>
              <a:buChar char="•"/>
            </a:pPr>
            <a:r>
              <a:rPr lang="en-US" sz="2800"/>
              <a:t>Please refer to test manuals for each assessment for specifics regarding extended time.</a:t>
            </a:r>
          </a:p>
        </p:txBody>
      </p:sp>
    </p:spTree>
    <p:extLst>
      <p:ext uri="{BB962C8B-B14F-4D97-AF65-F5344CB8AC3E}">
        <p14:creationId xmlns:p14="http://schemas.microsoft.com/office/powerpoint/2010/main" val="1454982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BFE4-45A9-525D-5C27-4520201E1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61CF8-F26D-D3D1-AA5F-A4295382C096}"/>
              </a:ext>
            </a:extLst>
          </p:cNvPr>
          <p:cNvSpPr>
            <a:spLocks noGrp="1"/>
          </p:cNvSpPr>
          <p:nvPr>
            <p:ph type="title"/>
          </p:nvPr>
        </p:nvSpPr>
        <p:spPr>
          <a:xfrm>
            <a:off x="0" y="0"/>
            <a:ext cx="12192000" cy="1143000"/>
          </a:xfrm>
        </p:spPr>
        <p:txBody>
          <a:bodyPr>
            <a:normAutofit/>
          </a:bodyPr>
          <a:lstStyle/>
          <a:p>
            <a:r>
              <a:rPr lang="en-US" sz="4000"/>
              <a:t>Reinforcement/Behavior Modification </a:t>
            </a:r>
            <a:r>
              <a:rPr lang="en-US" sz="4000" baseline="-25000"/>
              <a:t>p.12, 22-23, 28</a:t>
            </a:r>
            <a:endParaRPr lang="en-US" sz="4000"/>
          </a:p>
        </p:txBody>
      </p:sp>
      <p:sp>
        <p:nvSpPr>
          <p:cNvPr id="3" name="TextBox 2">
            <a:extLst>
              <a:ext uri="{FF2B5EF4-FFF2-40B4-BE49-F238E27FC236}">
                <a16:creationId xmlns:a16="http://schemas.microsoft.com/office/drawing/2014/main" id="{DD0D3E93-85A2-C8BE-382C-2AB41BF87206}"/>
              </a:ext>
            </a:extLst>
          </p:cNvPr>
          <p:cNvSpPr txBox="1"/>
          <p:nvPr/>
        </p:nvSpPr>
        <p:spPr>
          <a:xfrm>
            <a:off x="459879" y="1143000"/>
            <a:ext cx="11272241" cy="4401205"/>
          </a:xfrm>
          <a:prstGeom prst="rect">
            <a:avLst/>
          </a:prstGeom>
          <a:noFill/>
        </p:spPr>
        <p:txBody>
          <a:bodyPr wrap="square" rtlCol="0">
            <a:spAutoFit/>
          </a:bodyPr>
          <a:lstStyle/>
          <a:p>
            <a:pPr marL="285750" indent="-285750">
              <a:buFont typeface="Arial" panose="020B0604020202020204" pitchFamily="34" charset="0"/>
              <a:buChar char="•"/>
            </a:pPr>
            <a:r>
              <a:rPr lang="en-US" sz="2800"/>
              <a:t>The conditions for reinforcement/behavior modification strategies used during routine instruction must be documented on the student plan in order for them to be used during a content assessment.</a:t>
            </a:r>
          </a:p>
          <a:p>
            <a:pPr marL="285750" indent="-285750">
              <a:buFont typeface="Arial" panose="020B0604020202020204" pitchFamily="34" charset="0"/>
              <a:buChar char="•"/>
            </a:pPr>
            <a:r>
              <a:rPr lang="en-US" sz="2800"/>
              <a:t>Strategies may not influence or distract other students who are testing.</a:t>
            </a:r>
          </a:p>
          <a:p>
            <a:pPr marL="285750" indent="-285750">
              <a:buFont typeface="Arial" panose="020B0604020202020204" pitchFamily="34" charset="0"/>
              <a:buChar char="•"/>
            </a:pPr>
            <a:r>
              <a:rPr lang="en-US" sz="2800"/>
              <a:t>Strategies may include: </a:t>
            </a:r>
          </a:p>
          <a:p>
            <a:pPr marL="1200150" lvl="2" indent="-285750">
              <a:buFont typeface="Arial" panose="020B0604020202020204" pitchFamily="34" charset="0"/>
              <a:buChar char="•"/>
            </a:pPr>
            <a:r>
              <a:rPr lang="en-US" sz="2800"/>
              <a:t>Positive behavioral interventions and supports as indicated in a student’s behavior intervention plan and/or IEP/504 plan</a:t>
            </a:r>
          </a:p>
          <a:p>
            <a:pPr marL="1200150" lvl="2" indent="-285750">
              <a:buFont typeface="Arial" panose="020B0604020202020204" pitchFamily="34" charset="0"/>
              <a:buChar char="•"/>
            </a:pPr>
            <a:r>
              <a:rPr lang="en-US" sz="2800"/>
              <a:t>Verbal, tangible, or tactile reinforcements for being on-task</a:t>
            </a:r>
          </a:p>
          <a:p>
            <a:pPr marL="1200150" lvl="2" indent="-285750">
              <a:buFont typeface="Arial" panose="020B0604020202020204" pitchFamily="34" charset="0"/>
              <a:buChar char="•"/>
            </a:pPr>
            <a:r>
              <a:rPr lang="en-US" sz="2800"/>
              <a:t>Use of technology to focus attention or reduce stress</a:t>
            </a:r>
          </a:p>
          <a:p>
            <a:pPr marL="1200150" lvl="2" indent="-285750">
              <a:buFont typeface="Arial" panose="020B0604020202020204" pitchFamily="34" charset="0"/>
              <a:buChar char="•"/>
            </a:pPr>
            <a:r>
              <a:rPr lang="en-US" sz="2800"/>
              <a:t>Testing in a separate location outside the regular classroom</a:t>
            </a:r>
          </a:p>
        </p:txBody>
      </p:sp>
    </p:spTree>
    <p:extLst>
      <p:ext uri="{BB962C8B-B14F-4D97-AF65-F5344CB8AC3E}">
        <p14:creationId xmlns:p14="http://schemas.microsoft.com/office/powerpoint/2010/main" val="56415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247-4E5C-421A-8D04-24D7467A7FDF}"/>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184047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EF0D-DE02-A82D-2352-847FA054B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7B385-8CBE-9B2E-7AE7-DE1469A15A7B}"/>
              </a:ext>
            </a:extLst>
          </p:cNvPr>
          <p:cNvSpPr>
            <a:spLocks noGrp="1"/>
          </p:cNvSpPr>
          <p:nvPr>
            <p:ph type="title"/>
          </p:nvPr>
        </p:nvSpPr>
        <p:spPr>
          <a:xfrm>
            <a:off x="0" y="0"/>
            <a:ext cx="10913498" cy="1151792"/>
          </a:xfrm>
        </p:spPr>
        <p:txBody>
          <a:bodyPr>
            <a:normAutofit fontScale="90000"/>
          </a:bodyPr>
          <a:lstStyle/>
          <a:p>
            <a:r>
              <a:rPr lang="en-US"/>
              <a:t>Interpreters for Deaf or Hard of Hearing  </a:t>
            </a:r>
            <a:r>
              <a:rPr lang="en-US" sz="4400" baseline="-25000"/>
              <a:t>p.23, 28</a:t>
            </a:r>
            <a:endParaRPr lang="en-US"/>
          </a:p>
        </p:txBody>
      </p:sp>
      <p:sp>
        <p:nvSpPr>
          <p:cNvPr id="3" name="TextBox 2">
            <a:extLst>
              <a:ext uri="{FF2B5EF4-FFF2-40B4-BE49-F238E27FC236}">
                <a16:creationId xmlns:a16="http://schemas.microsoft.com/office/drawing/2014/main" id="{ADFBD248-4AD2-F884-D825-B606DDC9D7B8}"/>
              </a:ext>
            </a:extLst>
          </p:cNvPr>
          <p:cNvSpPr txBox="1"/>
          <p:nvPr/>
        </p:nvSpPr>
        <p:spPr>
          <a:xfrm>
            <a:off x="582972" y="1151792"/>
            <a:ext cx="11272241" cy="4093428"/>
          </a:xfrm>
          <a:prstGeom prst="rect">
            <a:avLst/>
          </a:prstGeom>
          <a:noFill/>
        </p:spPr>
        <p:txBody>
          <a:bodyPr wrap="square" rtlCol="0">
            <a:spAutoFit/>
          </a:bodyPr>
          <a:lstStyle/>
          <a:p>
            <a:pPr marL="285750" indent="-285750">
              <a:buFont typeface="Arial" panose="020B0604020202020204" pitchFamily="34" charset="0"/>
              <a:buChar char="•"/>
            </a:pPr>
            <a:r>
              <a:rPr lang="en-US" sz="2600"/>
              <a:t>An ASL interpreter for Deaf or Hard of Hearing students must be used during routine instruction and documented on the student plan in order to be used on the content assessment.</a:t>
            </a:r>
          </a:p>
          <a:p>
            <a:pPr marL="285750" indent="-285750">
              <a:buFont typeface="Arial" panose="020B0604020202020204" pitchFamily="34" charset="0"/>
              <a:buChar char="•"/>
            </a:pPr>
            <a:r>
              <a:rPr lang="en-US" sz="2600"/>
              <a:t>The student must have a verified disability in the area of hearing.</a:t>
            </a:r>
          </a:p>
          <a:p>
            <a:pPr marL="285750" indent="-285750">
              <a:buFont typeface="Arial" panose="020B0604020202020204" pitchFamily="34" charset="0"/>
              <a:buChar char="•"/>
            </a:pPr>
            <a:r>
              <a:rPr lang="en-US" sz="2600"/>
              <a:t>The student must use sign language as their primary mode of communication due to their disability. </a:t>
            </a:r>
          </a:p>
          <a:p>
            <a:pPr marL="285750" indent="-285750">
              <a:buFont typeface="Arial" panose="020B0604020202020204" pitchFamily="34" charset="0"/>
              <a:buChar char="•"/>
            </a:pPr>
            <a:r>
              <a:rPr lang="en-US" sz="2600"/>
              <a:t>During administration of a state-required content assessment, an interpreter may not define vocabulary, provide content, or teach concepts.</a:t>
            </a:r>
          </a:p>
          <a:p>
            <a:pPr marL="285750" indent="-285750">
              <a:buFont typeface="Arial" panose="020B0604020202020204" pitchFamily="34" charset="0"/>
              <a:buChar char="•"/>
            </a:pPr>
            <a:r>
              <a:rPr lang="en-US" sz="2600"/>
              <a:t>Anyone not employed in a certified position who is providing services must sign a nondisclosure form.</a:t>
            </a:r>
          </a:p>
        </p:txBody>
      </p:sp>
    </p:spTree>
    <p:extLst>
      <p:ext uri="{BB962C8B-B14F-4D97-AF65-F5344CB8AC3E}">
        <p14:creationId xmlns:p14="http://schemas.microsoft.com/office/powerpoint/2010/main" val="331915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EEB7-1AB4-F85C-6492-C92C8E87F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54558-9DCA-3E64-8BE8-E6285BB42D7A}"/>
              </a:ext>
            </a:extLst>
          </p:cNvPr>
          <p:cNvSpPr>
            <a:spLocks noGrp="1"/>
          </p:cNvSpPr>
          <p:nvPr>
            <p:ph type="title"/>
          </p:nvPr>
        </p:nvSpPr>
        <p:spPr>
          <a:xfrm>
            <a:off x="0" y="0"/>
            <a:ext cx="9927771" cy="1151792"/>
          </a:xfrm>
        </p:spPr>
        <p:txBody>
          <a:bodyPr>
            <a:normAutofit/>
          </a:bodyPr>
          <a:lstStyle/>
          <a:p>
            <a:r>
              <a:rPr lang="en-US" sz="4000"/>
              <a:t>Oral Native Language Support </a:t>
            </a:r>
            <a:r>
              <a:rPr lang="en-US" sz="4000" baseline="-25000"/>
              <a:t> p.18 </a:t>
            </a:r>
            <a:r>
              <a:rPr lang="en-US" sz="4000"/>
              <a:t>  </a:t>
            </a:r>
          </a:p>
        </p:txBody>
      </p:sp>
      <p:sp>
        <p:nvSpPr>
          <p:cNvPr id="3" name="TextBox 2">
            <a:extLst>
              <a:ext uri="{FF2B5EF4-FFF2-40B4-BE49-F238E27FC236}">
                <a16:creationId xmlns:a16="http://schemas.microsoft.com/office/drawing/2014/main" id="{F2273EEA-7985-1835-2009-45D5B5165A58}"/>
              </a:ext>
            </a:extLst>
          </p:cNvPr>
          <p:cNvSpPr txBox="1"/>
          <p:nvPr/>
        </p:nvSpPr>
        <p:spPr>
          <a:xfrm>
            <a:off x="616828" y="1040738"/>
            <a:ext cx="10958343" cy="4154984"/>
          </a:xfrm>
          <a:prstGeom prst="rect">
            <a:avLst/>
          </a:prstGeom>
          <a:noFill/>
        </p:spPr>
        <p:txBody>
          <a:bodyPr wrap="square" rtlCol="0">
            <a:spAutoFit/>
          </a:bodyPr>
          <a:lstStyle/>
          <a:p>
            <a:pPr marL="285750" indent="-285750">
              <a:buFont typeface="Arial" panose="020B0604020202020204" pitchFamily="34" charset="0"/>
              <a:buChar char="•"/>
            </a:pPr>
            <a:r>
              <a:rPr lang="en-US" sz="2400"/>
              <a:t>Shall be based on a student’s individual language needs as documented in the PSP.</a:t>
            </a:r>
          </a:p>
          <a:p>
            <a:pPr marL="285750" indent="-285750">
              <a:buFont typeface="Arial" panose="020B0604020202020204" pitchFamily="34" charset="0"/>
              <a:buChar char="•"/>
            </a:pPr>
            <a:r>
              <a:rPr lang="en-US" sz="2400"/>
              <a:t>May range from translating specific vocabulary to translating all written parts of the content assessment.</a:t>
            </a:r>
          </a:p>
          <a:p>
            <a:pPr marL="285750" indent="-285750">
              <a:buFont typeface="Arial" panose="020B0604020202020204" pitchFamily="34" charset="0"/>
              <a:buChar char="•"/>
            </a:pPr>
            <a:r>
              <a:rPr lang="en-US" sz="2400"/>
              <a:t>Directions </a:t>
            </a:r>
            <a:r>
              <a:rPr lang="en-US" sz="2400" b="1"/>
              <a:t>only</a:t>
            </a:r>
            <a:r>
              <a:rPr lang="en-US" sz="2400"/>
              <a:t> may be simplified.</a:t>
            </a:r>
          </a:p>
          <a:p>
            <a:pPr marL="285750" indent="-285750">
              <a:buFont typeface="Arial" panose="020B0604020202020204" pitchFamily="34" charset="0"/>
              <a:buChar char="•"/>
            </a:pPr>
            <a:r>
              <a:rPr lang="en-US" sz="2400"/>
              <a:t>Schools may utilize a different testing schedule for EL students as long as it is within the test window. </a:t>
            </a:r>
          </a:p>
          <a:p>
            <a:pPr marL="285750" indent="-285750">
              <a:buFont typeface="Arial" panose="020B0604020202020204" pitchFamily="34" charset="0"/>
              <a:buChar char="•"/>
            </a:pPr>
            <a:r>
              <a:rPr lang="en-US" sz="2400"/>
              <a:t>May be provided in a small group of </a:t>
            </a:r>
            <a:r>
              <a:rPr lang="en-US" sz="2400" b="1"/>
              <a:t>up to four </a:t>
            </a:r>
            <a:r>
              <a:rPr lang="en-US" sz="2400"/>
              <a:t>for the same language.</a:t>
            </a:r>
          </a:p>
          <a:p>
            <a:pPr marL="285750" indent="-285750">
              <a:buFont typeface="Arial" panose="020B0604020202020204" pitchFamily="34" charset="0"/>
              <a:buChar char="•"/>
            </a:pPr>
            <a:r>
              <a:rPr lang="en-US" sz="2400"/>
              <a:t>Electronic translation devices (</a:t>
            </a:r>
            <a:r>
              <a:rPr lang="en-US" sz="2400" err="1"/>
              <a:t>Pocketalk</a:t>
            </a:r>
            <a:r>
              <a:rPr lang="en-US" sz="2400"/>
              <a:t>, Google translate) are not permitted.</a:t>
            </a:r>
          </a:p>
          <a:p>
            <a:pPr marL="285750" indent="-285750">
              <a:buFont typeface="Arial" panose="020B0604020202020204" pitchFamily="34" charset="0"/>
              <a:buChar char="•"/>
            </a:pPr>
            <a:r>
              <a:rPr lang="en-US" sz="2400"/>
              <a:t>Anyone providing services not employed in a certified position must complete training and sign a nondisclosure.</a:t>
            </a:r>
          </a:p>
        </p:txBody>
      </p:sp>
    </p:spTree>
    <p:extLst>
      <p:ext uri="{BB962C8B-B14F-4D97-AF65-F5344CB8AC3E}">
        <p14:creationId xmlns:p14="http://schemas.microsoft.com/office/powerpoint/2010/main" val="381825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E0B3-D871-7202-A0A2-FA8ADAE16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18B1B-9FCD-F86A-4159-B8E15AAAFE6B}"/>
              </a:ext>
            </a:extLst>
          </p:cNvPr>
          <p:cNvSpPr>
            <a:spLocks noGrp="1"/>
          </p:cNvSpPr>
          <p:nvPr>
            <p:ph type="title"/>
          </p:nvPr>
        </p:nvSpPr>
        <p:spPr>
          <a:xfrm>
            <a:off x="0" y="0"/>
            <a:ext cx="12192000" cy="1134208"/>
          </a:xfrm>
        </p:spPr>
        <p:txBody>
          <a:bodyPr>
            <a:normAutofit/>
          </a:bodyPr>
          <a:lstStyle/>
          <a:p>
            <a:r>
              <a:rPr lang="en-US" sz="4000"/>
              <a:t>Use of Bilingual/English Dictionaries </a:t>
            </a:r>
            <a:r>
              <a:rPr lang="en-US" sz="4000" baseline="-25000"/>
              <a:t>p.18 </a:t>
            </a:r>
            <a:r>
              <a:rPr lang="en-US" sz="4000"/>
              <a:t>  </a:t>
            </a:r>
          </a:p>
        </p:txBody>
      </p:sp>
      <p:sp>
        <p:nvSpPr>
          <p:cNvPr id="3" name="TextBox 2">
            <a:extLst>
              <a:ext uri="{FF2B5EF4-FFF2-40B4-BE49-F238E27FC236}">
                <a16:creationId xmlns:a16="http://schemas.microsoft.com/office/drawing/2014/main" id="{85228021-E6EA-85E9-9D6B-9137B93E8491}"/>
              </a:ext>
            </a:extLst>
          </p:cNvPr>
          <p:cNvSpPr txBox="1"/>
          <p:nvPr/>
        </p:nvSpPr>
        <p:spPr>
          <a:xfrm>
            <a:off x="616828" y="1301226"/>
            <a:ext cx="10958343" cy="3539430"/>
          </a:xfrm>
          <a:prstGeom prst="rect">
            <a:avLst/>
          </a:prstGeom>
          <a:noFill/>
        </p:spPr>
        <p:txBody>
          <a:bodyPr wrap="square" rtlCol="0">
            <a:spAutoFit/>
          </a:bodyPr>
          <a:lstStyle/>
          <a:p>
            <a:pPr marL="285750" indent="-285750">
              <a:buFont typeface="Arial" panose="020B0604020202020204" pitchFamily="34" charset="0"/>
              <a:buChar char="•"/>
            </a:pPr>
            <a:r>
              <a:rPr lang="en-US" sz="2800"/>
              <a:t>The dictionary may be print or electronic.</a:t>
            </a:r>
          </a:p>
          <a:p>
            <a:pPr marL="285750" indent="-285750">
              <a:buFont typeface="Arial" panose="020B0604020202020204" pitchFamily="34" charset="0"/>
              <a:buChar char="•"/>
            </a:pPr>
            <a:r>
              <a:rPr lang="en-US" sz="2800"/>
              <a:t>The dictionary must be a word- to- word translation without definitions.</a:t>
            </a:r>
          </a:p>
          <a:p>
            <a:pPr marL="285750" indent="-285750">
              <a:buFont typeface="Arial" panose="020B0604020202020204" pitchFamily="34" charset="0"/>
              <a:buChar char="•"/>
            </a:pPr>
            <a:r>
              <a:rPr lang="en-US" sz="2800"/>
              <a:t>Electronic dictionaries may not have internet capabilities or translate whole phrases/sentences.</a:t>
            </a:r>
          </a:p>
          <a:p>
            <a:pPr marL="285750" indent="-285750">
              <a:buFont typeface="Arial" panose="020B0604020202020204" pitchFamily="34" charset="0"/>
              <a:buChar char="•"/>
            </a:pPr>
            <a:r>
              <a:rPr lang="en-US" sz="2800"/>
              <a:t>Electronic dictionaries should be used in a 1:1 setting; paper dictionaries may be used in a small group or larger setting if not distracting to other students testing.</a:t>
            </a:r>
          </a:p>
        </p:txBody>
      </p:sp>
    </p:spTree>
    <p:extLst>
      <p:ext uri="{BB962C8B-B14F-4D97-AF65-F5344CB8AC3E}">
        <p14:creationId xmlns:p14="http://schemas.microsoft.com/office/powerpoint/2010/main" val="3116957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FDC-B27D-47FC-A941-4BD148C3442D}"/>
              </a:ext>
            </a:extLst>
          </p:cNvPr>
          <p:cNvSpPr>
            <a:spLocks noGrp="1"/>
          </p:cNvSpPr>
          <p:nvPr>
            <p:ph type="title"/>
          </p:nvPr>
        </p:nvSpPr>
        <p:spPr>
          <a:xfrm>
            <a:off x="0" y="1"/>
            <a:ext cx="10515600" cy="1143000"/>
          </a:xfrm>
        </p:spPr>
        <p:txBody>
          <a:bodyPr>
            <a:normAutofit/>
          </a:bodyPr>
          <a:lstStyle/>
          <a:p>
            <a:r>
              <a:rPr lang="en-US" sz="4000"/>
              <a:t>Allegation Prevention/Best Practices (2) </a:t>
            </a:r>
          </a:p>
        </p:txBody>
      </p:sp>
      <p:sp>
        <p:nvSpPr>
          <p:cNvPr id="3" name="Content Placeholder 2">
            <a:extLst>
              <a:ext uri="{FF2B5EF4-FFF2-40B4-BE49-F238E27FC236}">
                <a16:creationId xmlns:a16="http://schemas.microsoft.com/office/drawing/2014/main" id="{A92AD15A-BC5A-4994-8B93-AD06FA182D3F}"/>
              </a:ext>
            </a:extLst>
          </p:cNvPr>
          <p:cNvSpPr>
            <a:spLocks noGrp="1"/>
          </p:cNvSpPr>
          <p:nvPr>
            <p:ph idx="1"/>
          </p:nvPr>
        </p:nvSpPr>
        <p:spPr>
          <a:xfrm>
            <a:off x="631371" y="1230313"/>
            <a:ext cx="10515600" cy="4351338"/>
          </a:xfrm>
        </p:spPr>
        <p:txBody>
          <a:bodyPr>
            <a:normAutofit/>
          </a:bodyPr>
          <a:lstStyle/>
          <a:p>
            <a:r>
              <a:rPr lang="en-US">
                <a:solidFill>
                  <a:schemeClr val="tx1"/>
                </a:solidFill>
              </a:rPr>
              <a:t>Be sure that any calculator used on an assessment is in alignment with the guidelines outlined in the test administration manual for the specific assessment you are administering.</a:t>
            </a:r>
          </a:p>
          <a:p>
            <a:r>
              <a:rPr lang="en-US">
                <a:solidFill>
                  <a:schemeClr val="tx1"/>
                </a:solidFill>
              </a:rPr>
              <a:t>Make sure anyone not employed in a certified position who is providing accommodations is trained in both Administration Code and Inclusion of Special Populations regulations and reads and signs a nondisclosure.</a:t>
            </a:r>
          </a:p>
          <a:p>
            <a:r>
              <a:rPr lang="en-US">
                <a:solidFill>
                  <a:schemeClr val="tx1"/>
                </a:solidFill>
              </a:rPr>
              <a:t>Be aware of student English language proficiency scores when grouping students for Oral Native Language Support. </a:t>
            </a:r>
          </a:p>
          <a:p>
            <a:endParaRPr lang="en-US" sz="3200">
              <a:solidFill>
                <a:schemeClr val="tx1"/>
              </a:solidFill>
            </a:endParaRPr>
          </a:p>
          <a:p>
            <a:endParaRPr lang="en-US" sz="3200">
              <a:solidFill>
                <a:schemeClr val="tx1"/>
              </a:solidFill>
            </a:endParaRPr>
          </a:p>
        </p:txBody>
      </p:sp>
    </p:spTree>
    <p:extLst>
      <p:ext uri="{BB962C8B-B14F-4D97-AF65-F5344CB8AC3E}">
        <p14:creationId xmlns:p14="http://schemas.microsoft.com/office/powerpoint/2010/main" val="2202567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6061-7AF5-98A8-69CE-915138219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F228B-37D6-3694-D4D0-9DFC0CF8DEEC}"/>
              </a:ext>
            </a:extLst>
          </p:cNvPr>
          <p:cNvSpPr>
            <a:spLocks noGrp="1"/>
          </p:cNvSpPr>
          <p:nvPr>
            <p:ph type="title"/>
          </p:nvPr>
        </p:nvSpPr>
        <p:spPr>
          <a:xfrm>
            <a:off x="0" y="1"/>
            <a:ext cx="10515600" cy="1143000"/>
          </a:xfrm>
        </p:spPr>
        <p:txBody>
          <a:bodyPr>
            <a:normAutofit/>
          </a:bodyPr>
          <a:lstStyle/>
          <a:p>
            <a:r>
              <a:rPr lang="en-US" sz="4000"/>
              <a:t>Check for Understanding (4)</a:t>
            </a:r>
          </a:p>
        </p:txBody>
      </p:sp>
      <p:sp>
        <p:nvSpPr>
          <p:cNvPr id="3" name="Content Placeholder 2">
            <a:extLst>
              <a:ext uri="{FF2B5EF4-FFF2-40B4-BE49-F238E27FC236}">
                <a16:creationId xmlns:a16="http://schemas.microsoft.com/office/drawing/2014/main" id="{BD897758-23F7-D0C5-3685-5E1E2080A51B}"/>
              </a:ext>
            </a:extLst>
          </p:cNvPr>
          <p:cNvSpPr>
            <a:spLocks noGrp="1"/>
          </p:cNvSpPr>
          <p:nvPr>
            <p:ph idx="1"/>
          </p:nvPr>
        </p:nvSpPr>
        <p:spPr>
          <a:xfrm>
            <a:off x="838200" y="1349619"/>
            <a:ext cx="10515600" cy="4158761"/>
          </a:xfrm>
        </p:spPr>
        <p:txBody>
          <a:bodyPr vert="horz" lIns="91440" tIns="45720" rIns="91440" bIns="45720" rtlCol="0" anchor="t">
            <a:normAutofit/>
          </a:bodyPr>
          <a:lstStyle/>
          <a:p>
            <a:pPr marL="514350" indent="-514350">
              <a:buAutoNum type="arabicPeriod"/>
            </a:pPr>
            <a:r>
              <a:rPr lang="en-US"/>
              <a:t>May a district group up to four students together for Oral Native Language Support?</a:t>
            </a:r>
          </a:p>
          <a:p>
            <a:pPr marL="514350" indent="-514350">
              <a:buAutoNum type="arabicPeriod"/>
            </a:pPr>
            <a:r>
              <a:rPr lang="en-US"/>
              <a:t>Can the same types of calculators be used for all state-required assessments?</a:t>
            </a:r>
          </a:p>
          <a:p>
            <a:pPr marL="514350" indent="-514350">
              <a:buAutoNum type="arabicPeriod"/>
            </a:pPr>
            <a:r>
              <a:rPr lang="en-US"/>
              <a:t>Can a student use a text reader as a behavior modification?</a:t>
            </a:r>
          </a:p>
          <a:p>
            <a:pPr marL="514350" indent="-514350">
              <a:buAutoNum type="arabicPeriod"/>
            </a:pPr>
            <a:r>
              <a:rPr lang="en-US"/>
              <a:t>If a student sleeps for 55 minutes of a 60-minute test, are they entitled to their extended time?</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Tree>
    <p:extLst>
      <p:ext uri="{BB962C8B-B14F-4D97-AF65-F5344CB8AC3E}">
        <p14:creationId xmlns:p14="http://schemas.microsoft.com/office/powerpoint/2010/main" val="1024799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4279-3B0D-41C3-9D0C-4FAD42A8D96A}"/>
              </a:ext>
            </a:extLst>
          </p:cNvPr>
          <p:cNvSpPr>
            <a:spLocks noGrp="1"/>
          </p:cNvSpPr>
          <p:nvPr>
            <p:ph type="title"/>
          </p:nvPr>
        </p:nvSpPr>
        <p:spPr>
          <a:xfrm>
            <a:off x="0" y="1"/>
            <a:ext cx="10515600" cy="1143000"/>
          </a:xfrm>
        </p:spPr>
        <p:txBody>
          <a:bodyPr>
            <a:normAutofit/>
          </a:bodyPr>
          <a:lstStyle/>
          <a:p>
            <a:r>
              <a:rPr lang="en-US" sz="4000"/>
              <a:t>Recap</a:t>
            </a:r>
          </a:p>
        </p:txBody>
      </p:sp>
      <p:sp>
        <p:nvSpPr>
          <p:cNvPr id="3" name="TextBox 2">
            <a:extLst>
              <a:ext uri="{FF2B5EF4-FFF2-40B4-BE49-F238E27FC236}">
                <a16:creationId xmlns:a16="http://schemas.microsoft.com/office/drawing/2014/main" id="{181A3620-74A1-6408-C622-7773443E8BC1}"/>
              </a:ext>
            </a:extLst>
          </p:cNvPr>
          <p:cNvSpPr txBox="1"/>
          <p:nvPr/>
        </p:nvSpPr>
        <p:spPr>
          <a:xfrm>
            <a:off x="272143" y="1037936"/>
            <a:ext cx="11518410" cy="4524315"/>
          </a:xfrm>
          <a:prstGeom prst="rect">
            <a:avLst/>
          </a:prstGeom>
          <a:noFill/>
        </p:spPr>
        <p:txBody>
          <a:bodyPr wrap="none" rtlCol="0">
            <a:spAutoFit/>
          </a:bodyPr>
          <a:lstStyle/>
          <a:p>
            <a:pPr marL="342900" lvl="0" indent="-342900">
              <a:buFont typeface="Arial" panose="020B0604020202020204" pitchFamily="34" charset="0"/>
              <a:buChar char="•"/>
            </a:pPr>
            <a:r>
              <a:rPr lang="en-US" sz="2400"/>
              <a:t>All accommodations guidelines within this regulation apply regardless of </a:t>
            </a:r>
          </a:p>
          <a:p>
            <a:pPr lvl="0"/>
            <a:r>
              <a:rPr lang="en-US" sz="2400"/>
              <a:t>     testing format. The way the accommodation is provided may vary, but what the </a:t>
            </a:r>
          </a:p>
          <a:p>
            <a:pPr lvl="0"/>
            <a:r>
              <a:rPr lang="en-US" sz="2400"/>
              <a:t>     accommodation can provide does not change. </a:t>
            </a:r>
          </a:p>
          <a:p>
            <a:pPr lvl="0"/>
            <a:endParaRPr lang="en-US" sz="2400"/>
          </a:p>
          <a:p>
            <a:pPr marL="342900" lvl="0" indent="-342900">
              <a:buFont typeface="Arial" panose="020B0604020202020204" pitchFamily="34" charset="0"/>
              <a:buChar char="•"/>
            </a:pPr>
            <a:r>
              <a:rPr lang="en-US" sz="2400"/>
              <a:t>When providing accommodations, review all testing literature for the test being given </a:t>
            </a:r>
          </a:p>
          <a:p>
            <a:pPr lvl="0"/>
            <a:r>
              <a:rPr lang="en-US" sz="2400"/>
              <a:t>     to understand how accommodations are provided for that specific exam. </a:t>
            </a:r>
          </a:p>
          <a:p>
            <a:pPr lvl="0"/>
            <a:endParaRPr lang="en-US" sz="2400"/>
          </a:p>
          <a:p>
            <a:pPr marL="342900" lvl="0" indent="-342900">
              <a:buFont typeface="Arial" panose="020B0604020202020204" pitchFamily="34" charset="0"/>
              <a:buChar char="•"/>
            </a:pPr>
            <a:r>
              <a:rPr lang="en-US" sz="2400"/>
              <a:t>Before providing accommodations, make sure you are familiar with the most current </a:t>
            </a:r>
          </a:p>
          <a:p>
            <a:pPr lvl="0"/>
            <a:r>
              <a:rPr lang="en-US" sz="2400"/>
              <a:t>     active student plan and that you are prepared to provide all listed accommodations.</a:t>
            </a:r>
          </a:p>
          <a:p>
            <a:pPr lvl="0"/>
            <a:endParaRPr lang="en-US" sz="2400"/>
          </a:p>
          <a:p>
            <a:pPr marL="342900" lvl="0" indent="-342900">
              <a:buFont typeface="Arial" panose="020B0604020202020204" pitchFamily="34" charset="0"/>
              <a:buChar char="•"/>
            </a:pPr>
            <a:r>
              <a:rPr lang="en-US" sz="2400"/>
              <a:t>If at any time assistance is needed, please contact the Division of Assessment and </a:t>
            </a:r>
          </a:p>
          <a:p>
            <a:pPr lvl="0"/>
            <a:r>
              <a:rPr lang="en-US" sz="2400"/>
              <a:t>     Accountability Support before improperly providing accommodations.</a:t>
            </a:r>
          </a:p>
        </p:txBody>
      </p:sp>
    </p:spTree>
    <p:extLst>
      <p:ext uri="{BB962C8B-B14F-4D97-AF65-F5344CB8AC3E}">
        <p14:creationId xmlns:p14="http://schemas.microsoft.com/office/powerpoint/2010/main" val="2612156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a:xfrm>
            <a:off x="0" y="0"/>
            <a:ext cx="12192000" cy="1145059"/>
          </a:xfrm>
        </p:spPr>
        <p:txBody>
          <a:bodyPr>
            <a:normAutofit fontScale="90000"/>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extLst>
              <p:ext uri="{D42A27DB-BD31-4B8C-83A1-F6EECF244321}">
                <p14:modId xmlns:p14="http://schemas.microsoft.com/office/powerpoint/2010/main" val="253041093"/>
              </p:ext>
            </p:extLst>
          </p:nvPr>
        </p:nvGraphicFramePr>
        <p:xfrm>
          <a:off x="2219600" y="13280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22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0" y="0"/>
            <a:ext cx="8596313" cy="1151792"/>
          </a:xfrm>
          <a:prstGeom prst="rect">
            <a:avLst/>
          </a:prstGeom>
        </p:spPr>
        <p:txBody>
          <a:bodyPr>
            <a:normAutofit/>
          </a:bodyPr>
          <a:lstStyle/>
          <a:p>
            <a:r>
              <a:rPr lang="en-US" sz="4000"/>
              <a:t>Background and Purpose  p.3</a:t>
            </a:r>
            <a:endParaRPr lang="en-US" sz="4000" baseline="-25000"/>
          </a:p>
        </p:txBody>
      </p:sp>
      <p:sp>
        <p:nvSpPr>
          <p:cNvPr id="4" name="TextBox 3">
            <a:extLst>
              <a:ext uri="{FF2B5EF4-FFF2-40B4-BE49-F238E27FC236}">
                <a16:creationId xmlns:a16="http://schemas.microsoft.com/office/drawing/2014/main" id="{BD4AB52F-D166-2F1D-8EA5-7CF921F51D4E}"/>
              </a:ext>
            </a:extLst>
          </p:cNvPr>
          <p:cNvSpPr txBox="1"/>
          <p:nvPr/>
        </p:nvSpPr>
        <p:spPr>
          <a:xfrm>
            <a:off x="804567" y="1151792"/>
            <a:ext cx="10329118" cy="4185761"/>
          </a:xfrm>
          <a:prstGeom prst="rect">
            <a:avLst/>
          </a:prstGeom>
          <a:noFill/>
        </p:spPr>
        <p:txBody>
          <a:bodyPr wrap="square" rtlCol="0">
            <a:spAutoFit/>
          </a:bodyPr>
          <a:lstStyle/>
          <a:p>
            <a:pPr>
              <a:spcAft>
                <a:spcPts val="1200"/>
              </a:spcAft>
            </a:pPr>
            <a:r>
              <a:rPr lang="en-US" sz="3200"/>
              <a:t>Educational Success for All Students</a:t>
            </a:r>
          </a:p>
          <a:p>
            <a:pPr marL="342900" indent="-342900">
              <a:buFont typeface="Arial" panose="020B0604020202020204" pitchFamily="34" charset="0"/>
              <a:buChar char="•"/>
            </a:pPr>
            <a:r>
              <a:rPr lang="en-US" sz="2800"/>
              <a:t>Accommodations are intended to provide support for students during instruction to access as well as to demonstrate content achievement during assessment.</a:t>
            </a:r>
          </a:p>
          <a:p>
            <a:pPr marL="342900" indent="-342900">
              <a:buFont typeface="Arial" panose="020B0604020202020204" pitchFamily="34" charset="0"/>
              <a:buChar char="•"/>
            </a:pPr>
            <a:r>
              <a:rPr lang="en-US" sz="2800"/>
              <a:t>Accommodations do not reduce learning expectations and are not a substitute for instruction.</a:t>
            </a:r>
          </a:p>
          <a:p>
            <a:pPr marL="342900" indent="-342900">
              <a:buFont typeface="Arial" panose="020B0604020202020204" pitchFamily="34" charset="0"/>
              <a:buChar char="•"/>
            </a:pPr>
            <a:r>
              <a:rPr lang="en-US" sz="2800"/>
              <a:t>Accommodations shall be individualized and specifically designed to aid the student in learning and demonstrating knowledge on content assessments.</a:t>
            </a:r>
          </a:p>
        </p:txBody>
      </p:sp>
    </p:spTree>
    <p:extLst>
      <p:ext uri="{BB962C8B-B14F-4D97-AF65-F5344CB8AC3E}">
        <p14:creationId xmlns:p14="http://schemas.microsoft.com/office/powerpoint/2010/main" val="6129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D8BC-15A3-5A3F-89F4-9F59B0DA5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FFEA188-A7A4-F96D-31F5-E4D1BA0B56E0}"/>
              </a:ext>
            </a:extLst>
          </p:cNvPr>
          <p:cNvSpPr>
            <a:spLocks noGrp="1"/>
          </p:cNvSpPr>
          <p:nvPr>
            <p:ph type="title" idx="4294967295"/>
          </p:nvPr>
        </p:nvSpPr>
        <p:spPr>
          <a:xfrm>
            <a:off x="0" y="0"/>
            <a:ext cx="12192000" cy="1143000"/>
          </a:xfrm>
          <a:prstGeom prst="rect">
            <a:avLst/>
          </a:prstGeom>
        </p:spPr>
        <p:txBody>
          <a:bodyPr>
            <a:normAutofit/>
          </a:bodyPr>
          <a:lstStyle/>
          <a:p>
            <a:r>
              <a:rPr lang="en-US" sz="4000"/>
              <a:t>Definition of Special Populations p.3</a:t>
            </a:r>
            <a:endParaRPr lang="en-US" sz="4000" baseline="-25000"/>
          </a:p>
        </p:txBody>
      </p:sp>
      <p:sp>
        <p:nvSpPr>
          <p:cNvPr id="4" name="TextBox 3">
            <a:extLst>
              <a:ext uri="{FF2B5EF4-FFF2-40B4-BE49-F238E27FC236}">
                <a16:creationId xmlns:a16="http://schemas.microsoft.com/office/drawing/2014/main" id="{597220CA-6E2D-46D7-35C1-581EB4080F53}"/>
              </a:ext>
            </a:extLst>
          </p:cNvPr>
          <p:cNvSpPr txBox="1"/>
          <p:nvPr/>
        </p:nvSpPr>
        <p:spPr>
          <a:xfrm>
            <a:off x="931441" y="1070999"/>
            <a:ext cx="10329118" cy="4247317"/>
          </a:xfrm>
          <a:prstGeom prst="rect">
            <a:avLst/>
          </a:prstGeom>
          <a:noFill/>
        </p:spPr>
        <p:txBody>
          <a:bodyPr wrap="square" rtlCol="0">
            <a:spAutoFit/>
          </a:bodyPr>
          <a:lstStyle/>
          <a:p>
            <a:pPr marL="457200" indent="-228600">
              <a:buFont typeface="Arial" panose="020B0604020202020204" pitchFamily="34" charset="0"/>
              <a:buChar char="•"/>
            </a:pPr>
            <a:r>
              <a:rPr lang="en-US" sz="2700"/>
              <a:t>Students with disabilities who have an Individual Education Program (IEP)</a:t>
            </a:r>
          </a:p>
          <a:p>
            <a:pPr marL="457200" indent="-228600">
              <a:buFont typeface="Arial" panose="020B0604020202020204" pitchFamily="34" charset="0"/>
              <a:buChar char="•"/>
            </a:pPr>
            <a:r>
              <a:rPr lang="en-US" sz="2700"/>
              <a:t>Students who attend alternative programs and state agency children </a:t>
            </a:r>
          </a:p>
          <a:p>
            <a:pPr marL="457200" indent="-228600">
              <a:buFont typeface="Arial" panose="020B0604020202020204" pitchFamily="34" charset="0"/>
              <a:buChar char="•"/>
            </a:pPr>
            <a:r>
              <a:rPr lang="en-US" sz="2700"/>
              <a:t>Students whose primary language is not English (EL)</a:t>
            </a:r>
          </a:p>
          <a:p>
            <a:pPr marL="457200" indent="-228600">
              <a:buFont typeface="Arial" panose="020B0604020202020204" pitchFamily="34" charset="0"/>
              <a:buChar char="•"/>
            </a:pPr>
            <a:r>
              <a:rPr lang="en-US" sz="2700"/>
              <a:t>Students receiving instruction in home/hospital settings as (i.e., homebound instruction, not home schools)</a:t>
            </a:r>
          </a:p>
          <a:p>
            <a:pPr marL="457200" indent="-228600">
              <a:buFont typeface="Arial" panose="020B0604020202020204" pitchFamily="34" charset="0"/>
              <a:buChar char="•"/>
            </a:pPr>
            <a:r>
              <a:rPr lang="en-US" sz="2700"/>
              <a:t>Students who have a plan under Section 504 </a:t>
            </a:r>
          </a:p>
          <a:p>
            <a:pPr marL="457200" indent="-228600">
              <a:buFont typeface="Arial" panose="020B0604020202020204" pitchFamily="34" charset="0"/>
              <a:buChar char="•"/>
            </a:pPr>
            <a:r>
              <a:rPr lang="en-US" sz="2700"/>
              <a:t>Students who have temporary medical conditions that necessitate accommodations for participation</a:t>
            </a:r>
          </a:p>
        </p:txBody>
      </p:sp>
    </p:spTree>
    <p:extLst>
      <p:ext uri="{BB962C8B-B14F-4D97-AF65-F5344CB8AC3E}">
        <p14:creationId xmlns:p14="http://schemas.microsoft.com/office/powerpoint/2010/main" val="383252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B35E-00E5-BBBC-5E21-8978143DD5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6159CA-F0A7-A3C4-6AF9-E80E89848916}"/>
              </a:ext>
            </a:extLst>
          </p:cNvPr>
          <p:cNvSpPr>
            <a:spLocks noGrp="1"/>
          </p:cNvSpPr>
          <p:nvPr>
            <p:ph type="title" idx="4294967295"/>
          </p:nvPr>
        </p:nvSpPr>
        <p:spPr>
          <a:xfrm>
            <a:off x="0" y="0"/>
            <a:ext cx="8596313" cy="1151792"/>
          </a:xfrm>
          <a:prstGeom prst="rect">
            <a:avLst/>
          </a:prstGeom>
        </p:spPr>
        <p:txBody>
          <a:bodyPr>
            <a:normAutofit/>
          </a:bodyPr>
          <a:lstStyle/>
          <a:p>
            <a:r>
              <a:rPr lang="en-US" sz="4000"/>
              <a:t>Populations Not Included p.3</a:t>
            </a:r>
            <a:endParaRPr lang="en-US" sz="4000" baseline="-25000"/>
          </a:p>
        </p:txBody>
      </p:sp>
      <p:sp>
        <p:nvSpPr>
          <p:cNvPr id="4" name="TextBox 3">
            <a:extLst>
              <a:ext uri="{FF2B5EF4-FFF2-40B4-BE49-F238E27FC236}">
                <a16:creationId xmlns:a16="http://schemas.microsoft.com/office/drawing/2014/main" id="{E1166793-A7C8-DF8C-EDA5-B34C5E28383E}"/>
              </a:ext>
            </a:extLst>
          </p:cNvPr>
          <p:cNvSpPr txBox="1"/>
          <p:nvPr/>
        </p:nvSpPr>
        <p:spPr>
          <a:xfrm>
            <a:off x="672683" y="1330615"/>
            <a:ext cx="10329118" cy="2862322"/>
          </a:xfrm>
          <a:prstGeom prst="rect">
            <a:avLst/>
          </a:prstGeom>
          <a:noFill/>
        </p:spPr>
        <p:txBody>
          <a:bodyPr wrap="square" rtlCol="0">
            <a:spAutoFit/>
          </a:bodyPr>
          <a:lstStyle/>
          <a:p>
            <a:pPr marL="457200" indent="-228600">
              <a:buFont typeface="Arial" panose="020B0604020202020204" pitchFamily="34" charset="0"/>
              <a:buChar char="•"/>
            </a:pPr>
            <a:r>
              <a:rPr lang="en-US" sz="3000"/>
              <a:t>Students twenty-one (21) years of age or older who are part time students attending less than six (6) hours per day.</a:t>
            </a:r>
          </a:p>
          <a:p>
            <a:pPr marL="457200" indent="-228600"/>
            <a:endParaRPr lang="en-US" sz="3000"/>
          </a:p>
          <a:p>
            <a:pPr marL="457200" indent="-228600">
              <a:buFont typeface="Arial" panose="020B0604020202020204" pitchFamily="34" charset="0"/>
              <a:buChar char="•"/>
            </a:pPr>
            <a:r>
              <a:rPr lang="en-US" sz="3000"/>
              <a:t>Students enrolled in an Adult General Education Diploma (GED) Program and are not officially enrolled in a Kentucky public high school. </a:t>
            </a:r>
          </a:p>
        </p:txBody>
      </p:sp>
    </p:spTree>
    <p:extLst>
      <p:ext uri="{BB962C8B-B14F-4D97-AF65-F5344CB8AC3E}">
        <p14:creationId xmlns:p14="http://schemas.microsoft.com/office/powerpoint/2010/main" val="273463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B92-CF2B-4B40-8B28-A4039F34E7E9}"/>
              </a:ext>
            </a:extLst>
          </p:cNvPr>
          <p:cNvSpPr>
            <a:spLocks noGrp="1"/>
          </p:cNvSpPr>
          <p:nvPr>
            <p:ph type="title"/>
          </p:nvPr>
        </p:nvSpPr>
        <p:spPr>
          <a:xfrm>
            <a:off x="0" y="-12584"/>
            <a:ext cx="11953567" cy="1176650"/>
          </a:xfrm>
        </p:spPr>
        <p:txBody>
          <a:bodyPr>
            <a:normAutofit/>
          </a:bodyPr>
          <a:lstStyle/>
          <a:p>
            <a:r>
              <a:rPr lang="en-US" sz="4000">
                <a:solidFill>
                  <a:srgbClr val="057780"/>
                </a:solidFill>
              </a:rPr>
              <a:t>Options for Inclusion in State Assessment</a:t>
            </a:r>
            <a:r>
              <a:rPr lang="en-US" sz="4000"/>
              <a:t> </a:t>
            </a:r>
            <a:r>
              <a:rPr lang="en-US" sz="4000" baseline="-25000"/>
              <a:t>p.6-7</a:t>
            </a:r>
            <a:endParaRPr lang="en-US" sz="4000" baseline="-25000">
              <a:solidFill>
                <a:srgbClr val="057780"/>
              </a:solidFill>
            </a:endParaRPr>
          </a:p>
        </p:txBody>
      </p:sp>
      <p:grpSp>
        <p:nvGrpSpPr>
          <p:cNvPr id="6" name="Group 5" descr="Text box with the words No Accommodations">
            <a:extLst>
              <a:ext uri="{FF2B5EF4-FFF2-40B4-BE49-F238E27FC236}">
                <a16:creationId xmlns:a16="http://schemas.microsoft.com/office/drawing/2014/main" id="{02868DF0-CD0C-4C09-A05A-AFB971E56C34}"/>
              </a:ext>
            </a:extLst>
          </p:cNvPr>
          <p:cNvGrpSpPr/>
          <p:nvPr/>
        </p:nvGrpSpPr>
        <p:grpSpPr>
          <a:xfrm>
            <a:off x="19666" y="979872"/>
            <a:ext cx="4416046" cy="1513531"/>
            <a:chOff x="0" y="2647"/>
            <a:chExt cx="4351850" cy="1747043"/>
          </a:xfrm>
          <a:solidFill>
            <a:srgbClr val="057780"/>
          </a:solidFill>
        </p:grpSpPr>
        <p:sp>
          <p:nvSpPr>
            <p:cNvPr id="7" name="Rectangle: Rounded Corners 6">
              <a:extLst>
                <a:ext uri="{FF2B5EF4-FFF2-40B4-BE49-F238E27FC236}">
                  <a16:creationId xmlns:a16="http://schemas.microsoft.com/office/drawing/2014/main" id="{009BDF4A-A537-49D1-BAC6-38E5E685DF93}"/>
                </a:ext>
              </a:extLst>
            </p:cNvPr>
            <p:cNvSpPr/>
            <p:nvPr/>
          </p:nvSpPr>
          <p:spPr>
            <a:xfrm>
              <a:off x="0" y="2647"/>
              <a:ext cx="4351850" cy="1747043"/>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DFCC64AA-2CF9-45D8-943A-A10D59B4B678}"/>
                </a:ext>
              </a:extLst>
            </p:cNvPr>
            <p:cNvSpPr txBox="1"/>
            <p:nvPr/>
          </p:nvSpPr>
          <p:spPr>
            <a:xfrm>
              <a:off x="85284" y="87931"/>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No Accommodations</a:t>
              </a:r>
            </a:p>
          </p:txBody>
        </p:sp>
      </p:grpSp>
      <p:grpSp>
        <p:nvGrpSpPr>
          <p:cNvPr id="9" name="Group 8" descr="Referred but no eligibility determination yet p.6&#10;Students with disabilities that do not receive services p.6&#10;Students with disabilities not needing services p.6">
            <a:extLst>
              <a:ext uri="{FF2B5EF4-FFF2-40B4-BE49-F238E27FC236}">
                <a16:creationId xmlns:a16="http://schemas.microsoft.com/office/drawing/2014/main" id="{1AA39274-42A2-4B48-A36D-D1D8B61A2087}"/>
              </a:ext>
            </a:extLst>
          </p:cNvPr>
          <p:cNvGrpSpPr/>
          <p:nvPr/>
        </p:nvGrpSpPr>
        <p:grpSpPr>
          <a:xfrm>
            <a:off x="4522254" y="1047758"/>
            <a:ext cx="7563537" cy="1397635"/>
            <a:chOff x="4351851" y="177351"/>
            <a:chExt cx="7736622" cy="1397635"/>
          </a:xfrm>
          <a:solidFill>
            <a:srgbClr val="A7CBCD"/>
          </a:solidFill>
        </p:grpSpPr>
        <p:sp>
          <p:nvSpPr>
            <p:cNvPr id="10" name="Rectangle: Top Corners Rounded 9">
              <a:extLst>
                <a:ext uri="{FF2B5EF4-FFF2-40B4-BE49-F238E27FC236}">
                  <a16:creationId xmlns:a16="http://schemas.microsoft.com/office/drawing/2014/main" id="{785FD1FE-652B-42D2-B24E-EBE81D7FA954}"/>
                </a:ext>
              </a:extLst>
            </p:cNvPr>
            <p:cNvSpPr/>
            <p:nvPr/>
          </p:nvSpPr>
          <p:spPr>
            <a:xfrm rot="5400000">
              <a:off x="7521344" y="-2992142"/>
              <a:ext cx="1397635" cy="7736622"/>
            </a:xfrm>
            <a:prstGeom prst="round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Top Corners Rounded 4" descr="Text box with words Referred but no eligibility determination yet p.6&#10;Students with disabilities that do not receive services p.6&#10;Students with disabilities not needing services p.6&#10;">
              <a:extLst>
                <a:ext uri="{FF2B5EF4-FFF2-40B4-BE49-F238E27FC236}">
                  <a16:creationId xmlns:a16="http://schemas.microsoft.com/office/drawing/2014/main" id="{896A1DB2-1B4D-4E02-9CEB-508AD44A5E76}"/>
                </a:ext>
              </a:extLst>
            </p:cNvPr>
            <p:cNvSpPr txBox="1"/>
            <p:nvPr/>
          </p:nvSpPr>
          <p:spPr>
            <a:xfrm>
              <a:off x="4580249" y="245578"/>
              <a:ext cx="7439997" cy="1261181"/>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Referred but no eligibility determination yet </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Students with disabilities that do not receive services </a:t>
              </a:r>
              <a:r>
                <a:rPr lang="en-US" sz="2100" kern="1200" baseline="-25000"/>
                <a:t>p.6</a:t>
              </a:r>
              <a:endParaRPr lang="en-US" sz="2100" kern="1200"/>
            </a:p>
            <a:p>
              <a:pPr marL="228600" lvl="1" indent="-228600" algn="l" defTabSz="933450">
                <a:lnSpc>
                  <a:spcPct val="90000"/>
                </a:lnSpc>
                <a:spcBef>
                  <a:spcPct val="0"/>
                </a:spcBef>
                <a:spcAft>
                  <a:spcPct val="15000"/>
                </a:spcAft>
                <a:buChar char="•"/>
              </a:pPr>
              <a:r>
                <a:rPr lang="en-US" sz="2100" kern="1200"/>
                <a:t>Students with disabilities not needing services </a:t>
              </a:r>
              <a:r>
                <a:rPr lang="en-US" sz="2100" kern="1200" baseline="-25000"/>
                <a:t>p.6</a:t>
              </a:r>
              <a:endParaRPr lang="en-US" sz="2100" kern="1200"/>
            </a:p>
          </p:txBody>
        </p:sp>
      </p:grpSp>
      <p:grpSp>
        <p:nvGrpSpPr>
          <p:cNvPr id="12" name="Group 11" descr="Text box with words With Accommodations">
            <a:extLst>
              <a:ext uri="{FF2B5EF4-FFF2-40B4-BE49-F238E27FC236}">
                <a16:creationId xmlns:a16="http://schemas.microsoft.com/office/drawing/2014/main" id="{B8166E33-1B65-4CA8-9479-F4C4709B365C}"/>
              </a:ext>
            </a:extLst>
          </p:cNvPr>
          <p:cNvGrpSpPr/>
          <p:nvPr/>
        </p:nvGrpSpPr>
        <p:grpSpPr>
          <a:xfrm>
            <a:off x="19666" y="2599409"/>
            <a:ext cx="4416046" cy="1513531"/>
            <a:chOff x="0" y="1837043"/>
            <a:chExt cx="4351850" cy="1747043"/>
          </a:xfrm>
          <a:solidFill>
            <a:srgbClr val="C7DEDF"/>
          </a:solidFill>
        </p:grpSpPr>
        <p:sp>
          <p:nvSpPr>
            <p:cNvPr id="13" name="Rectangle: Rounded Corners 12">
              <a:extLst>
                <a:ext uri="{FF2B5EF4-FFF2-40B4-BE49-F238E27FC236}">
                  <a16:creationId xmlns:a16="http://schemas.microsoft.com/office/drawing/2014/main" id="{940DACC0-8D64-4642-B2C5-0A9E50AC1630}"/>
                </a:ext>
              </a:extLst>
            </p:cNvPr>
            <p:cNvSpPr/>
            <p:nvPr/>
          </p:nvSpPr>
          <p:spPr>
            <a:xfrm>
              <a:off x="0" y="1837043"/>
              <a:ext cx="4351850" cy="1747043"/>
            </a:xfrm>
            <a:prstGeom prst="roundRect">
              <a:avLst/>
            </a:prstGeom>
            <a:grpFill/>
          </p:spPr>
          <p:style>
            <a:lnRef idx="2">
              <a:schemeClr val="lt1">
                <a:hueOff val="0"/>
                <a:satOff val="0"/>
                <a:lumOff val="0"/>
                <a:alphaOff val="0"/>
              </a:schemeClr>
            </a:lnRef>
            <a:fillRef idx="1">
              <a:schemeClr val="accent5">
                <a:hueOff val="3005351"/>
                <a:satOff val="-13190"/>
                <a:lumOff val="3921"/>
                <a:alphaOff val="0"/>
              </a:schemeClr>
            </a:fillRef>
            <a:effectRef idx="0">
              <a:schemeClr val="accent5">
                <a:hueOff val="3005351"/>
                <a:satOff val="-13190"/>
                <a:lumOff val="392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E2F2990-7C9E-4993-97D5-33B222D1D7D9}"/>
                </a:ext>
              </a:extLst>
            </p:cNvPr>
            <p:cNvSpPr txBox="1"/>
            <p:nvPr/>
          </p:nvSpPr>
          <p:spPr>
            <a:xfrm>
              <a:off x="85284" y="1922327"/>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With Accommodations</a:t>
              </a:r>
            </a:p>
          </p:txBody>
        </p:sp>
      </p:grpSp>
      <p:sp>
        <p:nvSpPr>
          <p:cNvPr id="20" name="Rectangle: Top Corners Rounded 4" descr="Text box with words Meet the eligibility criteria for one or more disability categories and has a current Individual Education Program (IEP)p.6&#10;Have a current Program Services Plan (PSP) p.6&#10;Have a current 504 Plan p.7&#10;">
            <a:extLst>
              <a:ext uri="{FF2B5EF4-FFF2-40B4-BE49-F238E27FC236}">
                <a16:creationId xmlns:a16="http://schemas.microsoft.com/office/drawing/2014/main" id="{B5B6F0A3-8385-47E0-B0C6-6A83250A11F3}"/>
              </a:ext>
            </a:extLst>
          </p:cNvPr>
          <p:cNvSpPr txBox="1"/>
          <p:nvPr/>
        </p:nvSpPr>
        <p:spPr>
          <a:xfrm>
            <a:off x="4522250" y="2693607"/>
            <a:ext cx="7563537" cy="1399032"/>
          </a:xfrm>
          <a:prstGeom prst="roundRect">
            <a:avLst/>
          </a:prstGeom>
          <a:solidFill>
            <a:srgbClr val="C7DEDF"/>
          </a:solidFill>
          <a:ln>
            <a:solidFill>
              <a:srgbClr val="C7DED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lvl="1" indent="-228600" algn="l" defTabSz="933450" rtl="0">
              <a:lnSpc>
                <a:spcPct val="90000"/>
              </a:lnSpc>
              <a:spcBef>
                <a:spcPct val="0"/>
              </a:spcBef>
              <a:spcAft>
                <a:spcPct val="15000"/>
              </a:spcAft>
              <a:buChar char="•"/>
            </a:pPr>
            <a:r>
              <a:rPr lang="en-US" sz="2000" kern="1200"/>
              <a:t>Meet the eligibility criteria for one or more disability categories and has a current Individual Education Program (IEP)</a:t>
            </a:r>
            <a:r>
              <a:rPr lang="en-US" sz="2000" kern="1200" baseline="-25000"/>
              <a:t>p.6</a:t>
            </a:r>
            <a:endParaRPr lang="en-US" sz="2000" kern="1200"/>
          </a:p>
          <a:p>
            <a:pPr lvl="1" indent="-228600" algn="l" defTabSz="933450">
              <a:lnSpc>
                <a:spcPct val="90000"/>
              </a:lnSpc>
              <a:spcBef>
                <a:spcPct val="0"/>
              </a:spcBef>
              <a:spcAft>
                <a:spcPct val="15000"/>
              </a:spcAft>
              <a:buChar char="•"/>
            </a:pPr>
            <a:r>
              <a:rPr lang="en-US" sz="2000" kern="1200"/>
              <a:t>Have a current Program Services Plan (PSP) </a:t>
            </a:r>
            <a:r>
              <a:rPr lang="en-US" sz="2000" kern="1200" baseline="-25000"/>
              <a:t>p.6</a:t>
            </a:r>
            <a:endParaRPr lang="en-US" sz="2000" kern="1200"/>
          </a:p>
          <a:p>
            <a:pPr lvl="1" indent="-228600" algn="l" defTabSz="933450">
              <a:lnSpc>
                <a:spcPct val="90000"/>
              </a:lnSpc>
              <a:spcBef>
                <a:spcPct val="0"/>
              </a:spcBef>
              <a:spcAft>
                <a:spcPct val="15000"/>
              </a:spcAft>
              <a:buChar char="•"/>
            </a:pPr>
            <a:r>
              <a:rPr lang="en-US" sz="2000" kern="1200"/>
              <a:t>Have a current 504 Plan </a:t>
            </a:r>
            <a:r>
              <a:rPr lang="en-US" sz="2000" kern="1200" baseline="-25000"/>
              <a:t>p.7</a:t>
            </a:r>
            <a:endParaRPr lang="en-US" sz="2000" kern="1200"/>
          </a:p>
        </p:txBody>
      </p:sp>
      <p:grpSp>
        <p:nvGrpSpPr>
          <p:cNvPr id="15" name="Group 14" descr="Text box with words Alternate Assessment">
            <a:extLst>
              <a:ext uri="{FF2B5EF4-FFF2-40B4-BE49-F238E27FC236}">
                <a16:creationId xmlns:a16="http://schemas.microsoft.com/office/drawing/2014/main" id="{31371796-DF12-4D98-A989-A57A3C88A4B0}"/>
              </a:ext>
            </a:extLst>
          </p:cNvPr>
          <p:cNvGrpSpPr/>
          <p:nvPr/>
        </p:nvGrpSpPr>
        <p:grpSpPr>
          <a:xfrm>
            <a:off x="39040" y="4206135"/>
            <a:ext cx="4416552" cy="1517904"/>
            <a:chOff x="0" y="3671439"/>
            <a:chExt cx="4351850" cy="1747043"/>
          </a:xfrm>
          <a:solidFill>
            <a:schemeClr val="tx1">
              <a:lumMod val="50000"/>
              <a:lumOff val="50000"/>
            </a:schemeClr>
          </a:solidFill>
        </p:grpSpPr>
        <p:sp>
          <p:nvSpPr>
            <p:cNvPr id="16" name="Rectangle: Rounded Corners 15">
              <a:extLst>
                <a:ext uri="{FF2B5EF4-FFF2-40B4-BE49-F238E27FC236}">
                  <a16:creationId xmlns:a16="http://schemas.microsoft.com/office/drawing/2014/main" id="{B4ED8B2F-C224-4986-921D-CB910AC80447}"/>
                </a:ext>
              </a:extLst>
            </p:cNvPr>
            <p:cNvSpPr/>
            <p:nvPr/>
          </p:nvSpPr>
          <p:spPr>
            <a:xfrm>
              <a:off x="0" y="3671439"/>
              <a:ext cx="4351850" cy="1747043"/>
            </a:xfrm>
            <a:prstGeom prst="roundRect">
              <a:avLst/>
            </a:prstGeom>
            <a:grpFill/>
          </p:spPr>
          <p:style>
            <a:lnRef idx="2">
              <a:schemeClr val="lt1">
                <a:hueOff val="0"/>
                <a:satOff val="0"/>
                <a:lumOff val="0"/>
                <a:alphaOff val="0"/>
              </a:schemeClr>
            </a:lnRef>
            <a:fillRef idx="1">
              <a:schemeClr val="accent5">
                <a:hueOff val="6010703"/>
                <a:satOff val="-26380"/>
                <a:lumOff val="7843"/>
                <a:alphaOff val="0"/>
              </a:schemeClr>
            </a:fillRef>
            <a:effectRef idx="0">
              <a:schemeClr val="accent5">
                <a:hueOff val="6010703"/>
                <a:satOff val="-26380"/>
                <a:lumOff val="7843"/>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914F7A13-4389-4E9A-AABE-65CA8D91EC39}"/>
                </a:ext>
              </a:extLst>
            </p:cNvPr>
            <p:cNvSpPr txBox="1"/>
            <p:nvPr/>
          </p:nvSpPr>
          <p:spPr>
            <a:xfrm>
              <a:off x="85284" y="3756723"/>
              <a:ext cx="4181282" cy="1576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Alternate Assessment</a:t>
              </a:r>
            </a:p>
          </p:txBody>
        </p:sp>
      </p:grpSp>
      <p:grpSp>
        <p:nvGrpSpPr>
          <p:cNvPr id="21" name="Group 20" descr="ARC determines and verifies that student meets all criteria p.7&#10;Text box with words&#10;Document in student’s record the basis for the decision p.7&#10;Review annually the decision and adjust as needed p.7&#10;">
            <a:extLst>
              <a:ext uri="{FF2B5EF4-FFF2-40B4-BE49-F238E27FC236}">
                <a16:creationId xmlns:a16="http://schemas.microsoft.com/office/drawing/2014/main" id="{DC75E4E0-6FCF-4A0A-B5C5-3BD6C436C938}"/>
              </a:ext>
            </a:extLst>
          </p:cNvPr>
          <p:cNvGrpSpPr/>
          <p:nvPr/>
        </p:nvGrpSpPr>
        <p:grpSpPr>
          <a:xfrm>
            <a:off x="4522250" y="4255830"/>
            <a:ext cx="7563539" cy="1397635"/>
            <a:chOff x="4351851" y="3846142"/>
            <a:chExt cx="7736622" cy="1397635"/>
          </a:xfrm>
          <a:solidFill>
            <a:schemeClr val="bg2"/>
          </a:solidFill>
        </p:grpSpPr>
        <p:sp>
          <p:nvSpPr>
            <p:cNvPr id="22" name="Rectangle: Top Corners Rounded 21" descr="No Accommodations&#10; Referred but no eligibility determination yet p.7&#10; Students with disabilities that do not receive services p.7&#10; Students with disabilities not needing services p.7&#10;With Accommodations&#10; Meet the eligibility criteria for one or more disability categories and has a current Individualized Education Program (IEP)p.7&#10; Have a current Program Services Plan (PSP) p.7&#10; Have a current 504 Plan p.7&#10;Alternate Assessment&#10; ARC determines and verifies that student meets all criteria p.7&#10; Document in students record the basis for the decision p.8&#10; Review annually the decision and adjust as needed p.8&#10;" title="Alternate Assessment">
              <a:extLst>
                <a:ext uri="{FF2B5EF4-FFF2-40B4-BE49-F238E27FC236}">
                  <a16:creationId xmlns:a16="http://schemas.microsoft.com/office/drawing/2014/main" id="{1DB5468E-4901-4AE9-85B5-8B0B60440753}"/>
                </a:ext>
              </a:extLst>
            </p:cNvPr>
            <p:cNvSpPr/>
            <p:nvPr/>
          </p:nvSpPr>
          <p:spPr>
            <a:xfrm rot="5400000">
              <a:off x="7521344" y="676649"/>
              <a:ext cx="1397635" cy="7736622"/>
            </a:xfrm>
            <a:prstGeom prst="roundRect">
              <a:avLst/>
            </a:prstGeom>
            <a:grpFill/>
          </p:spPr>
          <p:style>
            <a:lnRef idx="2">
              <a:schemeClr val="accent5">
                <a:tint val="40000"/>
                <a:alpha val="90000"/>
                <a:hueOff val="5828064"/>
                <a:satOff val="-18244"/>
                <a:lumOff val="1209"/>
                <a:alphaOff val="0"/>
              </a:schemeClr>
            </a:lnRef>
            <a:fillRef idx="1">
              <a:schemeClr val="accent5">
                <a:tint val="40000"/>
                <a:alpha val="90000"/>
                <a:hueOff val="5828064"/>
                <a:satOff val="-18244"/>
                <a:lumOff val="1209"/>
                <a:alphaOff val="0"/>
              </a:schemeClr>
            </a:fillRef>
            <a:effectRef idx="0">
              <a:schemeClr val="accent5">
                <a:tint val="40000"/>
                <a:alpha val="90000"/>
                <a:hueOff val="5828064"/>
                <a:satOff val="-18244"/>
                <a:lumOff val="1209"/>
                <a:alphaOff val="0"/>
              </a:schemeClr>
            </a:effectRef>
            <a:fontRef idx="minor">
              <a:schemeClr val="dk1">
                <a:hueOff val="0"/>
                <a:satOff val="0"/>
                <a:lumOff val="0"/>
                <a:alphaOff val="0"/>
              </a:schemeClr>
            </a:fontRef>
          </p:style>
          <p:txBody>
            <a:bodyPr/>
            <a:lstStyle/>
            <a:p>
              <a:endParaRPr lang="en-US"/>
            </a:p>
          </p:txBody>
        </p:sp>
        <p:sp>
          <p:nvSpPr>
            <p:cNvPr id="23" name="Rectangle: Top Corners Rounded 4" descr="Text box with words ARC determines and verifies that student meets all criteria p.7&#10;Document in student’s record the basis for the decision p.7&#10;Review annually the decision and adjust as needed p.7&#10;">
              <a:extLst>
                <a:ext uri="{FF2B5EF4-FFF2-40B4-BE49-F238E27FC236}">
                  <a16:creationId xmlns:a16="http://schemas.microsoft.com/office/drawing/2014/main" id="{9EA8C21B-3AA2-48DC-A882-2A977717794A}"/>
                </a:ext>
              </a:extLst>
            </p:cNvPr>
            <p:cNvSpPr txBox="1"/>
            <p:nvPr/>
          </p:nvSpPr>
          <p:spPr>
            <a:xfrm>
              <a:off x="4734680" y="3914370"/>
              <a:ext cx="7285566" cy="1261181"/>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ARC determines and verifies that student meets all criteria </a:t>
              </a:r>
              <a:r>
                <a:rPr lang="en-US" sz="2100" kern="1200" baseline="-25000"/>
                <a:t>p.7</a:t>
              </a:r>
              <a:endParaRPr lang="en-US" sz="2100" kern="1200"/>
            </a:p>
            <a:p>
              <a:pPr marL="228600" lvl="1" indent="-228600" algn="l" defTabSz="933450">
                <a:lnSpc>
                  <a:spcPct val="90000"/>
                </a:lnSpc>
                <a:spcBef>
                  <a:spcPct val="0"/>
                </a:spcBef>
                <a:spcAft>
                  <a:spcPct val="15000"/>
                </a:spcAft>
                <a:buChar char="•"/>
              </a:pPr>
              <a:r>
                <a:rPr lang="en-US" sz="2100" kern="1200"/>
                <a:t>Document in student’s record the basis for the decision </a:t>
              </a:r>
              <a:r>
                <a:rPr lang="en-US" sz="2100" kern="1200" baseline="-25000"/>
                <a:t>p.7</a:t>
              </a:r>
            </a:p>
            <a:p>
              <a:pPr marL="228600" lvl="1" indent="-228600" algn="l" defTabSz="933450">
                <a:lnSpc>
                  <a:spcPct val="90000"/>
                </a:lnSpc>
                <a:spcBef>
                  <a:spcPct val="0"/>
                </a:spcBef>
                <a:spcAft>
                  <a:spcPct val="15000"/>
                </a:spcAft>
                <a:buChar char="•"/>
              </a:pPr>
              <a:r>
                <a:rPr lang="en-US" sz="2100" kern="1200"/>
                <a:t>Review annually the decision and adjust as needed </a:t>
              </a:r>
              <a:r>
                <a:rPr lang="en-US" sz="2100" kern="1200" baseline="-25000"/>
                <a:t>p.7</a:t>
              </a:r>
              <a:endParaRPr lang="en-US" sz="2100" kern="1200"/>
            </a:p>
          </p:txBody>
        </p:sp>
      </p:grpSp>
    </p:spTree>
    <p:extLst>
      <p:ext uri="{BB962C8B-B14F-4D97-AF65-F5344CB8AC3E}">
        <p14:creationId xmlns:p14="http://schemas.microsoft.com/office/powerpoint/2010/main" val="3788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BE53-2D9F-2909-0F4E-B92DDB0A1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239A0-FF9F-2334-0D78-AD2E2C4649E4}"/>
              </a:ext>
            </a:extLst>
          </p:cNvPr>
          <p:cNvSpPr>
            <a:spLocks noGrp="1"/>
          </p:cNvSpPr>
          <p:nvPr>
            <p:ph type="title"/>
          </p:nvPr>
        </p:nvSpPr>
        <p:spPr/>
        <p:txBody>
          <a:bodyPr/>
          <a:lstStyle/>
          <a:p>
            <a:r>
              <a:rPr lang="en-US"/>
              <a:t>General Conditions</a:t>
            </a:r>
          </a:p>
        </p:txBody>
      </p:sp>
      <p:sp>
        <p:nvSpPr>
          <p:cNvPr id="3" name="Text Placeholder 2">
            <a:extLst>
              <a:ext uri="{FF2B5EF4-FFF2-40B4-BE49-F238E27FC236}">
                <a16:creationId xmlns:a16="http://schemas.microsoft.com/office/drawing/2014/main" id="{F376EF89-48F4-78E7-D2A6-8D13D532B9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783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KYED-14-1806</_dlc_DocId>
    <_dlc_DocIdUrl xmlns="3a62de7d-ba57-4f43-9dae-9623ba637be0">
      <Url>https://www.education.ky.gov/AA/distsupp/_layouts/15/DocIdRedir.aspx?ID=KYED-14-1806</Url>
      <Description>KYED-14-1806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9b04f766-5820-4c9b-9d5c-24146d04858a"/>
    <ds:schemaRef ds:uri="f344e808-7514-4527-97db-90ea267329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D1DF03-3420-4D1C-A5BF-ACE9BEC3A61F}"/>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3C926BC3-BDCD-409D-9BD0-53007C8F89EB}"/>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46</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Inclusion of Special Populations Training 703 KAR 5:070</vt:lpstr>
      <vt:lpstr>Training Materials</vt:lpstr>
      <vt:lpstr>Regulation Overview</vt:lpstr>
      <vt:lpstr>Introduction</vt:lpstr>
      <vt:lpstr>Background and Purpose  p.3</vt:lpstr>
      <vt:lpstr>Definition of Special Populations p.3</vt:lpstr>
      <vt:lpstr>Populations Not Included p.3</vt:lpstr>
      <vt:lpstr>Options for Inclusion in State Assessment p.6-7</vt:lpstr>
      <vt:lpstr>General Conditions</vt:lpstr>
      <vt:lpstr>General Implementation p.4-5</vt:lpstr>
      <vt:lpstr>General Implementation, continued p.4-5</vt:lpstr>
      <vt:lpstr>Allegation Prevention/Best Practices2</vt:lpstr>
      <vt:lpstr>Check for Understanding (1)</vt:lpstr>
      <vt:lpstr>Inclusion of Students</vt:lpstr>
      <vt:lpstr>Students with IEPs p.8-13</vt:lpstr>
      <vt:lpstr>English Learners (ELs) p.13-19</vt:lpstr>
      <vt:lpstr>English Learners, continued p.13-19</vt:lpstr>
      <vt:lpstr>Students with 504 Plans/Medical Emergency p.19-23</vt:lpstr>
      <vt:lpstr>Students in Alternative Programs and State Agency Children p.19-23  </vt:lpstr>
      <vt:lpstr>Students Receiving Instruction in Home/Hospital Settings p.24  </vt:lpstr>
      <vt:lpstr>Students in the Kentucky Alternate Assessment p.24-29  </vt:lpstr>
      <vt:lpstr>Allegation Prevention/Best Practices</vt:lpstr>
      <vt:lpstr>Check for Understanding (2)</vt:lpstr>
      <vt:lpstr>Conditions for Specific Accommodations</vt:lpstr>
      <vt:lpstr>Most Common Accommodations</vt:lpstr>
      <vt:lpstr>Assistive Technology  p.8-9, 19-20, 26  </vt:lpstr>
      <vt:lpstr>Manipulatives p.8-9, 20, 26  </vt:lpstr>
      <vt:lpstr>Manipulatives Examples (General) </vt:lpstr>
      <vt:lpstr>Manipulatives Examples (AKSA) </vt:lpstr>
      <vt:lpstr>Reader p.10, 16-17, 20-21   </vt:lpstr>
      <vt:lpstr>Role of a Reader</vt:lpstr>
      <vt:lpstr>Scribe p.10-11, 18-19, 21, 27-28   </vt:lpstr>
      <vt:lpstr>Role of a Scribe p.11, 22, 27</vt:lpstr>
      <vt:lpstr>Role of a Scribe (EL) p. 19 </vt:lpstr>
      <vt:lpstr>Allegation Prevention/Best Practices </vt:lpstr>
      <vt:lpstr>Check for Understanding (3)</vt:lpstr>
      <vt:lpstr>Calculators p.11, 22, 28   </vt:lpstr>
      <vt:lpstr>Extended Time p.11-12, 17, 22</vt:lpstr>
      <vt:lpstr>Reinforcement/Behavior Modification p.12, 22-23, 28</vt:lpstr>
      <vt:lpstr>Interpreters for Deaf or Hard of Hearing  p.23, 28</vt:lpstr>
      <vt:lpstr>Oral Native Language Support  p.18   </vt:lpstr>
      <vt:lpstr>Use of Bilingual/English Dictionaries p.18   </vt:lpstr>
      <vt:lpstr>Allegation Prevention/Best Practices (2) </vt:lpstr>
      <vt:lpstr>Check for Understanding (4)</vt:lpstr>
      <vt:lpstr>Recap</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dc:title>
  <dc:creator>Hackworth, Michael - Office of Assessment and Accountability</dc:creator>
  <cp:revision>1</cp:revision>
  <dcterms:created xsi:type="dcterms:W3CDTF">2021-08-26T18:21:30Z</dcterms:created>
  <dcterms:modified xsi:type="dcterms:W3CDTF">2025-07-31T16:08:37Z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a256cb9d-aa80-4f84-9e73-627a8a6d2a4f</vt:lpwstr>
  </property>
  <property fmtid="{D5CDD505-2E9C-101B-9397-08002B2CF9AE}" pid="4" name="MSIP_Label_eb544694-0027-44fa-bee4-2648c0363f9d_Enabled">
    <vt:lpwstr>true</vt:lpwstr>
  </property>
  <property fmtid="{D5CDD505-2E9C-101B-9397-08002B2CF9AE}" pid="5" name="MSIP_Label_eb544694-0027-44fa-bee4-2648c0363f9d_SetDate">
    <vt:lpwstr>2024-07-25T12:17:54Z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5f583716-1af8-4a7f-a82c-d8304a109f51</vt:lpwstr>
  </property>
  <property fmtid="{D5CDD505-2E9C-101B-9397-08002B2CF9AE}" pid="10" name="MSIP_Label_eb544694-0027-44fa-bee4-2648c0363f9d_ContentBits">
    <vt:lpwstr>0</vt:lpwstr>
  </property>
  <property fmtid="{D5CDD505-2E9C-101B-9397-08002B2CF9AE}" pid="11" name="MediaServiceImageTags">
    <vt:lpwstr/>
  </property>
</Properties>
</file>