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1" r:id="rId5"/>
    <p:sldMasterId id="2147483673" r:id="rId6"/>
    <p:sldMasterId id="2147483685" r:id="rId7"/>
  </p:sldMasterIdLst>
  <p:notesMasterIdLst>
    <p:notesMasterId r:id="rId42"/>
  </p:notesMasterIdLst>
  <p:handoutMasterIdLst>
    <p:handoutMasterId r:id="rId43"/>
  </p:handoutMasterIdLst>
  <p:sldIdLst>
    <p:sldId id="256" r:id="rId8"/>
    <p:sldId id="257" r:id="rId9"/>
    <p:sldId id="3869" r:id="rId10"/>
    <p:sldId id="3871" r:id="rId11"/>
    <p:sldId id="259" r:id="rId12"/>
    <p:sldId id="296" r:id="rId13"/>
    <p:sldId id="261" r:id="rId14"/>
    <p:sldId id="262" r:id="rId15"/>
    <p:sldId id="263" r:id="rId16"/>
    <p:sldId id="264" r:id="rId17"/>
    <p:sldId id="265" r:id="rId18"/>
    <p:sldId id="266" r:id="rId19"/>
    <p:sldId id="267" r:id="rId20"/>
    <p:sldId id="268" r:id="rId21"/>
    <p:sldId id="803" r:id="rId22"/>
    <p:sldId id="3861" r:id="rId23"/>
    <p:sldId id="3856" r:id="rId24"/>
    <p:sldId id="286" r:id="rId25"/>
    <p:sldId id="3860" r:id="rId26"/>
    <p:sldId id="3858" r:id="rId27"/>
    <p:sldId id="3865" r:id="rId28"/>
    <p:sldId id="3862" r:id="rId29"/>
    <p:sldId id="3863" r:id="rId30"/>
    <p:sldId id="3855" r:id="rId31"/>
    <p:sldId id="3864" r:id="rId32"/>
    <p:sldId id="3866" r:id="rId33"/>
    <p:sldId id="3859" r:id="rId34"/>
    <p:sldId id="3867" r:id="rId35"/>
    <p:sldId id="3868" r:id="rId36"/>
    <p:sldId id="3857" r:id="rId37"/>
    <p:sldId id="457" r:id="rId38"/>
    <p:sldId id="258" r:id="rId39"/>
    <p:sldId id="3872" r:id="rId40"/>
    <p:sldId id="3873"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autoAdjust="0"/>
    <p:restoredTop sz="86807" autoAdjust="0"/>
  </p:normalViewPr>
  <p:slideViewPr>
    <p:cSldViewPr snapToGrid="0">
      <p:cViewPr varScale="1">
        <p:scale>
          <a:sx n="66" d="100"/>
          <a:sy n="66" d="100"/>
        </p:scale>
        <p:origin x="67" y="48"/>
      </p:cViewPr>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customXml" Target="../customXml/item4.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handoutMaster" Target="handoutMasters/handoutMaster1.xml"/><Relationship Id="rId48" Type="http://schemas.microsoft.com/office/2016/11/relationships/changesInfo" Target="changesInfos/changesInfo1.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theme" Target="theme/theme1.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lacido, Tabor - Office of Teaching and Learning" userId="86d704ee-a297-4cdb-9fcb-094311e05f37" providerId="ADAL" clId="{9C940EBF-86E1-4383-B761-FDD0CD600344}"/>
    <pc:docChg chg="modSld">
      <pc:chgData name="Placido, Tabor - Office of Teaching and Learning" userId="86d704ee-a297-4cdb-9fcb-094311e05f37" providerId="ADAL" clId="{9C940EBF-86E1-4383-B761-FDD0CD600344}" dt="2024-05-13T12:45:32.072" v="11" actId="962"/>
      <pc:docMkLst>
        <pc:docMk/>
      </pc:docMkLst>
      <pc:sldChg chg="modSp mod">
        <pc:chgData name="Placido, Tabor - Office of Teaching and Learning" userId="86d704ee-a297-4cdb-9fcb-094311e05f37" providerId="ADAL" clId="{9C940EBF-86E1-4383-B761-FDD0CD600344}" dt="2024-05-13T12:45:32.072" v="11" actId="962"/>
        <pc:sldMkLst>
          <pc:docMk/>
          <pc:sldMk cId="636754418" sldId="3857"/>
        </pc:sldMkLst>
        <pc:picChg chg="mod">
          <ac:chgData name="Placido, Tabor - Office of Teaching and Learning" userId="86d704ee-a297-4cdb-9fcb-094311e05f37" providerId="ADAL" clId="{9C940EBF-86E1-4383-B761-FDD0CD600344}" dt="2024-05-13T12:45:32.072" v="11" actId="962"/>
          <ac:picMkLst>
            <pc:docMk/>
            <pc:sldMk cId="636754418" sldId="3857"/>
            <ac:picMk id="5" creationId="{9272D614-F7C2-CCC1-C82F-C4C0CBB8892D}"/>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45AA1AB-BB0C-4531-BEBB-35DC738E552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t>Header1 </a:t>
            </a:r>
          </a:p>
        </p:txBody>
      </p:sp>
      <p:sp>
        <p:nvSpPr>
          <p:cNvPr id="3" name="Date Placeholder 2">
            <a:extLst>
              <a:ext uri="{FF2B5EF4-FFF2-40B4-BE49-F238E27FC236}">
                <a16:creationId xmlns:a16="http://schemas.microsoft.com/office/drawing/2014/main" id="{8D1BBB79-64D9-4486-92FC-EABBB673EF7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78F071-37E9-462B-89DC-1BC2EF5C78CE}" type="datetimeFigureOut">
              <a:rPr lang="en-US" smtClean="0"/>
              <a:t>5/13/2024</a:t>
            </a:fld>
            <a:endParaRPr lang="en-US"/>
          </a:p>
        </p:txBody>
      </p:sp>
      <p:sp>
        <p:nvSpPr>
          <p:cNvPr id="4" name="Footer Placeholder 3">
            <a:extLst>
              <a:ext uri="{FF2B5EF4-FFF2-40B4-BE49-F238E27FC236}">
                <a16:creationId xmlns:a16="http://schemas.microsoft.com/office/drawing/2014/main" id="{D47B4475-62DE-477F-8755-C60E9E4ABED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F5DF9B91-3846-4D1B-BC6D-B46E6367816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62CBA31-EA6E-4733-ACF3-243A0A892CE7}" type="slidenum">
              <a:rPr lang="en-US" smtClean="0"/>
              <a:t>‹#›</a:t>
            </a:fld>
            <a:endParaRPr lang="en-US"/>
          </a:p>
        </p:txBody>
      </p:sp>
    </p:spTree>
    <p:extLst>
      <p:ext uri="{BB962C8B-B14F-4D97-AF65-F5344CB8AC3E}">
        <p14:creationId xmlns:p14="http://schemas.microsoft.com/office/powerpoint/2010/main" val="4171601691"/>
      </p:ext>
    </p:extLst>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t>Header1 </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B110AE-C9B5-482E-9370-E2EF2DFE5D4E}" type="datetimeFigureOut">
              <a:rPr lang="en-US" smtClean="0"/>
              <a:t>5/13/2024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07AE88-A267-4A72-96A7-EF21694A824F}" type="slidenum">
              <a:rPr lang="en-US" smtClean="0"/>
              <a:t>‹#›</a:t>
            </a:fld>
            <a:endParaRPr lang="en-US"/>
          </a:p>
        </p:txBody>
      </p:sp>
    </p:spTree>
    <p:extLst>
      <p:ext uri="{BB962C8B-B14F-4D97-AF65-F5344CB8AC3E}">
        <p14:creationId xmlns:p14="http://schemas.microsoft.com/office/powerpoint/2010/main" val="1430957783"/>
      </p:ext>
    </p:extLst>
  </p:cSld>
  <p:clrMap bg1="lt1" tx1="dk1" bg2="lt2" tx2="dk2" accent1="accent1" accent2="accent2" accent3="accent3" accent4="accent4" accent5="accent5" accent6="accent6" hlink="hlink" folHlink="folHlink"/>
  <p:hf sldNum="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1: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5" name="Google Shape;135;p1:notes"/>
          <p:cNvSpPr txBox="1">
            <a:spLocks noGrp="1"/>
          </p:cNvSpPr>
          <p:nvPr>
            <p:ph type="body" idx="1"/>
          </p:nvPr>
        </p:nvSpPr>
        <p:spPr>
          <a:xfrm>
            <a:off x="685800" y="4482296"/>
            <a:ext cx="5486400" cy="36672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dirty="0"/>
          </a:p>
        </p:txBody>
      </p:sp>
      <p:sp>
        <p:nvSpPr>
          <p:cNvPr id="136" name="Google Shape;136;p1:notes"/>
          <p:cNvSpPr txBox="1">
            <a:spLocks noGrp="1"/>
          </p:cNvSpPr>
          <p:nvPr>
            <p:ph type="hdr" idx="3"/>
          </p:nvPr>
        </p:nvSpPr>
        <p:spPr>
          <a:xfrm>
            <a:off x="0" y="0"/>
            <a:ext cx="2971800" cy="46740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200"/>
              <a:buFont typeface="Calibri"/>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137" name="Google Shape;137;p1:notes"/>
          <p:cNvSpPr txBox="1">
            <a:spLocks noGrp="1"/>
          </p:cNvSpPr>
          <p:nvPr>
            <p:ph type="dt" idx="10"/>
          </p:nvPr>
        </p:nvSpPr>
        <p:spPr>
          <a:xfrm>
            <a:off x="3884613" y="0"/>
            <a:ext cx="2971800" cy="467400"/>
          </a:xfrm>
          <a:prstGeom prst="rect">
            <a:avLst/>
          </a:prstGeom>
          <a:noFill/>
          <a:ln>
            <a:noFill/>
          </a:ln>
        </p:spPr>
        <p:txBody>
          <a:bodyPr spcFirstLastPara="1" wrap="square" lIns="91425" tIns="45700" rIns="91425" bIns="45700"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r>
              <a:rPr kumimoji="0" lang="en-US" sz="1200" b="0" i="0" u="none" strike="noStrike" kern="0" cap="none" spc="0" normalizeH="0" baseline="0" noProof="0">
                <a:ln>
                  <a:noFill/>
                </a:ln>
                <a:solidFill>
                  <a:srgbClr val="000000"/>
                </a:solidFill>
                <a:effectLst/>
                <a:uLnTx/>
                <a:uFillTx/>
                <a:latin typeface="Calibri"/>
                <a:ea typeface="Calibri"/>
                <a:cs typeface="Calibri"/>
                <a:sym typeface="Calibri"/>
              </a:rPr>
              <a:t>6/1/2018</a:t>
            </a: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138" name="Google Shape;138;p1:notes"/>
          <p:cNvSpPr txBox="1">
            <a:spLocks noGrp="1"/>
          </p:cNvSpPr>
          <p:nvPr>
            <p:ph type="ftr" idx="11"/>
          </p:nvPr>
        </p:nvSpPr>
        <p:spPr>
          <a:xfrm>
            <a:off x="0" y="8846554"/>
            <a:ext cx="2971800" cy="467400"/>
          </a:xfrm>
          <a:prstGeom prst="rect">
            <a:avLst/>
          </a:prstGeom>
          <a:noFill/>
          <a:ln>
            <a:noFill/>
          </a:ln>
        </p:spPr>
        <p:txBody>
          <a:bodyPr spcFirstLastPara="1" wrap="square" lIns="91425" tIns="45700" rIns="91425" bIns="45700" anchor="b"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200"/>
              <a:buFont typeface="Calibri"/>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139" name="Google Shape;139;p1:notes"/>
          <p:cNvSpPr txBox="1">
            <a:spLocks noGrp="1"/>
          </p:cNvSpPr>
          <p:nvPr>
            <p:ph type="sldNum" idx="12"/>
          </p:nvPr>
        </p:nvSpPr>
        <p:spPr>
          <a:xfrm>
            <a:off x="3884613" y="8846554"/>
            <a:ext cx="2971800" cy="4674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fld id="{00000000-1234-1234-1234-123412341234}" type="slidenum">
              <a:rPr kumimoji="0" lang="en-US"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t>1</a:t>
            </a:fld>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2b517606b8b_1_1: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5" name="Google Shape;145;g2b517606b8b_1_1:notes"/>
          <p:cNvSpPr txBox="1">
            <a:spLocks noGrp="1"/>
          </p:cNvSpPr>
          <p:nvPr>
            <p:ph type="body" idx="1"/>
          </p:nvPr>
        </p:nvSpPr>
        <p:spPr>
          <a:xfrm>
            <a:off x="685800" y="4482296"/>
            <a:ext cx="5486400" cy="36672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46" name="Google Shape;146;g2b517606b8b_1_1:notes"/>
          <p:cNvSpPr txBox="1">
            <a:spLocks noGrp="1"/>
          </p:cNvSpPr>
          <p:nvPr>
            <p:ph type="sldNum" idx="12"/>
          </p:nvPr>
        </p:nvSpPr>
        <p:spPr>
          <a:xfrm>
            <a:off x="3884613" y="8846554"/>
            <a:ext cx="2971800" cy="4674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fld id="{00000000-1234-1234-1234-123412341234}" type="slidenum">
              <a:rPr kumimoji="0" lang="en-US"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t>2</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38:notes"/>
          <p:cNvSpPr txBox="1">
            <a:spLocks noGrp="1"/>
          </p:cNvSpPr>
          <p:nvPr>
            <p:ph type="body" idx="1"/>
          </p:nvPr>
        </p:nvSpPr>
        <p:spPr>
          <a:xfrm>
            <a:off x="685800" y="4482297"/>
            <a:ext cx="5486400" cy="3667486"/>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Calibri"/>
              <a:buNone/>
            </a:pPr>
            <a:endParaRPr dirty="0"/>
          </a:p>
        </p:txBody>
      </p:sp>
      <p:sp>
        <p:nvSpPr>
          <p:cNvPr id="152" name="Google Shape;152;p38: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40: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0" name="Google Shape;160;p40:notes"/>
          <p:cNvSpPr txBox="1">
            <a:spLocks noGrp="1"/>
          </p:cNvSpPr>
          <p:nvPr>
            <p:ph type="body" idx="1"/>
          </p:nvPr>
        </p:nvSpPr>
        <p:spPr>
          <a:xfrm>
            <a:off x="685800" y="4482296"/>
            <a:ext cx="5486400" cy="3667334"/>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800"/>
              </a:spcBef>
              <a:spcAft>
                <a:spcPts val="0"/>
              </a:spcAft>
              <a:buClr>
                <a:schemeClr val="dk1"/>
              </a:buClr>
              <a:buSzPts val="1100"/>
              <a:buFont typeface="Arial"/>
              <a:buNone/>
            </a:pPr>
            <a:endParaRPr lang="en-US" dirty="0"/>
          </a:p>
          <a:p>
            <a:pPr marL="0" lvl="0" indent="0" algn="l" rtl="0">
              <a:lnSpc>
                <a:spcPct val="115000"/>
              </a:lnSpc>
              <a:spcBef>
                <a:spcPts val="800"/>
              </a:spcBef>
              <a:spcAft>
                <a:spcPts val="0"/>
              </a:spcAft>
              <a:buClr>
                <a:schemeClr val="dk1"/>
              </a:buClr>
              <a:buSzPts val="1100"/>
              <a:buFont typeface="Arial"/>
              <a:buNone/>
            </a:pPr>
            <a:endParaRPr dirty="0"/>
          </a:p>
        </p:txBody>
      </p:sp>
      <p:sp>
        <p:nvSpPr>
          <p:cNvPr id="161" name="Google Shape;161;p40:notes"/>
          <p:cNvSpPr txBox="1">
            <a:spLocks noGrp="1"/>
          </p:cNvSpPr>
          <p:nvPr>
            <p:ph type="sldNum" idx="12"/>
          </p:nvPr>
        </p:nvSpPr>
        <p:spPr>
          <a:xfrm>
            <a:off x="3884613" y="8846554"/>
            <a:ext cx="2971800" cy="46731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chemeClr val="dk1"/>
              </a:buClr>
              <a:buSzPts val="1200"/>
              <a:buFont typeface="Calibri"/>
              <a:buNone/>
            </a:pPr>
            <a:fld id="{00000000-1234-1234-1234-123412341234}" type="slidenum">
              <a:rPr lang="en-US" sz="1200" b="0" i="0" u="none" strike="noStrike" cap="none">
                <a:solidFill>
                  <a:schemeClr val="dk1"/>
                </a:solidFill>
                <a:latin typeface="Calibri"/>
                <a:ea typeface="Calibri"/>
                <a:cs typeface="Calibri"/>
                <a:sym typeface="Calibri"/>
              </a:rPr>
              <a:t>4</a:t>
            </a:fld>
            <a:endParaRPr sz="1200" b="0" i="0" u="none" strike="noStrike" cap="none" dirty="0">
              <a:solidFill>
                <a:schemeClr val="dk1"/>
              </a:solidFill>
              <a:latin typeface="Calibri"/>
              <a:ea typeface="Calibri"/>
              <a:cs typeface="Calibri"/>
              <a:sym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40: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0" name="Google Shape;160;p40:notes"/>
          <p:cNvSpPr txBox="1">
            <a:spLocks noGrp="1"/>
          </p:cNvSpPr>
          <p:nvPr>
            <p:ph type="body" idx="1"/>
          </p:nvPr>
        </p:nvSpPr>
        <p:spPr>
          <a:xfrm>
            <a:off x="685800" y="4482296"/>
            <a:ext cx="5486400" cy="3667334"/>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800"/>
              </a:spcBef>
              <a:spcAft>
                <a:spcPts val="0"/>
              </a:spcAft>
              <a:buClr>
                <a:schemeClr val="dk1"/>
              </a:buClr>
              <a:buSzPts val="1100"/>
              <a:buFont typeface="Arial"/>
              <a:buNone/>
            </a:pPr>
            <a:endParaRPr dirty="0"/>
          </a:p>
        </p:txBody>
      </p:sp>
      <p:sp>
        <p:nvSpPr>
          <p:cNvPr id="161" name="Google Shape;161;p40:notes"/>
          <p:cNvSpPr txBox="1">
            <a:spLocks noGrp="1"/>
          </p:cNvSpPr>
          <p:nvPr>
            <p:ph type="sldNum" idx="12"/>
          </p:nvPr>
        </p:nvSpPr>
        <p:spPr>
          <a:xfrm>
            <a:off x="3884613" y="8846554"/>
            <a:ext cx="2971800" cy="46731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fld id="{00000000-1234-1234-1234-123412341234}" type="slidenum">
              <a:rPr kumimoji="0" lang="en-US"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t>5</a:t>
            </a:fld>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42: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21" name="Google Shape;521;p42:notes"/>
          <p:cNvSpPr txBox="1">
            <a:spLocks noGrp="1"/>
          </p:cNvSpPr>
          <p:nvPr>
            <p:ph type="body" idx="1"/>
          </p:nvPr>
        </p:nvSpPr>
        <p:spPr>
          <a:xfrm>
            <a:off x="685800" y="4482297"/>
            <a:ext cx="5486400" cy="3667486"/>
          </a:xfrm>
          <a:prstGeom prst="rect">
            <a:avLst/>
          </a:prstGeom>
          <a:noFill/>
          <a:ln>
            <a:noFill/>
          </a:ln>
        </p:spPr>
        <p:txBody>
          <a:bodyPr spcFirstLastPara="1" wrap="square" lIns="91425" tIns="45700" rIns="91425" bIns="45700" anchor="t" anchorCtr="0">
            <a:noAutofit/>
          </a:bodyPr>
          <a:lstStyle/>
          <a:p>
            <a:pPr marL="0" marR="0" lvl="0" indent="0" algn="l" rtl="0">
              <a:spcBef>
                <a:spcPts val="600"/>
              </a:spcBef>
              <a:spcAft>
                <a:spcPts val="0"/>
              </a:spcAft>
              <a:buClr>
                <a:schemeClr val="dk1"/>
              </a:buClr>
              <a:buSzPts val="1100"/>
              <a:buFont typeface="Calibri"/>
              <a:buNone/>
            </a:pPr>
            <a:endParaRPr dirty="0">
              <a:solidFill>
                <a:srgbClr val="000000"/>
              </a:solidFill>
            </a:endParaRPr>
          </a:p>
        </p:txBody>
      </p:sp>
      <p:sp>
        <p:nvSpPr>
          <p:cNvPr id="522" name="Google Shape;522;p42:notes"/>
          <p:cNvSpPr txBox="1">
            <a:spLocks noGrp="1"/>
          </p:cNvSpPr>
          <p:nvPr>
            <p:ph type="sldNum" idx="12"/>
          </p:nvPr>
        </p:nvSpPr>
        <p:spPr>
          <a:xfrm>
            <a:off x="3884613" y="8846553"/>
            <a:ext cx="2971800" cy="467221"/>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Clr>
                <a:schemeClr val="dk1"/>
              </a:buClr>
              <a:buSzPts val="1200"/>
              <a:buFont typeface="Calibri"/>
              <a:buNone/>
            </a:pPr>
            <a:fld id="{00000000-1234-1234-1234-123412341234}" type="slidenum">
              <a:rPr lang="en-US" sz="1200" b="0" i="0" u="none" strike="noStrike" cap="none">
                <a:solidFill>
                  <a:schemeClr val="dk1"/>
                </a:solidFill>
                <a:latin typeface="Calibri"/>
                <a:ea typeface="Calibri"/>
                <a:cs typeface="Calibri"/>
                <a:sym typeface="Calibri"/>
              </a:rPr>
              <a:t>6</a:t>
            </a:fld>
            <a:endParaRPr sz="1200" b="0" i="0" u="none" strike="noStrike" cap="none" dirty="0">
              <a:solidFill>
                <a:schemeClr val="dk1"/>
              </a:solidFill>
              <a:latin typeface="Calibri"/>
              <a:ea typeface="Calibri"/>
              <a:cs typeface="Calibri"/>
              <a:sym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43: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4" name="Google Shape;174;p43:notes"/>
          <p:cNvSpPr txBox="1">
            <a:spLocks noGrp="1"/>
          </p:cNvSpPr>
          <p:nvPr>
            <p:ph type="body" idx="1"/>
          </p:nvPr>
        </p:nvSpPr>
        <p:spPr>
          <a:xfrm>
            <a:off x="685800" y="4482296"/>
            <a:ext cx="5486400" cy="3667334"/>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a:p>
            <a:pPr marL="0" lvl="0" indent="0" algn="l" rtl="0">
              <a:lnSpc>
                <a:spcPct val="100000"/>
              </a:lnSpc>
              <a:spcBef>
                <a:spcPts val="0"/>
              </a:spcBef>
              <a:spcAft>
                <a:spcPts val="0"/>
              </a:spcAft>
              <a:buSzPts val="1400"/>
              <a:buNone/>
            </a:pPr>
            <a:endParaRPr dirty="0"/>
          </a:p>
        </p:txBody>
      </p:sp>
      <p:sp>
        <p:nvSpPr>
          <p:cNvPr id="175" name="Google Shape;175;p43:notes"/>
          <p:cNvSpPr txBox="1">
            <a:spLocks noGrp="1"/>
          </p:cNvSpPr>
          <p:nvPr>
            <p:ph type="sldNum" idx="12"/>
          </p:nvPr>
        </p:nvSpPr>
        <p:spPr>
          <a:xfrm>
            <a:off x="3884613" y="8846554"/>
            <a:ext cx="2971800" cy="46731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fld id="{00000000-1234-1234-1234-123412341234}" type="slidenum">
              <a:rPr kumimoji="0" lang="en-US"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t>7</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44:notes"/>
          <p:cNvSpPr txBox="1">
            <a:spLocks noGrp="1"/>
          </p:cNvSpPr>
          <p:nvPr>
            <p:ph type="body" idx="1"/>
          </p:nvPr>
        </p:nvSpPr>
        <p:spPr>
          <a:xfrm>
            <a:off x="685800" y="4482296"/>
            <a:ext cx="5486400" cy="3667334"/>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89" name="Google Shape;189;p44: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45: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6" name="Google Shape;196;p45:notes"/>
          <p:cNvSpPr txBox="1">
            <a:spLocks noGrp="1"/>
          </p:cNvSpPr>
          <p:nvPr>
            <p:ph type="body" idx="1"/>
          </p:nvPr>
        </p:nvSpPr>
        <p:spPr>
          <a:xfrm>
            <a:off x="685800" y="4482297"/>
            <a:ext cx="5486400" cy="3667486"/>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100"/>
              <a:buFont typeface="Calibri"/>
              <a:buNone/>
            </a:pPr>
            <a:endParaRPr dirty="0">
              <a:solidFill>
                <a:srgbClr val="000000"/>
              </a:solidFill>
            </a:endParaRPr>
          </a:p>
        </p:txBody>
      </p:sp>
      <p:sp>
        <p:nvSpPr>
          <p:cNvPr id="197" name="Google Shape;197;p45:notes"/>
          <p:cNvSpPr txBox="1">
            <a:spLocks noGrp="1"/>
          </p:cNvSpPr>
          <p:nvPr>
            <p:ph type="sldNum" idx="12"/>
          </p:nvPr>
        </p:nvSpPr>
        <p:spPr>
          <a:xfrm>
            <a:off x="3884613" y="8846553"/>
            <a:ext cx="2971800" cy="467221"/>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fld id="{00000000-1234-1234-1234-123412341234}" type="slidenum">
              <a:rPr kumimoji="0" lang="en-US"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t>9</a:t>
            </a:fld>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46:notes"/>
          <p:cNvSpPr txBox="1">
            <a:spLocks noGrp="1"/>
          </p:cNvSpPr>
          <p:nvPr>
            <p:ph type="body" idx="1"/>
          </p:nvPr>
        </p:nvSpPr>
        <p:spPr>
          <a:xfrm>
            <a:off x="685800" y="4482296"/>
            <a:ext cx="5486400" cy="3667334"/>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a:p>
            <a:pPr marL="0" lvl="0" indent="0" algn="l" rtl="0">
              <a:lnSpc>
                <a:spcPct val="100000"/>
              </a:lnSpc>
              <a:spcBef>
                <a:spcPts val="0"/>
              </a:spcBef>
              <a:spcAft>
                <a:spcPts val="0"/>
              </a:spcAft>
              <a:buSzPts val="1400"/>
              <a:buNone/>
            </a:pPr>
            <a:endParaRPr dirty="0"/>
          </a:p>
          <a:p>
            <a:pPr marL="0" lvl="0" indent="0" algn="l" rtl="0">
              <a:lnSpc>
                <a:spcPct val="100000"/>
              </a:lnSpc>
              <a:spcBef>
                <a:spcPts val="0"/>
              </a:spcBef>
              <a:spcAft>
                <a:spcPts val="0"/>
              </a:spcAft>
              <a:buSzPts val="1400"/>
              <a:buNone/>
            </a:pPr>
            <a:endParaRPr dirty="0"/>
          </a:p>
        </p:txBody>
      </p:sp>
      <p:sp>
        <p:nvSpPr>
          <p:cNvPr id="204" name="Google Shape;204;p46: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47: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1" name="Google Shape;211;p47:notes"/>
          <p:cNvSpPr txBox="1">
            <a:spLocks noGrp="1"/>
          </p:cNvSpPr>
          <p:nvPr>
            <p:ph type="body" idx="1"/>
          </p:nvPr>
        </p:nvSpPr>
        <p:spPr>
          <a:xfrm>
            <a:off x="685800" y="4482297"/>
            <a:ext cx="5486400" cy="3667486"/>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100"/>
              <a:buFont typeface="Calibri"/>
              <a:buNone/>
            </a:pPr>
            <a:endParaRPr dirty="0"/>
          </a:p>
        </p:txBody>
      </p:sp>
      <p:sp>
        <p:nvSpPr>
          <p:cNvPr id="212" name="Google Shape;212;p47:notes"/>
          <p:cNvSpPr txBox="1">
            <a:spLocks noGrp="1"/>
          </p:cNvSpPr>
          <p:nvPr>
            <p:ph type="sldNum" idx="12"/>
          </p:nvPr>
        </p:nvSpPr>
        <p:spPr>
          <a:xfrm>
            <a:off x="3884613" y="8846553"/>
            <a:ext cx="2971800" cy="467221"/>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fld id="{00000000-1234-1234-1234-123412341234}" type="slidenum">
              <a:rPr kumimoji="0" lang="en-US"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t>11</a:t>
            </a:fld>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48: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8" name="Google Shape;218;p48:notes"/>
          <p:cNvSpPr txBox="1">
            <a:spLocks noGrp="1"/>
          </p:cNvSpPr>
          <p:nvPr>
            <p:ph type="body" idx="1"/>
          </p:nvPr>
        </p:nvSpPr>
        <p:spPr>
          <a:xfrm>
            <a:off x="685800" y="4482297"/>
            <a:ext cx="5486400" cy="3667486"/>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100"/>
              <a:buFont typeface="Arial"/>
              <a:buNone/>
            </a:pPr>
            <a:endParaRPr dirty="0">
              <a:solidFill>
                <a:srgbClr val="000000"/>
              </a:solidFill>
            </a:endParaRPr>
          </a:p>
          <a:p>
            <a:pPr marL="0" lvl="0" indent="0" algn="l" rtl="0">
              <a:lnSpc>
                <a:spcPct val="100000"/>
              </a:lnSpc>
              <a:spcBef>
                <a:spcPts val="0"/>
              </a:spcBef>
              <a:spcAft>
                <a:spcPts val="0"/>
              </a:spcAft>
              <a:buClr>
                <a:schemeClr val="dk1"/>
              </a:buClr>
              <a:buSzPts val="1100"/>
              <a:buFont typeface="Arial"/>
              <a:buNone/>
            </a:pPr>
            <a:endParaRPr dirty="0">
              <a:solidFill>
                <a:srgbClr val="000000"/>
              </a:solidFill>
            </a:endParaRPr>
          </a:p>
        </p:txBody>
      </p:sp>
      <p:sp>
        <p:nvSpPr>
          <p:cNvPr id="219" name="Google Shape;219;p48:notes"/>
          <p:cNvSpPr txBox="1">
            <a:spLocks noGrp="1"/>
          </p:cNvSpPr>
          <p:nvPr>
            <p:ph type="sldNum" idx="12"/>
          </p:nvPr>
        </p:nvSpPr>
        <p:spPr>
          <a:xfrm>
            <a:off x="3884613" y="8846553"/>
            <a:ext cx="2971800" cy="467221"/>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fld id="{00000000-1234-1234-1234-123412341234}" type="slidenum">
              <a:rPr kumimoji="0" lang="en-US"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t>12</a:t>
            </a:fld>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49: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6" name="Google Shape;226;p49:notes"/>
          <p:cNvSpPr txBox="1">
            <a:spLocks noGrp="1"/>
          </p:cNvSpPr>
          <p:nvPr>
            <p:ph type="body" idx="1"/>
          </p:nvPr>
        </p:nvSpPr>
        <p:spPr>
          <a:xfrm>
            <a:off x="685800" y="4482297"/>
            <a:ext cx="5486400" cy="3667486"/>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100"/>
              <a:buFont typeface="Arial"/>
              <a:buNone/>
            </a:pPr>
            <a:endParaRPr dirty="0"/>
          </a:p>
        </p:txBody>
      </p:sp>
      <p:sp>
        <p:nvSpPr>
          <p:cNvPr id="227" name="Google Shape;227;p49:notes"/>
          <p:cNvSpPr txBox="1">
            <a:spLocks noGrp="1"/>
          </p:cNvSpPr>
          <p:nvPr>
            <p:ph type="sldNum" idx="12"/>
          </p:nvPr>
        </p:nvSpPr>
        <p:spPr>
          <a:xfrm>
            <a:off x="3884613" y="8846553"/>
            <a:ext cx="2971800" cy="467221"/>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fld id="{00000000-1234-1234-1234-123412341234}" type="slidenum">
              <a:rPr kumimoji="0" lang="en-US"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t>13</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g2b97e3c4ae1_0_0: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5" name="Google Shape;235;g2b97e3c4ae1_0_0:notes"/>
          <p:cNvSpPr txBox="1">
            <a:spLocks noGrp="1"/>
          </p:cNvSpPr>
          <p:nvPr>
            <p:ph type="body" idx="1"/>
          </p:nvPr>
        </p:nvSpPr>
        <p:spPr>
          <a:xfrm>
            <a:off x="685800" y="4482296"/>
            <a:ext cx="5486400" cy="36672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dirty="0"/>
          </a:p>
        </p:txBody>
      </p:sp>
      <p:sp>
        <p:nvSpPr>
          <p:cNvPr id="236" name="Google Shape;236;g2b97e3c4ae1_0_0:notes"/>
          <p:cNvSpPr txBox="1">
            <a:spLocks noGrp="1"/>
          </p:cNvSpPr>
          <p:nvPr>
            <p:ph type="hdr" idx="3"/>
          </p:nvPr>
        </p:nvSpPr>
        <p:spPr>
          <a:xfrm>
            <a:off x="0" y="0"/>
            <a:ext cx="2971800" cy="46740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200"/>
              <a:buFont typeface="Calibri"/>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237" name="Google Shape;237;g2b97e3c4ae1_0_0:notes"/>
          <p:cNvSpPr txBox="1">
            <a:spLocks noGrp="1"/>
          </p:cNvSpPr>
          <p:nvPr>
            <p:ph type="dt" idx="10"/>
          </p:nvPr>
        </p:nvSpPr>
        <p:spPr>
          <a:xfrm>
            <a:off x="3884613" y="0"/>
            <a:ext cx="2971800" cy="467400"/>
          </a:xfrm>
          <a:prstGeom prst="rect">
            <a:avLst/>
          </a:prstGeom>
          <a:noFill/>
          <a:ln>
            <a:noFill/>
          </a:ln>
        </p:spPr>
        <p:txBody>
          <a:bodyPr spcFirstLastPara="1" wrap="square" lIns="91425" tIns="45700" rIns="91425" bIns="45700"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r>
              <a:rPr kumimoji="0" lang="en-US" sz="1200" b="0" i="0" u="none" strike="noStrike" kern="0" cap="none" spc="0" normalizeH="0" baseline="0" noProof="0">
                <a:ln>
                  <a:noFill/>
                </a:ln>
                <a:solidFill>
                  <a:srgbClr val="000000"/>
                </a:solidFill>
                <a:effectLst/>
                <a:uLnTx/>
                <a:uFillTx/>
                <a:latin typeface="Calibri"/>
                <a:ea typeface="Calibri"/>
                <a:cs typeface="Calibri"/>
                <a:sym typeface="Calibri"/>
              </a:rPr>
              <a:t>6/1/2018</a:t>
            </a: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238" name="Google Shape;238;g2b97e3c4ae1_0_0:notes"/>
          <p:cNvSpPr txBox="1">
            <a:spLocks noGrp="1"/>
          </p:cNvSpPr>
          <p:nvPr>
            <p:ph type="ftr" idx="11"/>
          </p:nvPr>
        </p:nvSpPr>
        <p:spPr>
          <a:xfrm>
            <a:off x="0" y="8846554"/>
            <a:ext cx="2971800" cy="467400"/>
          </a:xfrm>
          <a:prstGeom prst="rect">
            <a:avLst/>
          </a:prstGeom>
          <a:noFill/>
          <a:ln>
            <a:noFill/>
          </a:ln>
        </p:spPr>
        <p:txBody>
          <a:bodyPr spcFirstLastPara="1" wrap="square" lIns="91425" tIns="45700" rIns="91425" bIns="45700" anchor="b"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200"/>
              <a:buFont typeface="Calibri"/>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239" name="Google Shape;239;g2b97e3c4ae1_0_0:notes"/>
          <p:cNvSpPr txBox="1">
            <a:spLocks noGrp="1"/>
          </p:cNvSpPr>
          <p:nvPr>
            <p:ph type="sldNum" idx="12"/>
          </p:nvPr>
        </p:nvSpPr>
        <p:spPr>
          <a:xfrm>
            <a:off x="3884613" y="8846554"/>
            <a:ext cx="2971800" cy="4674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fld id="{00000000-1234-1234-1234-123412341234}" type="slidenum">
              <a:rPr kumimoji="0" lang="en-US"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t>14</a:t>
            </a:fld>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E21DAFB-897C-4F70-89FC-370D2ACCFBC5}" type="slidenum">
              <a:rPr lang="en-US" smtClean="0"/>
              <a:t>15</a:t>
            </a:fld>
            <a:endParaRPr lang="en-US"/>
          </a:p>
        </p:txBody>
      </p:sp>
    </p:spTree>
    <p:extLst>
      <p:ext uri="{BB962C8B-B14F-4D97-AF65-F5344CB8AC3E}">
        <p14:creationId xmlns:p14="http://schemas.microsoft.com/office/powerpoint/2010/main" val="41589838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1023370-CACB-47F7-B2AF-A854BC0082B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48969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US"/>
              <a:t>Header1 </a:t>
            </a:r>
          </a:p>
        </p:txBody>
      </p:sp>
    </p:spTree>
    <p:extLst>
      <p:ext uri="{BB962C8B-B14F-4D97-AF65-F5344CB8AC3E}">
        <p14:creationId xmlns:p14="http://schemas.microsoft.com/office/powerpoint/2010/main" val="29147601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13674-2E95-4399-9130-0DE3CAA28800}"/>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24AABA9-6955-41E4-A0BC-820D6E490C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9" name="Picture 8">
            <a:extLst>
              <a:ext uri="{FF2B5EF4-FFF2-40B4-BE49-F238E27FC236}">
                <a16:creationId xmlns:a16="http://schemas.microsoft.com/office/drawing/2014/main" id="{DABCDE60-5419-4C17-A3BB-07716004D2F1}"/>
              </a:ext>
            </a:extLst>
          </p:cNvPr>
          <p:cNvPicPr>
            <a:picLocks noChangeAspect="1"/>
          </p:cNvPicPr>
          <p:nvPr userDrawn="1"/>
        </p:nvPicPr>
        <p:blipFill>
          <a:blip r:embed="rId2"/>
          <a:stretch>
            <a:fillRect/>
          </a:stretch>
        </p:blipFill>
        <p:spPr>
          <a:xfrm>
            <a:off x="2571750" y="1695451"/>
            <a:ext cx="2476500" cy="2714625"/>
          </a:xfrm>
          <a:prstGeom prst="rect">
            <a:avLst/>
          </a:prstGeom>
        </p:spPr>
      </p:pic>
    </p:spTree>
    <p:extLst>
      <p:ext uri="{BB962C8B-B14F-4D97-AF65-F5344CB8AC3E}">
        <p14:creationId xmlns:p14="http://schemas.microsoft.com/office/powerpoint/2010/main" val="2669630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0579D-CEF8-4FDA-BB36-D04FF7AF5186}"/>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C420F2E-9840-4936-A424-A2E0C0435B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FD632F-340D-41AF-AF95-A6787358A6E9}"/>
              </a:ext>
            </a:extLst>
          </p:cNvPr>
          <p:cNvSpPr>
            <a:spLocks noGrp="1"/>
          </p:cNvSpPr>
          <p:nvPr>
            <p:ph type="dt" sz="half" idx="10"/>
          </p:nvPr>
        </p:nvSpPr>
        <p:spPr/>
        <p:txBody>
          <a:bodyPr/>
          <a:lstStyle/>
          <a:p>
            <a:fld id="{F31120B2-519F-4254-9883-746F1776B879}" type="datetimeFigureOut">
              <a:rPr lang="en-US" smtClean="0"/>
              <a:t>5/13/2024</a:t>
            </a:fld>
            <a:endParaRPr lang="en-US"/>
          </a:p>
        </p:txBody>
      </p:sp>
      <p:sp>
        <p:nvSpPr>
          <p:cNvPr id="5" name="Footer Placeholder 4">
            <a:extLst>
              <a:ext uri="{FF2B5EF4-FFF2-40B4-BE49-F238E27FC236}">
                <a16:creationId xmlns:a16="http://schemas.microsoft.com/office/drawing/2014/main" id="{24A163AE-76B0-4FB6-8337-EA8EA29FB1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96CEB8-2BD3-40AE-BF3E-FD953EF19E4C}"/>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708219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15671-E67C-49F3-AF60-9499A54C8C26}"/>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54C5B46-1E66-4CD1-AA54-59897C8CFD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CD7671-0CF8-466E-BE34-511B5F7F797F}"/>
              </a:ext>
            </a:extLst>
          </p:cNvPr>
          <p:cNvSpPr>
            <a:spLocks noGrp="1"/>
          </p:cNvSpPr>
          <p:nvPr>
            <p:ph type="dt" sz="half" idx="10"/>
          </p:nvPr>
        </p:nvSpPr>
        <p:spPr/>
        <p:txBody>
          <a:bodyPr/>
          <a:lstStyle/>
          <a:p>
            <a:fld id="{F31120B2-519F-4254-9883-746F1776B879}" type="datetimeFigureOut">
              <a:rPr lang="en-US" smtClean="0"/>
              <a:t>5/13/2024</a:t>
            </a:fld>
            <a:endParaRPr lang="en-US"/>
          </a:p>
        </p:txBody>
      </p:sp>
      <p:sp>
        <p:nvSpPr>
          <p:cNvPr id="5" name="Footer Placeholder 4">
            <a:extLst>
              <a:ext uri="{FF2B5EF4-FFF2-40B4-BE49-F238E27FC236}">
                <a16:creationId xmlns:a16="http://schemas.microsoft.com/office/drawing/2014/main" id="{2315EC25-D8DC-46A7-950C-A550651806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31C9A0-BA45-47B1-BF2D-3BFB52D70083}"/>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2612817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1A33F-5B25-49BD-B2C8-11DD6DC82E44}"/>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4EBABD2-4A72-491B-8790-BA6252CAF73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8CB9952-1613-4850-BDB9-EF10DCD2AB1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A38BC6F-44C5-4FA3-BC71-ECDFE6278216}"/>
              </a:ext>
            </a:extLst>
          </p:cNvPr>
          <p:cNvSpPr>
            <a:spLocks noGrp="1"/>
          </p:cNvSpPr>
          <p:nvPr>
            <p:ph type="dt" sz="half" idx="10"/>
          </p:nvPr>
        </p:nvSpPr>
        <p:spPr/>
        <p:txBody>
          <a:bodyPr/>
          <a:lstStyle/>
          <a:p>
            <a:fld id="{F31120B2-519F-4254-9883-746F1776B879}" type="datetimeFigureOut">
              <a:rPr lang="en-US" smtClean="0"/>
              <a:t>5/13/2024</a:t>
            </a:fld>
            <a:endParaRPr lang="en-US"/>
          </a:p>
        </p:txBody>
      </p:sp>
      <p:sp>
        <p:nvSpPr>
          <p:cNvPr id="6" name="Footer Placeholder 5">
            <a:extLst>
              <a:ext uri="{FF2B5EF4-FFF2-40B4-BE49-F238E27FC236}">
                <a16:creationId xmlns:a16="http://schemas.microsoft.com/office/drawing/2014/main" id="{DEA62C9B-0701-49C4-B87B-03F9B828C0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81E24F-3D43-40A1-8705-2DDB7D595963}"/>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6679595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EAF24-48BF-40C1-B1E4-19B4139C640A}"/>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78091A1E-CF50-4D4A-840C-AE40D82DAE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F599FF-A9DB-49DC-8F20-8DC4ACBB5BD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B90954C-DE30-4D75-9E0D-DD34A35ACD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BFD128-F926-45C5-BC36-8F5B7336075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0C018A6-75B1-4366-A92D-BB1741C1BD7E}"/>
              </a:ext>
            </a:extLst>
          </p:cNvPr>
          <p:cNvSpPr>
            <a:spLocks noGrp="1"/>
          </p:cNvSpPr>
          <p:nvPr>
            <p:ph type="dt" sz="half" idx="10"/>
          </p:nvPr>
        </p:nvSpPr>
        <p:spPr/>
        <p:txBody>
          <a:bodyPr/>
          <a:lstStyle/>
          <a:p>
            <a:fld id="{F31120B2-519F-4254-9883-746F1776B879}" type="datetimeFigureOut">
              <a:rPr lang="en-US" smtClean="0"/>
              <a:t>5/13/2024</a:t>
            </a:fld>
            <a:endParaRPr lang="en-US"/>
          </a:p>
        </p:txBody>
      </p:sp>
      <p:sp>
        <p:nvSpPr>
          <p:cNvPr id="8" name="Footer Placeholder 7">
            <a:extLst>
              <a:ext uri="{FF2B5EF4-FFF2-40B4-BE49-F238E27FC236}">
                <a16:creationId xmlns:a16="http://schemas.microsoft.com/office/drawing/2014/main" id="{C4BDD6AA-17B3-4C8A-A4B8-4157EFE9E9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71C44DB-F312-4627-B92C-EE9198889756}"/>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836632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C7442-71A5-4053-9528-6B9F5B7C07F1}"/>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C4615259-B6E1-48A4-BA0F-66CFD186B865}"/>
              </a:ext>
            </a:extLst>
          </p:cNvPr>
          <p:cNvSpPr>
            <a:spLocks noGrp="1"/>
          </p:cNvSpPr>
          <p:nvPr>
            <p:ph type="dt" sz="half" idx="10"/>
          </p:nvPr>
        </p:nvSpPr>
        <p:spPr/>
        <p:txBody>
          <a:bodyPr/>
          <a:lstStyle/>
          <a:p>
            <a:fld id="{F31120B2-519F-4254-9883-746F1776B879}" type="datetimeFigureOut">
              <a:rPr lang="en-US" smtClean="0"/>
              <a:t>5/13/2024</a:t>
            </a:fld>
            <a:endParaRPr lang="en-US"/>
          </a:p>
        </p:txBody>
      </p:sp>
      <p:sp>
        <p:nvSpPr>
          <p:cNvPr id="4" name="Footer Placeholder 3">
            <a:extLst>
              <a:ext uri="{FF2B5EF4-FFF2-40B4-BE49-F238E27FC236}">
                <a16:creationId xmlns:a16="http://schemas.microsoft.com/office/drawing/2014/main" id="{9DD742A8-33D7-4DFD-9733-9E699CD8CEB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DA30F65-220C-41EE-9477-2994A9C47F97}"/>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1059448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D7DE66-AF54-4DC7-BEEC-60D79A775ADE}"/>
              </a:ext>
            </a:extLst>
          </p:cNvPr>
          <p:cNvSpPr>
            <a:spLocks noGrp="1"/>
          </p:cNvSpPr>
          <p:nvPr>
            <p:ph type="dt" sz="half" idx="10"/>
          </p:nvPr>
        </p:nvSpPr>
        <p:spPr/>
        <p:txBody>
          <a:bodyPr/>
          <a:lstStyle/>
          <a:p>
            <a:fld id="{F31120B2-519F-4254-9883-746F1776B879}" type="datetimeFigureOut">
              <a:rPr lang="en-US" smtClean="0"/>
              <a:t>5/13/2024</a:t>
            </a:fld>
            <a:endParaRPr lang="en-US"/>
          </a:p>
        </p:txBody>
      </p:sp>
      <p:sp>
        <p:nvSpPr>
          <p:cNvPr id="3" name="Footer Placeholder 2">
            <a:extLst>
              <a:ext uri="{FF2B5EF4-FFF2-40B4-BE49-F238E27FC236}">
                <a16:creationId xmlns:a16="http://schemas.microsoft.com/office/drawing/2014/main" id="{8DBAD681-32AB-477F-B377-8996B8B1E3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9D7B21F-1E86-4D5E-A496-32108E723D16}"/>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18823089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F97F0-8DD7-4E67-A1EE-E74D98C3E9B3}"/>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6F7E7FE-77F5-4BFB-813B-F2CBF1C788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E4EA59A-8CFB-40FC-8AE6-00BFAC755E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CF6ED4-53FA-4FD9-BF9F-B05BBD62E693}"/>
              </a:ext>
            </a:extLst>
          </p:cNvPr>
          <p:cNvSpPr>
            <a:spLocks noGrp="1"/>
          </p:cNvSpPr>
          <p:nvPr>
            <p:ph type="dt" sz="half" idx="10"/>
          </p:nvPr>
        </p:nvSpPr>
        <p:spPr/>
        <p:txBody>
          <a:bodyPr/>
          <a:lstStyle/>
          <a:p>
            <a:fld id="{F31120B2-519F-4254-9883-746F1776B879}" type="datetimeFigureOut">
              <a:rPr lang="en-US" smtClean="0"/>
              <a:t>5/13/2024</a:t>
            </a:fld>
            <a:endParaRPr lang="en-US"/>
          </a:p>
        </p:txBody>
      </p:sp>
      <p:sp>
        <p:nvSpPr>
          <p:cNvPr id="6" name="Footer Placeholder 5">
            <a:extLst>
              <a:ext uri="{FF2B5EF4-FFF2-40B4-BE49-F238E27FC236}">
                <a16:creationId xmlns:a16="http://schemas.microsoft.com/office/drawing/2014/main" id="{22E19F1B-3FFA-4322-BF9B-AD4B92DBB5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4E5F4C-9C6C-42A2-82F9-DF0F89AAEC47}"/>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2438011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32572-8437-4174-BC85-6090EF7C0918}"/>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088997-21CF-4066-88D8-4FE6A843BC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DAF810C-0C10-473B-B79B-52643E91FE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CE0EF2-3B34-47D5-8BF8-16B35C0184DA}"/>
              </a:ext>
            </a:extLst>
          </p:cNvPr>
          <p:cNvSpPr>
            <a:spLocks noGrp="1"/>
          </p:cNvSpPr>
          <p:nvPr>
            <p:ph type="dt" sz="half" idx="10"/>
          </p:nvPr>
        </p:nvSpPr>
        <p:spPr/>
        <p:txBody>
          <a:bodyPr/>
          <a:lstStyle/>
          <a:p>
            <a:fld id="{F31120B2-519F-4254-9883-746F1776B879}" type="datetimeFigureOut">
              <a:rPr lang="en-US" smtClean="0"/>
              <a:t>5/13/2024</a:t>
            </a:fld>
            <a:endParaRPr lang="en-US"/>
          </a:p>
        </p:txBody>
      </p:sp>
      <p:sp>
        <p:nvSpPr>
          <p:cNvPr id="6" name="Footer Placeholder 5">
            <a:extLst>
              <a:ext uri="{FF2B5EF4-FFF2-40B4-BE49-F238E27FC236}">
                <a16:creationId xmlns:a16="http://schemas.microsoft.com/office/drawing/2014/main" id="{1143A9AE-F15E-4229-A659-4FB2EFD384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BB084E4-290D-4366-98E8-109B7FE40C68}"/>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3007798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83C65-DC31-428C-8242-DEBD55C29E58}"/>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C99F529-D393-4976-BEFD-5245A72D22A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EE61389-AC65-441F-AC33-49C4207792BD}"/>
              </a:ext>
            </a:extLst>
          </p:cNvPr>
          <p:cNvSpPr>
            <a:spLocks noGrp="1"/>
          </p:cNvSpPr>
          <p:nvPr>
            <p:ph type="dt" sz="half" idx="10"/>
          </p:nvPr>
        </p:nvSpPr>
        <p:spPr/>
        <p:txBody>
          <a:bodyPr/>
          <a:lstStyle/>
          <a:p>
            <a:fld id="{F31120B2-519F-4254-9883-746F1776B879}" type="datetimeFigureOut">
              <a:rPr lang="en-US" smtClean="0"/>
              <a:t>5/13/2024</a:t>
            </a:fld>
            <a:endParaRPr lang="en-US"/>
          </a:p>
        </p:txBody>
      </p:sp>
      <p:sp>
        <p:nvSpPr>
          <p:cNvPr id="5" name="Footer Placeholder 4">
            <a:extLst>
              <a:ext uri="{FF2B5EF4-FFF2-40B4-BE49-F238E27FC236}">
                <a16:creationId xmlns:a16="http://schemas.microsoft.com/office/drawing/2014/main" id="{FF3A3C7A-60B5-4D5E-BA0F-52B89EF35A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BD1A02-57E0-4521-BE12-5D2A4903AAE2}"/>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378732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2A2E6F-CACD-4F5C-8AB3-4A196200491C}"/>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B7CDE81-2270-4040-853F-E48B9C680F1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FD0989-35DD-42B9-837E-B0A25B37D559}"/>
              </a:ext>
            </a:extLst>
          </p:cNvPr>
          <p:cNvSpPr>
            <a:spLocks noGrp="1"/>
          </p:cNvSpPr>
          <p:nvPr>
            <p:ph type="dt" sz="half" idx="10"/>
          </p:nvPr>
        </p:nvSpPr>
        <p:spPr/>
        <p:txBody>
          <a:bodyPr/>
          <a:lstStyle/>
          <a:p>
            <a:fld id="{F31120B2-519F-4254-9883-746F1776B879}" type="datetimeFigureOut">
              <a:rPr lang="en-US" smtClean="0"/>
              <a:t>5/13/2024</a:t>
            </a:fld>
            <a:endParaRPr lang="en-US"/>
          </a:p>
        </p:txBody>
      </p:sp>
      <p:sp>
        <p:nvSpPr>
          <p:cNvPr id="5" name="Footer Placeholder 4">
            <a:extLst>
              <a:ext uri="{FF2B5EF4-FFF2-40B4-BE49-F238E27FC236}">
                <a16:creationId xmlns:a16="http://schemas.microsoft.com/office/drawing/2014/main" id="{B0919C5A-67E1-4E07-9BE3-A7CD0B0F3C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2855B0-2845-40E1-A1C8-D7C264F53761}"/>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28312707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Section Divider">
    <p:spTree>
      <p:nvGrpSpPr>
        <p:cNvPr id="1" name=""/>
        <p:cNvGrpSpPr/>
        <p:nvPr/>
      </p:nvGrpSpPr>
      <p:grpSpPr>
        <a:xfrm>
          <a:off x="0" y="0"/>
          <a:ext cx="0" cy="0"/>
          <a:chOff x="0" y="0"/>
          <a:chExt cx="0" cy="0"/>
        </a:xfrm>
      </p:grpSpPr>
      <p:sp>
        <p:nvSpPr>
          <p:cNvPr id="4" name="Rectangle 8"/>
          <p:cNvSpPr>
            <a:spLocks noChangeArrowheads="1"/>
          </p:cNvSpPr>
          <p:nvPr/>
        </p:nvSpPr>
        <p:spPr bwMode="auto">
          <a:xfrm>
            <a:off x="31751" y="874714"/>
            <a:ext cx="184731" cy="461665"/>
          </a:xfrm>
          <a:prstGeom prst="rect">
            <a:avLst/>
          </a:prstGeom>
          <a:noFill/>
          <a:ln w="9525">
            <a:noFill/>
            <a:miter lim="800000"/>
            <a:headEnd/>
            <a:tailEnd/>
          </a:ln>
          <a:effectLst/>
        </p:spPr>
        <p:txBody>
          <a:bodyPr wrap="none">
            <a:spAutoFit/>
          </a:bodyPr>
          <a:lstStyle/>
          <a:p>
            <a:pPr eaLnBrk="0" hangingPunct="0">
              <a:defRPr/>
            </a:pPr>
            <a:endParaRPr lang="en-US" sz="2400">
              <a:latin typeface="Times" pitchFamily="-65" charset="0"/>
              <a:ea typeface="+mn-ea"/>
              <a:cs typeface="+mn-cs"/>
            </a:endParaRPr>
          </a:p>
        </p:txBody>
      </p:sp>
      <p:sp>
        <p:nvSpPr>
          <p:cNvPr id="5" name="Rectangle 11"/>
          <p:cNvSpPr>
            <a:spLocks noChangeArrowheads="1"/>
          </p:cNvSpPr>
          <p:nvPr/>
        </p:nvSpPr>
        <p:spPr bwMode="auto">
          <a:xfrm>
            <a:off x="-704851" y="-53974"/>
            <a:ext cx="184731" cy="461665"/>
          </a:xfrm>
          <a:prstGeom prst="rect">
            <a:avLst/>
          </a:prstGeom>
          <a:noFill/>
          <a:ln w="9525">
            <a:noFill/>
            <a:miter lim="800000"/>
            <a:headEnd/>
            <a:tailEnd/>
          </a:ln>
          <a:effectLst/>
        </p:spPr>
        <p:txBody>
          <a:bodyPr wrap="none">
            <a:spAutoFit/>
          </a:bodyPr>
          <a:lstStyle/>
          <a:p>
            <a:pPr eaLnBrk="0" hangingPunct="0">
              <a:defRPr/>
            </a:pPr>
            <a:endParaRPr lang="en-US" sz="2400">
              <a:latin typeface="Times" pitchFamily="-65" charset="0"/>
              <a:ea typeface="+mn-ea"/>
              <a:cs typeface="+mn-cs"/>
            </a:endParaRPr>
          </a:p>
        </p:txBody>
      </p:sp>
      <p:sp>
        <p:nvSpPr>
          <p:cNvPr id="6" name="Rectangle 12"/>
          <p:cNvSpPr>
            <a:spLocks noChangeArrowheads="1"/>
          </p:cNvSpPr>
          <p:nvPr/>
        </p:nvSpPr>
        <p:spPr bwMode="auto">
          <a:xfrm>
            <a:off x="3484034" y="-2416174"/>
            <a:ext cx="184731" cy="461665"/>
          </a:xfrm>
          <a:prstGeom prst="rect">
            <a:avLst/>
          </a:prstGeom>
          <a:noFill/>
          <a:ln w="9525">
            <a:noFill/>
            <a:miter lim="800000"/>
            <a:headEnd/>
            <a:tailEnd/>
          </a:ln>
          <a:effectLst/>
        </p:spPr>
        <p:txBody>
          <a:bodyPr wrap="none">
            <a:spAutoFit/>
          </a:bodyPr>
          <a:lstStyle/>
          <a:p>
            <a:pPr eaLnBrk="0" hangingPunct="0">
              <a:defRPr/>
            </a:pPr>
            <a:endParaRPr lang="en-US" sz="2400">
              <a:latin typeface="Times" pitchFamily="-65" charset="0"/>
              <a:ea typeface="+mn-ea"/>
              <a:cs typeface="+mn-cs"/>
            </a:endParaRPr>
          </a:p>
        </p:txBody>
      </p:sp>
      <p:sp>
        <p:nvSpPr>
          <p:cNvPr id="7" name="Rectangle 13"/>
          <p:cNvSpPr>
            <a:spLocks noChangeArrowheads="1"/>
          </p:cNvSpPr>
          <p:nvPr/>
        </p:nvSpPr>
        <p:spPr bwMode="auto">
          <a:xfrm>
            <a:off x="7073900" y="-2378074"/>
            <a:ext cx="184731" cy="461665"/>
          </a:xfrm>
          <a:prstGeom prst="rect">
            <a:avLst/>
          </a:prstGeom>
          <a:noFill/>
          <a:ln w="9525">
            <a:noFill/>
            <a:miter lim="800000"/>
            <a:headEnd/>
            <a:tailEnd/>
          </a:ln>
          <a:effectLst/>
        </p:spPr>
        <p:txBody>
          <a:bodyPr wrap="none">
            <a:spAutoFit/>
          </a:bodyPr>
          <a:lstStyle/>
          <a:p>
            <a:pPr eaLnBrk="0" hangingPunct="0">
              <a:defRPr/>
            </a:pPr>
            <a:endParaRPr lang="en-US" sz="2400">
              <a:latin typeface="Times" pitchFamily="-65" charset="0"/>
              <a:ea typeface="+mn-ea"/>
              <a:cs typeface="+mn-cs"/>
            </a:endParaRPr>
          </a:p>
        </p:txBody>
      </p:sp>
      <p:sp>
        <p:nvSpPr>
          <p:cNvPr id="8" name="Rectangle 20"/>
          <p:cNvSpPr>
            <a:spLocks noChangeArrowheads="1"/>
          </p:cNvSpPr>
          <p:nvPr userDrawn="1"/>
        </p:nvSpPr>
        <p:spPr bwMode="auto">
          <a:xfrm>
            <a:off x="12075584" y="2697164"/>
            <a:ext cx="184731" cy="461665"/>
          </a:xfrm>
          <a:prstGeom prst="rect">
            <a:avLst/>
          </a:prstGeom>
          <a:noFill/>
          <a:ln w="9525">
            <a:noFill/>
            <a:miter lim="800000"/>
            <a:headEnd/>
            <a:tailEnd/>
          </a:ln>
          <a:effectLst/>
        </p:spPr>
        <p:txBody>
          <a:bodyPr wrap="none">
            <a:spAutoFit/>
          </a:bodyPr>
          <a:lstStyle/>
          <a:p>
            <a:pPr eaLnBrk="0" hangingPunct="0">
              <a:defRPr/>
            </a:pPr>
            <a:endParaRPr lang="en-US" sz="2400">
              <a:latin typeface="Times" pitchFamily="-65" charset="0"/>
              <a:ea typeface="+mn-ea"/>
              <a:cs typeface="+mn-cs"/>
            </a:endParaRPr>
          </a:p>
        </p:txBody>
      </p:sp>
      <p:sp>
        <p:nvSpPr>
          <p:cNvPr id="18" name="Text Placeholder 17"/>
          <p:cNvSpPr>
            <a:spLocks noGrp="1"/>
          </p:cNvSpPr>
          <p:nvPr>
            <p:ph type="body" sz="quarter" idx="11"/>
          </p:nvPr>
        </p:nvSpPr>
        <p:spPr>
          <a:xfrm>
            <a:off x="711200" y="3159944"/>
            <a:ext cx="10769600" cy="1793056"/>
          </a:xfrm>
        </p:spPr>
        <p:txBody>
          <a:bodyPr/>
          <a:lstStyle>
            <a:lvl1pPr marL="0" indent="0" algn="ctr">
              <a:buNone/>
              <a:defRPr sz="4800" b="1" spc="-200">
                <a:solidFill>
                  <a:srgbClr val="C07C1A"/>
                </a:solidFill>
              </a:defRPr>
            </a:lvl1pPr>
          </a:lstStyle>
          <a:p>
            <a:pPr lvl="0"/>
            <a:r>
              <a:rPr lang="en-US"/>
              <a:t>Click to edit Master text styles</a:t>
            </a:r>
          </a:p>
        </p:txBody>
      </p:sp>
    </p:spTree>
    <p:extLst>
      <p:ext uri="{BB962C8B-B14F-4D97-AF65-F5344CB8AC3E}">
        <p14:creationId xmlns:p14="http://schemas.microsoft.com/office/powerpoint/2010/main" val="24179660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13674-2E95-4399-9130-0DE3CAA28800}"/>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624AABA9-6955-41E4-A0BC-820D6E490C99}"/>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pic>
        <p:nvPicPr>
          <p:cNvPr id="9" name="Picture 8">
            <a:extLst>
              <a:ext uri="{FF2B5EF4-FFF2-40B4-BE49-F238E27FC236}">
                <a16:creationId xmlns:a16="http://schemas.microsoft.com/office/drawing/2014/main" id="{DABCDE60-5419-4C17-A3BB-07716004D2F1}"/>
              </a:ext>
            </a:extLst>
          </p:cNvPr>
          <p:cNvPicPr>
            <a:picLocks noChangeAspect="1"/>
          </p:cNvPicPr>
          <p:nvPr userDrawn="1"/>
        </p:nvPicPr>
        <p:blipFill>
          <a:blip r:embed="rId2"/>
          <a:stretch>
            <a:fillRect/>
          </a:stretch>
        </p:blipFill>
        <p:spPr>
          <a:xfrm>
            <a:off x="2571751" y="1695453"/>
            <a:ext cx="2476500" cy="2714625"/>
          </a:xfrm>
          <a:prstGeom prst="rect">
            <a:avLst/>
          </a:prstGeom>
        </p:spPr>
      </p:pic>
    </p:spTree>
    <p:extLst>
      <p:ext uri="{BB962C8B-B14F-4D97-AF65-F5344CB8AC3E}">
        <p14:creationId xmlns:p14="http://schemas.microsoft.com/office/powerpoint/2010/main" val="7611384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0579D-CEF8-4FDA-BB36-D04FF7AF5186}"/>
              </a:ext>
            </a:extLst>
          </p:cNvPr>
          <p:cNvSpPr>
            <a:spLocks noGrp="1"/>
          </p:cNvSpPr>
          <p:nvPr>
            <p:ph type="title"/>
          </p:nvPr>
        </p:nvSpPr>
        <p:spPr>
          <a:xfrm>
            <a:off x="838200" y="365127"/>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C420F2E-9840-4936-A424-A2E0C0435B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FD632F-340D-41AF-AF95-A6787358A6E9}"/>
              </a:ext>
            </a:extLst>
          </p:cNvPr>
          <p:cNvSpPr>
            <a:spLocks noGrp="1"/>
          </p:cNvSpPr>
          <p:nvPr>
            <p:ph type="dt" sz="half" idx="10"/>
          </p:nvPr>
        </p:nvSpPr>
        <p:spPr/>
        <p:txBody>
          <a:bodyPr/>
          <a:lstStyle/>
          <a:p>
            <a:fld id="{F31120B2-519F-4254-9883-746F1776B879}" type="datetimeFigureOut">
              <a:rPr lang="en-US" smtClean="0"/>
              <a:t>5/13/2024</a:t>
            </a:fld>
            <a:endParaRPr lang="en-US"/>
          </a:p>
        </p:txBody>
      </p:sp>
      <p:sp>
        <p:nvSpPr>
          <p:cNvPr id="5" name="Footer Placeholder 4">
            <a:extLst>
              <a:ext uri="{FF2B5EF4-FFF2-40B4-BE49-F238E27FC236}">
                <a16:creationId xmlns:a16="http://schemas.microsoft.com/office/drawing/2014/main" id="{24A163AE-76B0-4FB6-8337-EA8EA29FB1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96CEB8-2BD3-40AE-BF3E-FD953EF19E4C}"/>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8406834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15671-E67C-49F3-AF60-9499A54C8C26}"/>
              </a:ext>
            </a:extLst>
          </p:cNvPr>
          <p:cNvSpPr>
            <a:spLocks noGrp="1"/>
          </p:cNvSpPr>
          <p:nvPr>
            <p:ph type="title"/>
          </p:nvPr>
        </p:nvSpPr>
        <p:spPr>
          <a:xfrm>
            <a:off x="831851" y="1709740"/>
            <a:ext cx="10515600" cy="2852737"/>
          </a:xfrm>
          <a:prstGeom prst="rect">
            <a:avLst/>
          </a:prstGeo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254C5B46-1E66-4CD1-AA54-59897C8CFD42}"/>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CD7671-0CF8-466E-BE34-511B5F7F797F}"/>
              </a:ext>
            </a:extLst>
          </p:cNvPr>
          <p:cNvSpPr>
            <a:spLocks noGrp="1"/>
          </p:cNvSpPr>
          <p:nvPr>
            <p:ph type="dt" sz="half" idx="10"/>
          </p:nvPr>
        </p:nvSpPr>
        <p:spPr/>
        <p:txBody>
          <a:bodyPr/>
          <a:lstStyle/>
          <a:p>
            <a:fld id="{F31120B2-519F-4254-9883-746F1776B879}" type="datetimeFigureOut">
              <a:rPr lang="en-US" smtClean="0"/>
              <a:t>5/13/2024</a:t>
            </a:fld>
            <a:endParaRPr lang="en-US"/>
          </a:p>
        </p:txBody>
      </p:sp>
      <p:sp>
        <p:nvSpPr>
          <p:cNvPr id="5" name="Footer Placeholder 4">
            <a:extLst>
              <a:ext uri="{FF2B5EF4-FFF2-40B4-BE49-F238E27FC236}">
                <a16:creationId xmlns:a16="http://schemas.microsoft.com/office/drawing/2014/main" id="{2315EC25-D8DC-46A7-950C-A550651806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31C9A0-BA45-47B1-BF2D-3BFB52D70083}"/>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25959329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1A33F-5B25-49BD-B2C8-11DD6DC82E44}"/>
              </a:ext>
            </a:extLst>
          </p:cNvPr>
          <p:cNvSpPr>
            <a:spLocks noGrp="1"/>
          </p:cNvSpPr>
          <p:nvPr>
            <p:ph type="title"/>
          </p:nvPr>
        </p:nvSpPr>
        <p:spPr>
          <a:xfrm>
            <a:off x="838200" y="365127"/>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4EBABD2-4A72-491B-8790-BA6252CAF73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8CB9952-1613-4850-BDB9-EF10DCD2AB1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A38BC6F-44C5-4FA3-BC71-ECDFE6278216}"/>
              </a:ext>
            </a:extLst>
          </p:cNvPr>
          <p:cNvSpPr>
            <a:spLocks noGrp="1"/>
          </p:cNvSpPr>
          <p:nvPr>
            <p:ph type="dt" sz="half" idx="10"/>
          </p:nvPr>
        </p:nvSpPr>
        <p:spPr/>
        <p:txBody>
          <a:bodyPr/>
          <a:lstStyle/>
          <a:p>
            <a:fld id="{F31120B2-519F-4254-9883-746F1776B879}" type="datetimeFigureOut">
              <a:rPr lang="en-US" smtClean="0"/>
              <a:t>5/13/2024</a:t>
            </a:fld>
            <a:endParaRPr lang="en-US"/>
          </a:p>
        </p:txBody>
      </p:sp>
      <p:sp>
        <p:nvSpPr>
          <p:cNvPr id="6" name="Footer Placeholder 5">
            <a:extLst>
              <a:ext uri="{FF2B5EF4-FFF2-40B4-BE49-F238E27FC236}">
                <a16:creationId xmlns:a16="http://schemas.microsoft.com/office/drawing/2014/main" id="{DEA62C9B-0701-49C4-B87B-03F9B828C0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81E24F-3D43-40A1-8705-2DDB7D595963}"/>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18674751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EAF24-48BF-40C1-B1E4-19B4139C640A}"/>
              </a:ext>
            </a:extLst>
          </p:cNvPr>
          <p:cNvSpPr>
            <a:spLocks noGrp="1"/>
          </p:cNvSpPr>
          <p:nvPr>
            <p:ph type="title"/>
          </p:nvPr>
        </p:nvSpPr>
        <p:spPr>
          <a:xfrm>
            <a:off x="839788" y="365127"/>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78091A1E-CF50-4D4A-840C-AE40D82DAE09}"/>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A8F599FF-A9DB-49DC-8F20-8DC4ACBB5BD7}"/>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B90954C-DE30-4D75-9E0D-DD34A35ACD87}"/>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80BFD128-F926-45C5-BC36-8F5B73360750}"/>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0C018A6-75B1-4366-A92D-BB1741C1BD7E}"/>
              </a:ext>
            </a:extLst>
          </p:cNvPr>
          <p:cNvSpPr>
            <a:spLocks noGrp="1"/>
          </p:cNvSpPr>
          <p:nvPr>
            <p:ph type="dt" sz="half" idx="10"/>
          </p:nvPr>
        </p:nvSpPr>
        <p:spPr/>
        <p:txBody>
          <a:bodyPr/>
          <a:lstStyle/>
          <a:p>
            <a:fld id="{F31120B2-519F-4254-9883-746F1776B879}" type="datetimeFigureOut">
              <a:rPr lang="en-US" smtClean="0"/>
              <a:t>5/13/2024</a:t>
            </a:fld>
            <a:endParaRPr lang="en-US"/>
          </a:p>
        </p:txBody>
      </p:sp>
      <p:sp>
        <p:nvSpPr>
          <p:cNvPr id="8" name="Footer Placeholder 7">
            <a:extLst>
              <a:ext uri="{FF2B5EF4-FFF2-40B4-BE49-F238E27FC236}">
                <a16:creationId xmlns:a16="http://schemas.microsoft.com/office/drawing/2014/main" id="{C4BDD6AA-17B3-4C8A-A4B8-4157EFE9E9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71C44DB-F312-4627-B92C-EE9198889756}"/>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17368596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C7442-71A5-4053-9528-6B9F5B7C07F1}"/>
              </a:ext>
            </a:extLst>
          </p:cNvPr>
          <p:cNvSpPr>
            <a:spLocks noGrp="1"/>
          </p:cNvSpPr>
          <p:nvPr>
            <p:ph type="title"/>
          </p:nvPr>
        </p:nvSpPr>
        <p:spPr>
          <a:xfrm>
            <a:off x="838200" y="365127"/>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C4615259-B6E1-48A4-BA0F-66CFD186B865}"/>
              </a:ext>
            </a:extLst>
          </p:cNvPr>
          <p:cNvSpPr>
            <a:spLocks noGrp="1"/>
          </p:cNvSpPr>
          <p:nvPr>
            <p:ph type="dt" sz="half" idx="10"/>
          </p:nvPr>
        </p:nvSpPr>
        <p:spPr/>
        <p:txBody>
          <a:bodyPr/>
          <a:lstStyle/>
          <a:p>
            <a:fld id="{F31120B2-519F-4254-9883-746F1776B879}" type="datetimeFigureOut">
              <a:rPr lang="en-US" smtClean="0"/>
              <a:t>5/13/2024</a:t>
            </a:fld>
            <a:endParaRPr lang="en-US"/>
          </a:p>
        </p:txBody>
      </p:sp>
      <p:sp>
        <p:nvSpPr>
          <p:cNvPr id="4" name="Footer Placeholder 3">
            <a:extLst>
              <a:ext uri="{FF2B5EF4-FFF2-40B4-BE49-F238E27FC236}">
                <a16:creationId xmlns:a16="http://schemas.microsoft.com/office/drawing/2014/main" id="{9DD742A8-33D7-4DFD-9733-9E699CD8CEB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DA30F65-220C-41EE-9477-2994A9C47F97}"/>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29595339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D7DE66-AF54-4DC7-BEEC-60D79A775ADE}"/>
              </a:ext>
            </a:extLst>
          </p:cNvPr>
          <p:cNvSpPr>
            <a:spLocks noGrp="1"/>
          </p:cNvSpPr>
          <p:nvPr>
            <p:ph type="dt" sz="half" idx="10"/>
          </p:nvPr>
        </p:nvSpPr>
        <p:spPr/>
        <p:txBody>
          <a:bodyPr/>
          <a:lstStyle/>
          <a:p>
            <a:fld id="{F31120B2-519F-4254-9883-746F1776B879}" type="datetimeFigureOut">
              <a:rPr lang="en-US" smtClean="0"/>
              <a:t>5/13/2024</a:t>
            </a:fld>
            <a:endParaRPr lang="en-US"/>
          </a:p>
        </p:txBody>
      </p:sp>
      <p:sp>
        <p:nvSpPr>
          <p:cNvPr id="3" name="Footer Placeholder 2">
            <a:extLst>
              <a:ext uri="{FF2B5EF4-FFF2-40B4-BE49-F238E27FC236}">
                <a16:creationId xmlns:a16="http://schemas.microsoft.com/office/drawing/2014/main" id="{8DBAD681-32AB-477F-B377-8996B8B1E3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9D7B21F-1E86-4D5E-A496-32108E723D16}"/>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22538382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F97F0-8DD7-4E67-A1EE-E74D98C3E9B3}"/>
              </a:ext>
            </a:extLst>
          </p:cNvPr>
          <p:cNvSpPr>
            <a:spLocks noGrp="1"/>
          </p:cNvSpPr>
          <p:nvPr>
            <p:ph type="title"/>
          </p:nvPr>
        </p:nvSpPr>
        <p:spPr>
          <a:xfrm>
            <a:off x="839788" y="457200"/>
            <a:ext cx="3932237" cy="1600200"/>
          </a:xfrm>
          <a:prstGeom prst="rect">
            <a:avLst/>
          </a:prstGeo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B6F7E7FE-77F5-4BFB-813B-F2CBF1C7881F}"/>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E4EA59A-8CFB-40FC-8AE6-00BFAC755E40}"/>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B1CF6ED4-53FA-4FD9-BF9F-B05BBD62E693}"/>
              </a:ext>
            </a:extLst>
          </p:cNvPr>
          <p:cNvSpPr>
            <a:spLocks noGrp="1"/>
          </p:cNvSpPr>
          <p:nvPr>
            <p:ph type="dt" sz="half" idx="10"/>
          </p:nvPr>
        </p:nvSpPr>
        <p:spPr/>
        <p:txBody>
          <a:bodyPr/>
          <a:lstStyle/>
          <a:p>
            <a:fld id="{F31120B2-519F-4254-9883-746F1776B879}" type="datetimeFigureOut">
              <a:rPr lang="en-US" smtClean="0"/>
              <a:t>5/13/2024</a:t>
            </a:fld>
            <a:endParaRPr lang="en-US"/>
          </a:p>
        </p:txBody>
      </p:sp>
      <p:sp>
        <p:nvSpPr>
          <p:cNvPr id="6" name="Footer Placeholder 5">
            <a:extLst>
              <a:ext uri="{FF2B5EF4-FFF2-40B4-BE49-F238E27FC236}">
                <a16:creationId xmlns:a16="http://schemas.microsoft.com/office/drawing/2014/main" id="{22E19F1B-3FFA-4322-BF9B-AD4B92DBB5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4E5F4C-9C6C-42A2-82F9-DF0F89AAEC47}"/>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8303305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32572-8437-4174-BC85-6090EF7C0918}"/>
              </a:ext>
            </a:extLst>
          </p:cNvPr>
          <p:cNvSpPr>
            <a:spLocks noGrp="1"/>
          </p:cNvSpPr>
          <p:nvPr>
            <p:ph type="title"/>
          </p:nvPr>
        </p:nvSpPr>
        <p:spPr>
          <a:xfrm>
            <a:off x="839788" y="457200"/>
            <a:ext cx="3932237" cy="1600200"/>
          </a:xfrm>
          <a:prstGeom prst="rect">
            <a:avLst/>
          </a:prstGeo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63088997-21CF-4066-88D8-4FE6A843BC5D}"/>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2DAF810C-0C10-473B-B79B-52643E91FECA}"/>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66CE0EF2-3B34-47D5-8BF8-16B35C0184DA}"/>
              </a:ext>
            </a:extLst>
          </p:cNvPr>
          <p:cNvSpPr>
            <a:spLocks noGrp="1"/>
          </p:cNvSpPr>
          <p:nvPr>
            <p:ph type="dt" sz="half" idx="10"/>
          </p:nvPr>
        </p:nvSpPr>
        <p:spPr/>
        <p:txBody>
          <a:bodyPr/>
          <a:lstStyle/>
          <a:p>
            <a:fld id="{F31120B2-519F-4254-9883-746F1776B879}" type="datetimeFigureOut">
              <a:rPr lang="en-US" smtClean="0"/>
              <a:t>5/13/2024</a:t>
            </a:fld>
            <a:endParaRPr lang="en-US"/>
          </a:p>
        </p:txBody>
      </p:sp>
      <p:sp>
        <p:nvSpPr>
          <p:cNvPr id="6" name="Footer Placeholder 5">
            <a:extLst>
              <a:ext uri="{FF2B5EF4-FFF2-40B4-BE49-F238E27FC236}">
                <a16:creationId xmlns:a16="http://schemas.microsoft.com/office/drawing/2014/main" id="{1143A9AE-F15E-4229-A659-4FB2EFD384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BB084E4-290D-4366-98E8-109B7FE40C68}"/>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31906956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83C65-DC31-428C-8242-DEBD55C29E58}"/>
              </a:ext>
            </a:extLst>
          </p:cNvPr>
          <p:cNvSpPr>
            <a:spLocks noGrp="1"/>
          </p:cNvSpPr>
          <p:nvPr>
            <p:ph type="title"/>
          </p:nvPr>
        </p:nvSpPr>
        <p:spPr>
          <a:xfrm>
            <a:off x="838200" y="365127"/>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C99F529-D393-4976-BEFD-5245A72D22A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EE61389-AC65-441F-AC33-49C4207792BD}"/>
              </a:ext>
            </a:extLst>
          </p:cNvPr>
          <p:cNvSpPr>
            <a:spLocks noGrp="1"/>
          </p:cNvSpPr>
          <p:nvPr>
            <p:ph type="dt" sz="half" idx="10"/>
          </p:nvPr>
        </p:nvSpPr>
        <p:spPr/>
        <p:txBody>
          <a:bodyPr/>
          <a:lstStyle/>
          <a:p>
            <a:fld id="{F31120B2-519F-4254-9883-746F1776B879}" type="datetimeFigureOut">
              <a:rPr lang="en-US" smtClean="0"/>
              <a:t>5/13/2024</a:t>
            </a:fld>
            <a:endParaRPr lang="en-US"/>
          </a:p>
        </p:txBody>
      </p:sp>
      <p:sp>
        <p:nvSpPr>
          <p:cNvPr id="5" name="Footer Placeholder 4">
            <a:extLst>
              <a:ext uri="{FF2B5EF4-FFF2-40B4-BE49-F238E27FC236}">
                <a16:creationId xmlns:a16="http://schemas.microsoft.com/office/drawing/2014/main" id="{FF3A3C7A-60B5-4D5E-BA0F-52B89EF35A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BD1A02-57E0-4521-BE12-5D2A4903AAE2}"/>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146917228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2A2E6F-CACD-4F5C-8AB3-4A196200491C}"/>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B7CDE81-2270-4040-853F-E48B9C680F1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FD0989-35DD-42B9-837E-B0A25B37D559}"/>
              </a:ext>
            </a:extLst>
          </p:cNvPr>
          <p:cNvSpPr>
            <a:spLocks noGrp="1"/>
          </p:cNvSpPr>
          <p:nvPr>
            <p:ph type="dt" sz="half" idx="10"/>
          </p:nvPr>
        </p:nvSpPr>
        <p:spPr/>
        <p:txBody>
          <a:bodyPr/>
          <a:lstStyle/>
          <a:p>
            <a:fld id="{F31120B2-519F-4254-9883-746F1776B879}" type="datetimeFigureOut">
              <a:rPr lang="en-US" smtClean="0"/>
              <a:t>5/13/2024</a:t>
            </a:fld>
            <a:endParaRPr lang="en-US"/>
          </a:p>
        </p:txBody>
      </p:sp>
      <p:sp>
        <p:nvSpPr>
          <p:cNvPr id="5" name="Footer Placeholder 4">
            <a:extLst>
              <a:ext uri="{FF2B5EF4-FFF2-40B4-BE49-F238E27FC236}">
                <a16:creationId xmlns:a16="http://schemas.microsoft.com/office/drawing/2014/main" id="{B0919C5A-67E1-4E07-9BE3-A7CD0B0F3C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2855B0-2845-40E1-A1C8-D7C264F53761}"/>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201576427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DD0C2A7-BD78-4DA3-9665-4D25ADDF211C}" type="datetimeFigureOut">
              <a:rPr lang="en-US" smtClean="0"/>
              <a:t>5/13/2024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BD73E4-51E6-433C-9B3F-D708D834DE03}" type="slidenum">
              <a:rPr lang="en-US" smtClean="0"/>
              <a:t>‹#›</a:t>
            </a:fld>
            <a:endParaRPr lang="en-US"/>
          </a:p>
        </p:txBody>
      </p:sp>
    </p:spTree>
    <p:extLst>
      <p:ext uri="{BB962C8B-B14F-4D97-AF65-F5344CB8AC3E}">
        <p14:creationId xmlns:p14="http://schemas.microsoft.com/office/powerpoint/2010/main" val="266039894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DD0C2A7-BD78-4DA3-9665-4D25ADDF211C}" type="datetimeFigureOut">
              <a:rPr lang="en-US" smtClean="0"/>
              <a:t>5/13/2024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BD73E4-51E6-433C-9B3F-D708D834DE03}" type="slidenum">
              <a:rPr lang="en-US" smtClean="0"/>
              <a:t>‹#›</a:t>
            </a:fld>
            <a:endParaRPr lang="en-US"/>
          </a:p>
        </p:txBody>
      </p:sp>
    </p:spTree>
    <p:extLst>
      <p:ext uri="{BB962C8B-B14F-4D97-AF65-F5344CB8AC3E}">
        <p14:creationId xmlns:p14="http://schemas.microsoft.com/office/powerpoint/2010/main" val="179979274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D0C2A7-BD78-4DA3-9665-4D25ADDF211C}" type="datetimeFigureOut">
              <a:rPr lang="en-US" smtClean="0"/>
              <a:t>5/13/2024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BD73E4-51E6-433C-9B3F-D708D834DE03}" type="slidenum">
              <a:rPr lang="en-US" smtClean="0"/>
              <a:t>‹#›</a:t>
            </a:fld>
            <a:endParaRPr lang="en-US"/>
          </a:p>
        </p:txBody>
      </p:sp>
    </p:spTree>
    <p:extLst>
      <p:ext uri="{BB962C8B-B14F-4D97-AF65-F5344CB8AC3E}">
        <p14:creationId xmlns:p14="http://schemas.microsoft.com/office/powerpoint/2010/main" val="179488442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DD0C2A7-BD78-4DA3-9665-4D25ADDF211C}" type="datetimeFigureOut">
              <a:rPr lang="en-US" smtClean="0"/>
              <a:t>5/13/2024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2BD73E4-51E6-433C-9B3F-D708D834DE03}" type="slidenum">
              <a:rPr lang="en-US" smtClean="0"/>
              <a:t>‹#›</a:t>
            </a:fld>
            <a:endParaRPr lang="en-US"/>
          </a:p>
        </p:txBody>
      </p:sp>
    </p:spTree>
    <p:extLst>
      <p:ext uri="{BB962C8B-B14F-4D97-AF65-F5344CB8AC3E}">
        <p14:creationId xmlns:p14="http://schemas.microsoft.com/office/powerpoint/2010/main" val="26334561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DD0C2A7-BD78-4DA3-9665-4D25ADDF211C}" type="datetimeFigureOut">
              <a:rPr lang="en-US" smtClean="0"/>
              <a:t>5/13/2024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2BD73E4-51E6-433C-9B3F-D708D834DE03}" type="slidenum">
              <a:rPr lang="en-US" smtClean="0"/>
              <a:t>‹#›</a:t>
            </a:fld>
            <a:endParaRPr lang="en-US"/>
          </a:p>
        </p:txBody>
      </p:sp>
    </p:spTree>
    <p:extLst>
      <p:ext uri="{BB962C8B-B14F-4D97-AF65-F5344CB8AC3E}">
        <p14:creationId xmlns:p14="http://schemas.microsoft.com/office/powerpoint/2010/main" val="292818799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DD0C2A7-BD78-4DA3-9665-4D25ADDF211C}" type="datetimeFigureOut">
              <a:rPr lang="en-US" smtClean="0"/>
              <a:t>5/13/2024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2BD73E4-51E6-433C-9B3F-D708D834DE03}" type="slidenum">
              <a:rPr lang="en-US" smtClean="0"/>
              <a:t>‹#›</a:t>
            </a:fld>
            <a:endParaRPr lang="en-US"/>
          </a:p>
        </p:txBody>
      </p:sp>
    </p:spTree>
    <p:extLst>
      <p:ext uri="{BB962C8B-B14F-4D97-AF65-F5344CB8AC3E}">
        <p14:creationId xmlns:p14="http://schemas.microsoft.com/office/powerpoint/2010/main" val="131546905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D0C2A7-BD78-4DA3-9665-4D25ADDF211C}" type="datetimeFigureOut">
              <a:rPr lang="en-US" smtClean="0"/>
              <a:t>5/13/2024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2BD73E4-51E6-433C-9B3F-D708D834DE03}" type="slidenum">
              <a:rPr lang="en-US" smtClean="0"/>
              <a:t>‹#›</a:t>
            </a:fld>
            <a:endParaRPr lang="en-US"/>
          </a:p>
        </p:txBody>
      </p:sp>
    </p:spTree>
    <p:extLst>
      <p:ext uri="{BB962C8B-B14F-4D97-AF65-F5344CB8AC3E}">
        <p14:creationId xmlns:p14="http://schemas.microsoft.com/office/powerpoint/2010/main" val="41265754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D0C2A7-BD78-4DA3-9665-4D25ADDF211C}" type="datetimeFigureOut">
              <a:rPr lang="en-US" smtClean="0"/>
              <a:t>5/13/2024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2BD73E4-51E6-433C-9B3F-D708D834DE03}" type="slidenum">
              <a:rPr lang="en-US" smtClean="0"/>
              <a:t>‹#›</a:t>
            </a:fld>
            <a:endParaRPr lang="en-US"/>
          </a:p>
        </p:txBody>
      </p:sp>
    </p:spTree>
    <p:extLst>
      <p:ext uri="{BB962C8B-B14F-4D97-AF65-F5344CB8AC3E}">
        <p14:creationId xmlns:p14="http://schemas.microsoft.com/office/powerpoint/2010/main" val="57020707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D0C2A7-BD78-4DA3-9665-4D25ADDF211C}" type="datetimeFigureOut">
              <a:rPr lang="en-US" smtClean="0"/>
              <a:t>5/13/2024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2BD73E4-51E6-433C-9B3F-D708D834DE03}" type="slidenum">
              <a:rPr lang="en-US" smtClean="0"/>
              <a:t>‹#›</a:t>
            </a:fld>
            <a:endParaRPr lang="en-US"/>
          </a:p>
        </p:txBody>
      </p:sp>
    </p:spTree>
    <p:extLst>
      <p:ext uri="{BB962C8B-B14F-4D97-AF65-F5344CB8AC3E}">
        <p14:creationId xmlns:p14="http://schemas.microsoft.com/office/powerpoint/2010/main" val="29695332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DD0C2A7-BD78-4DA3-9665-4D25ADDF211C}" type="datetimeFigureOut">
              <a:rPr lang="en-US" smtClean="0"/>
              <a:t>5/13/2024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BD73E4-51E6-433C-9B3F-D708D834DE03}" type="slidenum">
              <a:rPr lang="en-US" smtClean="0"/>
              <a:t>‹#›</a:t>
            </a:fld>
            <a:endParaRPr lang="en-US"/>
          </a:p>
        </p:txBody>
      </p:sp>
    </p:spTree>
    <p:extLst>
      <p:ext uri="{BB962C8B-B14F-4D97-AF65-F5344CB8AC3E}">
        <p14:creationId xmlns:p14="http://schemas.microsoft.com/office/powerpoint/2010/main" val="29697902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DD0C2A7-BD78-4DA3-9665-4D25ADDF211C}" type="datetimeFigureOut">
              <a:rPr lang="en-US" smtClean="0"/>
              <a:t>5/13/2024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BD73E4-51E6-433C-9B3F-D708D834DE03}" type="slidenum">
              <a:rPr lang="en-US" smtClean="0"/>
              <a:t>‹#›</a:t>
            </a:fld>
            <a:endParaRPr lang="en-US"/>
          </a:p>
        </p:txBody>
      </p:sp>
    </p:spTree>
    <p:extLst>
      <p:ext uri="{BB962C8B-B14F-4D97-AF65-F5344CB8AC3E}">
        <p14:creationId xmlns:p14="http://schemas.microsoft.com/office/powerpoint/2010/main" val="160283319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Slide" type="title">
  <p:cSld name="Title Slide">
    <p:bg>
      <p:bgPr>
        <a:blipFill>
          <a:blip r:embed="rId2">
            <a:alphaModFix/>
          </a:blip>
          <a:stretch>
            <a:fillRect/>
          </a:stretch>
        </a:blipFill>
        <a:effectLst/>
      </p:bgPr>
    </p:bg>
    <p:spTree>
      <p:nvGrpSpPr>
        <p:cNvPr id="1" name="Shape 15"/>
        <p:cNvGrpSpPr/>
        <p:nvPr/>
      </p:nvGrpSpPr>
      <p:grpSpPr>
        <a:xfrm>
          <a:off x="0" y="0"/>
          <a:ext cx="0" cy="0"/>
          <a:chOff x="0" y="0"/>
          <a:chExt cx="0" cy="0"/>
        </a:xfrm>
      </p:grpSpPr>
      <p:sp>
        <p:nvSpPr>
          <p:cNvPr id="16" name="Google Shape;16;p128"/>
          <p:cNvSpPr txBox="1">
            <a:spLocks noGrp="1"/>
          </p:cNvSpPr>
          <p:nvPr>
            <p:ph type="ctrTitle"/>
          </p:nvPr>
        </p:nvSpPr>
        <p:spPr>
          <a:xfrm>
            <a:off x="1524000" y="1122363"/>
            <a:ext cx="9144000" cy="23877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rgbClr val="102649"/>
              </a:buClr>
              <a:buSzPts val="6000"/>
              <a:buFont typeface="Libre Franklin Medium"/>
              <a:buNone/>
              <a:defRPr sz="6000">
                <a:solidFill>
                  <a:srgbClr val="102649"/>
                </a:solidFill>
                <a:latin typeface="Franklin Gothic Medium" panose="020B0603020102020204" pitchFamily="34" charset="0"/>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dirty="0"/>
          </a:p>
        </p:txBody>
      </p:sp>
      <p:sp>
        <p:nvSpPr>
          <p:cNvPr id="17" name="Google Shape;17;p128"/>
          <p:cNvSpPr txBox="1">
            <a:spLocks noGrp="1"/>
          </p:cNvSpPr>
          <p:nvPr>
            <p:ph type="subTitle" idx="1"/>
          </p:nvPr>
        </p:nvSpPr>
        <p:spPr>
          <a:xfrm>
            <a:off x="1524000" y="3602038"/>
            <a:ext cx="9144000" cy="1655700"/>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100"/>
              </a:spcBef>
              <a:spcAft>
                <a:spcPts val="0"/>
              </a:spcAft>
              <a:buClr>
                <a:srgbClr val="007780"/>
              </a:buClr>
              <a:buSzPts val="2400"/>
              <a:buNone/>
              <a:defRPr sz="2400">
                <a:solidFill>
                  <a:srgbClr val="007780"/>
                </a:solidFill>
                <a:latin typeface="Franklin Gothic Book" panose="020B0503020102020204" pitchFamily="34" charset="0"/>
              </a:defRPr>
            </a:lvl1pPr>
            <a:lvl2pPr lvl="1" algn="ctr">
              <a:lnSpc>
                <a:spcPct val="90000"/>
              </a:lnSpc>
              <a:spcBef>
                <a:spcPts val="500"/>
              </a:spcBef>
              <a:spcAft>
                <a:spcPts val="0"/>
              </a:spcAft>
              <a:buClr>
                <a:srgbClr val="102649"/>
              </a:buClr>
              <a:buSzPts val="2000"/>
              <a:buNone/>
              <a:defRPr sz="2000"/>
            </a:lvl2pPr>
            <a:lvl3pPr lvl="2" algn="ctr">
              <a:lnSpc>
                <a:spcPct val="90000"/>
              </a:lnSpc>
              <a:spcBef>
                <a:spcPts val="500"/>
              </a:spcBef>
              <a:spcAft>
                <a:spcPts val="0"/>
              </a:spcAft>
              <a:buClr>
                <a:srgbClr val="102649"/>
              </a:buClr>
              <a:buSzPts val="1900"/>
              <a:buNone/>
              <a:defRPr sz="1900"/>
            </a:lvl3pPr>
            <a:lvl4pPr lvl="3" algn="ctr">
              <a:lnSpc>
                <a:spcPct val="90000"/>
              </a:lnSpc>
              <a:spcBef>
                <a:spcPts val="500"/>
              </a:spcBef>
              <a:spcAft>
                <a:spcPts val="0"/>
              </a:spcAft>
              <a:buClr>
                <a:srgbClr val="102649"/>
              </a:buClr>
              <a:buSzPts val="1600"/>
              <a:buNone/>
              <a:defRPr sz="1600"/>
            </a:lvl4pPr>
            <a:lvl5pPr lvl="4" algn="ctr">
              <a:lnSpc>
                <a:spcPct val="90000"/>
              </a:lnSpc>
              <a:spcBef>
                <a:spcPts val="500"/>
              </a:spcBef>
              <a:spcAft>
                <a:spcPts val="0"/>
              </a:spcAft>
              <a:buClr>
                <a:srgbClr val="102649"/>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dirty="0"/>
          </a:p>
        </p:txBody>
      </p:sp>
      <p:sp>
        <p:nvSpPr>
          <p:cNvPr id="18" name="Google Shape;18;p128"/>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solidFill>
                  <a:schemeClr val="lt1"/>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19" name="Google Shape;19;p128"/>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solidFill>
                  <a:srgbClr val="007780"/>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20" name="Google Shape;20;p128"/>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t" anchorCtr="0">
            <a:noAutofit/>
          </a:bodyPr>
          <a:lstStyle>
            <a:lvl1pPr marL="0" marR="0" lvl="0"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1pPr>
            <a:lvl2pPr marL="0" marR="0" lvl="1"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2pPr>
            <a:lvl3pPr marL="0" marR="0" lvl="2"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3pPr>
            <a:lvl4pPr marL="0" marR="0" lvl="3"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4pPr>
            <a:lvl5pPr marL="0" marR="0" lvl="4"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5pPr>
            <a:lvl6pPr marL="0" marR="0" lvl="5"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6pPr>
            <a:lvl7pPr marL="0" marR="0" lvl="6"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7pPr>
            <a:lvl8pPr marL="0" marR="0" lvl="7"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8pPr>
            <a:lvl9pPr marL="0" marR="0" lvl="8"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9118280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Custom Layout">
  <p:cSld name="Custom Layout">
    <p:spTree>
      <p:nvGrpSpPr>
        <p:cNvPr id="1" name="Shape 21"/>
        <p:cNvGrpSpPr/>
        <p:nvPr/>
      </p:nvGrpSpPr>
      <p:grpSpPr>
        <a:xfrm>
          <a:off x="0" y="0"/>
          <a:ext cx="0" cy="0"/>
          <a:chOff x="0" y="0"/>
          <a:chExt cx="0" cy="0"/>
        </a:xfrm>
      </p:grpSpPr>
      <p:sp>
        <p:nvSpPr>
          <p:cNvPr id="22" name="Google Shape;22;p130"/>
          <p:cNvSpPr txBox="1">
            <a:spLocks noGrp="1"/>
          </p:cNvSpPr>
          <p:nvPr>
            <p:ph type="title"/>
          </p:nvPr>
        </p:nvSpPr>
        <p:spPr>
          <a:xfrm>
            <a:off x="555786" y="257216"/>
            <a:ext cx="8992572" cy="13208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rgbClr val="072B62"/>
              </a:buClr>
              <a:buSzPts val="1800"/>
              <a:buNone/>
              <a:defRPr>
                <a:latin typeface="Franklin Gothic Medium" panose="020B0603020102020204" pitchFamily="34" charset="0"/>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dirty="0"/>
          </a:p>
        </p:txBody>
      </p:sp>
      <p:sp>
        <p:nvSpPr>
          <p:cNvPr id="23" name="Google Shape;23;p130"/>
          <p:cNvSpPr txBox="1">
            <a:spLocks noGrp="1"/>
          </p:cNvSpPr>
          <p:nvPr>
            <p:ph type="sldNum" idx="12"/>
          </p:nvPr>
        </p:nvSpPr>
        <p:spPr>
          <a:xfrm>
            <a:off x="11016766" y="6309650"/>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
        <p:nvSpPr>
          <p:cNvPr id="24" name="Google Shape;24;p130"/>
          <p:cNvSpPr txBox="1">
            <a:spLocks noGrp="1"/>
          </p:cNvSpPr>
          <p:nvPr>
            <p:ph type="body" idx="1"/>
          </p:nvPr>
        </p:nvSpPr>
        <p:spPr>
          <a:xfrm>
            <a:off x="581634" y="1796387"/>
            <a:ext cx="9090025" cy="48783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SzPts val="3600"/>
              <a:buNone/>
              <a:defRPr>
                <a:latin typeface="Franklin Gothic Book" panose="020B0503020102020204" pitchFamily="34" charset="0"/>
              </a:defRPr>
            </a:lvl1pPr>
            <a:lvl2pPr marL="914400" lvl="1" indent="-320040" algn="l">
              <a:lnSpc>
                <a:spcPct val="90000"/>
              </a:lnSpc>
              <a:spcBef>
                <a:spcPts val="1000"/>
              </a:spcBef>
              <a:spcAft>
                <a:spcPts val="0"/>
              </a:spcAft>
              <a:buSzPts val="1440"/>
              <a:buChar char="●"/>
              <a:defRPr/>
            </a:lvl2pPr>
            <a:lvl3pPr marL="1371600" lvl="2" indent="-342900" algn="l">
              <a:lnSpc>
                <a:spcPct val="90000"/>
              </a:lnSpc>
              <a:spcBef>
                <a:spcPts val="1000"/>
              </a:spcBef>
              <a:spcAft>
                <a:spcPts val="0"/>
              </a:spcAft>
              <a:buSzPts val="1800"/>
              <a:buChar char="✓"/>
              <a:defRPr/>
            </a:lvl3pPr>
            <a:lvl4pPr marL="1828800" lvl="3" indent="-342900" algn="l">
              <a:lnSpc>
                <a:spcPct val="90000"/>
              </a:lnSpc>
              <a:spcBef>
                <a:spcPts val="1000"/>
              </a:spcBef>
              <a:spcAft>
                <a:spcPts val="0"/>
              </a:spcAft>
              <a:buSzPts val="1800"/>
              <a:buChar char="?"/>
              <a:defRPr/>
            </a:lvl4pPr>
            <a:lvl5pPr marL="2286000" lvl="4" indent="-342900" algn="l">
              <a:lnSpc>
                <a:spcPct val="90000"/>
              </a:lnSpc>
              <a:spcBef>
                <a:spcPts val="1000"/>
              </a:spcBef>
              <a:spcAft>
                <a:spcPts val="0"/>
              </a:spcAft>
              <a:buSzPts val="1800"/>
              <a:buChar char="?"/>
              <a:defRPr/>
            </a:lvl5pPr>
            <a:lvl6pPr marL="2743200" lvl="5" indent="-320039" algn="l">
              <a:lnSpc>
                <a:spcPct val="90000"/>
              </a:lnSpc>
              <a:spcBef>
                <a:spcPts val="1000"/>
              </a:spcBef>
              <a:spcAft>
                <a:spcPts val="0"/>
              </a:spcAft>
              <a:buSzPts val="1440"/>
              <a:buChar char="►"/>
              <a:defRPr/>
            </a:lvl6pPr>
            <a:lvl7pPr marL="3200400" lvl="6" indent="-320039" algn="l">
              <a:lnSpc>
                <a:spcPct val="90000"/>
              </a:lnSpc>
              <a:spcBef>
                <a:spcPts val="1000"/>
              </a:spcBef>
              <a:spcAft>
                <a:spcPts val="0"/>
              </a:spcAft>
              <a:buSzPts val="1440"/>
              <a:buChar char="►"/>
              <a:defRPr/>
            </a:lvl7pPr>
            <a:lvl8pPr marL="3657600" lvl="7" indent="-320040" algn="l">
              <a:lnSpc>
                <a:spcPct val="90000"/>
              </a:lnSpc>
              <a:spcBef>
                <a:spcPts val="1000"/>
              </a:spcBef>
              <a:spcAft>
                <a:spcPts val="0"/>
              </a:spcAft>
              <a:buSzPts val="1440"/>
              <a:buChar char="►"/>
              <a:defRPr/>
            </a:lvl8pPr>
            <a:lvl9pPr marL="4114800" lvl="8" indent="-320040" algn="l">
              <a:lnSpc>
                <a:spcPct val="90000"/>
              </a:lnSpc>
              <a:spcBef>
                <a:spcPts val="1000"/>
              </a:spcBef>
              <a:spcAft>
                <a:spcPts val="0"/>
              </a:spcAft>
              <a:buSzPts val="1440"/>
              <a:buChar char="►"/>
              <a:defRPr/>
            </a:lvl9pPr>
          </a:lstStyle>
          <a:p>
            <a:endParaRPr dirty="0"/>
          </a:p>
        </p:txBody>
      </p:sp>
    </p:spTree>
    <p:extLst>
      <p:ext uri="{BB962C8B-B14F-4D97-AF65-F5344CB8AC3E}">
        <p14:creationId xmlns:p14="http://schemas.microsoft.com/office/powerpoint/2010/main" val="290016012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25"/>
        <p:cNvGrpSpPr/>
        <p:nvPr/>
      </p:nvGrpSpPr>
      <p:grpSpPr>
        <a:xfrm>
          <a:off x="0" y="0"/>
          <a:ext cx="0" cy="0"/>
          <a:chOff x="0" y="0"/>
          <a:chExt cx="0" cy="0"/>
        </a:xfrm>
      </p:grpSpPr>
      <p:sp>
        <p:nvSpPr>
          <p:cNvPr id="26" name="Google Shape;26;p129"/>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900"/>
              <a:buNone/>
              <a:defRPr>
                <a:latin typeface="Franklin Gothic Book" panose="020B0503020102020204" pitchFamily="34" charset="0"/>
                <a:ea typeface="Franklin Gothic Book" panose="020B0503020102020204" pitchFamily="34" charset="0"/>
                <a:cs typeface="Franklin Gothic Book" panose="020B0503020102020204" pitchFamily="34" charset="0"/>
                <a:sym typeface="Libre Franklin Medium"/>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dirty="0"/>
          </a:p>
        </p:txBody>
      </p:sp>
      <p:sp>
        <p:nvSpPr>
          <p:cNvPr id="27" name="Google Shape;27;p129"/>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Clr>
                <a:srgbClr val="102649"/>
              </a:buClr>
              <a:buSzPts val="1900"/>
              <a:buChar char="•"/>
              <a:defRPr>
                <a:latin typeface="Franklin Gothic Book" panose="020B0503020102020204" pitchFamily="34" charset="0"/>
                <a:ea typeface="Franklin Gothic Book" panose="020B0503020102020204" pitchFamily="34" charset="0"/>
                <a:cs typeface="Franklin Gothic Book" panose="020B0503020102020204" pitchFamily="34" charset="0"/>
                <a:sym typeface="Libre Franklin"/>
              </a:defRPr>
            </a:lvl1pPr>
            <a:lvl2pPr marL="914400" lvl="1" indent="-349250" algn="l">
              <a:lnSpc>
                <a:spcPct val="90000"/>
              </a:lnSpc>
              <a:spcBef>
                <a:spcPts val="500"/>
              </a:spcBef>
              <a:spcAft>
                <a:spcPts val="0"/>
              </a:spcAft>
              <a:buClr>
                <a:srgbClr val="102649"/>
              </a:buClr>
              <a:buSzPts val="1900"/>
              <a:buChar char="•"/>
              <a:defRPr/>
            </a:lvl2pPr>
            <a:lvl3pPr marL="1371600" lvl="2" indent="-349250" algn="l">
              <a:lnSpc>
                <a:spcPct val="90000"/>
              </a:lnSpc>
              <a:spcBef>
                <a:spcPts val="500"/>
              </a:spcBef>
              <a:spcAft>
                <a:spcPts val="0"/>
              </a:spcAft>
              <a:buClr>
                <a:srgbClr val="102649"/>
              </a:buClr>
              <a:buSzPts val="1900"/>
              <a:buChar char="•"/>
              <a:defRPr/>
            </a:lvl3pPr>
            <a:lvl4pPr marL="1828800" lvl="3" indent="-349250" algn="l">
              <a:lnSpc>
                <a:spcPct val="90000"/>
              </a:lnSpc>
              <a:spcBef>
                <a:spcPts val="500"/>
              </a:spcBef>
              <a:spcAft>
                <a:spcPts val="0"/>
              </a:spcAft>
              <a:buClr>
                <a:srgbClr val="102649"/>
              </a:buClr>
              <a:buSzPts val="1900"/>
              <a:buChar char="•"/>
              <a:defRPr/>
            </a:lvl4pPr>
            <a:lvl5pPr marL="2286000" lvl="4" indent="-349250" algn="l">
              <a:lnSpc>
                <a:spcPct val="90000"/>
              </a:lnSpc>
              <a:spcBef>
                <a:spcPts val="500"/>
              </a:spcBef>
              <a:spcAft>
                <a:spcPts val="0"/>
              </a:spcAft>
              <a:buClr>
                <a:srgbClr val="102649"/>
              </a:buClr>
              <a:buSzPts val="1900"/>
              <a:buChar char="•"/>
              <a:defRPr/>
            </a:lvl5pPr>
            <a:lvl6pPr marL="2743200" lvl="5" indent="-349250" algn="l">
              <a:lnSpc>
                <a:spcPct val="90000"/>
              </a:lnSpc>
              <a:spcBef>
                <a:spcPts val="500"/>
              </a:spcBef>
              <a:spcAft>
                <a:spcPts val="0"/>
              </a:spcAft>
              <a:buClr>
                <a:schemeClr val="dk1"/>
              </a:buClr>
              <a:buSzPts val="1900"/>
              <a:buChar char="•"/>
              <a:defRPr/>
            </a:lvl6pPr>
            <a:lvl7pPr marL="3200400" lvl="6" indent="-349250" algn="l">
              <a:lnSpc>
                <a:spcPct val="90000"/>
              </a:lnSpc>
              <a:spcBef>
                <a:spcPts val="500"/>
              </a:spcBef>
              <a:spcAft>
                <a:spcPts val="0"/>
              </a:spcAft>
              <a:buClr>
                <a:schemeClr val="dk1"/>
              </a:buClr>
              <a:buSzPts val="1900"/>
              <a:buChar char="•"/>
              <a:defRPr/>
            </a:lvl7pPr>
            <a:lvl8pPr marL="3657600" lvl="7" indent="-349250" algn="l">
              <a:lnSpc>
                <a:spcPct val="90000"/>
              </a:lnSpc>
              <a:spcBef>
                <a:spcPts val="500"/>
              </a:spcBef>
              <a:spcAft>
                <a:spcPts val="0"/>
              </a:spcAft>
              <a:buClr>
                <a:schemeClr val="dk1"/>
              </a:buClr>
              <a:buSzPts val="1900"/>
              <a:buChar char="•"/>
              <a:defRPr/>
            </a:lvl8pPr>
            <a:lvl9pPr marL="4114800" lvl="8" indent="-349250" algn="l">
              <a:lnSpc>
                <a:spcPct val="90000"/>
              </a:lnSpc>
              <a:spcBef>
                <a:spcPts val="500"/>
              </a:spcBef>
              <a:spcAft>
                <a:spcPts val="0"/>
              </a:spcAft>
              <a:buClr>
                <a:schemeClr val="dk1"/>
              </a:buClr>
              <a:buSzPts val="1900"/>
              <a:buChar char="•"/>
              <a:defRPr/>
            </a:lvl9pPr>
          </a:lstStyle>
          <a:p>
            <a:endParaRPr dirty="0"/>
          </a:p>
        </p:txBody>
      </p:sp>
      <p:sp>
        <p:nvSpPr>
          <p:cNvPr id="28" name="Google Shape;28;p129"/>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29" name="Google Shape;29;p129"/>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30" name="Google Shape;30;p129"/>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69533095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31"/>
        <p:cNvGrpSpPr/>
        <p:nvPr/>
      </p:nvGrpSpPr>
      <p:grpSpPr>
        <a:xfrm>
          <a:off x="0" y="0"/>
          <a:ext cx="0" cy="0"/>
          <a:chOff x="0" y="0"/>
          <a:chExt cx="0" cy="0"/>
        </a:xfrm>
      </p:grpSpPr>
      <p:sp>
        <p:nvSpPr>
          <p:cNvPr id="32" name="Google Shape;32;p131"/>
          <p:cNvSpPr txBox="1">
            <a:spLocks noGrp="1"/>
          </p:cNvSpPr>
          <p:nvPr>
            <p:ph type="title"/>
          </p:nvPr>
        </p:nvSpPr>
        <p:spPr>
          <a:xfrm>
            <a:off x="839788"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900"/>
              <a:buNone/>
              <a:defRPr>
                <a:latin typeface="Franklin Gothic Book" panose="020B0503020102020204" pitchFamily="34" charset="0"/>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dirty="0"/>
          </a:p>
        </p:txBody>
      </p:sp>
      <p:sp>
        <p:nvSpPr>
          <p:cNvPr id="33" name="Google Shape;33;p131"/>
          <p:cNvSpPr txBox="1">
            <a:spLocks noGrp="1"/>
          </p:cNvSpPr>
          <p:nvPr>
            <p:ph type="body" idx="1"/>
          </p:nvPr>
        </p:nvSpPr>
        <p:spPr>
          <a:xfrm>
            <a:off x="839788" y="1681163"/>
            <a:ext cx="5157900" cy="824100"/>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100"/>
              </a:spcBef>
              <a:spcAft>
                <a:spcPts val="0"/>
              </a:spcAft>
              <a:buClr>
                <a:srgbClr val="102649"/>
              </a:buClr>
              <a:buSzPts val="2400"/>
              <a:buNone/>
              <a:defRPr sz="2400" b="1"/>
            </a:lvl1pPr>
            <a:lvl2pPr marL="914400" lvl="1" indent="-228600" algn="l">
              <a:lnSpc>
                <a:spcPct val="90000"/>
              </a:lnSpc>
              <a:spcBef>
                <a:spcPts val="500"/>
              </a:spcBef>
              <a:spcAft>
                <a:spcPts val="0"/>
              </a:spcAft>
              <a:buClr>
                <a:srgbClr val="102649"/>
              </a:buClr>
              <a:buSzPts val="2000"/>
              <a:buNone/>
              <a:defRPr sz="2000" b="1"/>
            </a:lvl2pPr>
            <a:lvl3pPr marL="1371600" lvl="2" indent="-228600" algn="l">
              <a:lnSpc>
                <a:spcPct val="90000"/>
              </a:lnSpc>
              <a:spcBef>
                <a:spcPts val="500"/>
              </a:spcBef>
              <a:spcAft>
                <a:spcPts val="0"/>
              </a:spcAft>
              <a:buClr>
                <a:srgbClr val="102649"/>
              </a:buClr>
              <a:buSzPts val="1900"/>
              <a:buNone/>
              <a:defRPr sz="1900" b="1"/>
            </a:lvl3pPr>
            <a:lvl4pPr marL="1828800" lvl="3" indent="-228600" algn="l">
              <a:lnSpc>
                <a:spcPct val="90000"/>
              </a:lnSpc>
              <a:spcBef>
                <a:spcPts val="500"/>
              </a:spcBef>
              <a:spcAft>
                <a:spcPts val="0"/>
              </a:spcAft>
              <a:buClr>
                <a:srgbClr val="102649"/>
              </a:buClr>
              <a:buSzPts val="1600"/>
              <a:buNone/>
              <a:defRPr sz="1600" b="1"/>
            </a:lvl4pPr>
            <a:lvl5pPr marL="2286000" lvl="4" indent="-228600" algn="l">
              <a:lnSpc>
                <a:spcPct val="90000"/>
              </a:lnSpc>
              <a:spcBef>
                <a:spcPts val="500"/>
              </a:spcBef>
              <a:spcAft>
                <a:spcPts val="0"/>
              </a:spcAft>
              <a:buClr>
                <a:srgbClr val="102649"/>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4" name="Google Shape;34;p131"/>
          <p:cNvSpPr txBox="1">
            <a:spLocks noGrp="1"/>
          </p:cNvSpPr>
          <p:nvPr>
            <p:ph type="body" idx="2"/>
          </p:nvPr>
        </p:nvSpPr>
        <p:spPr>
          <a:xfrm>
            <a:off x="839788" y="2505075"/>
            <a:ext cx="5157900" cy="36849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Clr>
                <a:srgbClr val="102649"/>
              </a:buClr>
              <a:buSzPts val="1900"/>
              <a:buChar char="•"/>
              <a:defRPr/>
            </a:lvl1pPr>
            <a:lvl2pPr marL="914400" lvl="1" indent="-349250" algn="l">
              <a:lnSpc>
                <a:spcPct val="90000"/>
              </a:lnSpc>
              <a:spcBef>
                <a:spcPts val="500"/>
              </a:spcBef>
              <a:spcAft>
                <a:spcPts val="0"/>
              </a:spcAft>
              <a:buClr>
                <a:srgbClr val="102649"/>
              </a:buClr>
              <a:buSzPts val="1900"/>
              <a:buChar char="•"/>
              <a:defRPr/>
            </a:lvl2pPr>
            <a:lvl3pPr marL="1371600" lvl="2" indent="-349250" algn="l">
              <a:lnSpc>
                <a:spcPct val="90000"/>
              </a:lnSpc>
              <a:spcBef>
                <a:spcPts val="500"/>
              </a:spcBef>
              <a:spcAft>
                <a:spcPts val="0"/>
              </a:spcAft>
              <a:buClr>
                <a:srgbClr val="102649"/>
              </a:buClr>
              <a:buSzPts val="1900"/>
              <a:buChar char="•"/>
              <a:defRPr/>
            </a:lvl3pPr>
            <a:lvl4pPr marL="1828800" lvl="3" indent="-349250" algn="l">
              <a:lnSpc>
                <a:spcPct val="90000"/>
              </a:lnSpc>
              <a:spcBef>
                <a:spcPts val="500"/>
              </a:spcBef>
              <a:spcAft>
                <a:spcPts val="0"/>
              </a:spcAft>
              <a:buClr>
                <a:srgbClr val="102649"/>
              </a:buClr>
              <a:buSzPts val="1900"/>
              <a:buChar char="•"/>
              <a:defRPr/>
            </a:lvl4pPr>
            <a:lvl5pPr marL="2286000" lvl="4" indent="-349250" algn="l">
              <a:lnSpc>
                <a:spcPct val="90000"/>
              </a:lnSpc>
              <a:spcBef>
                <a:spcPts val="500"/>
              </a:spcBef>
              <a:spcAft>
                <a:spcPts val="0"/>
              </a:spcAft>
              <a:buClr>
                <a:srgbClr val="102649"/>
              </a:buClr>
              <a:buSzPts val="1900"/>
              <a:buChar char="•"/>
              <a:defRPr/>
            </a:lvl5pPr>
            <a:lvl6pPr marL="2743200" lvl="5" indent="-349250" algn="l">
              <a:lnSpc>
                <a:spcPct val="90000"/>
              </a:lnSpc>
              <a:spcBef>
                <a:spcPts val="500"/>
              </a:spcBef>
              <a:spcAft>
                <a:spcPts val="0"/>
              </a:spcAft>
              <a:buClr>
                <a:schemeClr val="dk1"/>
              </a:buClr>
              <a:buSzPts val="1900"/>
              <a:buChar char="•"/>
              <a:defRPr/>
            </a:lvl6pPr>
            <a:lvl7pPr marL="3200400" lvl="6" indent="-349250" algn="l">
              <a:lnSpc>
                <a:spcPct val="90000"/>
              </a:lnSpc>
              <a:spcBef>
                <a:spcPts val="500"/>
              </a:spcBef>
              <a:spcAft>
                <a:spcPts val="0"/>
              </a:spcAft>
              <a:buClr>
                <a:schemeClr val="dk1"/>
              </a:buClr>
              <a:buSzPts val="1900"/>
              <a:buChar char="•"/>
              <a:defRPr/>
            </a:lvl7pPr>
            <a:lvl8pPr marL="3657600" lvl="7" indent="-349250" algn="l">
              <a:lnSpc>
                <a:spcPct val="90000"/>
              </a:lnSpc>
              <a:spcBef>
                <a:spcPts val="500"/>
              </a:spcBef>
              <a:spcAft>
                <a:spcPts val="0"/>
              </a:spcAft>
              <a:buClr>
                <a:schemeClr val="dk1"/>
              </a:buClr>
              <a:buSzPts val="1900"/>
              <a:buChar char="•"/>
              <a:defRPr/>
            </a:lvl8pPr>
            <a:lvl9pPr marL="4114800" lvl="8" indent="-349250" algn="l">
              <a:lnSpc>
                <a:spcPct val="90000"/>
              </a:lnSpc>
              <a:spcBef>
                <a:spcPts val="500"/>
              </a:spcBef>
              <a:spcAft>
                <a:spcPts val="0"/>
              </a:spcAft>
              <a:buClr>
                <a:schemeClr val="dk1"/>
              </a:buClr>
              <a:buSzPts val="1900"/>
              <a:buChar char="•"/>
              <a:defRPr/>
            </a:lvl9pPr>
          </a:lstStyle>
          <a:p>
            <a:endParaRPr/>
          </a:p>
        </p:txBody>
      </p:sp>
      <p:sp>
        <p:nvSpPr>
          <p:cNvPr id="35" name="Google Shape;35;p131"/>
          <p:cNvSpPr txBox="1">
            <a:spLocks noGrp="1"/>
          </p:cNvSpPr>
          <p:nvPr>
            <p:ph type="body" idx="3"/>
          </p:nvPr>
        </p:nvSpPr>
        <p:spPr>
          <a:xfrm>
            <a:off x="6172200" y="1681163"/>
            <a:ext cx="5183100" cy="824100"/>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100"/>
              </a:spcBef>
              <a:spcAft>
                <a:spcPts val="0"/>
              </a:spcAft>
              <a:buClr>
                <a:srgbClr val="102649"/>
              </a:buClr>
              <a:buSzPts val="2400"/>
              <a:buNone/>
              <a:defRPr sz="2400" b="1"/>
            </a:lvl1pPr>
            <a:lvl2pPr marL="914400" lvl="1" indent="-228600" algn="l">
              <a:lnSpc>
                <a:spcPct val="90000"/>
              </a:lnSpc>
              <a:spcBef>
                <a:spcPts val="500"/>
              </a:spcBef>
              <a:spcAft>
                <a:spcPts val="0"/>
              </a:spcAft>
              <a:buClr>
                <a:srgbClr val="102649"/>
              </a:buClr>
              <a:buSzPts val="2000"/>
              <a:buNone/>
              <a:defRPr sz="2000" b="1"/>
            </a:lvl2pPr>
            <a:lvl3pPr marL="1371600" lvl="2" indent="-228600" algn="l">
              <a:lnSpc>
                <a:spcPct val="90000"/>
              </a:lnSpc>
              <a:spcBef>
                <a:spcPts val="500"/>
              </a:spcBef>
              <a:spcAft>
                <a:spcPts val="0"/>
              </a:spcAft>
              <a:buClr>
                <a:srgbClr val="102649"/>
              </a:buClr>
              <a:buSzPts val="1900"/>
              <a:buNone/>
              <a:defRPr sz="1900" b="1"/>
            </a:lvl3pPr>
            <a:lvl4pPr marL="1828800" lvl="3" indent="-228600" algn="l">
              <a:lnSpc>
                <a:spcPct val="90000"/>
              </a:lnSpc>
              <a:spcBef>
                <a:spcPts val="500"/>
              </a:spcBef>
              <a:spcAft>
                <a:spcPts val="0"/>
              </a:spcAft>
              <a:buClr>
                <a:srgbClr val="102649"/>
              </a:buClr>
              <a:buSzPts val="1600"/>
              <a:buNone/>
              <a:defRPr sz="1600" b="1"/>
            </a:lvl4pPr>
            <a:lvl5pPr marL="2286000" lvl="4" indent="-228600" algn="l">
              <a:lnSpc>
                <a:spcPct val="90000"/>
              </a:lnSpc>
              <a:spcBef>
                <a:spcPts val="500"/>
              </a:spcBef>
              <a:spcAft>
                <a:spcPts val="0"/>
              </a:spcAft>
              <a:buClr>
                <a:srgbClr val="102649"/>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6" name="Google Shape;36;p131"/>
          <p:cNvSpPr txBox="1">
            <a:spLocks noGrp="1"/>
          </p:cNvSpPr>
          <p:nvPr>
            <p:ph type="body" idx="4"/>
          </p:nvPr>
        </p:nvSpPr>
        <p:spPr>
          <a:xfrm>
            <a:off x="6172200" y="2505075"/>
            <a:ext cx="5183100" cy="36849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Clr>
                <a:srgbClr val="102649"/>
              </a:buClr>
              <a:buSzPts val="1900"/>
              <a:buChar char="•"/>
              <a:defRPr/>
            </a:lvl1pPr>
            <a:lvl2pPr marL="914400" lvl="1" indent="-349250" algn="l">
              <a:lnSpc>
                <a:spcPct val="90000"/>
              </a:lnSpc>
              <a:spcBef>
                <a:spcPts val="500"/>
              </a:spcBef>
              <a:spcAft>
                <a:spcPts val="0"/>
              </a:spcAft>
              <a:buClr>
                <a:srgbClr val="102649"/>
              </a:buClr>
              <a:buSzPts val="1900"/>
              <a:buChar char="•"/>
              <a:defRPr/>
            </a:lvl2pPr>
            <a:lvl3pPr marL="1371600" lvl="2" indent="-349250" algn="l">
              <a:lnSpc>
                <a:spcPct val="90000"/>
              </a:lnSpc>
              <a:spcBef>
                <a:spcPts val="500"/>
              </a:spcBef>
              <a:spcAft>
                <a:spcPts val="0"/>
              </a:spcAft>
              <a:buClr>
                <a:srgbClr val="102649"/>
              </a:buClr>
              <a:buSzPts val="1900"/>
              <a:buChar char="•"/>
              <a:defRPr/>
            </a:lvl3pPr>
            <a:lvl4pPr marL="1828800" lvl="3" indent="-349250" algn="l">
              <a:lnSpc>
                <a:spcPct val="90000"/>
              </a:lnSpc>
              <a:spcBef>
                <a:spcPts val="500"/>
              </a:spcBef>
              <a:spcAft>
                <a:spcPts val="0"/>
              </a:spcAft>
              <a:buClr>
                <a:srgbClr val="102649"/>
              </a:buClr>
              <a:buSzPts val="1900"/>
              <a:buChar char="•"/>
              <a:defRPr/>
            </a:lvl4pPr>
            <a:lvl5pPr marL="2286000" lvl="4" indent="-349250" algn="l">
              <a:lnSpc>
                <a:spcPct val="90000"/>
              </a:lnSpc>
              <a:spcBef>
                <a:spcPts val="500"/>
              </a:spcBef>
              <a:spcAft>
                <a:spcPts val="0"/>
              </a:spcAft>
              <a:buClr>
                <a:srgbClr val="102649"/>
              </a:buClr>
              <a:buSzPts val="1900"/>
              <a:buChar char="•"/>
              <a:defRPr/>
            </a:lvl5pPr>
            <a:lvl6pPr marL="2743200" lvl="5" indent="-349250" algn="l">
              <a:lnSpc>
                <a:spcPct val="90000"/>
              </a:lnSpc>
              <a:spcBef>
                <a:spcPts val="500"/>
              </a:spcBef>
              <a:spcAft>
                <a:spcPts val="0"/>
              </a:spcAft>
              <a:buClr>
                <a:schemeClr val="dk1"/>
              </a:buClr>
              <a:buSzPts val="1900"/>
              <a:buChar char="•"/>
              <a:defRPr/>
            </a:lvl6pPr>
            <a:lvl7pPr marL="3200400" lvl="6" indent="-349250" algn="l">
              <a:lnSpc>
                <a:spcPct val="90000"/>
              </a:lnSpc>
              <a:spcBef>
                <a:spcPts val="500"/>
              </a:spcBef>
              <a:spcAft>
                <a:spcPts val="0"/>
              </a:spcAft>
              <a:buClr>
                <a:schemeClr val="dk1"/>
              </a:buClr>
              <a:buSzPts val="1900"/>
              <a:buChar char="•"/>
              <a:defRPr/>
            </a:lvl7pPr>
            <a:lvl8pPr marL="3657600" lvl="7" indent="-349250" algn="l">
              <a:lnSpc>
                <a:spcPct val="90000"/>
              </a:lnSpc>
              <a:spcBef>
                <a:spcPts val="500"/>
              </a:spcBef>
              <a:spcAft>
                <a:spcPts val="0"/>
              </a:spcAft>
              <a:buClr>
                <a:schemeClr val="dk1"/>
              </a:buClr>
              <a:buSzPts val="1900"/>
              <a:buChar char="•"/>
              <a:defRPr/>
            </a:lvl8pPr>
            <a:lvl9pPr marL="4114800" lvl="8" indent="-349250" algn="l">
              <a:lnSpc>
                <a:spcPct val="90000"/>
              </a:lnSpc>
              <a:spcBef>
                <a:spcPts val="500"/>
              </a:spcBef>
              <a:spcAft>
                <a:spcPts val="0"/>
              </a:spcAft>
              <a:buClr>
                <a:schemeClr val="dk1"/>
              </a:buClr>
              <a:buSzPts val="1900"/>
              <a:buChar char="•"/>
              <a:defRPr/>
            </a:lvl9pPr>
          </a:lstStyle>
          <a:p>
            <a:endParaRPr/>
          </a:p>
        </p:txBody>
      </p:sp>
      <p:sp>
        <p:nvSpPr>
          <p:cNvPr id="37" name="Google Shape;37;p131"/>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38" name="Google Shape;38;p131"/>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39" name="Google Shape;39;p131"/>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08046335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40"/>
        <p:cNvGrpSpPr/>
        <p:nvPr/>
      </p:nvGrpSpPr>
      <p:grpSpPr>
        <a:xfrm>
          <a:off x="0" y="0"/>
          <a:ext cx="0" cy="0"/>
          <a:chOff x="0" y="0"/>
          <a:chExt cx="0" cy="0"/>
        </a:xfrm>
      </p:grpSpPr>
      <p:sp>
        <p:nvSpPr>
          <p:cNvPr id="41" name="Google Shape;41;p132"/>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900"/>
              <a:buNone/>
              <a:defRPr>
                <a:latin typeface="Franklin Gothic Book" panose="020B0503020102020204" pitchFamily="34" charset="0"/>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dirty="0"/>
          </a:p>
        </p:txBody>
      </p:sp>
      <p:sp>
        <p:nvSpPr>
          <p:cNvPr id="42" name="Google Shape;42;p132"/>
          <p:cNvSpPr txBox="1">
            <a:spLocks noGrp="1"/>
          </p:cNvSpPr>
          <p:nvPr>
            <p:ph type="body" idx="1"/>
          </p:nvPr>
        </p:nvSpPr>
        <p:spPr>
          <a:xfrm>
            <a:off x="838200" y="1825625"/>
            <a:ext cx="5181600" cy="43512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Clr>
                <a:srgbClr val="102649"/>
              </a:buClr>
              <a:buSzPts val="1900"/>
              <a:buChar char="•"/>
              <a:defRPr/>
            </a:lvl1pPr>
            <a:lvl2pPr marL="914400" lvl="1" indent="-349250" algn="l">
              <a:lnSpc>
                <a:spcPct val="90000"/>
              </a:lnSpc>
              <a:spcBef>
                <a:spcPts val="500"/>
              </a:spcBef>
              <a:spcAft>
                <a:spcPts val="0"/>
              </a:spcAft>
              <a:buClr>
                <a:srgbClr val="102649"/>
              </a:buClr>
              <a:buSzPts val="1900"/>
              <a:buChar char="•"/>
              <a:defRPr/>
            </a:lvl2pPr>
            <a:lvl3pPr marL="1371600" lvl="2" indent="-349250" algn="l">
              <a:lnSpc>
                <a:spcPct val="90000"/>
              </a:lnSpc>
              <a:spcBef>
                <a:spcPts val="500"/>
              </a:spcBef>
              <a:spcAft>
                <a:spcPts val="0"/>
              </a:spcAft>
              <a:buClr>
                <a:srgbClr val="102649"/>
              </a:buClr>
              <a:buSzPts val="1900"/>
              <a:buChar char="•"/>
              <a:defRPr/>
            </a:lvl3pPr>
            <a:lvl4pPr marL="1828800" lvl="3" indent="-349250" algn="l">
              <a:lnSpc>
                <a:spcPct val="90000"/>
              </a:lnSpc>
              <a:spcBef>
                <a:spcPts val="500"/>
              </a:spcBef>
              <a:spcAft>
                <a:spcPts val="0"/>
              </a:spcAft>
              <a:buClr>
                <a:srgbClr val="102649"/>
              </a:buClr>
              <a:buSzPts val="1900"/>
              <a:buChar char="•"/>
              <a:defRPr/>
            </a:lvl4pPr>
            <a:lvl5pPr marL="2286000" lvl="4" indent="-349250" algn="l">
              <a:lnSpc>
                <a:spcPct val="90000"/>
              </a:lnSpc>
              <a:spcBef>
                <a:spcPts val="500"/>
              </a:spcBef>
              <a:spcAft>
                <a:spcPts val="0"/>
              </a:spcAft>
              <a:buClr>
                <a:srgbClr val="102649"/>
              </a:buClr>
              <a:buSzPts val="1900"/>
              <a:buChar char="•"/>
              <a:defRPr/>
            </a:lvl5pPr>
            <a:lvl6pPr marL="2743200" lvl="5" indent="-349250" algn="l">
              <a:lnSpc>
                <a:spcPct val="90000"/>
              </a:lnSpc>
              <a:spcBef>
                <a:spcPts val="500"/>
              </a:spcBef>
              <a:spcAft>
                <a:spcPts val="0"/>
              </a:spcAft>
              <a:buClr>
                <a:schemeClr val="dk1"/>
              </a:buClr>
              <a:buSzPts val="1900"/>
              <a:buChar char="•"/>
              <a:defRPr/>
            </a:lvl6pPr>
            <a:lvl7pPr marL="3200400" lvl="6" indent="-349250" algn="l">
              <a:lnSpc>
                <a:spcPct val="90000"/>
              </a:lnSpc>
              <a:spcBef>
                <a:spcPts val="500"/>
              </a:spcBef>
              <a:spcAft>
                <a:spcPts val="0"/>
              </a:spcAft>
              <a:buClr>
                <a:schemeClr val="dk1"/>
              </a:buClr>
              <a:buSzPts val="1900"/>
              <a:buChar char="•"/>
              <a:defRPr/>
            </a:lvl7pPr>
            <a:lvl8pPr marL="3657600" lvl="7" indent="-349250" algn="l">
              <a:lnSpc>
                <a:spcPct val="90000"/>
              </a:lnSpc>
              <a:spcBef>
                <a:spcPts val="500"/>
              </a:spcBef>
              <a:spcAft>
                <a:spcPts val="0"/>
              </a:spcAft>
              <a:buClr>
                <a:schemeClr val="dk1"/>
              </a:buClr>
              <a:buSzPts val="1900"/>
              <a:buChar char="•"/>
              <a:defRPr/>
            </a:lvl8pPr>
            <a:lvl9pPr marL="4114800" lvl="8" indent="-349250" algn="l">
              <a:lnSpc>
                <a:spcPct val="90000"/>
              </a:lnSpc>
              <a:spcBef>
                <a:spcPts val="500"/>
              </a:spcBef>
              <a:spcAft>
                <a:spcPts val="0"/>
              </a:spcAft>
              <a:buClr>
                <a:schemeClr val="dk1"/>
              </a:buClr>
              <a:buSzPts val="1900"/>
              <a:buChar char="•"/>
              <a:defRPr/>
            </a:lvl9pPr>
          </a:lstStyle>
          <a:p>
            <a:endParaRPr/>
          </a:p>
        </p:txBody>
      </p:sp>
      <p:sp>
        <p:nvSpPr>
          <p:cNvPr id="43" name="Google Shape;43;p132"/>
          <p:cNvSpPr txBox="1">
            <a:spLocks noGrp="1"/>
          </p:cNvSpPr>
          <p:nvPr>
            <p:ph type="body" idx="2"/>
          </p:nvPr>
        </p:nvSpPr>
        <p:spPr>
          <a:xfrm>
            <a:off x="6172200" y="1825625"/>
            <a:ext cx="5181600" cy="43512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Clr>
                <a:srgbClr val="102649"/>
              </a:buClr>
              <a:buSzPts val="1900"/>
              <a:buChar char="•"/>
              <a:defRPr/>
            </a:lvl1pPr>
            <a:lvl2pPr marL="914400" lvl="1" indent="-349250" algn="l">
              <a:lnSpc>
                <a:spcPct val="90000"/>
              </a:lnSpc>
              <a:spcBef>
                <a:spcPts val="500"/>
              </a:spcBef>
              <a:spcAft>
                <a:spcPts val="0"/>
              </a:spcAft>
              <a:buClr>
                <a:srgbClr val="102649"/>
              </a:buClr>
              <a:buSzPts val="1900"/>
              <a:buChar char="•"/>
              <a:defRPr/>
            </a:lvl2pPr>
            <a:lvl3pPr marL="1371600" lvl="2" indent="-349250" algn="l">
              <a:lnSpc>
                <a:spcPct val="90000"/>
              </a:lnSpc>
              <a:spcBef>
                <a:spcPts val="500"/>
              </a:spcBef>
              <a:spcAft>
                <a:spcPts val="0"/>
              </a:spcAft>
              <a:buClr>
                <a:srgbClr val="102649"/>
              </a:buClr>
              <a:buSzPts val="1900"/>
              <a:buChar char="•"/>
              <a:defRPr/>
            </a:lvl3pPr>
            <a:lvl4pPr marL="1828800" lvl="3" indent="-349250" algn="l">
              <a:lnSpc>
                <a:spcPct val="90000"/>
              </a:lnSpc>
              <a:spcBef>
                <a:spcPts val="500"/>
              </a:spcBef>
              <a:spcAft>
                <a:spcPts val="0"/>
              </a:spcAft>
              <a:buClr>
                <a:srgbClr val="102649"/>
              </a:buClr>
              <a:buSzPts val="1900"/>
              <a:buChar char="•"/>
              <a:defRPr/>
            </a:lvl4pPr>
            <a:lvl5pPr marL="2286000" lvl="4" indent="-349250" algn="l">
              <a:lnSpc>
                <a:spcPct val="90000"/>
              </a:lnSpc>
              <a:spcBef>
                <a:spcPts val="500"/>
              </a:spcBef>
              <a:spcAft>
                <a:spcPts val="0"/>
              </a:spcAft>
              <a:buClr>
                <a:srgbClr val="102649"/>
              </a:buClr>
              <a:buSzPts val="1900"/>
              <a:buChar char="•"/>
              <a:defRPr/>
            </a:lvl5pPr>
            <a:lvl6pPr marL="2743200" lvl="5" indent="-349250" algn="l">
              <a:lnSpc>
                <a:spcPct val="90000"/>
              </a:lnSpc>
              <a:spcBef>
                <a:spcPts val="500"/>
              </a:spcBef>
              <a:spcAft>
                <a:spcPts val="0"/>
              </a:spcAft>
              <a:buClr>
                <a:schemeClr val="dk1"/>
              </a:buClr>
              <a:buSzPts val="1900"/>
              <a:buChar char="•"/>
              <a:defRPr/>
            </a:lvl6pPr>
            <a:lvl7pPr marL="3200400" lvl="6" indent="-349250" algn="l">
              <a:lnSpc>
                <a:spcPct val="90000"/>
              </a:lnSpc>
              <a:spcBef>
                <a:spcPts val="500"/>
              </a:spcBef>
              <a:spcAft>
                <a:spcPts val="0"/>
              </a:spcAft>
              <a:buClr>
                <a:schemeClr val="dk1"/>
              </a:buClr>
              <a:buSzPts val="1900"/>
              <a:buChar char="•"/>
              <a:defRPr/>
            </a:lvl7pPr>
            <a:lvl8pPr marL="3657600" lvl="7" indent="-349250" algn="l">
              <a:lnSpc>
                <a:spcPct val="90000"/>
              </a:lnSpc>
              <a:spcBef>
                <a:spcPts val="500"/>
              </a:spcBef>
              <a:spcAft>
                <a:spcPts val="0"/>
              </a:spcAft>
              <a:buClr>
                <a:schemeClr val="dk1"/>
              </a:buClr>
              <a:buSzPts val="1900"/>
              <a:buChar char="•"/>
              <a:defRPr/>
            </a:lvl8pPr>
            <a:lvl9pPr marL="4114800" lvl="8" indent="-349250" algn="l">
              <a:lnSpc>
                <a:spcPct val="90000"/>
              </a:lnSpc>
              <a:spcBef>
                <a:spcPts val="500"/>
              </a:spcBef>
              <a:spcAft>
                <a:spcPts val="0"/>
              </a:spcAft>
              <a:buClr>
                <a:schemeClr val="dk1"/>
              </a:buClr>
              <a:buSzPts val="1900"/>
              <a:buChar char="•"/>
              <a:defRPr/>
            </a:lvl9pPr>
          </a:lstStyle>
          <a:p>
            <a:endParaRPr/>
          </a:p>
        </p:txBody>
      </p:sp>
      <p:sp>
        <p:nvSpPr>
          <p:cNvPr id="44" name="Google Shape;44;p132"/>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45" name="Google Shape;45;p132"/>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46" name="Google Shape;46;p132"/>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70046894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bg>
      <p:bgPr>
        <a:blipFill>
          <a:blip r:embed="rId2">
            <a:alphaModFix/>
          </a:blip>
          <a:stretch>
            <a:fillRect/>
          </a:stretch>
        </a:blipFill>
        <a:effectLst/>
      </p:bgPr>
    </p:bg>
    <p:spTree>
      <p:nvGrpSpPr>
        <p:cNvPr id="1" name="Shape 47"/>
        <p:cNvGrpSpPr/>
        <p:nvPr/>
      </p:nvGrpSpPr>
      <p:grpSpPr>
        <a:xfrm>
          <a:off x="0" y="0"/>
          <a:ext cx="0" cy="0"/>
          <a:chOff x="0" y="0"/>
          <a:chExt cx="0" cy="0"/>
        </a:xfrm>
      </p:grpSpPr>
      <p:sp>
        <p:nvSpPr>
          <p:cNvPr id="48" name="Google Shape;48;p133"/>
          <p:cNvSpPr txBox="1">
            <a:spLocks noGrp="1"/>
          </p:cNvSpPr>
          <p:nvPr>
            <p:ph type="title"/>
          </p:nvPr>
        </p:nvSpPr>
        <p:spPr>
          <a:xfrm>
            <a:off x="831850" y="1709738"/>
            <a:ext cx="10515600" cy="28527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007780"/>
              </a:buClr>
              <a:buSzPts val="6000"/>
              <a:buFont typeface="Libre Franklin Medium"/>
              <a:buNone/>
              <a:defRPr sz="6000"/>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49" name="Google Shape;49;p133"/>
          <p:cNvSpPr txBox="1">
            <a:spLocks noGrp="1"/>
          </p:cNvSpPr>
          <p:nvPr>
            <p:ph type="body" idx="1"/>
          </p:nvPr>
        </p:nvSpPr>
        <p:spPr>
          <a:xfrm>
            <a:off x="831850" y="4589463"/>
            <a:ext cx="10515600" cy="15003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1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900"/>
              <a:buNone/>
              <a:defRPr sz="19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50" name="Google Shape;50;p133"/>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solidFill>
                  <a:srgbClr val="102649"/>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51" name="Google Shape;51;p133"/>
          <p:cNvSpPr txBox="1">
            <a:spLocks noGrp="1"/>
          </p:cNvSpPr>
          <p:nvPr>
            <p:ph type="ftr" idx="11"/>
          </p:nvPr>
        </p:nvSpPr>
        <p:spPr>
          <a:xfrm>
            <a:off x="4038600" y="6356350"/>
            <a:ext cx="40785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solidFill>
                  <a:srgbClr val="102649"/>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52" name="Google Shape;52;p133"/>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96936211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Blank" type="blank">
  <p:cSld name="Blank">
    <p:bg>
      <p:bgPr>
        <a:blipFill>
          <a:blip r:embed="rId2">
            <a:alphaModFix/>
          </a:blip>
          <a:stretch>
            <a:fillRect/>
          </a:stretch>
        </a:blipFill>
        <a:effectLst/>
      </p:bgPr>
    </p:bg>
    <p:spTree>
      <p:nvGrpSpPr>
        <p:cNvPr id="1" name="Shape 53"/>
        <p:cNvGrpSpPr/>
        <p:nvPr/>
      </p:nvGrpSpPr>
      <p:grpSpPr>
        <a:xfrm>
          <a:off x="0" y="0"/>
          <a:ext cx="0" cy="0"/>
          <a:chOff x="0" y="0"/>
          <a:chExt cx="0" cy="0"/>
        </a:xfrm>
      </p:grpSpPr>
      <p:sp>
        <p:nvSpPr>
          <p:cNvPr id="54" name="Google Shape;54;p134"/>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solidFill>
                  <a:srgbClr val="102649"/>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55" name="Google Shape;55;p134"/>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solidFill>
                  <a:srgbClr val="102649"/>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56" name="Google Shape;56;p134"/>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60409555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blipFill>
          <a:blip r:embed="rId2">
            <a:alphaModFix/>
          </a:blip>
          <a:stretch>
            <a:fillRect/>
          </a:stretch>
        </a:blipFill>
        <a:effectLst/>
      </p:bgPr>
    </p:bg>
    <p:spTree>
      <p:nvGrpSpPr>
        <p:cNvPr id="1" name="Shape 57"/>
        <p:cNvGrpSpPr/>
        <p:nvPr/>
      </p:nvGrpSpPr>
      <p:grpSpPr>
        <a:xfrm>
          <a:off x="0" y="0"/>
          <a:ext cx="0" cy="0"/>
          <a:chOff x="0" y="0"/>
          <a:chExt cx="0" cy="0"/>
        </a:xfrm>
      </p:grpSpPr>
      <p:sp>
        <p:nvSpPr>
          <p:cNvPr id="58" name="Google Shape;58;p135"/>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9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59" name="Google Shape;59;p135"/>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solidFill>
                  <a:srgbClr val="102649"/>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60" name="Google Shape;60;p135"/>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solidFill>
                  <a:srgbClr val="102649"/>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61" name="Google Shape;61;p135"/>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76094209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bg>
      <p:bgPr>
        <a:blipFill>
          <a:blip r:embed="rId2">
            <a:alphaModFix/>
          </a:blip>
          <a:stretch>
            <a:fillRect/>
          </a:stretch>
        </a:blipFill>
        <a:effectLst/>
      </p:bgPr>
    </p:bg>
    <p:spTree>
      <p:nvGrpSpPr>
        <p:cNvPr id="1" name="Shape 62"/>
        <p:cNvGrpSpPr/>
        <p:nvPr/>
      </p:nvGrpSpPr>
      <p:grpSpPr>
        <a:xfrm>
          <a:off x="0" y="0"/>
          <a:ext cx="0" cy="0"/>
          <a:chOff x="0" y="0"/>
          <a:chExt cx="0" cy="0"/>
        </a:xfrm>
      </p:grpSpPr>
      <p:sp>
        <p:nvSpPr>
          <p:cNvPr id="63" name="Google Shape;63;p136"/>
          <p:cNvSpPr txBox="1">
            <a:spLocks noGrp="1"/>
          </p:cNvSpPr>
          <p:nvPr>
            <p:ph type="title"/>
          </p:nvPr>
        </p:nvSpPr>
        <p:spPr>
          <a:xfrm>
            <a:off x="839788" y="457200"/>
            <a:ext cx="3932100" cy="16005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007780"/>
              </a:buClr>
              <a:buSzPts val="3200"/>
              <a:buFont typeface="Libre Franklin Medium"/>
              <a:buNone/>
              <a:defRPr sz="3200"/>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64" name="Google Shape;64;p136"/>
          <p:cNvSpPr txBox="1">
            <a:spLocks noGrp="1"/>
          </p:cNvSpPr>
          <p:nvPr>
            <p:ph type="body" idx="1"/>
          </p:nvPr>
        </p:nvSpPr>
        <p:spPr>
          <a:xfrm>
            <a:off x="5183188" y="1891430"/>
            <a:ext cx="6172500" cy="3969600"/>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100"/>
              </a:spcBef>
              <a:spcAft>
                <a:spcPts val="0"/>
              </a:spcAft>
              <a:buClr>
                <a:srgbClr val="102649"/>
              </a:buClr>
              <a:buSzPts val="3200"/>
              <a:buChar char="•"/>
              <a:defRPr sz="3200"/>
            </a:lvl1pPr>
            <a:lvl2pPr marL="914400" lvl="1" indent="-406400" algn="l">
              <a:lnSpc>
                <a:spcPct val="90000"/>
              </a:lnSpc>
              <a:spcBef>
                <a:spcPts val="500"/>
              </a:spcBef>
              <a:spcAft>
                <a:spcPts val="0"/>
              </a:spcAft>
              <a:buClr>
                <a:srgbClr val="102649"/>
              </a:buClr>
              <a:buSzPts val="2800"/>
              <a:buChar char="•"/>
              <a:defRPr sz="2800"/>
            </a:lvl2pPr>
            <a:lvl3pPr marL="1371600" lvl="2" indent="-381000" algn="l">
              <a:lnSpc>
                <a:spcPct val="90000"/>
              </a:lnSpc>
              <a:spcBef>
                <a:spcPts val="500"/>
              </a:spcBef>
              <a:spcAft>
                <a:spcPts val="0"/>
              </a:spcAft>
              <a:buClr>
                <a:srgbClr val="102649"/>
              </a:buClr>
              <a:buSzPts val="2400"/>
              <a:buChar char="•"/>
              <a:defRPr sz="2400"/>
            </a:lvl3pPr>
            <a:lvl4pPr marL="1828800" lvl="3" indent="-355600" algn="l">
              <a:lnSpc>
                <a:spcPct val="90000"/>
              </a:lnSpc>
              <a:spcBef>
                <a:spcPts val="500"/>
              </a:spcBef>
              <a:spcAft>
                <a:spcPts val="0"/>
              </a:spcAft>
              <a:buClr>
                <a:srgbClr val="102649"/>
              </a:buClr>
              <a:buSzPts val="2000"/>
              <a:buChar char="•"/>
              <a:defRPr sz="2000"/>
            </a:lvl4pPr>
            <a:lvl5pPr marL="2286000" lvl="4" indent="-355600" algn="l">
              <a:lnSpc>
                <a:spcPct val="90000"/>
              </a:lnSpc>
              <a:spcBef>
                <a:spcPts val="500"/>
              </a:spcBef>
              <a:spcAft>
                <a:spcPts val="0"/>
              </a:spcAft>
              <a:buClr>
                <a:srgbClr val="102649"/>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5" name="Google Shape;65;p136"/>
          <p:cNvSpPr txBox="1">
            <a:spLocks noGrp="1"/>
          </p:cNvSpPr>
          <p:nvPr>
            <p:ph type="body" idx="2"/>
          </p:nvPr>
        </p:nvSpPr>
        <p:spPr>
          <a:xfrm>
            <a:off x="839788" y="2057400"/>
            <a:ext cx="3932100" cy="38115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100"/>
              </a:spcBef>
              <a:spcAft>
                <a:spcPts val="0"/>
              </a:spcAft>
              <a:buClr>
                <a:srgbClr val="102649"/>
              </a:buClr>
              <a:buSzPts val="1600"/>
              <a:buNone/>
              <a:defRPr sz="1600"/>
            </a:lvl1pPr>
            <a:lvl2pPr marL="914400" lvl="1" indent="-228600" algn="l">
              <a:lnSpc>
                <a:spcPct val="90000"/>
              </a:lnSpc>
              <a:spcBef>
                <a:spcPts val="500"/>
              </a:spcBef>
              <a:spcAft>
                <a:spcPts val="0"/>
              </a:spcAft>
              <a:buClr>
                <a:srgbClr val="102649"/>
              </a:buClr>
              <a:buSzPts val="1500"/>
              <a:buNone/>
              <a:defRPr sz="1500"/>
            </a:lvl2pPr>
            <a:lvl3pPr marL="1371600" lvl="2" indent="-228600" algn="l">
              <a:lnSpc>
                <a:spcPct val="90000"/>
              </a:lnSpc>
              <a:spcBef>
                <a:spcPts val="500"/>
              </a:spcBef>
              <a:spcAft>
                <a:spcPts val="0"/>
              </a:spcAft>
              <a:buClr>
                <a:srgbClr val="102649"/>
              </a:buClr>
              <a:buSzPts val="1200"/>
              <a:buNone/>
              <a:defRPr sz="1200"/>
            </a:lvl3pPr>
            <a:lvl4pPr marL="1828800" lvl="3" indent="-228600" algn="l">
              <a:lnSpc>
                <a:spcPct val="90000"/>
              </a:lnSpc>
              <a:spcBef>
                <a:spcPts val="500"/>
              </a:spcBef>
              <a:spcAft>
                <a:spcPts val="0"/>
              </a:spcAft>
              <a:buClr>
                <a:srgbClr val="102649"/>
              </a:buClr>
              <a:buSzPts val="1100"/>
              <a:buNone/>
              <a:defRPr sz="1100"/>
            </a:lvl4pPr>
            <a:lvl5pPr marL="2286000" lvl="4" indent="-228600" algn="l">
              <a:lnSpc>
                <a:spcPct val="90000"/>
              </a:lnSpc>
              <a:spcBef>
                <a:spcPts val="500"/>
              </a:spcBef>
              <a:spcAft>
                <a:spcPts val="0"/>
              </a:spcAft>
              <a:buClr>
                <a:srgbClr val="102649"/>
              </a:buClr>
              <a:buSzPts val="1100"/>
              <a:buNone/>
              <a:defRPr sz="1100"/>
            </a:lvl5pPr>
            <a:lvl6pPr marL="2743200" lvl="5" indent="-228600" algn="l">
              <a:lnSpc>
                <a:spcPct val="90000"/>
              </a:lnSpc>
              <a:spcBef>
                <a:spcPts val="500"/>
              </a:spcBef>
              <a:spcAft>
                <a:spcPts val="0"/>
              </a:spcAft>
              <a:buClr>
                <a:schemeClr val="dk1"/>
              </a:buClr>
              <a:buSzPts val="1100"/>
              <a:buNone/>
              <a:defRPr sz="1100"/>
            </a:lvl6pPr>
            <a:lvl7pPr marL="3200400" lvl="6" indent="-228600" algn="l">
              <a:lnSpc>
                <a:spcPct val="90000"/>
              </a:lnSpc>
              <a:spcBef>
                <a:spcPts val="500"/>
              </a:spcBef>
              <a:spcAft>
                <a:spcPts val="0"/>
              </a:spcAft>
              <a:buClr>
                <a:schemeClr val="dk1"/>
              </a:buClr>
              <a:buSzPts val="1100"/>
              <a:buNone/>
              <a:defRPr sz="1100"/>
            </a:lvl7pPr>
            <a:lvl8pPr marL="3657600" lvl="7" indent="-228600" algn="l">
              <a:lnSpc>
                <a:spcPct val="90000"/>
              </a:lnSpc>
              <a:spcBef>
                <a:spcPts val="500"/>
              </a:spcBef>
              <a:spcAft>
                <a:spcPts val="0"/>
              </a:spcAft>
              <a:buClr>
                <a:schemeClr val="dk1"/>
              </a:buClr>
              <a:buSzPts val="1100"/>
              <a:buNone/>
              <a:defRPr sz="1100"/>
            </a:lvl8pPr>
            <a:lvl9pPr marL="4114800" lvl="8" indent="-228600" algn="l">
              <a:lnSpc>
                <a:spcPct val="90000"/>
              </a:lnSpc>
              <a:spcBef>
                <a:spcPts val="500"/>
              </a:spcBef>
              <a:spcAft>
                <a:spcPts val="0"/>
              </a:spcAft>
              <a:buClr>
                <a:schemeClr val="dk1"/>
              </a:buClr>
              <a:buSzPts val="1100"/>
              <a:buNone/>
              <a:defRPr sz="1100"/>
            </a:lvl9pPr>
          </a:lstStyle>
          <a:p>
            <a:endParaRPr/>
          </a:p>
        </p:txBody>
      </p:sp>
      <p:sp>
        <p:nvSpPr>
          <p:cNvPr id="66" name="Google Shape;66;p136"/>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solidFill>
                  <a:srgbClr val="102649"/>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67" name="Google Shape;67;p136"/>
          <p:cNvSpPr txBox="1">
            <a:spLocks noGrp="1"/>
          </p:cNvSpPr>
          <p:nvPr>
            <p:ph type="ftr" idx="11"/>
          </p:nvPr>
        </p:nvSpPr>
        <p:spPr>
          <a:xfrm>
            <a:off x="4038600" y="6356350"/>
            <a:ext cx="40407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solidFill>
                  <a:srgbClr val="102649"/>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68" name="Google Shape;68;p136"/>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42414700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69"/>
        <p:cNvGrpSpPr/>
        <p:nvPr/>
      </p:nvGrpSpPr>
      <p:grpSpPr>
        <a:xfrm>
          <a:off x="0" y="0"/>
          <a:ext cx="0" cy="0"/>
          <a:chOff x="0" y="0"/>
          <a:chExt cx="0" cy="0"/>
        </a:xfrm>
      </p:grpSpPr>
      <p:sp>
        <p:nvSpPr>
          <p:cNvPr id="70" name="Google Shape;70;p137"/>
          <p:cNvSpPr txBox="1">
            <a:spLocks noGrp="1"/>
          </p:cNvSpPr>
          <p:nvPr>
            <p:ph type="title"/>
          </p:nvPr>
        </p:nvSpPr>
        <p:spPr>
          <a:xfrm>
            <a:off x="839788" y="457200"/>
            <a:ext cx="3932100" cy="16005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007780"/>
              </a:buClr>
              <a:buSzPts val="3200"/>
              <a:buFont typeface="Libre Franklin Medium"/>
              <a:buNone/>
              <a:defRPr sz="3200"/>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71" name="Google Shape;71;p137"/>
          <p:cNvSpPr>
            <a:spLocks noGrp="1"/>
          </p:cNvSpPr>
          <p:nvPr>
            <p:ph type="pic" idx="2"/>
          </p:nvPr>
        </p:nvSpPr>
        <p:spPr>
          <a:xfrm>
            <a:off x="5183188" y="987425"/>
            <a:ext cx="6172500" cy="4873500"/>
          </a:xfrm>
          <a:prstGeom prst="rect">
            <a:avLst/>
          </a:prstGeom>
          <a:noFill/>
          <a:ln>
            <a:noFill/>
          </a:ln>
        </p:spPr>
      </p:sp>
      <p:sp>
        <p:nvSpPr>
          <p:cNvPr id="72" name="Google Shape;72;p137"/>
          <p:cNvSpPr txBox="1">
            <a:spLocks noGrp="1"/>
          </p:cNvSpPr>
          <p:nvPr>
            <p:ph type="body" idx="1"/>
          </p:nvPr>
        </p:nvSpPr>
        <p:spPr>
          <a:xfrm>
            <a:off x="839788" y="2057400"/>
            <a:ext cx="3932100" cy="38115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100"/>
              </a:spcBef>
              <a:spcAft>
                <a:spcPts val="0"/>
              </a:spcAft>
              <a:buClr>
                <a:srgbClr val="102649"/>
              </a:buClr>
              <a:buSzPts val="1600"/>
              <a:buNone/>
              <a:defRPr sz="1600"/>
            </a:lvl1pPr>
            <a:lvl2pPr marL="914400" lvl="1" indent="-228600" algn="l">
              <a:lnSpc>
                <a:spcPct val="90000"/>
              </a:lnSpc>
              <a:spcBef>
                <a:spcPts val="500"/>
              </a:spcBef>
              <a:spcAft>
                <a:spcPts val="0"/>
              </a:spcAft>
              <a:buClr>
                <a:srgbClr val="102649"/>
              </a:buClr>
              <a:buSzPts val="1500"/>
              <a:buNone/>
              <a:defRPr sz="1500"/>
            </a:lvl2pPr>
            <a:lvl3pPr marL="1371600" lvl="2" indent="-228600" algn="l">
              <a:lnSpc>
                <a:spcPct val="90000"/>
              </a:lnSpc>
              <a:spcBef>
                <a:spcPts val="500"/>
              </a:spcBef>
              <a:spcAft>
                <a:spcPts val="0"/>
              </a:spcAft>
              <a:buClr>
                <a:srgbClr val="102649"/>
              </a:buClr>
              <a:buSzPts val="1200"/>
              <a:buNone/>
              <a:defRPr sz="1200"/>
            </a:lvl3pPr>
            <a:lvl4pPr marL="1828800" lvl="3" indent="-228600" algn="l">
              <a:lnSpc>
                <a:spcPct val="90000"/>
              </a:lnSpc>
              <a:spcBef>
                <a:spcPts val="500"/>
              </a:spcBef>
              <a:spcAft>
                <a:spcPts val="0"/>
              </a:spcAft>
              <a:buClr>
                <a:srgbClr val="102649"/>
              </a:buClr>
              <a:buSzPts val="1100"/>
              <a:buNone/>
              <a:defRPr sz="1100"/>
            </a:lvl4pPr>
            <a:lvl5pPr marL="2286000" lvl="4" indent="-228600" algn="l">
              <a:lnSpc>
                <a:spcPct val="90000"/>
              </a:lnSpc>
              <a:spcBef>
                <a:spcPts val="500"/>
              </a:spcBef>
              <a:spcAft>
                <a:spcPts val="0"/>
              </a:spcAft>
              <a:buClr>
                <a:srgbClr val="102649"/>
              </a:buClr>
              <a:buSzPts val="1100"/>
              <a:buNone/>
              <a:defRPr sz="1100"/>
            </a:lvl5pPr>
            <a:lvl6pPr marL="2743200" lvl="5" indent="-228600" algn="l">
              <a:lnSpc>
                <a:spcPct val="90000"/>
              </a:lnSpc>
              <a:spcBef>
                <a:spcPts val="500"/>
              </a:spcBef>
              <a:spcAft>
                <a:spcPts val="0"/>
              </a:spcAft>
              <a:buClr>
                <a:schemeClr val="dk1"/>
              </a:buClr>
              <a:buSzPts val="1100"/>
              <a:buNone/>
              <a:defRPr sz="1100"/>
            </a:lvl6pPr>
            <a:lvl7pPr marL="3200400" lvl="6" indent="-228600" algn="l">
              <a:lnSpc>
                <a:spcPct val="90000"/>
              </a:lnSpc>
              <a:spcBef>
                <a:spcPts val="500"/>
              </a:spcBef>
              <a:spcAft>
                <a:spcPts val="0"/>
              </a:spcAft>
              <a:buClr>
                <a:schemeClr val="dk1"/>
              </a:buClr>
              <a:buSzPts val="1100"/>
              <a:buNone/>
              <a:defRPr sz="1100"/>
            </a:lvl7pPr>
            <a:lvl8pPr marL="3657600" lvl="7" indent="-228600" algn="l">
              <a:lnSpc>
                <a:spcPct val="90000"/>
              </a:lnSpc>
              <a:spcBef>
                <a:spcPts val="500"/>
              </a:spcBef>
              <a:spcAft>
                <a:spcPts val="0"/>
              </a:spcAft>
              <a:buClr>
                <a:schemeClr val="dk1"/>
              </a:buClr>
              <a:buSzPts val="1100"/>
              <a:buNone/>
              <a:defRPr sz="1100"/>
            </a:lvl8pPr>
            <a:lvl9pPr marL="4114800" lvl="8" indent="-228600" algn="l">
              <a:lnSpc>
                <a:spcPct val="90000"/>
              </a:lnSpc>
              <a:spcBef>
                <a:spcPts val="500"/>
              </a:spcBef>
              <a:spcAft>
                <a:spcPts val="0"/>
              </a:spcAft>
              <a:buClr>
                <a:schemeClr val="dk1"/>
              </a:buClr>
              <a:buSzPts val="1100"/>
              <a:buNone/>
              <a:defRPr sz="1100"/>
            </a:lvl9pPr>
          </a:lstStyle>
          <a:p>
            <a:endParaRPr/>
          </a:p>
        </p:txBody>
      </p:sp>
      <p:sp>
        <p:nvSpPr>
          <p:cNvPr id="73" name="Google Shape;73;p137"/>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74" name="Google Shape;74;p137"/>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75" name="Google Shape;75;p137"/>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75233274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76"/>
        <p:cNvGrpSpPr/>
        <p:nvPr/>
      </p:nvGrpSpPr>
      <p:grpSpPr>
        <a:xfrm>
          <a:off x="0" y="0"/>
          <a:ext cx="0" cy="0"/>
          <a:chOff x="0" y="0"/>
          <a:chExt cx="0" cy="0"/>
        </a:xfrm>
      </p:grpSpPr>
      <p:sp>
        <p:nvSpPr>
          <p:cNvPr id="77" name="Google Shape;77;p138"/>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9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78" name="Google Shape;78;p138"/>
          <p:cNvSpPr txBox="1">
            <a:spLocks noGrp="1"/>
          </p:cNvSpPr>
          <p:nvPr>
            <p:ph type="body" idx="1"/>
          </p:nvPr>
        </p:nvSpPr>
        <p:spPr>
          <a:xfrm rot="5400000">
            <a:off x="3920400" y="-1256575"/>
            <a:ext cx="4351200" cy="105156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Clr>
                <a:srgbClr val="102649"/>
              </a:buClr>
              <a:buSzPts val="1900"/>
              <a:buChar char="•"/>
              <a:defRPr/>
            </a:lvl1pPr>
            <a:lvl2pPr marL="914400" lvl="1" indent="-349250" algn="l">
              <a:lnSpc>
                <a:spcPct val="90000"/>
              </a:lnSpc>
              <a:spcBef>
                <a:spcPts val="500"/>
              </a:spcBef>
              <a:spcAft>
                <a:spcPts val="0"/>
              </a:spcAft>
              <a:buClr>
                <a:srgbClr val="102649"/>
              </a:buClr>
              <a:buSzPts val="1900"/>
              <a:buChar char="•"/>
              <a:defRPr/>
            </a:lvl2pPr>
            <a:lvl3pPr marL="1371600" lvl="2" indent="-349250" algn="l">
              <a:lnSpc>
                <a:spcPct val="90000"/>
              </a:lnSpc>
              <a:spcBef>
                <a:spcPts val="500"/>
              </a:spcBef>
              <a:spcAft>
                <a:spcPts val="0"/>
              </a:spcAft>
              <a:buClr>
                <a:srgbClr val="102649"/>
              </a:buClr>
              <a:buSzPts val="1900"/>
              <a:buChar char="•"/>
              <a:defRPr/>
            </a:lvl3pPr>
            <a:lvl4pPr marL="1828800" lvl="3" indent="-349250" algn="l">
              <a:lnSpc>
                <a:spcPct val="90000"/>
              </a:lnSpc>
              <a:spcBef>
                <a:spcPts val="500"/>
              </a:spcBef>
              <a:spcAft>
                <a:spcPts val="0"/>
              </a:spcAft>
              <a:buClr>
                <a:srgbClr val="102649"/>
              </a:buClr>
              <a:buSzPts val="1900"/>
              <a:buChar char="•"/>
              <a:defRPr/>
            </a:lvl4pPr>
            <a:lvl5pPr marL="2286000" lvl="4" indent="-349250" algn="l">
              <a:lnSpc>
                <a:spcPct val="90000"/>
              </a:lnSpc>
              <a:spcBef>
                <a:spcPts val="500"/>
              </a:spcBef>
              <a:spcAft>
                <a:spcPts val="0"/>
              </a:spcAft>
              <a:buClr>
                <a:srgbClr val="102649"/>
              </a:buClr>
              <a:buSzPts val="1900"/>
              <a:buChar char="•"/>
              <a:defRPr/>
            </a:lvl5pPr>
            <a:lvl6pPr marL="2743200" lvl="5" indent="-349250" algn="l">
              <a:lnSpc>
                <a:spcPct val="90000"/>
              </a:lnSpc>
              <a:spcBef>
                <a:spcPts val="500"/>
              </a:spcBef>
              <a:spcAft>
                <a:spcPts val="0"/>
              </a:spcAft>
              <a:buClr>
                <a:schemeClr val="dk1"/>
              </a:buClr>
              <a:buSzPts val="1900"/>
              <a:buChar char="•"/>
              <a:defRPr/>
            </a:lvl6pPr>
            <a:lvl7pPr marL="3200400" lvl="6" indent="-349250" algn="l">
              <a:lnSpc>
                <a:spcPct val="90000"/>
              </a:lnSpc>
              <a:spcBef>
                <a:spcPts val="500"/>
              </a:spcBef>
              <a:spcAft>
                <a:spcPts val="0"/>
              </a:spcAft>
              <a:buClr>
                <a:schemeClr val="dk1"/>
              </a:buClr>
              <a:buSzPts val="1900"/>
              <a:buChar char="•"/>
              <a:defRPr/>
            </a:lvl7pPr>
            <a:lvl8pPr marL="3657600" lvl="7" indent="-349250" algn="l">
              <a:lnSpc>
                <a:spcPct val="90000"/>
              </a:lnSpc>
              <a:spcBef>
                <a:spcPts val="500"/>
              </a:spcBef>
              <a:spcAft>
                <a:spcPts val="0"/>
              </a:spcAft>
              <a:buClr>
                <a:schemeClr val="dk1"/>
              </a:buClr>
              <a:buSzPts val="1900"/>
              <a:buChar char="•"/>
              <a:defRPr/>
            </a:lvl8pPr>
            <a:lvl9pPr marL="4114800" lvl="8" indent="-349250" algn="l">
              <a:lnSpc>
                <a:spcPct val="90000"/>
              </a:lnSpc>
              <a:spcBef>
                <a:spcPts val="500"/>
              </a:spcBef>
              <a:spcAft>
                <a:spcPts val="0"/>
              </a:spcAft>
              <a:buClr>
                <a:schemeClr val="dk1"/>
              </a:buClr>
              <a:buSzPts val="1900"/>
              <a:buChar char="•"/>
              <a:defRPr/>
            </a:lvl9pPr>
          </a:lstStyle>
          <a:p>
            <a:endParaRPr/>
          </a:p>
        </p:txBody>
      </p:sp>
      <p:sp>
        <p:nvSpPr>
          <p:cNvPr id="79" name="Google Shape;79;p138"/>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80" name="Google Shape;80;p138"/>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81" name="Google Shape;81;p138"/>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44557071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82"/>
        <p:cNvGrpSpPr/>
        <p:nvPr/>
      </p:nvGrpSpPr>
      <p:grpSpPr>
        <a:xfrm>
          <a:off x="0" y="0"/>
          <a:ext cx="0" cy="0"/>
          <a:chOff x="0" y="0"/>
          <a:chExt cx="0" cy="0"/>
        </a:xfrm>
      </p:grpSpPr>
      <p:sp>
        <p:nvSpPr>
          <p:cNvPr id="83" name="Google Shape;83;p139"/>
          <p:cNvSpPr txBox="1">
            <a:spLocks noGrp="1"/>
          </p:cNvSpPr>
          <p:nvPr>
            <p:ph type="title"/>
          </p:nvPr>
        </p:nvSpPr>
        <p:spPr>
          <a:xfrm rot="5400000">
            <a:off x="7133400" y="1956625"/>
            <a:ext cx="5811900"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9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84" name="Google Shape;84;p139"/>
          <p:cNvSpPr txBox="1">
            <a:spLocks noGrp="1"/>
          </p:cNvSpPr>
          <p:nvPr>
            <p:ph type="body" idx="1"/>
          </p:nvPr>
        </p:nvSpPr>
        <p:spPr>
          <a:xfrm rot="5400000">
            <a:off x="1799400" y="-596075"/>
            <a:ext cx="5811900" cy="77343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Clr>
                <a:srgbClr val="102649"/>
              </a:buClr>
              <a:buSzPts val="1900"/>
              <a:buChar char="•"/>
              <a:defRPr/>
            </a:lvl1pPr>
            <a:lvl2pPr marL="914400" lvl="1" indent="-349250" algn="l">
              <a:lnSpc>
                <a:spcPct val="90000"/>
              </a:lnSpc>
              <a:spcBef>
                <a:spcPts val="500"/>
              </a:spcBef>
              <a:spcAft>
                <a:spcPts val="0"/>
              </a:spcAft>
              <a:buClr>
                <a:srgbClr val="102649"/>
              </a:buClr>
              <a:buSzPts val="1900"/>
              <a:buChar char="•"/>
              <a:defRPr/>
            </a:lvl2pPr>
            <a:lvl3pPr marL="1371600" lvl="2" indent="-349250" algn="l">
              <a:lnSpc>
                <a:spcPct val="90000"/>
              </a:lnSpc>
              <a:spcBef>
                <a:spcPts val="500"/>
              </a:spcBef>
              <a:spcAft>
                <a:spcPts val="0"/>
              </a:spcAft>
              <a:buClr>
                <a:srgbClr val="102649"/>
              </a:buClr>
              <a:buSzPts val="1900"/>
              <a:buChar char="•"/>
              <a:defRPr/>
            </a:lvl3pPr>
            <a:lvl4pPr marL="1828800" lvl="3" indent="-349250" algn="l">
              <a:lnSpc>
                <a:spcPct val="90000"/>
              </a:lnSpc>
              <a:spcBef>
                <a:spcPts val="500"/>
              </a:spcBef>
              <a:spcAft>
                <a:spcPts val="0"/>
              </a:spcAft>
              <a:buClr>
                <a:srgbClr val="102649"/>
              </a:buClr>
              <a:buSzPts val="1900"/>
              <a:buChar char="•"/>
              <a:defRPr/>
            </a:lvl4pPr>
            <a:lvl5pPr marL="2286000" lvl="4" indent="-349250" algn="l">
              <a:lnSpc>
                <a:spcPct val="90000"/>
              </a:lnSpc>
              <a:spcBef>
                <a:spcPts val="500"/>
              </a:spcBef>
              <a:spcAft>
                <a:spcPts val="0"/>
              </a:spcAft>
              <a:buClr>
                <a:srgbClr val="102649"/>
              </a:buClr>
              <a:buSzPts val="1900"/>
              <a:buChar char="•"/>
              <a:defRPr/>
            </a:lvl5pPr>
            <a:lvl6pPr marL="2743200" lvl="5" indent="-349250" algn="l">
              <a:lnSpc>
                <a:spcPct val="90000"/>
              </a:lnSpc>
              <a:spcBef>
                <a:spcPts val="500"/>
              </a:spcBef>
              <a:spcAft>
                <a:spcPts val="0"/>
              </a:spcAft>
              <a:buClr>
                <a:schemeClr val="dk1"/>
              </a:buClr>
              <a:buSzPts val="1900"/>
              <a:buChar char="•"/>
              <a:defRPr/>
            </a:lvl6pPr>
            <a:lvl7pPr marL="3200400" lvl="6" indent="-349250" algn="l">
              <a:lnSpc>
                <a:spcPct val="90000"/>
              </a:lnSpc>
              <a:spcBef>
                <a:spcPts val="500"/>
              </a:spcBef>
              <a:spcAft>
                <a:spcPts val="0"/>
              </a:spcAft>
              <a:buClr>
                <a:schemeClr val="dk1"/>
              </a:buClr>
              <a:buSzPts val="1900"/>
              <a:buChar char="•"/>
              <a:defRPr/>
            </a:lvl7pPr>
            <a:lvl8pPr marL="3657600" lvl="7" indent="-349250" algn="l">
              <a:lnSpc>
                <a:spcPct val="90000"/>
              </a:lnSpc>
              <a:spcBef>
                <a:spcPts val="500"/>
              </a:spcBef>
              <a:spcAft>
                <a:spcPts val="0"/>
              </a:spcAft>
              <a:buClr>
                <a:schemeClr val="dk1"/>
              </a:buClr>
              <a:buSzPts val="1900"/>
              <a:buChar char="•"/>
              <a:defRPr/>
            </a:lvl8pPr>
            <a:lvl9pPr marL="4114800" lvl="8" indent="-349250" algn="l">
              <a:lnSpc>
                <a:spcPct val="90000"/>
              </a:lnSpc>
              <a:spcBef>
                <a:spcPts val="500"/>
              </a:spcBef>
              <a:spcAft>
                <a:spcPts val="0"/>
              </a:spcAft>
              <a:buClr>
                <a:schemeClr val="dk1"/>
              </a:buClr>
              <a:buSzPts val="1900"/>
              <a:buChar char="•"/>
              <a:defRPr/>
            </a:lvl9pPr>
          </a:lstStyle>
          <a:p>
            <a:endParaRPr/>
          </a:p>
        </p:txBody>
      </p:sp>
      <p:sp>
        <p:nvSpPr>
          <p:cNvPr id="85" name="Google Shape;85;p139"/>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86" name="Google Shape;86;p139"/>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87" name="Google Shape;87;p139"/>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48629683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88"/>
        <p:cNvGrpSpPr/>
        <p:nvPr/>
      </p:nvGrpSpPr>
      <p:grpSpPr>
        <a:xfrm>
          <a:off x="0" y="0"/>
          <a:ext cx="0" cy="0"/>
          <a:chOff x="0" y="0"/>
          <a:chExt cx="0" cy="0"/>
        </a:xfrm>
      </p:grpSpPr>
      <p:sp>
        <p:nvSpPr>
          <p:cNvPr id="89" name="Google Shape;89;p140"/>
          <p:cNvSpPr txBox="1">
            <a:spLocks noGrp="1"/>
          </p:cNvSpPr>
          <p:nvPr>
            <p:ph type="title"/>
          </p:nvPr>
        </p:nvSpPr>
        <p:spPr>
          <a:xfrm>
            <a:off x="415600" y="593367"/>
            <a:ext cx="11360700" cy="7635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SzPts val="44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90" name="Google Shape;90;p140"/>
          <p:cNvSpPr txBox="1">
            <a:spLocks noGrp="1"/>
          </p:cNvSpPr>
          <p:nvPr>
            <p:ph type="body" idx="1"/>
          </p:nvPr>
        </p:nvSpPr>
        <p:spPr>
          <a:xfrm>
            <a:off x="415600" y="1536633"/>
            <a:ext cx="5333100" cy="45552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SzPts val="1900"/>
              <a:buChar char="•"/>
              <a:defRPr sz="1900"/>
            </a:lvl1pPr>
            <a:lvl2pPr marL="914400" lvl="1" indent="-330200" algn="l">
              <a:lnSpc>
                <a:spcPct val="90000"/>
              </a:lnSpc>
              <a:spcBef>
                <a:spcPts val="500"/>
              </a:spcBef>
              <a:spcAft>
                <a:spcPts val="0"/>
              </a:spcAft>
              <a:buSzPts val="1600"/>
              <a:buChar char="•"/>
              <a:defRPr sz="1600"/>
            </a:lvl2pPr>
            <a:lvl3pPr marL="1371600" lvl="2" indent="-330200" algn="l">
              <a:lnSpc>
                <a:spcPct val="90000"/>
              </a:lnSpc>
              <a:spcBef>
                <a:spcPts val="500"/>
              </a:spcBef>
              <a:spcAft>
                <a:spcPts val="0"/>
              </a:spcAft>
              <a:buSzPts val="1600"/>
              <a:buChar char="•"/>
              <a:defRPr sz="1600"/>
            </a:lvl3pPr>
            <a:lvl4pPr marL="1828800" lvl="3" indent="-330200" algn="l">
              <a:lnSpc>
                <a:spcPct val="90000"/>
              </a:lnSpc>
              <a:spcBef>
                <a:spcPts val="500"/>
              </a:spcBef>
              <a:spcAft>
                <a:spcPts val="0"/>
              </a:spcAft>
              <a:buSzPts val="1600"/>
              <a:buChar char="•"/>
              <a:defRPr sz="1600"/>
            </a:lvl4pPr>
            <a:lvl5pPr marL="2286000" lvl="4" indent="-330200" algn="l">
              <a:lnSpc>
                <a:spcPct val="90000"/>
              </a:lnSpc>
              <a:spcBef>
                <a:spcPts val="500"/>
              </a:spcBef>
              <a:spcAft>
                <a:spcPts val="0"/>
              </a:spcAft>
              <a:buSzPts val="1600"/>
              <a:buChar char="•"/>
              <a:defRPr sz="1600"/>
            </a:lvl5pPr>
            <a:lvl6pPr marL="2743200" lvl="5" indent="-330200" algn="l">
              <a:lnSpc>
                <a:spcPct val="90000"/>
              </a:lnSpc>
              <a:spcBef>
                <a:spcPts val="500"/>
              </a:spcBef>
              <a:spcAft>
                <a:spcPts val="0"/>
              </a:spcAft>
              <a:buSzPts val="1600"/>
              <a:buChar char="•"/>
              <a:defRPr sz="1600"/>
            </a:lvl6pPr>
            <a:lvl7pPr marL="3200400" lvl="6" indent="-330200" algn="l">
              <a:lnSpc>
                <a:spcPct val="90000"/>
              </a:lnSpc>
              <a:spcBef>
                <a:spcPts val="500"/>
              </a:spcBef>
              <a:spcAft>
                <a:spcPts val="0"/>
              </a:spcAft>
              <a:buSzPts val="1600"/>
              <a:buChar char="•"/>
              <a:defRPr sz="1600"/>
            </a:lvl7pPr>
            <a:lvl8pPr marL="3657600" lvl="7" indent="-330200" algn="l">
              <a:lnSpc>
                <a:spcPct val="90000"/>
              </a:lnSpc>
              <a:spcBef>
                <a:spcPts val="500"/>
              </a:spcBef>
              <a:spcAft>
                <a:spcPts val="0"/>
              </a:spcAft>
              <a:buSzPts val="1600"/>
              <a:buChar char="•"/>
              <a:defRPr sz="1600"/>
            </a:lvl8pPr>
            <a:lvl9pPr marL="4114800" lvl="8" indent="-330200" algn="l">
              <a:lnSpc>
                <a:spcPct val="90000"/>
              </a:lnSpc>
              <a:spcBef>
                <a:spcPts val="500"/>
              </a:spcBef>
              <a:spcAft>
                <a:spcPts val="0"/>
              </a:spcAft>
              <a:buSzPts val="1600"/>
              <a:buChar char="•"/>
              <a:defRPr sz="1600"/>
            </a:lvl9pPr>
          </a:lstStyle>
          <a:p>
            <a:endParaRPr/>
          </a:p>
        </p:txBody>
      </p:sp>
      <p:sp>
        <p:nvSpPr>
          <p:cNvPr id="91" name="Google Shape;91;p140"/>
          <p:cNvSpPr txBox="1">
            <a:spLocks noGrp="1"/>
          </p:cNvSpPr>
          <p:nvPr>
            <p:ph type="body" idx="2"/>
          </p:nvPr>
        </p:nvSpPr>
        <p:spPr>
          <a:xfrm>
            <a:off x="6443200" y="1536633"/>
            <a:ext cx="5333100" cy="45552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SzPts val="1900"/>
              <a:buChar char="•"/>
              <a:defRPr sz="1900"/>
            </a:lvl1pPr>
            <a:lvl2pPr marL="914400" lvl="1" indent="-330200" algn="l">
              <a:lnSpc>
                <a:spcPct val="90000"/>
              </a:lnSpc>
              <a:spcBef>
                <a:spcPts val="500"/>
              </a:spcBef>
              <a:spcAft>
                <a:spcPts val="0"/>
              </a:spcAft>
              <a:buSzPts val="1600"/>
              <a:buChar char="•"/>
              <a:defRPr sz="1600"/>
            </a:lvl2pPr>
            <a:lvl3pPr marL="1371600" lvl="2" indent="-330200" algn="l">
              <a:lnSpc>
                <a:spcPct val="90000"/>
              </a:lnSpc>
              <a:spcBef>
                <a:spcPts val="500"/>
              </a:spcBef>
              <a:spcAft>
                <a:spcPts val="0"/>
              </a:spcAft>
              <a:buSzPts val="1600"/>
              <a:buChar char="•"/>
              <a:defRPr sz="1600"/>
            </a:lvl3pPr>
            <a:lvl4pPr marL="1828800" lvl="3" indent="-330200" algn="l">
              <a:lnSpc>
                <a:spcPct val="90000"/>
              </a:lnSpc>
              <a:spcBef>
                <a:spcPts val="500"/>
              </a:spcBef>
              <a:spcAft>
                <a:spcPts val="0"/>
              </a:spcAft>
              <a:buSzPts val="1600"/>
              <a:buChar char="•"/>
              <a:defRPr sz="1600"/>
            </a:lvl4pPr>
            <a:lvl5pPr marL="2286000" lvl="4" indent="-330200" algn="l">
              <a:lnSpc>
                <a:spcPct val="90000"/>
              </a:lnSpc>
              <a:spcBef>
                <a:spcPts val="500"/>
              </a:spcBef>
              <a:spcAft>
                <a:spcPts val="0"/>
              </a:spcAft>
              <a:buSzPts val="1600"/>
              <a:buChar char="•"/>
              <a:defRPr sz="1600"/>
            </a:lvl5pPr>
            <a:lvl6pPr marL="2743200" lvl="5" indent="-330200" algn="l">
              <a:lnSpc>
                <a:spcPct val="90000"/>
              </a:lnSpc>
              <a:spcBef>
                <a:spcPts val="500"/>
              </a:spcBef>
              <a:spcAft>
                <a:spcPts val="0"/>
              </a:spcAft>
              <a:buSzPts val="1600"/>
              <a:buChar char="•"/>
              <a:defRPr sz="1600"/>
            </a:lvl6pPr>
            <a:lvl7pPr marL="3200400" lvl="6" indent="-330200" algn="l">
              <a:lnSpc>
                <a:spcPct val="90000"/>
              </a:lnSpc>
              <a:spcBef>
                <a:spcPts val="500"/>
              </a:spcBef>
              <a:spcAft>
                <a:spcPts val="0"/>
              </a:spcAft>
              <a:buSzPts val="1600"/>
              <a:buChar char="•"/>
              <a:defRPr sz="1600"/>
            </a:lvl7pPr>
            <a:lvl8pPr marL="3657600" lvl="7" indent="-330200" algn="l">
              <a:lnSpc>
                <a:spcPct val="90000"/>
              </a:lnSpc>
              <a:spcBef>
                <a:spcPts val="500"/>
              </a:spcBef>
              <a:spcAft>
                <a:spcPts val="0"/>
              </a:spcAft>
              <a:buSzPts val="1600"/>
              <a:buChar char="•"/>
              <a:defRPr sz="1600"/>
            </a:lvl8pPr>
            <a:lvl9pPr marL="4114800" lvl="8" indent="-330200" algn="l">
              <a:lnSpc>
                <a:spcPct val="90000"/>
              </a:lnSpc>
              <a:spcBef>
                <a:spcPts val="500"/>
              </a:spcBef>
              <a:spcAft>
                <a:spcPts val="0"/>
              </a:spcAft>
              <a:buSzPts val="1600"/>
              <a:buChar char="•"/>
              <a:defRPr sz="1600"/>
            </a:lvl9pPr>
          </a:lstStyle>
          <a:p>
            <a:endParaRPr/>
          </a:p>
        </p:txBody>
      </p:sp>
      <p:sp>
        <p:nvSpPr>
          <p:cNvPr id="92" name="Google Shape;92;p140"/>
          <p:cNvSpPr txBox="1">
            <a:spLocks noGrp="1"/>
          </p:cNvSpPr>
          <p:nvPr>
            <p:ph type="sldNum" idx="12"/>
          </p:nvPr>
        </p:nvSpPr>
        <p:spPr>
          <a:xfrm>
            <a:off x="11296610" y="6217622"/>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97407907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93"/>
        <p:cNvGrpSpPr/>
        <p:nvPr/>
      </p:nvGrpSpPr>
      <p:grpSpPr>
        <a:xfrm>
          <a:off x="0" y="0"/>
          <a:ext cx="0" cy="0"/>
          <a:chOff x="0" y="0"/>
          <a:chExt cx="0" cy="0"/>
        </a:xfrm>
      </p:grpSpPr>
      <p:sp>
        <p:nvSpPr>
          <p:cNvPr id="94" name="Google Shape;94;p141"/>
          <p:cNvSpPr txBox="1">
            <a:spLocks noGrp="1"/>
          </p:cNvSpPr>
          <p:nvPr>
            <p:ph type="title"/>
          </p:nvPr>
        </p:nvSpPr>
        <p:spPr>
          <a:xfrm>
            <a:off x="415600" y="593367"/>
            <a:ext cx="11360700" cy="7635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SzPts val="44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95" name="Google Shape;95;p141"/>
          <p:cNvSpPr txBox="1">
            <a:spLocks noGrp="1"/>
          </p:cNvSpPr>
          <p:nvPr>
            <p:ph type="body" idx="1"/>
          </p:nvPr>
        </p:nvSpPr>
        <p:spPr>
          <a:xfrm>
            <a:off x="415600" y="1536633"/>
            <a:ext cx="11360700" cy="4555200"/>
          </a:xfrm>
          <a:prstGeom prst="rect">
            <a:avLst/>
          </a:prstGeom>
          <a:noFill/>
          <a:ln>
            <a:noFill/>
          </a:ln>
        </p:spPr>
        <p:txBody>
          <a:bodyPr spcFirstLastPara="1" wrap="square" lIns="91425" tIns="45700" rIns="91425" bIns="45700" anchor="t" anchorCtr="0">
            <a:normAutofit/>
          </a:bodyPr>
          <a:lstStyle>
            <a:lvl1pPr marL="457200" lvl="0" indent="-406400" algn="l">
              <a:lnSpc>
                <a:spcPct val="90000"/>
              </a:lnSpc>
              <a:spcBef>
                <a:spcPts val="1100"/>
              </a:spcBef>
              <a:spcAft>
                <a:spcPts val="0"/>
              </a:spcAft>
              <a:buSzPts val="2800"/>
              <a:buChar char="•"/>
              <a:defRPr/>
            </a:lvl1pPr>
            <a:lvl2pPr marL="914400" lvl="1" indent="-381000" algn="l">
              <a:lnSpc>
                <a:spcPct val="90000"/>
              </a:lnSpc>
              <a:spcBef>
                <a:spcPts val="500"/>
              </a:spcBef>
              <a:spcAft>
                <a:spcPts val="0"/>
              </a:spcAft>
              <a:buSzPts val="2400"/>
              <a:buChar char="•"/>
              <a:defRPr/>
            </a:lvl2pPr>
            <a:lvl3pPr marL="1371600" lvl="2" indent="-355600" algn="l">
              <a:lnSpc>
                <a:spcPct val="90000"/>
              </a:lnSpc>
              <a:spcBef>
                <a:spcPts val="500"/>
              </a:spcBef>
              <a:spcAft>
                <a:spcPts val="0"/>
              </a:spcAft>
              <a:buSzPts val="2000"/>
              <a:buChar char="•"/>
              <a:defRPr/>
            </a:lvl3pPr>
            <a:lvl4pPr marL="1828800" lvl="3" indent="-349250" algn="l">
              <a:lnSpc>
                <a:spcPct val="90000"/>
              </a:lnSpc>
              <a:spcBef>
                <a:spcPts val="500"/>
              </a:spcBef>
              <a:spcAft>
                <a:spcPts val="0"/>
              </a:spcAft>
              <a:buSzPts val="1900"/>
              <a:buChar char="•"/>
              <a:defRPr/>
            </a:lvl4pPr>
            <a:lvl5pPr marL="2286000" lvl="4" indent="-349250" algn="l">
              <a:lnSpc>
                <a:spcPct val="90000"/>
              </a:lnSpc>
              <a:spcBef>
                <a:spcPts val="500"/>
              </a:spcBef>
              <a:spcAft>
                <a:spcPts val="0"/>
              </a:spcAft>
              <a:buSzPts val="1900"/>
              <a:buChar char="•"/>
              <a:defRPr/>
            </a:lvl5pPr>
            <a:lvl6pPr marL="2743200" lvl="5" indent="-349250" algn="l">
              <a:lnSpc>
                <a:spcPct val="90000"/>
              </a:lnSpc>
              <a:spcBef>
                <a:spcPts val="500"/>
              </a:spcBef>
              <a:spcAft>
                <a:spcPts val="0"/>
              </a:spcAft>
              <a:buSzPts val="1900"/>
              <a:buChar char="•"/>
              <a:defRPr/>
            </a:lvl6pPr>
            <a:lvl7pPr marL="3200400" lvl="6" indent="-349250" algn="l">
              <a:lnSpc>
                <a:spcPct val="90000"/>
              </a:lnSpc>
              <a:spcBef>
                <a:spcPts val="500"/>
              </a:spcBef>
              <a:spcAft>
                <a:spcPts val="0"/>
              </a:spcAft>
              <a:buSzPts val="1900"/>
              <a:buChar char="•"/>
              <a:defRPr/>
            </a:lvl7pPr>
            <a:lvl8pPr marL="3657600" lvl="7" indent="-349250" algn="l">
              <a:lnSpc>
                <a:spcPct val="90000"/>
              </a:lnSpc>
              <a:spcBef>
                <a:spcPts val="500"/>
              </a:spcBef>
              <a:spcAft>
                <a:spcPts val="0"/>
              </a:spcAft>
              <a:buSzPts val="1900"/>
              <a:buChar char="•"/>
              <a:defRPr/>
            </a:lvl8pPr>
            <a:lvl9pPr marL="4114800" lvl="8" indent="-349250" algn="l">
              <a:lnSpc>
                <a:spcPct val="90000"/>
              </a:lnSpc>
              <a:spcBef>
                <a:spcPts val="500"/>
              </a:spcBef>
              <a:spcAft>
                <a:spcPts val="0"/>
              </a:spcAft>
              <a:buSzPts val="1900"/>
              <a:buChar char="•"/>
              <a:defRPr/>
            </a:lvl9pPr>
          </a:lstStyle>
          <a:p>
            <a:endParaRPr/>
          </a:p>
        </p:txBody>
      </p:sp>
      <p:sp>
        <p:nvSpPr>
          <p:cNvPr id="96" name="Google Shape;96;p141"/>
          <p:cNvSpPr txBox="1">
            <a:spLocks noGrp="1"/>
          </p:cNvSpPr>
          <p:nvPr>
            <p:ph type="sldNum" idx="12"/>
          </p:nvPr>
        </p:nvSpPr>
        <p:spPr>
          <a:xfrm>
            <a:off x="11296610" y="6217622"/>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97440070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1_Custom Layout">
  <p:cSld name="1_Custom Layout">
    <p:spTree>
      <p:nvGrpSpPr>
        <p:cNvPr id="1" name="Shape 97"/>
        <p:cNvGrpSpPr/>
        <p:nvPr/>
      </p:nvGrpSpPr>
      <p:grpSpPr>
        <a:xfrm>
          <a:off x="0" y="0"/>
          <a:ext cx="0" cy="0"/>
          <a:chOff x="0" y="0"/>
          <a:chExt cx="0" cy="0"/>
        </a:xfrm>
      </p:grpSpPr>
      <p:sp>
        <p:nvSpPr>
          <p:cNvPr id="98" name="Google Shape;98;p142"/>
          <p:cNvSpPr txBox="1">
            <a:spLocks noGrp="1"/>
          </p:cNvSpPr>
          <p:nvPr>
            <p:ph type="title"/>
          </p:nvPr>
        </p:nvSpPr>
        <p:spPr>
          <a:xfrm>
            <a:off x="1137677" y="292842"/>
            <a:ext cx="8992500" cy="1320900"/>
          </a:xfrm>
          <a:prstGeom prst="rect">
            <a:avLst/>
          </a:prstGeom>
          <a:noFill/>
          <a:ln>
            <a:noFill/>
          </a:ln>
        </p:spPr>
        <p:txBody>
          <a:bodyPr spcFirstLastPara="1" wrap="square" lIns="91425" tIns="45700" rIns="91425" bIns="45700" anchor="t" anchorCtr="0">
            <a:normAutofit/>
          </a:bodyPr>
          <a:lstStyle>
            <a:lvl1pPr marR="0" lvl="0" algn="l">
              <a:lnSpc>
                <a:spcPct val="90000"/>
              </a:lnSpc>
              <a:spcBef>
                <a:spcPts val="0"/>
              </a:spcBef>
              <a:spcAft>
                <a:spcPts val="0"/>
              </a:spcAft>
              <a:buClr>
                <a:srgbClr val="072B62"/>
              </a:buClr>
              <a:buSzPts val="5500"/>
              <a:buFont typeface="Georgia"/>
              <a:buNone/>
              <a:defRPr sz="5500" b="0" i="0" u="none" strike="noStrike" cap="none">
                <a:solidFill>
                  <a:srgbClr val="072B62"/>
                </a:solidFill>
                <a:latin typeface="Georgia"/>
                <a:ea typeface="Georgia"/>
                <a:cs typeface="Georgia"/>
                <a:sym typeface="Georgia"/>
              </a:defRPr>
            </a:lvl1pPr>
            <a:lvl2pPr marR="0" lvl="1" algn="l">
              <a:lnSpc>
                <a:spcPct val="100000"/>
              </a:lnSpc>
              <a:spcBef>
                <a:spcPts val="0"/>
              </a:spcBef>
              <a:spcAft>
                <a:spcPts val="0"/>
              </a:spcAft>
              <a:buSzPts val="1500"/>
              <a:buNone/>
              <a:defRPr sz="1900" b="0" i="0" u="none" strike="noStrike" cap="none">
                <a:solidFill>
                  <a:schemeClr val="dk2"/>
                </a:solidFill>
              </a:defRPr>
            </a:lvl2pPr>
            <a:lvl3pPr marR="0" lvl="2" algn="l">
              <a:lnSpc>
                <a:spcPct val="100000"/>
              </a:lnSpc>
              <a:spcBef>
                <a:spcPts val="0"/>
              </a:spcBef>
              <a:spcAft>
                <a:spcPts val="0"/>
              </a:spcAft>
              <a:buSzPts val="1500"/>
              <a:buNone/>
              <a:defRPr sz="1900" b="0" i="0" u="none" strike="noStrike" cap="none">
                <a:solidFill>
                  <a:schemeClr val="dk2"/>
                </a:solidFill>
              </a:defRPr>
            </a:lvl3pPr>
            <a:lvl4pPr marR="0" lvl="3" algn="l">
              <a:lnSpc>
                <a:spcPct val="100000"/>
              </a:lnSpc>
              <a:spcBef>
                <a:spcPts val="0"/>
              </a:spcBef>
              <a:spcAft>
                <a:spcPts val="0"/>
              </a:spcAft>
              <a:buSzPts val="1500"/>
              <a:buNone/>
              <a:defRPr sz="1900" b="0" i="0" u="none" strike="noStrike" cap="none">
                <a:solidFill>
                  <a:schemeClr val="dk2"/>
                </a:solidFill>
              </a:defRPr>
            </a:lvl4pPr>
            <a:lvl5pPr marR="0" lvl="4" algn="l">
              <a:lnSpc>
                <a:spcPct val="100000"/>
              </a:lnSpc>
              <a:spcBef>
                <a:spcPts val="0"/>
              </a:spcBef>
              <a:spcAft>
                <a:spcPts val="0"/>
              </a:spcAft>
              <a:buSzPts val="1500"/>
              <a:buNone/>
              <a:defRPr sz="1900" b="0" i="0" u="none" strike="noStrike" cap="none">
                <a:solidFill>
                  <a:schemeClr val="dk2"/>
                </a:solidFill>
              </a:defRPr>
            </a:lvl5pPr>
            <a:lvl6pPr marR="0" lvl="5" algn="l">
              <a:lnSpc>
                <a:spcPct val="100000"/>
              </a:lnSpc>
              <a:spcBef>
                <a:spcPts val="0"/>
              </a:spcBef>
              <a:spcAft>
                <a:spcPts val="0"/>
              </a:spcAft>
              <a:buSzPts val="1500"/>
              <a:buNone/>
              <a:defRPr sz="1900" b="0" i="0" u="none" strike="noStrike" cap="none">
                <a:solidFill>
                  <a:schemeClr val="dk2"/>
                </a:solidFill>
              </a:defRPr>
            </a:lvl6pPr>
            <a:lvl7pPr marR="0" lvl="6" algn="l">
              <a:lnSpc>
                <a:spcPct val="100000"/>
              </a:lnSpc>
              <a:spcBef>
                <a:spcPts val="0"/>
              </a:spcBef>
              <a:spcAft>
                <a:spcPts val="0"/>
              </a:spcAft>
              <a:buSzPts val="1500"/>
              <a:buNone/>
              <a:defRPr sz="1900" b="0" i="0" u="none" strike="noStrike" cap="none">
                <a:solidFill>
                  <a:schemeClr val="dk2"/>
                </a:solidFill>
              </a:defRPr>
            </a:lvl7pPr>
            <a:lvl8pPr marR="0" lvl="7" algn="l">
              <a:lnSpc>
                <a:spcPct val="100000"/>
              </a:lnSpc>
              <a:spcBef>
                <a:spcPts val="0"/>
              </a:spcBef>
              <a:spcAft>
                <a:spcPts val="0"/>
              </a:spcAft>
              <a:buSzPts val="1500"/>
              <a:buNone/>
              <a:defRPr sz="1900" b="0" i="0" u="none" strike="noStrike" cap="none">
                <a:solidFill>
                  <a:schemeClr val="dk2"/>
                </a:solidFill>
              </a:defRPr>
            </a:lvl8pPr>
            <a:lvl9pPr marR="0" lvl="8" algn="l">
              <a:lnSpc>
                <a:spcPct val="100000"/>
              </a:lnSpc>
              <a:spcBef>
                <a:spcPts val="0"/>
              </a:spcBef>
              <a:spcAft>
                <a:spcPts val="0"/>
              </a:spcAft>
              <a:buSzPts val="1500"/>
              <a:buNone/>
              <a:defRPr sz="1900" b="0" i="0" u="none" strike="noStrike" cap="none">
                <a:solidFill>
                  <a:schemeClr val="dk2"/>
                </a:solidFill>
              </a:defRPr>
            </a:lvl9pPr>
          </a:lstStyle>
          <a:p>
            <a:endParaRPr/>
          </a:p>
        </p:txBody>
      </p:sp>
      <p:sp>
        <p:nvSpPr>
          <p:cNvPr id="99" name="Google Shape;99;p142"/>
          <p:cNvSpPr txBox="1">
            <a:spLocks noGrp="1"/>
          </p:cNvSpPr>
          <p:nvPr>
            <p:ph type="sldNum" idx="12"/>
          </p:nvPr>
        </p:nvSpPr>
        <p:spPr>
          <a:xfrm>
            <a:off x="11016766" y="6309650"/>
            <a:ext cx="683700" cy="365100"/>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
        <p:nvSpPr>
          <p:cNvPr id="100" name="Google Shape;100;p142"/>
          <p:cNvSpPr txBox="1">
            <a:spLocks noGrp="1"/>
          </p:cNvSpPr>
          <p:nvPr>
            <p:ph type="body" idx="1"/>
          </p:nvPr>
        </p:nvSpPr>
        <p:spPr>
          <a:xfrm>
            <a:off x="1137677" y="1796387"/>
            <a:ext cx="9090000" cy="48783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Tree>
    <p:extLst>
      <p:ext uri="{BB962C8B-B14F-4D97-AF65-F5344CB8AC3E}">
        <p14:creationId xmlns:p14="http://schemas.microsoft.com/office/powerpoint/2010/main" val="11538134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Section">
  <p:cSld name="Section">
    <p:spTree>
      <p:nvGrpSpPr>
        <p:cNvPr id="1" name="Shape 101"/>
        <p:cNvGrpSpPr/>
        <p:nvPr/>
      </p:nvGrpSpPr>
      <p:grpSpPr>
        <a:xfrm>
          <a:off x="0" y="0"/>
          <a:ext cx="0" cy="0"/>
          <a:chOff x="0" y="0"/>
          <a:chExt cx="0" cy="0"/>
        </a:xfrm>
      </p:grpSpPr>
      <p:sp>
        <p:nvSpPr>
          <p:cNvPr id="102" name="Google Shape;102;p143"/>
          <p:cNvSpPr txBox="1">
            <a:spLocks noGrp="1"/>
          </p:cNvSpPr>
          <p:nvPr>
            <p:ph type="title"/>
          </p:nvPr>
        </p:nvSpPr>
        <p:spPr>
          <a:xfrm>
            <a:off x="710165" y="3273549"/>
            <a:ext cx="8992500" cy="1320900"/>
          </a:xfrm>
          <a:prstGeom prst="rect">
            <a:avLst/>
          </a:prstGeom>
          <a:noFill/>
          <a:ln>
            <a:noFill/>
          </a:ln>
        </p:spPr>
        <p:txBody>
          <a:bodyPr spcFirstLastPara="1" wrap="square" lIns="91425" tIns="45700" rIns="91425" bIns="45700" anchor="t" anchorCtr="0">
            <a:normAutofit/>
          </a:bodyPr>
          <a:lstStyle>
            <a:lvl1pPr marR="0" lvl="0" algn="l">
              <a:lnSpc>
                <a:spcPct val="90000"/>
              </a:lnSpc>
              <a:spcBef>
                <a:spcPts val="0"/>
              </a:spcBef>
              <a:spcAft>
                <a:spcPts val="0"/>
              </a:spcAft>
              <a:buClr>
                <a:srgbClr val="072B62"/>
              </a:buClr>
              <a:buSzPts val="4400"/>
              <a:buFont typeface="Georgia"/>
              <a:buNone/>
              <a:defRPr sz="4400" b="0" i="0" u="none" strike="noStrike" cap="none">
                <a:solidFill>
                  <a:srgbClr val="072B62"/>
                </a:solidFill>
                <a:latin typeface="Georgia"/>
                <a:ea typeface="Georgia"/>
                <a:cs typeface="Georgia"/>
                <a:sym typeface="Georgia"/>
              </a:defRPr>
            </a:lvl1pPr>
            <a:lvl2pPr marR="0" lvl="1" algn="l">
              <a:lnSpc>
                <a:spcPct val="100000"/>
              </a:lnSpc>
              <a:spcBef>
                <a:spcPts val="0"/>
              </a:spcBef>
              <a:spcAft>
                <a:spcPts val="0"/>
              </a:spcAft>
              <a:buSzPts val="1500"/>
              <a:buNone/>
              <a:defRPr sz="1900" b="0" i="0" u="none" strike="noStrike" cap="none">
                <a:solidFill>
                  <a:schemeClr val="dk2"/>
                </a:solidFill>
              </a:defRPr>
            </a:lvl2pPr>
            <a:lvl3pPr marR="0" lvl="2" algn="l">
              <a:lnSpc>
                <a:spcPct val="100000"/>
              </a:lnSpc>
              <a:spcBef>
                <a:spcPts val="0"/>
              </a:spcBef>
              <a:spcAft>
                <a:spcPts val="0"/>
              </a:spcAft>
              <a:buSzPts val="1500"/>
              <a:buNone/>
              <a:defRPr sz="1900" b="0" i="0" u="none" strike="noStrike" cap="none">
                <a:solidFill>
                  <a:schemeClr val="dk2"/>
                </a:solidFill>
              </a:defRPr>
            </a:lvl3pPr>
            <a:lvl4pPr marR="0" lvl="3" algn="l">
              <a:lnSpc>
                <a:spcPct val="100000"/>
              </a:lnSpc>
              <a:spcBef>
                <a:spcPts val="0"/>
              </a:spcBef>
              <a:spcAft>
                <a:spcPts val="0"/>
              </a:spcAft>
              <a:buSzPts val="1500"/>
              <a:buNone/>
              <a:defRPr sz="1900" b="0" i="0" u="none" strike="noStrike" cap="none">
                <a:solidFill>
                  <a:schemeClr val="dk2"/>
                </a:solidFill>
              </a:defRPr>
            </a:lvl4pPr>
            <a:lvl5pPr marR="0" lvl="4" algn="l">
              <a:lnSpc>
                <a:spcPct val="100000"/>
              </a:lnSpc>
              <a:spcBef>
                <a:spcPts val="0"/>
              </a:spcBef>
              <a:spcAft>
                <a:spcPts val="0"/>
              </a:spcAft>
              <a:buSzPts val="1500"/>
              <a:buNone/>
              <a:defRPr sz="1900" b="0" i="0" u="none" strike="noStrike" cap="none">
                <a:solidFill>
                  <a:schemeClr val="dk2"/>
                </a:solidFill>
              </a:defRPr>
            </a:lvl5pPr>
            <a:lvl6pPr marR="0" lvl="5" algn="l">
              <a:lnSpc>
                <a:spcPct val="100000"/>
              </a:lnSpc>
              <a:spcBef>
                <a:spcPts val="0"/>
              </a:spcBef>
              <a:spcAft>
                <a:spcPts val="0"/>
              </a:spcAft>
              <a:buSzPts val="1500"/>
              <a:buNone/>
              <a:defRPr sz="1900" b="0" i="0" u="none" strike="noStrike" cap="none">
                <a:solidFill>
                  <a:schemeClr val="dk2"/>
                </a:solidFill>
              </a:defRPr>
            </a:lvl6pPr>
            <a:lvl7pPr marR="0" lvl="6" algn="l">
              <a:lnSpc>
                <a:spcPct val="100000"/>
              </a:lnSpc>
              <a:spcBef>
                <a:spcPts val="0"/>
              </a:spcBef>
              <a:spcAft>
                <a:spcPts val="0"/>
              </a:spcAft>
              <a:buSzPts val="1500"/>
              <a:buNone/>
              <a:defRPr sz="1900" b="0" i="0" u="none" strike="noStrike" cap="none">
                <a:solidFill>
                  <a:schemeClr val="dk2"/>
                </a:solidFill>
              </a:defRPr>
            </a:lvl7pPr>
            <a:lvl8pPr marR="0" lvl="7" algn="l">
              <a:lnSpc>
                <a:spcPct val="100000"/>
              </a:lnSpc>
              <a:spcBef>
                <a:spcPts val="0"/>
              </a:spcBef>
              <a:spcAft>
                <a:spcPts val="0"/>
              </a:spcAft>
              <a:buSzPts val="1500"/>
              <a:buNone/>
              <a:defRPr sz="1900" b="0" i="0" u="none" strike="noStrike" cap="none">
                <a:solidFill>
                  <a:schemeClr val="dk2"/>
                </a:solidFill>
              </a:defRPr>
            </a:lvl8pPr>
            <a:lvl9pPr marR="0" lvl="8" algn="l">
              <a:lnSpc>
                <a:spcPct val="100000"/>
              </a:lnSpc>
              <a:spcBef>
                <a:spcPts val="0"/>
              </a:spcBef>
              <a:spcAft>
                <a:spcPts val="0"/>
              </a:spcAft>
              <a:buSzPts val="1500"/>
              <a:buNone/>
              <a:defRPr sz="1900" b="0" i="0" u="none" strike="noStrike" cap="none">
                <a:solidFill>
                  <a:schemeClr val="dk2"/>
                </a:solidFill>
              </a:defRPr>
            </a:lvl9pPr>
          </a:lstStyle>
          <a:p>
            <a:endParaRPr/>
          </a:p>
        </p:txBody>
      </p:sp>
      <p:sp>
        <p:nvSpPr>
          <p:cNvPr id="103" name="Google Shape;103;p143"/>
          <p:cNvSpPr txBox="1">
            <a:spLocks noGrp="1"/>
          </p:cNvSpPr>
          <p:nvPr>
            <p:ph type="sldNum" idx="12"/>
          </p:nvPr>
        </p:nvSpPr>
        <p:spPr>
          <a:xfrm>
            <a:off x="11016766" y="6309650"/>
            <a:ext cx="683700" cy="365100"/>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06387430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2_Custom Layout">
  <p:cSld name="2_Custom Layout">
    <p:spTree>
      <p:nvGrpSpPr>
        <p:cNvPr id="1" name="Shape 104"/>
        <p:cNvGrpSpPr/>
        <p:nvPr/>
      </p:nvGrpSpPr>
      <p:grpSpPr>
        <a:xfrm>
          <a:off x="0" y="0"/>
          <a:ext cx="0" cy="0"/>
          <a:chOff x="0" y="0"/>
          <a:chExt cx="0" cy="0"/>
        </a:xfrm>
      </p:grpSpPr>
      <p:sp>
        <p:nvSpPr>
          <p:cNvPr id="105" name="Google Shape;105;p144"/>
          <p:cNvSpPr txBox="1">
            <a:spLocks noGrp="1"/>
          </p:cNvSpPr>
          <p:nvPr>
            <p:ph type="title"/>
          </p:nvPr>
        </p:nvSpPr>
        <p:spPr>
          <a:xfrm>
            <a:off x="1149552" y="245340"/>
            <a:ext cx="8992500" cy="1320900"/>
          </a:xfrm>
          <a:prstGeom prst="rect">
            <a:avLst/>
          </a:prstGeom>
          <a:noFill/>
          <a:ln>
            <a:noFill/>
          </a:ln>
        </p:spPr>
        <p:txBody>
          <a:bodyPr spcFirstLastPara="1" wrap="square" lIns="91425" tIns="45700" rIns="91425" bIns="45700" anchor="t" anchorCtr="0">
            <a:normAutofit/>
          </a:bodyPr>
          <a:lstStyle>
            <a:lvl1pPr marR="0" lvl="0" algn="l">
              <a:lnSpc>
                <a:spcPct val="90000"/>
              </a:lnSpc>
              <a:spcBef>
                <a:spcPts val="0"/>
              </a:spcBef>
              <a:spcAft>
                <a:spcPts val="0"/>
              </a:spcAft>
              <a:buClr>
                <a:srgbClr val="072B62"/>
              </a:buClr>
              <a:buSzPts val="5500"/>
              <a:buFont typeface="Georgia"/>
              <a:buNone/>
              <a:defRPr sz="5500" b="0" i="0" u="none" strike="noStrike" cap="none">
                <a:solidFill>
                  <a:srgbClr val="072B62"/>
                </a:solidFill>
                <a:latin typeface="Georgia"/>
                <a:ea typeface="Georgia"/>
                <a:cs typeface="Georgia"/>
                <a:sym typeface="Georgia"/>
              </a:defRPr>
            </a:lvl1pPr>
            <a:lvl2pPr marR="0" lvl="1" algn="l">
              <a:lnSpc>
                <a:spcPct val="100000"/>
              </a:lnSpc>
              <a:spcBef>
                <a:spcPts val="0"/>
              </a:spcBef>
              <a:spcAft>
                <a:spcPts val="0"/>
              </a:spcAft>
              <a:buSzPts val="1500"/>
              <a:buNone/>
              <a:defRPr sz="1900" b="0" i="0" u="none" strike="noStrike" cap="none">
                <a:solidFill>
                  <a:schemeClr val="dk2"/>
                </a:solidFill>
              </a:defRPr>
            </a:lvl2pPr>
            <a:lvl3pPr marR="0" lvl="2" algn="l">
              <a:lnSpc>
                <a:spcPct val="100000"/>
              </a:lnSpc>
              <a:spcBef>
                <a:spcPts val="0"/>
              </a:spcBef>
              <a:spcAft>
                <a:spcPts val="0"/>
              </a:spcAft>
              <a:buSzPts val="1500"/>
              <a:buNone/>
              <a:defRPr sz="1900" b="0" i="0" u="none" strike="noStrike" cap="none">
                <a:solidFill>
                  <a:schemeClr val="dk2"/>
                </a:solidFill>
              </a:defRPr>
            </a:lvl3pPr>
            <a:lvl4pPr marR="0" lvl="3" algn="l">
              <a:lnSpc>
                <a:spcPct val="100000"/>
              </a:lnSpc>
              <a:spcBef>
                <a:spcPts val="0"/>
              </a:spcBef>
              <a:spcAft>
                <a:spcPts val="0"/>
              </a:spcAft>
              <a:buSzPts val="1500"/>
              <a:buNone/>
              <a:defRPr sz="1900" b="0" i="0" u="none" strike="noStrike" cap="none">
                <a:solidFill>
                  <a:schemeClr val="dk2"/>
                </a:solidFill>
              </a:defRPr>
            </a:lvl4pPr>
            <a:lvl5pPr marR="0" lvl="4" algn="l">
              <a:lnSpc>
                <a:spcPct val="100000"/>
              </a:lnSpc>
              <a:spcBef>
                <a:spcPts val="0"/>
              </a:spcBef>
              <a:spcAft>
                <a:spcPts val="0"/>
              </a:spcAft>
              <a:buSzPts val="1500"/>
              <a:buNone/>
              <a:defRPr sz="1900" b="0" i="0" u="none" strike="noStrike" cap="none">
                <a:solidFill>
                  <a:schemeClr val="dk2"/>
                </a:solidFill>
              </a:defRPr>
            </a:lvl5pPr>
            <a:lvl6pPr marR="0" lvl="5" algn="l">
              <a:lnSpc>
                <a:spcPct val="100000"/>
              </a:lnSpc>
              <a:spcBef>
                <a:spcPts val="0"/>
              </a:spcBef>
              <a:spcAft>
                <a:spcPts val="0"/>
              </a:spcAft>
              <a:buSzPts val="1500"/>
              <a:buNone/>
              <a:defRPr sz="1900" b="0" i="0" u="none" strike="noStrike" cap="none">
                <a:solidFill>
                  <a:schemeClr val="dk2"/>
                </a:solidFill>
              </a:defRPr>
            </a:lvl6pPr>
            <a:lvl7pPr marR="0" lvl="6" algn="l">
              <a:lnSpc>
                <a:spcPct val="100000"/>
              </a:lnSpc>
              <a:spcBef>
                <a:spcPts val="0"/>
              </a:spcBef>
              <a:spcAft>
                <a:spcPts val="0"/>
              </a:spcAft>
              <a:buSzPts val="1500"/>
              <a:buNone/>
              <a:defRPr sz="1900" b="0" i="0" u="none" strike="noStrike" cap="none">
                <a:solidFill>
                  <a:schemeClr val="dk2"/>
                </a:solidFill>
              </a:defRPr>
            </a:lvl7pPr>
            <a:lvl8pPr marR="0" lvl="7" algn="l">
              <a:lnSpc>
                <a:spcPct val="100000"/>
              </a:lnSpc>
              <a:spcBef>
                <a:spcPts val="0"/>
              </a:spcBef>
              <a:spcAft>
                <a:spcPts val="0"/>
              </a:spcAft>
              <a:buSzPts val="1500"/>
              <a:buNone/>
              <a:defRPr sz="1900" b="0" i="0" u="none" strike="noStrike" cap="none">
                <a:solidFill>
                  <a:schemeClr val="dk2"/>
                </a:solidFill>
              </a:defRPr>
            </a:lvl8pPr>
            <a:lvl9pPr marR="0" lvl="8" algn="l">
              <a:lnSpc>
                <a:spcPct val="100000"/>
              </a:lnSpc>
              <a:spcBef>
                <a:spcPts val="0"/>
              </a:spcBef>
              <a:spcAft>
                <a:spcPts val="0"/>
              </a:spcAft>
              <a:buSzPts val="1500"/>
              <a:buNone/>
              <a:defRPr sz="1900" b="0" i="0" u="none" strike="noStrike" cap="none">
                <a:solidFill>
                  <a:schemeClr val="dk2"/>
                </a:solidFill>
              </a:defRPr>
            </a:lvl9pPr>
          </a:lstStyle>
          <a:p>
            <a:endParaRPr/>
          </a:p>
        </p:txBody>
      </p:sp>
      <p:sp>
        <p:nvSpPr>
          <p:cNvPr id="106" name="Google Shape;106;p144"/>
          <p:cNvSpPr txBox="1">
            <a:spLocks noGrp="1"/>
          </p:cNvSpPr>
          <p:nvPr>
            <p:ph type="sldNum" idx="12"/>
          </p:nvPr>
        </p:nvSpPr>
        <p:spPr>
          <a:xfrm>
            <a:off x="11016766" y="6309650"/>
            <a:ext cx="683700" cy="365100"/>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
        <p:nvSpPr>
          <p:cNvPr id="107" name="Google Shape;107;p144"/>
          <p:cNvSpPr txBox="1">
            <a:spLocks noGrp="1"/>
          </p:cNvSpPr>
          <p:nvPr>
            <p:ph type="body" idx="1"/>
          </p:nvPr>
        </p:nvSpPr>
        <p:spPr>
          <a:xfrm>
            <a:off x="1149552" y="1797504"/>
            <a:ext cx="4298100" cy="46947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08" name="Google Shape;108;p144"/>
          <p:cNvSpPr txBox="1">
            <a:spLocks noGrp="1"/>
          </p:cNvSpPr>
          <p:nvPr>
            <p:ph type="body" idx="2"/>
          </p:nvPr>
        </p:nvSpPr>
        <p:spPr>
          <a:xfrm>
            <a:off x="5844444" y="1801625"/>
            <a:ext cx="4298100" cy="46947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Tree>
    <p:extLst>
      <p:ext uri="{BB962C8B-B14F-4D97-AF65-F5344CB8AC3E}">
        <p14:creationId xmlns:p14="http://schemas.microsoft.com/office/powerpoint/2010/main" val="142774364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Custom Layout11 box">
  <p:cSld name="Custom Layout11 box">
    <p:spTree>
      <p:nvGrpSpPr>
        <p:cNvPr id="1" name="Shape 109"/>
        <p:cNvGrpSpPr/>
        <p:nvPr/>
      </p:nvGrpSpPr>
      <p:grpSpPr>
        <a:xfrm>
          <a:off x="0" y="0"/>
          <a:ext cx="0" cy="0"/>
          <a:chOff x="0" y="0"/>
          <a:chExt cx="0" cy="0"/>
        </a:xfrm>
      </p:grpSpPr>
      <p:sp>
        <p:nvSpPr>
          <p:cNvPr id="110" name="Google Shape;110;p145"/>
          <p:cNvSpPr txBox="1">
            <a:spLocks noGrp="1"/>
          </p:cNvSpPr>
          <p:nvPr>
            <p:ph type="title"/>
          </p:nvPr>
        </p:nvSpPr>
        <p:spPr>
          <a:xfrm>
            <a:off x="1149552" y="245340"/>
            <a:ext cx="8992500" cy="1320900"/>
          </a:xfrm>
          <a:prstGeom prst="rect">
            <a:avLst/>
          </a:prstGeom>
          <a:noFill/>
          <a:ln>
            <a:noFill/>
          </a:ln>
        </p:spPr>
        <p:txBody>
          <a:bodyPr spcFirstLastPara="1" wrap="square" lIns="91425" tIns="45700" rIns="91425" bIns="45700" anchor="t" anchorCtr="0">
            <a:normAutofit/>
          </a:bodyPr>
          <a:lstStyle>
            <a:lvl1pPr marR="0" lvl="0" algn="l">
              <a:lnSpc>
                <a:spcPct val="90000"/>
              </a:lnSpc>
              <a:spcBef>
                <a:spcPts val="0"/>
              </a:spcBef>
              <a:spcAft>
                <a:spcPts val="0"/>
              </a:spcAft>
              <a:buClr>
                <a:srgbClr val="072B62"/>
              </a:buClr>
              <a:buSzPts val="5500"/>
              <a:buFont typeface="Georgia"/>
              <a:buNone/>
              <a:defRPr sz="5500" b="0" i="0" u="none" strike="noStrike" cap="none">
                <a:solidFill>
                  <a:srgbClr val="072B62"/>
                </a:solidFill>
                <a:latin typeface="Georgia"/>
                <a:ea typeface="Georgia"/>
                <a:cs typeface="Georgia"/>
                <a:sym typeface="Georgia"/>
              </a:defRPr>
            </a:lvl1pPr>
            <a:lvl2pPr marR="0" lvl="1" algn="l">
              <a:lnSpc>
                <a:spcPct val="100000"/>
              </a:lnSpc>
              <a:spcBef>
                <a:spcPts val="0"/>
              </a:spcBef>
              <a:spcAft>
                <a:spcPts val="0"/>
              </a:spcAft>
              <a:buSzPts val="1500"/>
              <a:buNone/>
              <a:defRPr sz="1900" b="0" i="0" u="none" strike="noStrike" cap="none">
                <a:solidFill>
                  <a:schemeClr val="dk2"/>
                </a:solidFill>
              </a:defRPr>
            </a:lvl2pPr>
            <a:lvl3pPr marR="0" lvl="2" algn="l">
              <a:lnSpc>
                <a:spcPct val="100000"/>
              </a:lnSpc>
              <a:spcBef>
                <a:spcPts val="0"/>
              </a:spcBef>
              <a:spcAft>
                <a:spcPts val="0"/>
              </a:spcAft>
              <a:buSzPts val="1500"/>
              <a:buNone/>
              <a:defRPr sz="1900" b="0" i="0" u="none" strike="noStrike" cap="none">
                <a:solidFill>
                  <a:schemeClr val="dk2"/>
                </a:solidFill>
              </a:defRPr>
            </a:lvl3pPr>
            <a:lvl4pPr marR="0" lvl="3" algn="l">
              <a:lnSpc>
                <a:spcPct val="100000"/>
              </a:lnSpc>
              <a:spcBef>
                <a:spcPts val="0"/>
              </a:spcBef>
              <a:spcAft>
                <a:spcPts val="0"/>
              </a:spcAft>
              <a:buSzPts val="1500"/>
              <a:buNone/>
              <a:defRPr sz="1900" b="0" i="0" u="none" strike="noStrike" cap="none">
                <a:solidFill>
                  <a:schemeClr val="dk2"/>
                </a:solidFill>
              </a:defRPr>
            </a:lvl4pPr>
            <a:lvl5pPr marR="0" lvl="4" algn="l">
              <a:lnSpc>
                <a:spcPct val="100000"/>
              </a:lnSpc>
              <a:spcBef>
                <a:spcPts val="0"/>
              </a:spcBef>
              <a:spcAft>
                <a:spcPts val="0"/>
              </a:spcAft>
              <a:buSzPts val="1500"/>
              <a:buNone/>
              <a:defRPr sz="1900" b="0" i="0" u="none" strike="noStrike" cap="none">
                <a:solidFill>
                  <a:schemeClr val="dk2"/>
                </a:solidFill>
              </a:defRPr>
            </a:lvl5pPr>
            <a:lvl6pPr marR="0" lvl="5" algn="l">
              <a:lnSpc>
                <a:spcPct val="100000"/>
              </a:lnSpc>
              <a:spcBef>
                <a:spcPts val="0"/>
              </a:spcBef>
              <a:spcAft>
                <a:spcPts val="0"/>
              </a:spcAft>
              <a:buSzPts val="1500"/>
              <a:buNone/>
              <a:defRPr sz="1900" b="0" i="0" u="none" strike="noStrike" cap="none">
                <a:solidFill>
                  <a:schemeClr val="dk2"/>
                </a:solidFill>
              </a:defRPr>
            </a:lvl6pPr>
            <a:lvl7pPr marR="0" lvl="6" algn="l">
              <a:lnSpc>
                <a:spcPct val="100000"/>
              </a:lnSpc>
              <a:spcBef>
                <a:spcPts val="0"/>
              </a:spcBef>
              <a:spcAft>
                <a:spcPts val="0"/>
              </a:spcAft>
              <a:buSzPts val="1500"/>
              <a:buNone/>
              <a:defRPr sz="1900" b="0" i="0" u="none" strike="noStrike" cap="none">
                <a:solidFill>
                  <a:schemeClr val="dk2"/>
                </a:solidFill>
              </a:defRPr>
            </a:lvl7pPr>
            <a:lvl8pPr marR="0" lvl="7" algn="l">
              <a:lnSpc>
                <a:spcPct val="100000"/>
              </a:lnSpc>
              <a:spcBef>
                <a:spcPts val="0"/>
              </a:spcBef>
              <a:spcAft>
                <a:spcPts val="0"/>
              </a:spcAft>
              <a:buSzPts val="1500"/>
              <a:buNone/>
              <a:defRPr sz="1900" b="0" i="0" u="none" strike="noStrike" cap="none">
                <a:solidFill>
                  <a:schemeClr val="dk2"/>
                </a:solidFill>
              </a:defRPr>
            </a:lvl8pPr>
            <a:lvl9pPr marR="0" lvl="8" algn="l">
              <a:lnSpc>
                <a:spcPct val="100000"/>
              </a:lnSpc>
              <a:spcBef>
                <a:spcPts val="0"/>
              </a:spcBef>
              <a:spcAft>
                <a:spcPts val="0"/>
              </a:spcAft>
              <a:buSzPts val="1500"/>
              <a:buNone/>
              <a:defRPr sz="1900" b="0" i="0" u="none" strike="noStrike" cap="none">
                <a:solidFill>
                  <a:schemeClr val="dk2"/>
                </a:solidFill>
              </a:defRPr>
            </a:lvl9pPr>
          </a:lstStyle>
          <a:p>
            <a:endParaRPr/>
          </a:p>
        </p:txBody>
      </p:sp>
      <p:sp>
        <p:nvSpPr>
          <p:cNvPr id="111" name="Google Shape;111;p145"/>
          <p:cNvSpPr txBox="1">
            <a:spLocks noGrp="1"/>
          </p:cNvSpPr>
          <p:nvPr>
            <p:ph type="sldNum" idx="12"/>
          </p:nvPr>
        </p:nvSpPr>
        <p:spPr>
          <a:xfrm>
            <a:off x="11016766" y="6309650"/>
            <a:ext cx="683700" cy="365100"/>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
        <p:nvSpPr>
          <p:cNvPr id="112" name="Google Shape;112;p145"/>
          <p:cNvSpPr txBox="1">
            <a:spLocks noGrp="1"/>
          </p:cNvSpPr>
          <p:nvPr>
            <p:ph type="body" idx="1"/>
          </p:nvPr>
        </p:nvSpPr>
        <p:spPr>
          <a:xfrm>
            <a:off x="1149552" y="1797505"/>
            <a:ext cx="8992500" cy="6096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13" name="Google Shape;113;p145"/>
          <p:cNvSpPr txBox="1">
            <a:spLocks noGrp="1"/>
          </p:cNvSpPr>
          <p:nvPr>
            <p:ph type="body" idx="2"/>
          </p:nvPr>
        </p:nvSpPr>
        <p:spPr>
          <a:xfrm>
            <a:off x="4598482" y="4381366"/>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14" name="Google Shape;114;p145"/>
          <p:cNvSpPr txBox="1">
            <a:spLocks noGrp="1"/>
          </p:cNvSpPr>
          <p:nvPr>
            <p:ph type="body" idx="3"/>
          </p:nvPr>
        </p:nvSpPr>
        <p:spPr>
          <a:xfrm>
            <a:off x="8045311" y="4319468"/>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15" name="Google Shape;115;p145"/>
          <p:cNvSpPr txBox="1">
            <a:spLocks noGrp="1"/>
          </p:cNvSpPr>
          <p:nvPr>
            <p:ph type="body" idx="4"/>
          </p:nvPr>
        </p:nvSpPr>
        <p:spPr>
          <a:xfrm>
            <a:off x="4598481" y="2561362"/>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16" name="Google Shape;116;p145"/>
          <p:cNvSpPr txBox="1">
            <a:spLocks noGrp="1"/>
          </p:cNvSpPr>
          <p:nvPr>
            <p:ph type="body" idx="5"/>
          </p:nvPr>
        </p:nvSpPr>
        <p:spPr>
          <a:xfrm>
            <a:off x="8045311" y="2559288"/>
            <a:ext cx="1998000" cy="6513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17" name="Google Shape;117;p145"/>
          <p:cNvSpPr txBox="1">
            <a:spLocks noGrp="1"/>
          </p:cNvSpPr>
          <p:nvPr>
            <p:ph type="body" idx="6"/>
          </p:nvPr>
        </p:nvSpPr>
        <p:spPr>
          <a:xfrm>
            <a:off x="4598482" y="3424130"/>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18" name="Google Shape;118;p145"/>
          <p:cNvSpPr txBox="1">
            <a:spLocks noGrp="1"/>
          </p:cNvSpPr>
          <p:nvPr>
            <p:ph type="body" idx="7"/>
          </p:nvPr>
        </p:nvSpPr>
        <p:spPr>
          <a:xfrm>
            <a:off x="1149550" y="6173408"/>
            <a:ext cx="9217200" cy="6096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19" name="Google Shape;119;p145"/>
          <p:cNvSpPr txBox="1">
            <a:spLocks noGrp="1"/>
          </p:cNvSpPr>
          <p:nvPr>
            <p:ph type="body" idx="8"/>
          </p:nvPr>
        </p:nvSpPr>
        <p:spPr>
          <a:xfrm>
            <a:off x="8045311" y="3415476"/>
            <a:ext cx="1998000" cy="6513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20" name="Google Shape;120;p145"/>
          <p:cNvSpPr txBox="1">
            <a:spLocks noGrp="1"/>
          </p:cNvSpPr>
          <p:nvPr>
            <p:ph type="body" idx="9"/>
          </p:nvPr>
        </p:nvSpPr>
        <p:spPr>
          <a:xfrm>
            <a:off x="1149550" y="2563435"/>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21" name="Google Shape;121;p145"/>
          <p:cNvSpPr txBox="1">
            <a:spLocks noGrp="1"/>
          </p:cNvSpPr>
          <p:nvPr>
            <p:ph type="body" idx="13"/>
          </p:nvPr>
        </p:nvSpPr>
        <p:spPr>
          <a:xfrm>
            <a:off x="1149550" y="3474614"/>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22" name="Google Shape;122;p145"/>
          <p:cNvSpPr txBox="1">
            <a:spLocks noGrp="1"/>
          </p:cNvSpPr>
          <p:nvPr>
            <p:ph type="body" idx="14"/>
          </p:nvPr>
        </p:nvSpPr>
        <p:spPr>
          <a:xfrm>
            <a:off x="1149305" y="4387036"/>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23" name="Google Shape;123;p145"/>
          <p:cNvSpPr txBox="1">
            <a:spLocks noGrp="1"/>
          </p:cNvSpPr>
          <p:nvPr>
            <p:ph type="body" idx="15"/>
          </p:nvPr>
        </p:nvSpPr>
        <p:spPr>
          <a:xfrm>
            <a:off x="1149305" y="5298215"/>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24" name="Google Shape;124;p145"/>
          <p:cNvSpPr txBox="1">
            <a:spLocks noGrp="1"/>
          </p:cNvSpPr>
          <p:nvPr>
            <p:ph type="body" idx="16"/>
          </p:nvPr>
        </p:nvSpPr>
        <p:spPr>
          <a:xfrm>
            <a:off x="4596134" y="5245390"/>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25" name="Google Shape;125;p145"/>
          <p:cNvSpPr txBox="1">
            <a:spLocks noGrp="1"/>
          </p:cNvSpPr>
          <p:nvPr>
            <p:ph type="body" idx="17"/>
          </p:nvPr>
        </p:nvSpPr>
        <p:spPr>
          <a:xfrm>
            <a:off x="8045311" y="5251098"/>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Tree>
    <p:extLst>
      <p:ext uri="{BB962C8B-B14F-4D97-AF65-F5344CB8AC3E}">
        <p14:creationId xmlns:p14="http://schemas.microsoft.com/office/powerpoint/2010/main" val="358823254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Custom Layout 4 box">
  <p:cSld name="Custom Layout 4 box">
    <p:spTree>
      <p:nvGrpSpPr>
        <p:cNvPr id="1" name="Shape 126"/>
        <p:cNvGrpSpPr/>
        <p:nvPr/>
      </p:nvGrpSpPr>
      <p:grpSpPr>
        <a:xfrm>
          <a:off x="0" y="0"/>
          <a:ext cx="0" cy="0"/>
          <a:chOff x="0" y="0"/>
          <a:chExt cx="0" cy="0"/>
        </a:xfrm>
      </p:grpSpPr>
      <p:sp>
        <p:nvSpPr>
          <p:cNvPr id="127" name="Google Shape;127;p146"/>
          <p:cNvSpPr txBox="1">
            <a:spLocks noGrp="1"/>
          </p:cNvSpPr>
          <p:nvPr>
            <p:ph type="title"/>
          </p:nvPr>
        </p:nvSpPr>
        <p:spPr>
          <a:xfrm>
            <a:off x="1149552" y="245340"/>
            <a:ext cx="8992500" cy="1320900"/>
          </a:xfrm>
          <a:prstGeom prst="rect">
            <a:avLst/>
          </a:prstGeom>
          <a:noFill/>
          <a:ln>
            <a:noFill/>
          </a:ln>
        </p:spPr>
        <p:txBody>
          <a:bodyPr spcFirstLastPara="1" wrap="square" lIns="91425" tIns="45700" rIns="91425" bIns="45700" anchor="t" anchorCtr="0">
            <a:normAutofit/>
          </a:bodyPr>
          <a:lstStyle>
            <a:lvl1pPr marR="0" lvl="0" algn="l">
              <a:lnSpc>
                <a:spcPct val="90000"/>
              </a:lnSpc>
              <a:spcBef>
                <a:spcPts val="0"/>
              </a:spcBef>
              <a:spcAft>
                <a:spcPts val="0"/>
              </a:spcAft>
              <a:buClr>
                <a:srgbClr val="072B62"/>
              </a:buClr>
              <a:buSzPts val="5500"/>
              <a:buFont typeface="Georgia"/>
              <a:buNone/>
              <a:defRPr sz="5500" b="0" i="0" u="none" strike="noStrike" cap="none">
                <a:solidFill>
                  <a:srgbClr val="072B62"/>
                </a:solidFill>
                <a:latin typeface="Georgia"/>
                <a:ea typeface="Georgia"/>
                <a:cs typeface="Georgia"/>
                <a:sym typeface="Georgia"/>
              </a:defRPr>
            </a:lvl1pPr>
            <a:lvl2pPr marR="0" lvl="1" algn="l">
              <a:lnSpc>
                <a:spcPct val="100000"/>
              </a:lnSpc>
              <a:spcBef>
                <a:spcPts val="0"/>
              </a:spcBef>
              <a:spcAft>
                <a:spcPts val="0"/>
              </a:spcAft>
              <a:buSzPts val="1500"/>
              <a:buNone/>
              <a:defRPr sz="1900" b="0" i="0" u="none" strike="noStrike" cap="none">
                <a:solidFill>
                  <a:schemeClr val="dk2"/>
                </a:solidFill>
              </a:defRPr>
            </a:lvl2pPr>
            <a:lvl3pPr marR="0" lvl="2" algn="l">
              <a:lnSpc>
                <a:spcPct val="100000"/>
              </a:lnSpc>
              <a:spcBef>
                <a:spcPts val="0"/>
              </a:spcBef>
              <a:spcAft>
                <a:spcPts val="0"/>
              </a:spcAft>
              <a:buSzPts val="1500"/>
              <a:buNone/>
              <a:defRPr sz="1900" b="0" i="0" u="none" strike="noStrike" cap="none">
                <a:solidFill>
                  <a:schemeClr val="dk2"/>
                </a:solidFill>
              </a:defRPr>
            </a:lvl3pPr>
            <a:lvl4pPr marR="0" lvl="3" algn="l">
              <a:lnSpc>
                <a:spcPct val="100000"/>
              </a:lnSpc>
              <a:spcBef>
                <a:spcPts val="0"/>
              </a:spcBef>
              <a:spcAft>
                <a:spcPts val="0"/>
              </a:spcAft>
              <a:buSzPts val="1500"/>
              <a:buNone/>
              <a:defRPr sz="1900" b="0" i="0" u="none" strike="noStrike" cap="none">
                <a:solidFill>
                  <a:schemeClr val="dk2"/>
                </a:solidFill>
              </a:defRPr>
            </a:lvl4pPr>
            <a:lvl5pPr marR="0" lvl="4" algn="l">
              <a:lnSpc>
                <a:spcPct val="100000"/>
              </a:lnSpc>
              <a:spcBef>
                <a:spcPts val="0"/>
              </a:spcBef>
              <a:spcAft>
                <a:spcPts val="0"/>
              </a:spcAft>
              <a:buSzPts val="1500"/>
              <a:buNone/>
              <a:defRPr sz="1900" b="0" i="0" u="none" strike="noStrike" cap="none">
                <a:solidFill>
                  <a:schemeClr val="dk2"/>
                </a:solidFill>
              </a:defRPr>
            </a:lvl5pPr>
            <a:lvl6pPr marR="0" lvl="5" algn="l">
              <a:lnSpc>
                <a:spcPct val="100000"/>
              </a:lnSpc>
              <a:spcBef>
                <a:spcPts val="0"/>
              </a:spcBef>
              <a:spcAft>
                <a:spcPts val="0"/>
              </a:spcAft>
              <a:buSzPts val="1500"/>
              <a:buNone/>
              <a:defRPr sz="1900" b="0" i="0" u="none" strike="noStrike" cap="none">
                <a:solidFill>
                  <a:schemeClr val="dk2"/>
                </a:solidFill>
              </a:defRPr>
            </a:lvl6pPr>
            <a:lvl7pPr marR="0" lvl="6" algn="l">
              <a:lnSpc>
                <a:spcPct val="100000"/>
              </a:lnSpc>
              <a:spcBef>
                <a:spcPts val="0"/>
              </a:spcBef>
              <a:spcAft>
                <a:spcPts val="0"/>
              </a:spcAft>
              <a:buSzPts val="1500"/>
              <a:buNone/>
              <a:defRPr sz="1900" b="0" i="0" u="none" strike="noStrike" cap="none">
                <a:solidFill>
                  <a:schemeClr val="dk2"/>
                </a:solidFill>
              </a:defRPr>
            </a:lvl7pPr>
            <a:lvl8pPr marR="0" lvl="7" algn="l">
              <a:lnSpc>
                <a:spcPct val="100000"/>
              </a:lnSpc>
              <a:spcBef>
                <a:spcPts val="0"/>
              </a:spcBef>
              <a:spcAft>
                <a:spcPts val="0"/>
              </a:spcAft>
              <a:buSzPts val="1500"/>
              <a:buNone/>
              <a:defRPr sz="1900" b="0" i="0" u="none" strike="noStrike" cap="none">
                <a:solidFill>
                  <a:schemeClr val="dk2"/>
                </a:solidFill>
              </a:defRPr>
            </a:lvl8pPr>
            <a:lvl9pPr marR="0" lvl="8" algn="l">
              <a:lnSpc>
                <a:spcPct val="100000"/>
              </a:lnSpc>
              <a:spcBef>
                <a:spcPts val="0"/>
              </a:spcBef>
              <a:spcAft>
                <a:spcPts val="0"/>
              </a:spcAft>
              <a:buSzPts val="1500"/>
              <a:buNone/>
              <a:defRPr sz="1900" b="0" i="0" u="none" strike="noStrike" cap="none">
                <a:solidFill>
                  <a:schemeClr val="dk2"/>
                </a:solidFill>
              </a:defRPr>
            </a:lvl9pPr>
          </a:lstStyle>
          <a:p>
            <a:endParaRPr/>
          </a:p>
        </p:txBody>
      </p:sp>
      <p:sp>
        <p:nvSpPr>
          <p:cNvPr id="128" name="Google Shape;128;p146"/>
          <p:cNvSpPr txBox="1">
            <a:spLocks noGrp="1"/>
          </p:cNvSpPr>
          <p:nvPr>
            <p:ph type="sldNum" idx="12"/>
          </p:nvPr>
        </p:nvSpPr>
        <p:spPr>
          <a:xfrm>
            <a:off x="11016766" y="6309650"/>
            <a:ext cx="683700" cy="365100"/>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
        <p:nvSpPr>
          <p:cNvPr id="129" name="Google Shape;129;p146"/>
          <p:cNvSpPr txBox="1">
            <a:spLocks noGrp="1"/>
          </p:cNvSpPr>
          <p:nvPr>
            <p:ph type="body" idx="1"/>
          </p:nvPr>
        </p:nvSpPr>
        <p:spPr>
          <a:xfrm>
            <a:off x="1149552" y="1797504"/>
            <a:ext cx="4298100" cy="1893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30" name="Google Shape;130;p146"/>
          <p:cNvSpPr txBox="1">
            <a:spLocks noGrp="1"/>
          </p:cNvSpPr>
          <p:nvPr>
            <p:ph type="body" idx="2"/>
          </p:nvPr>
        </p:nvSpPr>
        <p:spPr>
          <a:xfrm>
            <a:off x="5844444" y="1801625"/>
            <a:ext cx="4298100" cy="18897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31" name="Google Shape;131;p146"/>
          <p:cNvSpPr txBox="1">
            <a:spLocks noGrp="1"/>
          </p:cNvSpPr>
          <p:nvPr>
            <p:ph type="body" idx="3"/>
          </p:nvPr>
        </p:nvSpPr>
        <p:spPr>
          <a:xfrm>
            <a:off x="1149552" y="4083504"/>
            <a:ext cx="4298100" cy="1893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32" name="Google Shape;132;p146"/>
          <p:cNvSpPr txBox="1">
            <a:spLocks noGrp="1"/>
          </p:cNvSpPr>
          <p:nvPr>
            <p:ph type="body" idx="4"/>
          </p:nvPr>
        </p:nvSpPr>
        <p:spPr>
          <a:xfrm>
            <a:off x="5844444" y="4083504"/>
            <a:ext cx="4298100" cy="1893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Tree>
    <p:extLst>
      <p:ext uri="{BB962C8B-B14F-4D97-AF65-F5344CB8AC3E}">
        <p14:creationId xmlns:p14="http://schemas.microsoft.com/office/powerpoint/2010/main" val="3696583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slideLayout" Target="../slideLayouts/slideLayout47.xml"/><Relationship Id="rId18" Type="http://schemas.openxmlformats.org/officeDocument/2006/relationships/slideLayout" Target="../slideLayouts/slideLayout52.xml"/><Relationship Id="rId3" Type="http://schemas.openxmlformats.org/officeDocument/2006/relationships/slideLayout" Target="../slideLayouts/slideLayout37.xml"/><Relationship Id="rId21" Type="http://schemas.openxmlformats.org/officeDocument/2006/relationships/image" Target="../media/image3.png"/><Relationship Id="rId7" Type="http://schemas.openxmlformats.org/officeDocument/2006/relationships/slideLayout" Target="../slideLayouts/slideLayout41.xml"/><Relationship Id="rId12" Type="http://schemas.openxmlformats.org/officeDocument/2006/relationships/slideLayout" Target="../slideLayouts/slideLayout46.xml"/><Relationship Id="rId17" Type="http://schemas.openxmlformats.org/officeDocument/2006/relationships/slideLayout" Target="../slideLayouts/slideLayout51.xml"/><Relationship Id="rId2" Type="http://schemas.openxmlformats.org/officeDocument/2006/relationships/slideLayout" Target="../slideLayouts/slideLayout36.xml"/><Relationship Id="rId16" Type="http://schemas.openxmlformats.org/officeDocument/2006/relationships/slideLayout" Target="../slideLayouts/slideLayout50.xml"/><Relationship Id="rId20" Type="http://schemas.openxmlformats.org/officeDocument/2006/relationships/theme" Target="../theme/theme4.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5" Type="http://schemas.openxmlformats.org/officeDocument/2006/relationships/slideLayout" Target="../slideLayouts/slideLayout49.xml"/><Relationship Id="rId10" Type="http://schemas.openxmlformats.org/officeDocument/2006/relationships/slideLayout" Target="../slideLayouts/slideLayout44.xml"/><Relationship Id="rId19" Type="http://schemas.openxmlformats.org/officeDocument/2006/relationships/slideLayout" Target="../slideLayouts/slideLayout53.xml"/><Relationship Id="rId4" Type="http://schemas.openxmlformats.org/officeDocument/2006/relationships/slideLayout" Target="../slideLayouts/slideLayout38.xml"/><Relationship Id="rId9" Type="http://schemas.openxmlformats.org/officeDocument/2006/relationships/slideLayout" Target="../slideLayouts/slideLayout43.xml"/><Relationship Id="rId14" Type="http://schemas.openxmlformats.org/officeDocument/2006/relationships/slideLayout" Target="../slideLayouts/slideLayout4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8426203-BA22-4FB6-8C76-E4ABB27895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ABFB801-FD98-4BB6-BE58-96CC858703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1120B2-519F-4254-9883-746F1776B879}" type="datetimeFigureOut">
              <a:rPr lang="en-US" smtClean="0"/>
              <a:t>5/13/2024</a:t>
            </a:fld>
            <a:endParaRPr lang="en-US"/>
          </a:p>
        </p:txBody>
      </p:sp>
      <p:sp>
        <p:nvSpPr>
          <p:cNvPr id="5" name="Footer Placeholder 4">
            <a:extLst>
              <a:ext uri="{FF2B5EF4-FFF2-40B4-BE49-F238E27FC236}">
                <a16:creationId xmlns:a16="http://schemas.microsoft.com/office/drawing/2014/main" id="{D87C3718-4FBE-4091-983C-9AFEF4A7E8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9D6E8CB-F8DB-4BD8-B9BD-44B87D8C47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DD127C-BAFC-4CC9-9921-E12C420B6E62}" type="slidenum">
              <a:rPr lang="en-US" smtClean="0"/>
              <a:t>‹#›</a:t>
            </a:fld>
            <a:endParaRPr lang="en-US"/>
          </a:p>
        </p:txBody>
      </p:sp>
      <p:pic>
        <p:nvPicPr>
          <p:cNvPr id="8" name="Picture 7">
            <a:extLst>
              <a:ext uri="{FF2B5EF4-FFF2-40B4-BE49-F238E27FC236}">
                <a16:creationId xmlns:a16="http://schemas.microsoft.com/office/drawing/2014/main" id="{8ECFFCB6-5DD8-429B-9D56-EBADD517507D}"/>
              </a:ext>
            </a:extLst>
          </p:cNvPr>
          <p:cNvPicPr>
            <a:picLocks noChangeAspect="1"/>
          </p:cNvPicPr>
          <p:nvPr userDrawn="1"/>
        </p:nvPicPr>
        <p:blipFill>
          <a:blip r:embed="rId14"/>
          <a:stretch>
            <a:fillRect/>
          </a:stretch>
        </p:blipFill>
        <p:spPr>
          <a:xfrm>
            <a:off x="1" y="0"/>
            <a:ext cx="12192000" cy="1298561"/>
          </a:xfrm>
          <a:prstGeom prst="rect">
            <a:avLst/>
          </a:prstGeom>
        </p:spPr>
      </p:pic>
    </p:spTree>
    <p:extLst>
      <p:ext uri="{BB962C8B-B14F-4D97-AF65-F5344CB8AC3E}">
        <p14:creationId xmlns:p14="http://schemas.microsoft.com/office/powerpoint/2010/main" val="5443172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8426203-BA22-4FB6-8C76-E4ABB27895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ABFB801-FD98-4BB6-BE58-96CC85870328}"/>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F31120B2-519F-4254-9883-746F1776B879}" type="datetimeFigureOut">
              <a:rPr lang="en-US" smtClean="0"/>
              <a:t>5/13/2024</a:t>
            </a:fld>
            <a:endParaRPr lang="en-US"/>
          </a:p>
        </p:txBody>
      </p:sp>
      <p:sp>
        <p:nvSpPr>
          <p:cNvPr id="5" name="Footer Placeholder 4">
            <a:extLst>
              <a:ext uri="{FF2B5EF4-FFF2-40B4-BE49-F238E27FC236}">
                <a16:creationId xmlns:a16="http://schemas.microsoft.com/office/drawing/2014/main" id="{D87C3718-4FBE-4091-983C-9AFEF4A7E883}"/>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9D6E8CB-F8DB-4BD8-B9BD-44B87D8C47EA}"/>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3DD127C-BAFC-4CC9-9921-E12C420B6E62}" type="slidenum">
              <a:rPr lang="en-US" smtClean="0"/>
              <a:t>‹#›</a:t>
            </a:fld>
            <a:endParaRPr lang="en-US"/>
          </a:p>
        </p:txBody>
      </p:sp>
      <p:pic>
        <p:nvPicPr>
          <p:cNvPr id="8" name="Picture 7">
            <a:extLst>
              <a:ext uri="{FF2B5EF4-FFF2-40B4-BE49-F238E27FC236}">
                <a16:creationId xmlns:a16="http://schemas.microsoft.com/office/drawing/2014/main" id="{8ECFFCB6-5DD8-429B-9D56-EBADD517507D}"/>
              </a:ext>
            </a:extLst>
          </p:cNvPr>
          <p:cNvPicPr>
            <a:picLocks noChangeAspect="1"/>
          </p:cNvPicPr>
          <p:nvPr userDrawn="1"/>
        </p:nvPicPr>
        <p:blipFill>
          <a:blip r:embed="rId13"/>
          <a:stretch>
            <a:fillRect/>
          </a:stretch>
        </p:blipFill>
        <p:spPr>
          <a:xfrm>
            <a:off x="1" y="2"/>
            <a:ext cx="12192000" cy="1298561"/>
          </a:xfrm>
          <a:prstGeom prst="rect">
            <a:avLst/>
          </a:prstGeom>
        </p:spPr>
      </p:pic>
      <p:sp>
        <p:nvSpPr>
          <p:cNvPr id="2" name="MSIPCMContentMarking" descr="{&quot;HashCode&quot;:320688167,&quot;Placement&quot;:&quot;Header&quot;,&quot;Top&quot;:0.0,&quot;Left&quot;:0.0,&quot;SlideWidth&quot;:720,&quot;SlideHeight&quot;:540}">
            <a:extLst>
              <a:ext uri="{FF2B5EF4-FFF2-40B4-BE49-F238E27FC236}">
                <a16:creationId xmlns:a16="http://schemas.microsoft.com/office/drawing/2014/main" id="{D97603E1-29C6-A160-6C5E-B07EFA90777C}"/>
              </a:ext>
            </a:extLst>
          </p:cNvPr>
          <p:cNvSpPr txBox="1"/>
          <p:nvPr userDrawn="1"/>
        </p:nvSpPr>
        <p:spPr>
          <a:xfrm>
            <a:off x="1" y="55080"/>
            <a:ext cx="2939081" cy="169277"/>
          </a:xfrm>
          <a:prstGeom prst="rect">
            <a:avLst/>
          </a:prstGeom>
          <a:noFill/>
        </p:spPr>
        <p:txBody>
          <a:bodyPr vert="horz" wrap="square" lIns="0" tIns="0" rIns="0" bIns="0" rtlCol="0" anchor="ctr" anchorCtr="1">
            <a:spAutoFit/>
          </a:bodyPr>
          <a:lstStyle/>
          <a:p>
            <a:pPr algn="l">
              <a:spcBef>
                <a:spcPts val="0"/>
              </a:spcBef>
              <a:spcAft>
                <a:spcPts val="0"/>
              </a:spcAft>
            </a:pPr>
            <a:r>
              <a:rPr lang="en-US" sz="1100">
                <a:solidFill>
                  <a:srgbClr val="000000"/>
                </a:solidFill>
                <a:latin typeface="Calibri" panose="020F0502020204030204" pitchFamily="34" charset="0"/>
              </a:rPr>
              <a:t>NONCONFIDENTIAL // EXTERNAL</a:t>
            </a:r>
          </a:p>
        </p:txBody>
      </p:sp>
    </p:spTree>
    <p:extLst>
      <p:ext uri="{BB962C8B-B14F-4D97-AF65-F5344CB8AC3E}">
        <p14:creationId xmlns:p14="http://schemas.microsoft.com/office/powerpoint/2010/main" val="411870350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D0C2A7-BD78-4DA3-9665-4D25ADDF211C}" type="datetimeFigureOut">
              <a:rPr lang="en-US" smtClean="0"/>
              <a:t>5/13/2024</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BD73E4-51E6-433C-9B3F-D708D834DE03}" type="slidenum">
              <a:rPr lang="en-US" smtClean="0"/>
              <a:t>‹#›</a:t>
            </a:fld>
            <a:endParaRPr lang="en-US"/>
          </a:p>
        </p:txBody>
      </p:sp>
      <p:sp>
        <p:nvSpPr>
          <p:cNvPr id="7" name="MSIPCMContentMarking" descr="{&quot;HashCode&quot;:320688167,&quot;Placement&quot;:&quot;Header&quot;,&quot;Top&quot;:0.0,&quot;Left&quot;:0.0,&quot;SlideWidth&quot;:720,&quot;SlideHeight&quot;:540}">
            <a:extLst>
              <a:ext uri="{FF2B5EF4-FFF2-40B4-BE49-F238E27FC236}">
                <a16:creationId xmlns:a16="http://schemas.microsoft.com/office/drawing/2014/main" id="{3F89DD30-EBA6-4428-9F0C-064CE5942848}"/>
              </a:ext>
            </a:extLst>
          </p:cNvPr>
          <p:cNvSpPr txBox="1"/>
          <p:nvPr userDrawn="1"/>
        </p:nvSpPr>
        <p:spPr>
          <a:xfrm>
            <a:off x="1" y="55080"/>
            <a:ext cx="2939081" cy="169277"/>
          </a:xfrm>
          <a:prstGeom prst="rect">
            <a:avLst/>
          </a:prstGeom>
          <a:noFill/>
        </p:spPr>
        <p:txBody>
          <a:bodyPr vert="horz" wrap="square" lIns="0" tIns="0" rIns="0" bIns="0" rtlCol="0" anchor="ctr" anchorCtr="1">
            <a:spAutoFit/>
          </a:bodyPr>
          <a:lstStyle/>
          <a:p>
            <a:pPr algn="l">
              <a:spcBef>
                <a:spcPts val="0"/>
              </a:spcBef>
              <a:spcAft>
                <a:spcPts val="0"/>
              </a:spcAft>
            </a:pPr>
            <a:r>
              <a:rPr lang="en-US" sz="1100">
                <a:solidFill>
                  <a:srgbClr val="000000"/>
                </a:solidFill>
                <a:latin typeface="Calibri" panose="020F0502020204030204" pitchFamily="34" charset="0"/>
              </a:rPr>
              <a:t>NONCONFIDENTIAL // EXTERNAL</a:t>
            </a:r>
          </a:p>
        </p:txBody>
      </p:sp>
    </p:spTree>
    <p:extLst>
      <p:ext uri="{BB962C8B-B14F-4D97-AF65-F5344CB8AC3E}">
        <p14:creationId xmlns:p14="http://schemas.microsoft.com/office/powerpoint/2010/main" val="392830646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a:blip r:embed="rId21">
            <a:alphaModFix/>
          </a:blip>
          <a:stretch>
            <a:fillRect/>
          </a:stretch>
        </a:blipFill>
        <a:effectLst/>
      </p:bgPr>
    </p:bg>
    <p:spTree>
      <p:nvGrpSpPr>
        <p:cNvPr id="1" name="Shape 9"/>
        <p:cNvGrpSpPr/>
        <p:nvPr/>
      </p:nvGrpSpPr>
      <p:grpSpPr>
        <a:xfrm>
          <a:off x="0" y="0"/>
          <a:ext cx="0" cy="0"/>
          <a:chOff x="0" y="0"/>
          <a:chExt cx="0" cy="0"/>
        </a:xfrm>
      </p:grpSpPr>
      <p:sp>
        <p:nvSpPr>
          <p:cNvPr id="10" name="Google Shape;10;p127"/>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rgbClr val="007780"/>
              </a:buClr>
              <a:buSzPts val="4400"/>
              <a:buFont typeface="Libre Franklin Medium"/>
              <a:buNone/>
              <a:defRPr sz="4400" b="0" i="0" u="none" strike="noStrike" cap="none">
                <a:solidFill>
                  <a:srgbClr val="007780"/>
                </a:solidFill>
                <a:latin typeface="Libre Franklin Medium"/>
                <a:ea typeface="Libre Franklin Medium"/>
                <a:cs typeface="Libre Franklin Medium"/>
                <a:sym typeface="Libre Franklin Medium"/>
              </a:defRPr>
            </a:lvl1pPr>
            <a:lvl2pPr marR="0" lvl="1" algn="l" rtl="0">
              <a:lnSpc>
                <a:spcPct val="100000"/>
              </a:lnSpc>
              <a:spcBef>
                <a:spcPts val="0"/>
              </a:spcBef>
              <a:spcAft>
                <a:spcPts val="0"/>
              </a:spcAft>
              <a:buClr>
                <a:srgbClr val="000000"/>
              </a:buClr>
              <a:buSzPts val="1500"/>
              <a:buFont typeface="Arial"/>
              <a:buNone/>
              <a:defRPr sz="19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500"/>
              <a:buFont typeface="Arial"/>
              <a:buNone/>
              <a:defRPr sz="19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500"/>
              <a:buFont typeface="Arial"/>
              <a:buNone/>
              <a:defRPr sz="19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500"/>
              <a:buFont typeface="Arial"/>
              <a:buNone/>
              <a:defRPr sz="19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500"/>
              <a:buFont typeface="Arial"/>
              <a:buNone/>
              <a:defRPr sz="19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500"/>
              <a:buFont typeface="Arial"/>
              <a:buNone/>
              <a:defRPr sz="19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500"/>
              <a:buFont typeface="Arial"/>
              <a:buNone/>
              <a:defRPr sz="19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500"/>
              <a:buFont typeface="Arial"/>
              <a:buNone/>
              <a:defRPr sz="1900" b="0" i="0" u="none" strike="noStrike" cap="none">
                <a:solidFill>
                  <a:srgbClr val="000000"/>
                </a:solidFill>
                <a:latin typeface="Arial"/>
                <a:ea typeface="Arial"/>
                <a:cs typeface="Arial"/>
                <a:sym typeface="Arial"/>
              </a:defRPr>
            </a:lvl9pPr>
          </a:lstStyle>
          <a:p>
            <a:endParaRPr/>
          </a:p>
        </p:txBody>
      </p:sp>
      <p:sp>
        <p:nvSpPr>
          <p:cNvPr id="11" name="Google Shape;11;p127"/>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100"/>
              </a:spcBef>
              <a:spcAft>
                <a:spcPts val="0"/>
              </a:spcAft>
              <a:buClr>
                <a:srgbClr val="102649"/>
              </a:buClr>
              <a:buSzPts val="2800"/>
              <a:buFont typeface="Arial"/>
              <a:buChar char="•"/>
              <a:defRPr sz="2800" b="0" i="0" u="none" strike="noStrike" cap="none">
                <a:solidFill>
                  <a:srgbClr val="102649"/>
                </a:solidFill>
                <a:latin typeface="Libre Franklin"/>
                <a:ea typeface="Libre Franklin"/>
                <a:cs typeface="Libre Franklin"/>
                <a:sym typeface="Libre Franklin"/>
              </a:defRPr>
            </a:lvl1pPr>
            <a:lvl2pPr marL="914400" marR="0" lvl="1" indent="-381000" algn="l" rtl="0">
              <a:lnSpc>
                <a:spcPct val="90000"/>
              </a:lnSpc>
              <a:spcBef>
                <a:spcPts val="500"/>
              </a:spcBef>
              <a:spcAft>
                <a:spcPts val="0"/>
              </a:spcAft>
              <a:buClr>
                <a:srgbClr val="102649"/>
              </a:buClr>
              <a:buSzPts val="2400"/>
              <a:buFont typeface="Arial"/>
              <a:buChar char="•"/>
              <a:defRPr sz="2400" b="0" i="0" u="none" strike="noStrike" cap="none">
                <a:solidFill>
                  <a:srgbClr val="102649"/>
                </a:solidFill>
                <a:latin typeface="Libre Franklin"/>
                <a:ea typeface="Libre Franklin"/>
                <a:cs typeface="Libre Franklin"/>
                <a:sym typeface="Libre Franklin"/>
              </a:defRPr>
            </a:lvl2pPr>
            <a:lvl3pPr marL="1371600" marR="0" lvl="2" indent="-355600" algn="l" rtl="0">
              <a:lnSpc>
                <a:spcPct val="90000"/>
              </a:lnSpc>
              <a:spcBef>
                <a:spcPts val="500"/>
              </a:spcBef>
              <a:spcAft>
                <a:spcPts val="0"/>
              </a:spcAft>
              <a:buClr>
                <a:srgbClr val="102649"/>
              </a:buClr>
              <a:buSzPts val="2000"/>
              <a:buFont typeface="Arial"/>
              <a:buChar char="•"/>
              <a:defRPr sz="2000" b="0" i="0" u="none" strike="noStrike" cap="none">
                <a:solidFill>
                  <a:srgbClr val="102649"/>
                </a:solidFill>
                <a:latin typeface="Libre Franklin"/>
                <a:ea typeface="Libre Franklin"/>
                <a:cs typeface="Libre Franklin"/>
                <a:sym typeface="Libre Franklin"/>
              </a:defRPr>
            </a:lvl3pPr>
            <a:lvl4pPr marL="1828800" marR="0" lvl="3" indent="-349250" algn="l" rtl="0">
              <a:lnSpc>
                <a:spcPct val="90000"/>
              </a:lnSpc>
              <a:spcBef>
                <a:spcPts val="500"/>
              </a:spcBef>
              <a:spcAft>
                <a:spcPts val="0"/>
              </a:spcAft>
              <a:buClr>
                <a:srgbClr val="102649"/>
              </a:buClr>
              <a:buSzPts val="1900"/>
              <a:buFont typeface="Arial"/>
              <a:buChar char="•"/>
              <a:defRPr sz="1900" b="0" i="0" u="none" strike="noStrike" cap="none">
                <a:solidFill>
                  <a:srgbClr val="102649"/>
                </a:solidFill>
                <a:latin typeface="Libre Franklin"/>
                <a:ea typeface="Libre Franklin"/>
                <a:cs typeface="Libre Franklin"/>
                <a:sym typeface="Libre Franklin"/>
              </a:defRPr>
            </a:lvl4pPr>
            <a:lvl5pPr marL="2286000" marR="0" lvl="4" indent="-349250" algn="l" rtl="0">
              <a:lnSpc>
                <a:spcPct val="90000"/>
              </a:lnSpc>
              <a:spcBef>
                <a:spcPts val="500"/>
              </a:spcBef>
              <a:spcAft>
                <a:spcPts val="0"/>
              </a:spcAft>
              <a:buClr>
                <a:srgbClr val="102649"/>
              </a:buClr>
              <a:buSzPts val="1900"/>
              <a:buFont typeface="Arial"/>
              <a:buChar char="•"/>
              <a:defRPr sz="1900" b="0" i="0" u="none" strike="noStrike" cap="none">
                <a:solidFill>
                  <a:srgbClr val="102649"/>
                </a:solidFill>
                <a:latin typeface="Libre Franklin"/>
                <a:ea typeface="Libre Franklin"/>
                <a:cs typeface="Libre Franklin"/>
                <a:sym typeface="Libre Franklin"/>
              </a:defRPr>
            </a:lvl5pPr>
            <a:lvl6pPr marL="2743200" marR="0" lvl="5" indent="-349250"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Libre Franklin"/>
                <a:ea typeface="Libre Franklin"/>
                <a:cs typeface="Libre Franklin"/>
                <a:sym typeface="Libre Franklin"/>
              </a:defRPr>
            </a:lvl6pPr>
            <a:lvl7pPr marL="3200400" marR="0" lvl="6" indent="-349250"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Libre Franklin"/>
                <a:ea typeface="Libre Franklin"/>
                <a:cs typeface="Libre Franklin"/>
                <a:sym typeface="Libre Franklin"/>
              </a:defRPr>
            </a:lvl7pPr>
            <a:lvl8pPr marL="3657600" marR="0" lvl="7" indent="-349250"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Libre Franklin"/>
                <a:ea typeface="Libre Franklin"/>
                <a:cs typeface="Libre Franklin"/>
                <a:sym typeface="Libre Franklin"/>
              </a:defRPr>
            </a:lvl8pPr>
            <a:lvl9pPr marL="4114800" marR="0" lvl="8" indent="-349250"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Libre Franklin"/>
                <a:ea typeface="Libre Franklin"/>
                <a:cs typeface="Libre Franklin"/>
                <a:sym typeface="Libre Franklin"/>
              </a:defRPr>
            </a:lvl9pPr>
          </a:lstStyle>
          <a:p>
            <a:endParaRPr dirty="0"/>
          </a:p>
        </p:txBody>
      </p:sp>
      <p:sp>
        <p:nvSpPr>
          <p:cNvPr id="12" name="Google Shape;12;p127"/>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500"/>
              <a:buFont typeface="Arial"/>
              <a:buNone/>
              <a:defRPr sz="1200" b="0" i="0" u="none" strike="noStrike" cap="none">
                <a:solidFill>
                  <a:schemeClr val="lt1"/>
                </a:solidFill>
                <a:latin typeface="Libre Franklin"/>
                <a:ea typeface="Libre Franklin"/>
                <a:cs typeface="Libre Franklin"/>
                <a:sym typeface="Libre Franklin"/>
              </a:defRPr>
            </a:lvl1pPr>
            <a:lvl2pPr marR="0" lvl="1"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2pPr>
            <a:lvl3pPr marR="0" lvl="2"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3pPr>
            <a:lvl4pPr marR="0" lvl="3"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4pPr>
            <a:lvl5pPr marR="0" lvl="4"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5pPr>
            <a:lvl6pPr marR="0" lvl="5"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6pPr>
            <a:lvl7pPr marR="0" lvl="6"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7pPr>
            <a:lvl8pPr marR="0" lvl="7"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8pPr>
            <a:lvl9pPr marR="0" lvl="8"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9pPr>
          </a:lstStyle>
          <a:p>
            <a:endParaRPr/>
          </a:p>
        </p:txBody>
      </p:sp>
      <p:sp>
        <p:nvSpPr>
          <p:cNvPr id="13" name="Google Shape;13;p127"/>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500"/>
              <a:buFont typeface="Arial"/>
              <a:buNone/>
              <a:defRPr sz="1200" b="0" i="0" u="none" strike="noStrike" cap="none">
                <a:solidFill>
                  <a:schemeClr val="lt1"/>
                </a:solidFill>
                <a:latin typeface="Libre Franklin"/>
                <a:ea typeface="Libre Franklin"/>
                <a:cs typeface="Libre Franklin"/>
                <a:sym typeface="Libre Franklin"/>
              </a:defRPr>
            </a:lvl1pPr>
            <a:lvl2pPr marR="0" lvl="1"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2pPr>
            <a:lvl3pPr marR="0" lvl="2"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3pPr>
            <a:lvl4pPr marR="0" lvl="3"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4pPr>
            <a:lvl5pPr marR="0" lvl="4"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5pPr>
            <a:lvl6pPr marR="0" lvl="5"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6pPr>
            <a:lvl7pPr marR="0" lvl="6"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7pPr>
            <a:lvl8pPr marR="0" lvl="7"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8pPr>
            <a:lvl9pPr marR="0" lvl="8"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9pPr>
          </a:lstStyle>
          <a:p>
            <a:endParaRPr/>
          </a:p>
        </p:txBody>
      </p:sp>
      <p:sp>
        <p:nvSpPr>
          <p:cNvPr id="14" name="Google Shape;14;p127"/>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959094418"/>
      </p:ext>
    </p:extLst>
  </p:cSld>
  <p:clrMap bg1="lt1" tx1="dk1" bg2="dk2" tx2="lt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 id="2147483700" r:id="rId15"/>
    <p:sldLayoutId id="2147483701" r:id="rId16"/>
    <p:sldLayoutId id="2147483702" r:id="rId17"/>
    <p:sldLayoutId id="2147483703" r:id="rId18"/>
    <p:sldLayoutId id="2147483704" r:id="rId1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Franklin Gothic Medium" panose="020B0603020102020204" pitchFamily="34" charset="0"/>
          <a:ea typeface="Franklin Gothic Medium" panose="020B0603020102020204" pitchFamily="34" charset="0"/>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6.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3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7.xml"/></Relationships>
</file>

<file path=ppt/slides/_rels/slide7.xml.rels><?xml version="1.0" encoding="UTF-8" standalone="yes"?>
<Relationships xmlns="http://schemas.openxmlformats.org/package/2006/relationships"><Relationship Id="rId3" Type="http://schemas.openxmlformats.org/officeDocument/2006/relationships/hyperlink" Target="http://education.ky.gov/curriculum/standards/kyacadstand/Documents/Tool_to_Unpack_Standards_and_Identify_Gaps.xlsx" TargetMode="External"/><Relationship Id="rId2" Type="http://schemas.openxmlformats.org/officeDocument/2006/relationships/notesSlide" Target="../notesSlides/notesSlide7.xml"/><Relationship Id="rId1" Type="http://schemas.openxmlformats.org/officeDocument/2006/relationships/slideLayout" Target="../slideLayouts/slideLayout3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7.xml"/></Relationships>
</file>

<file path=ppt/slides/_rels/slide13.xml.rels><?xml version="1.0" encoding="UTF-8" standalone="yes"?>
<Relationships xmlns="http://schemas.openxmlformats.org/package/2006/relationships"><Relationship Id="rId3" Type="http://schemas.openxmlformats.org/officeDocument/2006/relationships/hyperlink" Target="https://static.pdesas.org/content/documents/m1-slide_19_dok_wheel_slide.pdf" TargetMode="External"/><Relationship Id="rId2" Type="http://schemas.openxmlformats.org/officeDocument/2006/relationships/notesSlide" Target="../notesSlides/notesSlide13.xml"/><Relationship Id="rId1" Type="http://schemas.openxmlformats.org/officeDocument/2006/relationships/slideLayout" Target="../slideLayouts/slideLayout37.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14.xml"/><Relationship Id="rId6" Type="http://schemas.openxmlformats.org/officeDocument/2006/relationships/image" Target="../media/image13.png"/><Relationship Id="rId5" Type="http://schemas.openxmlformats.org/officeDocument/2006/relationships/image" Target="../media/image12.jpeg"/><Relationship Id="rId10" Type="http://schemas.openxmlformats.org/officeDocument/2006/relationships/image" Target="../media/image17.jpeg"/><Relationship Id="rId4" Type="http://schemas.openxmlformats.org/officeDocument/2006/relationships/image" Target="../media/image11.png"/><Relationship Id="rId9" Type="http://schemas.openxmlformats.org/officeDocument/2006/relationships/image" Target="../media/image16.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www.youtube.com/watch?v=jtzXHf_H4vA" TargetMode="External"/><Relationship Id="rId1" Type="http://schemas.openxmlformats.org/officeDocument/2006/relationships/slideLayout" Target="../slideLayouts/slideLayout25.xml"/><Relationship Id="rId4" Type="http://schemas.openxmlformats.org/officeDocument/2006/relationships/hyperlink" Target="https://www.stlouisfed.org/education/one-fine-day"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www.youtube.com/watch?v=jtzXHf_H4vA" TargetMode="External"/><Relationship Id="rId1" Type="http://schemas.openxmlformats.org/officeDocument/2006/relationships/slideLayout" Target="../slideLayouts/slideLayout25.xml"/><Relationship Id="rId5" Type="http://schemas.openxmlformats.org/officeDocument/2006/relationships/hyperlink" Target="https://www.stlouisfed.org/education/one-fine-day" TargetMode="External"/><Relationship Id="rId4" Type="http://schemas.openxmlformats.org/officeDocument/2006/relationships/image" Target="../media/image19.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8.jpeg"/><Relationship Id="rId1" Type="http://schemas.openxmlformats.org/officeDocument/2006/relationships/slideLayout" Target="../slideLayouts/slideLayout25.xml"/></Relationships>
</file>

<file path=ppt/slides/_rels/slide25.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hyperlink" Target="https://www.flickr.com/photos/chollingsworth/4533201894/" TargetMode="External"/><Relationship Id="rId7" Type="http://schemas.openxmlformats.org/officeDocument/2006/relationships/hyperlink" Target="https://www.freeimageslive.co.uk/free_stock_image/glue-stick-jpg" TargetMode="External"/><Relationship Id="rId2" Type="http://schemas.openxmlformats.org/officeDocument/2006/relationships/image" Target="../media/image21.jpg"/><Relationship Id="rId1" Type="http://schemas.openxmlformats.org/officeDocument/2006/relationships/slideLayout" Target="../slideLayouts/slideLayout25.xml"/><Relationship Id="rId6" Type="http://schemas.openxmlformats.org/officeDocument/2006/relationships/image" Target="../media/image23.jpg"/><Relationship Id="rId5" Type="http://schemas.openxmlformats.org/officeDocument/2006/relationships/image" Target="../media/image22.jpg"/><Relationship Id="rId4" Type="http://schemas.openxmlformats.org/officeDocument/2006/relationships/image" Target="../media/image18.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5.xm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4.xml"/><Relationship Id="rId1" Type="http://schemas.openxmlformats.org/officeDocument/2006/relationships/video" Target="https://www.youtube.com/embed/wzdIX7uJR0g?feature=oembed" TargetMode="External"/><Relationship Id="rId6" Type="http://schemas.openxmlformats.org/officeDocument/2006/relationships/image" Target="../media/image27.png"/><Relationship Id="rId5" Type="http://schemas.openxmlformats.org/officeDocument/2006/relationships/image" Target="../media/image26.jpeg"/><Relationship Id="rId4" Type="http://schemas.openxmlformats.org/officeDocument/2006/relationships/hyperlink" Target="https://www.stlouisfed.org/education/exploring-economics-video-series/perfect-breakfast"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pz.harvard.edu/sites/default/files/Connect%20Extend%20Challenge_2.pdf" TargetMode="External"/><Relationship Id="rId1" Type="http://schemas.openxmlformats.org/officeDocument/2006/relationships/slideLayout" Target="../slideLayouts/slideLayout3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1"/>
          <p:cNvSpPr txBox="1">
            <a:spLocks noGrp="1"/>
          </p:cNvSpPr>
          <p:nvPr>
            <p:ph type="ctrTitle"/>
          </p:nvPr>
        </p:nvSpPr>
        <p:spPr>
          <a:xfrm>
            <a:off x="2571874" y="1617775"/>
            <a:ext cx="9344700" cy="1646400"/>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Clr>
                <a:srgbClr val="072B62"/>
              </a:buClr>
              <a:buSzPts val="5400"/>
              <a:buFont typeface="Georgia"/>
              <a:buNone/>
            </a:pPr>
            <a:r>
              <a:rPr lang="en-US" sz="5300" dirty="0"/>
              <a:t>What do the </a:t>
            </a:r>
            <a:r>
              <a:rPr lang="en-US" sz="5300" i="1" dirty="0"/>
              <a:t>KAS for Social Studies</a:t>
            </a:r>
            <a:r>
              <a:rPr lang="en-US" sz="5300" dirty="0"/>
              <a:t> look like in practice?</a:t>
            </a:r>
            <a:endParaRPr sz="5300" dirty="0">
              <a:latin typeface="Libre Franklin Medium"/>
              <a:ea typeface="Libre Franklin Medium"/>
              <a:cs typeface="Libre Franklin Medium"/>
              <a:sym typeface="Libre Franklin Medium"/>
            </a:endParaRPr>
          </a:p>
        </p:txBody>
      </p:sp>
      <p:sp>
        <p:nvSpPr>
          <p:cNvPr id="142" name="Google Shape;142;p1"/>
          <p:cNvSpPr txBox="1"/>
          <p:nvPr/>
        </p:nvSpPr>
        <p:spPr>
          <a:xfrm>
            <a:off x="3007175" y="3638925"/>
            <a:ext cx="8592000" cy="224730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2800"/>
              <a:buFont typeface="Arial"/>
              <a:buNone/>
              <a:tabLst/>
              <a:defRPr/>
            </a:pPr>
            <a:r>
              <a:rPr kumimoji="0" lang="en-US" sz="2800" b="0" i="0" u="none" strike="noStrike" kern="0" cap="none" spc="0" normalizeH="0" baseline="0" noProof="0" dirty="0">
                <a:ln>
                  <a:noFill/>
                </a:ln>
                <a:solidFill>
                  <a:srgbClr val="3A757A"/>
                </a:solidFill>
                <a:effectLst/>
                <a:uLnTx/>
                <a:uFillTx/>
                <a:latin typeface="Libre Franklin Medium"/>
                <a:ea typeface="Libre Franklin Medium"/>
                <a:cs typeface="Libre Franklin Medium"/>
                <a:sym typeface="Libre Franklin Medium"/>
              </a:rPr>
              <a:t>A webinar designed to deepen social studies content knowledge and pedagogy.</a:t>
            </a:r>
            <a:endParaRPr kumimoji="0" sz="2800" b="0" i="0" u="none" strike="noStrike" kern="0" cap="none" spc="0" normalizeH="0" baseline="0" noProof="0" dirty="0">
              <a:ln>
                <a:noFill/>
              </a:ln>
              <a:solidFill>
                <a:srgbClr val="3A757A"/>
              </a:solidFill>
              <a:effectLst/>
              <a:uLnTx/>
              <a:uFillTx/>
              <a:latin typeface="Libre Franklin Medium"/>
              <a:ea typeface="Libre Franklin Medium"/>
              <a:cs typeface="Libre Franklin Medium"/>
              <a:sym typeface="Libre Franklin Medium"/>
            </a:endParaRPr>
          </a:p>
          <a:p>
            <a:pPr marL="0" marR="0" lvl="0" indent="0" algn="ctr" defTabSz="914400" rtl="0" eaLnBrk="1" fontAlgn="auto" latinLnBrk="0" hangingPunct="1">
              <a:lnSpc>
                <a:spcPct val="100000"/>
              </a:lnSpc>
              <a:spcBef>
                <a:spcPts val="0"/>
              </a:spcBef>
              <a:spcAft>
                <a:spcPts val="0"/>
              </a:spcAft>
              <a:buClr>
                <a:srgbClr val="000000"/>
              </a:buClr>
              <a:buSzPts val="2800"/>
              <a:buFont typeface="Arial"/>
              <a:buNone/>
              <a:tabLst/>
              <a:defRPr/>
            </a:pPr>
            <a:endParaRPr kumimoji="0" sz="2800" b="0" i="0" u="none" strike="noStrike" kern="0" cap="none" spc="0" normalizeH="0" baseline="0" noProof="0" dirty="0">
              <a:ln>
                <a:noFill/>
              </a:ln>
              <a:solidFill>
                <a:srgbClr val="3A757A"/>
              </a:solidFill>
              <a:effectLst/>
              <a:uLnTx/>
              <a:uFillTx/>
              <a:latin typeface="Libre Franklin Medium"/>
              <a:ea typeface="Libre Franklin Medium"/>
              <a:cs typeface="Libre Franklin Medium"/>
              <a:sym typeface="Libre Franklin Medium"/>
            </a:endParaRPr>
          </a:p>
          <a:p>
            <a:pPr marL="0" marR="0" lvl="0" indent="457200" algn="ctr" defTabSz="914400" rtl="0" eaLnBrk="1" fontAlgn="auto" latinLnBrk="0" hangingPunct="1">
              <a:lnSpc>
                <a:spcPct val="100000"/>
              </a:lnSpc>
              <a:spcBef>
                <a:spcPts val="0"/>
              </a:spcBef>
              <a:spcAft>
                <a:spcPts val="0"/>
              </a:spcAft>
              <a:buClr>
                <a:srgbClr val="000000"/>
              </a:buClr>
              <a:buSzPts val="2800"/>
              <a:buFont typeface="Arial"/>
              <a:buNone/>
              <a:tabLst/>
              <a:defRPr/>
            </a:pPr>
            <a:r>
              <a:rPr kumimoji="0" lang="en-US" sz="2800" b="1" i="0" u="none" strike="noStrike" kern="0" cap="none" spc="0" normalizeH="0" baseline="0" noProof="0" dirty="0">
                <a:ln>
                  <a:noFill/>
                </a:ln>
                <a:solidFill>
                  <a:srgbClr val="3A757A"/>
                </a:solidFill>
                <a:effectLst/>
                <a:uLnTx/>
                <a:uFillTx/>
                <a:latin typeface="Libre Franklin"/>
                <a:ea typeface="Libre Franklin"/>
                <a:cs typeface="Libre Franklin"/>
                <a:sym typeface="Libre Franklin"/>
              </a:rPr>
              <a:t>Topic Focus</a:t>
            </a:r>
            <a:r>
              <a:rPr kumimoji="0" lang="en-US" sz="2800" b="1" i="0" u="none" strike="noStrike" kern="0" cap="none" spc="0" normalizeH="0" baseline="0" noProof="0">
                <a:ln>
                  <a:noFill/>
                </a:ln>
                <a:solidFill>
                  <a:srgbClr val="3A757A"/>
                </a:solidFill>
                <a:effectLst/>
                <a:uLnTx/>
                <a:uFillTx/>
                <a:latin typeface="Libre Franklin"/>
                <a:ea typeface="Libre Franklin"/>
                <a:cs typeface="Libre Franklin"/>
                <a:sym typeface="Libre Franklin"/>
              </a:rPr>
              <a:t>:</a:t>
            </a:r>
            <a:r>
              <a:rPr kumimoji="0" lang="en-US" sz="2800" b="0" i="0" u="none" strike="noStrike" kern="0" cap="none" spc="0" normalizeH="0" baseline="0" noProof="0">
                <a:ln>
                  <a:noFill/>
                </a:ln>
                <a:solidFill>
                  <a:srgbClr val="3A757A"/>
                </a:solidFill>
                <a:effectLst/>
                <a:uLnTx/>
                <a:uFillTx/>
                <a:latin typeface="Libre Franklin Medium"/>
                <a:ea typeface="Libre Franklin Medium"/>
                <a:cs typeface="Libre Franklin Medium"/>
                <a:sym typeface="Libre Franklin Medium"/>
              </a:rPr>
              <a:t> Kindergarten Economics</a:t>
            </a:r>
            <a:endParaRPr kumimoji="0" sz="2800" b="0" i="0" u="none" strike="noStrike" kern="0" cap="none" spc="0" normalizeH="0" baseline="0" noProof="0" dirty="0">
              <a:ln>
                <a:noFill/>
              </a:ln>
              <a:solidFill>
                <a:srgbClr val="3A757A"/>
              </a:solidFill>
              <a:effectLst/>
              <a:uLnTx/>
              <a:uFillTx/>
              <a:latin typeface="Libre Franklin Medium"/>
              <a:ea typeface="Libre Franklin Medium"/>
              <a:cs typeface="Libre Franklin Medium"/>
              <a:sym typeface="Libre Franklin Medium"/>
            </a:endParaRPr>
          </a:p>
          <a:p>
            <a:pPr marL="0" marR="0" lvl="0" indent="0" algn="l" defTabSz="914400" rtl="0" eaLnBrk="1" fontAlgn="auto" latinLnBrk="0" hangingPunct="1">
              <a:lnSpc>
                <a:spcPct val="100000"/>
              </a:lnSpc>
              <a:spcBef>
                <a:spcPts val="0"/>
              </a:spcBef>
              <a:spcAft>
                <a:spcPts val="0"/>
              </a:spcAft>
              <a:buClr>
                <a:srgbClr val="000000"/>
              </a:buClr>
              <a:buSzPts val="2800"/>
              <a:buFont typeface="Arial"/>
              <a:buNone/>
              <a:tabLst/>
              <a:defRPr/>
            </a:pPr>
            <a:endParaRPr kumimoji="0" sz="2800" b="0" i="0" u="none" strike="noStrike" kern="0" cap="none" spc="0" normalizeH="0" baseline="0" noProof="0" dirty="0">
              <a:ln>
                <a:noFill/>
              </a:ln>
              <a:solidFill>
                <a:srgbClr val="3A757A"/>
              </a:solidFill>
              <a:effectLst/>
              <a:uLnTx/>
              <a:uFillTx/>
              <a:latin typeface="Libre Franklin Medium"/>
              <a:ea typeface="Libre Franklin Medium"/>
              <a:cs typeface="Libre Franklin Medium"/>
              <a:sym typeface="Libre Franklin Medium"/>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g2b517606b8b_1_1"/>
          <p:cNvSpPr txBox="1">
            <a:spLocks noGrp="1"/>
          </p:cNvSpPr>
          <p:nvPr>
            <p:ph type="title"/>
          </p:nvPr>
        </p:nvSpPr>
        <p:spPr>
          <a:xfrm>
            <a:off x="555786" y="257216"/>
            <a:ext cx="8992500" cy="13209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SzPts val="1800"/>
              <a:buNone/>
            </a:pPr>
            <a:r>
              <a:rPr lang="en-US"/>
              <a:t>Webinar Goals</a:t>
            </a:r>
            <a:endParaRPr/>
          </a:p>
        </p:txBody>
      </p:sp>
      <p:sp>
        <p:nvSpPr>
          <p:cNvPr id="149" name="Google Shape;149;g2b517606b8b_1_1"/>
          <p:cNvSpPr txBox="1">
            <a:spLocks noGrp="1"/>
          </p:cNvSpPr>
          <p:nvPr>
            <p:ph type="body" idx="1"/>
          </p:nvPr>
        </p:nvSpPr>
        <p:spPr>
          <a:xfrm>
            <a:off x="555775" y="1259875"/>
            <a:ext cx="11035500" cy="48783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1000"/>
              </a:spcBef>
              <a:spcAft>
                <a:spcPts val="0"/>
              </a:spcAft>
              <a:buSzPts val="3600"/>
              <a:buNone/>
            </a:pPr>
            <a:r>
              <a:rPr lang="en-US" dirty="0"/>
              <a:t>Learning Goal: To support your implementation of the </a:t>
            </a:r>
            <a:r>
              <a:rPr lang="en-US" i="1" dirty="0"/>
              <a:t>KAS for Social Studies </a:t>
            </a:r>
            <a:r>
              <a:rPr lang="en-US" dirty="0"/>
              <a:t>through experiencing a grade level example.</a:t>
            </a:r>
          </a:p>
          <a:p>
            <a:pPr marL="0" lvl="0" indent="0" algn="l" rtl="0">
              <a:lnSpc>
                <a:spcPct val="90000"/>
              </a:lnSpc>
              <a:spcBef>
                <a:spcPts val="1000"/>
              </a:spcBef>
              <a:spcAft>
                <a:spcPts val="0"/>
              </a:spcAft>
              <a:buSzPts val="3600"/>
              <a:buNone/>
            </a:pPr>
            <a:endParaRPr lang="en-US" dirty="0"/>
          </a:p>
          <a:p>
            <a:pPr marL="0" lvl="0" indent="0" algn="l" rtl="0">
              <a:lnSpc>
                <a:spcPct val="90000"/>
              </a:lnSpc>
              <a:spcBef>
                <a:spcPts val="1000"/>
              </a:spcBef>
              <a:spcAft>
                <a:spcPts val="0"/>
              </a:spcAft>
              <a:buSzPts val="3600"/>
              <a:buNone/>
            </a:pPr>
            <a:r>
              <a:rPr lang="en-US" dirty="0"/>
              <a:t>Success Criteria </a:t>
            </a:r>
            <a:endParaRPr dirty="0"/>
          </a:p>
          <a:p>
            <a:pPr marL="914400" lvl="1" indent="-457200" algn="l" rtl="0">
              <a:lnSpc>
                <a:spcPct val="90000"/>
              </a:lnSpc>
              <a:spcBef>
                <a:spcPts val="1000"/>
              </a:spcBef>
              <a:spcAft>
                <a:spcPts val="0"/>
              </a:spcAft>
              <a:buSzPts val="3600"/>
              <a:buChar char="●"/>
            </a:pPr>
            <a:r>
              <a:rPr lang="en-US" dirty="0"/>
              <a:t>I can analyze K.E.ST.1 to understand what this standard requires students to know and be able to do.</a:t>
            </a:r>
            <a:endParaRPr dirty="0"/>
          </a:p>
          <a:p>
            <a:pPr marL="914400" lvl="1" indent="-457200" algn="l" rtl="0">
              <a:lnSpc>
                <a:spcPct val="90000"/>
              </a:lnSpc>
              <a:spcBef>
                <a:spcPts val="1000"/>
              </a:spcBef>
              <a:spcAft>
                <a:spcPts val="1000"/>
              </a:spcAft>
              <a:buSzPts val="3600"/>
              <a:buChar char="●"/>
            </a:pPr>
            <a:r>
              <a:rPr lang="en-US" dirty="0"/>
              <a:t>I can improve my content knowledge and pedagogical skills after exploring a grade level sample. </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5" name="Google Shape;155;p38" descr="What are standards?">
            <a:extLst>
              <a:ext uri="{C183D7F6-B498-43B3-948B-1728B52AA6E4}">
                <adec:decorative xmlns:adec="http://schemas.microsoft.com/office/drawing/2017/decorative" val="0"/>
              </a:ext>
            </a:extLst>
          </p:cNvPr>
          <p:cNvSpPr txBox="1"/>
          <p:nvPr/>
        </p:nvSpPr>
        <p:spPr>
          <a:xfrm>
            <a:off x="538260" y="340005"/>
            <a:ext cx="8596668" cy="1320800"/>
          </a:xfrm>
          <a:prstGeom prst="rect">
            <a:avLst/>
          </a:prstGeom>
          <a:noFill/>
          <a:ln>
            <a:noFill/>
          </a:ln>
        </p:spPr>
        <p:txBody>
          <a:bodyPr spcFirstLastPara="1" wrap="square" lIns="91425" tIns="45700" rIns="91425" bIns="45700" anchor="t" anchorCtr="0">
            <a:normAutofit fontScale="97500"/>
          </a:bodyPr>
          <a:lstStyle/>
          <a:p>
            <a:pPr marL="0" marR="0" lvl="0" indent="0" algn="l" defTabSz="914400" rtl="0" eaLnBrk="1" fontAlgn="auto" latinLnBrk="0" hangingPunct="1">
              <a:lnSpc>
                <a:spcPct val="100000"/>
              </a:lnSpc>
              <a:spcBef>
                <a:spcPts val="0"/>
              </a:spcBef>
              <a:spcAft>
                <a:spcPts val="0"/>
              </a:spcAft>
              <a:buClr>
                <a:srgbClr val="072B62"/>
              </a:buClr>
              <a:buSzPct val="100000"/>
              <a:buFont typeface="Georgia"/>
              <a:buNone/>
              <a:tabLst/>
              <a:defRPr/>
            </a:pPr>
            <a:endParaRPr kumimoji="0" sz="4400" b="0" i="0" u="none" strike="noStrike" kern="0" cap="none" spc="0" normalizeH="0" baseline="0" noProof="0">
              <a:ln>
                <a:noFill/>
              </a:ln>
              <a:solidFill>
                <a:srgbClr val="FF0000"/>
              </a:solidFill>
              <a:effectLst/>
              <a:uLnTx/>
              <a:uFillTx/>
              <a:latin typeface="Georgia"/>
              <a:ea typeface="Georgia"/>
              <a:cs typeface="Georgia"/>
              <a:sym typeface="Georgia"/>
            </a:endParaRPr>
          </a:p>
        </p:txBody>
      </p:sp>
      <p:graphicFrame>
        <p:nvGraphicFramePr>
          <p:cNvPr id="154" name="Google Shape;154;p38" descr="Standards Definition Chart&#10;&#10;In this chart, the definition of a standard is explored through the terms know, understand and do. &#10;&#10;Know: Refers to facts, dates, places, people, definitions, rules, or information&#10;&#10;Understand: Refers to theories, generalizations, or “big ideas”&#10;&#10;Do: Refers to skills such as communication, reading, computation, application, and transfer to new situations">
            <a:extLst>
              <a:ext uri="{C183D7F6-B498-43B3-948B-1728B52AA6E4}">
                <adec:decorative xmlns:adec="http://schemas.microsoft.com/office/drawing/2017/decorative" val="0"/>
              </a:ext>
            </a:extLst>
          </p:cNvPr>
          <p:cNvGraphicFramePr/>
          <p:nvPr>
            <p:extLst>
              <p:ext uri="{D42A27DB-BD31-4B8C-83A1-F6EECF244321}">
                <p14:modId xmlns:p14="http://schemas.microsoft.com/office/powerpoint/2010/main" val="3981279015"/>
              </p:ext>
            </p:extLst>
          </p:nvPr>
        </p:nvGraphicFramePr>
        <p:xfrm>
          <a:off x="1082200" y="2942037"/>
          <a:ext cx="10027600" cy="2672016"/>
        </p:xfrm>
        <a:graphic>
          <a:graphicData uri="http://schemas.openxmlformats.org/drawingml/2006/table">
            <a:tbl>
              <a:tblPr firstRow="1">
                <a:noFill/>
              </a:tblPr>
              <a:tblGrid>
                <a:gridCol w="1470525">
                  <a:extLst>
                    <a:ext uri="{9D8B030D-6E8A-4147-A177-3AD203B41FA5}">
                      <a16:colId xmlns:a16="http://schemas.microsoft.com/office/drawing/2014/main" val="20000"/>
                    </a:ext>
                  </a:extLst>
                </a:gridCol>
                <a:gridCol w="8557075">
                  <a:extLst>
                    <a:ext uri="{9D8B030D-6E8A-4147-A177-3AD203B41FA5}">
                      <a16:colId xmlns:a16="http://schemas.microsoft.com/office/drawing/2014/main" val="20001"/>
                    </a:ext>
                  </a:extLst>
                </a:gridCol>
              </a:tblGrid>
              <a:tr h="457175">
                <a:tc>
                  <a:txBody>
                    <a:bodyPr/>
                    <a:lstStyle/>
                    <a:p>
                      <a:pPr marL="0" marR="0" lvl="0" indent="0" algn="l" rtl="0">
                        <a:lnSpc>
                          <a:spcPct val="100000"/>
                        </a:lnSpc>
                        <a:spcBef>
                          <a:spcPts val="0"/>
                        </a:spcBef>
                        <a:spcAft>
                          <a:spcPts val="0"/>
                        </a:spcAft>
                        <a:buClr>
                          <a:schemeClr val="dk1"/>
                        </a:buClr>
                        <a:buSzPts val="1800"/>
                        <a:buFont typeface="Libre Franklin Medium"/>
                        <a:buNone/>
                      </a:pPr>
                      <a:endParaRPr sz="1800" u="none" strike="noStrike" cap="none"/>
                    </a:p>
                  </a:txBody>
                  <a:tcPr marL="91425" marR="91425" marT="91425" marB="91425">
                    <a:solidFill>
                      <a:srgbClr val="B3C0DF"/>
                    </a:solidFill>
                  </a:tcPr>
                </a:tc>
                <a:tc>
                  <a:txBody>
                    <a:bodyPr/>
                    <a:lstStyle/>
                    <a:p>
                      <a:pPr marL="0" marR="0" lvl="0" indent="0" algn="ctr" rtl="0">
                        <a:lnSpc>
                          <a:spcPct val="115000"/>
                        </a:lnSpc>
                        <a:spcBef>
                          <a:spcPts val="0"/>
                        </a:spcBef>
                        <a:spcAft>
                          <a:spcPts val="0"/>
                        </a:spcAft>
                        <a:buClr>
                          <a:srgbClr val="3F3F3F"/>
                        </a:buClr>
                        <a:buSzPts val="1800"/>
                        <a:buFont typeface="Libre Franklin Medium"/>
                        <a:buNone/>
                      </a:pPr>
                      <a:r>
                        <a:rPr lang="en-US" sz="1800" b="1" u="none" strike="noStrike" cap="none">
                          <a:solidFill>
                            <a:srgbClr val="3F3F3F"/>
                          </a:solidFill>
                          <a:latin typeface="Libre Franklin Medium"/>
                          <a:ea typeface="Libre Franklin Medium"/>
                          <a:cs typeface="Libre Franklin Medium"/>
                          <a:sym typeface="Libre Franklin Medium"/>
                        </a:rPr>
                        <a:t>Definition</a:t>
                      </a:r>
                      <a:endParaRPr sz="1800" b="1" u="none" strike="noStrike" cap="none">
                        <a:solidFill>
                          <a:srgbClr val="3F3F3F"/>
                        </a:solidFill>
                        <a:latin typeface="Libre Franklin Medium"/>
                        <a:ea typeface="Libre Franklin Medium"/>
                        <a:cs typeface="Libre Franklin Medium"/>
                        <a:sym typeface="Libre Franklin Medium"/>
                      </a:endParaRPr>
                    </a:p>
                  </a:txBody>
                  <a:tcPr marL="91425" marR="91425" marT="91425" marB="91425">
                    <a:solidFill>
                      <a:srgbClr val="B3C0DF"/>
                    </a:solidFill>
                  </a:tcPr>
                </a:tc>
                <a:extLst>
                  <a:ext uri="{0D108BD9-81ED-4DB2-BD59-A6C34878D82A}">
                    <a16:rowId xmlns:a16="http://schemas.microsoft.com/office/drawing/2014/main" val="10000"/>
                  </a:ext>
                </a:extLst>
              </a:tr>
              <a:tr h="589575">
                <a:tc>
                  <a:txBody>
                    <a:bodyPr/>
                    <a:lstStyle/>
                    <a:p>
                      <a:pPr marL="0" marR="0" lvl="0" indent="0" algn="l" rtl="0">
                        <a:lnSpc>
                          <a:spcPct val="115000"/>
                        </a:lnSpc>
                        <a:spcBef>
                          <a:spcPts val="0"/>
                        </a:spcBef>
                        <a:spcAft>
                          <a:spcPts val="0"/>
                        </a:spcAft>
                        <a:buClr>
                          <a:srgbClr val="3F3F3F"/>
                        </a:buClr>
                        <a:buSzPts val="1800"/>
                        <a:buFont typeface="Libre Franklin Medium"/>
                        <a:buNone/>
                      </a:pPr>
                      <a:r>
                        <a:rPr lang="en-US" sz="1800" b="1" u="none" strike="noStrike" cap="none">
                          <a:solidFill>
                            <a:srgbClr val="3F3F3F"/>
                          </a:solidFill>
                          <a:latin typeface="Libre Franklin Medium"/>
                          <a:ea typeface="Libre Franklin Medium"/>
                          <a:cs typeface="Libre Franklin Medium"/>
                          <a:sym typeface="Libre Franklin Medium"/>
                        </a:rPr>
                        <a:t>Know</a:t>
                      </a:r>
                      <a:endParaRPr sz="1800" b="1" u="none" strike="noStrike" cap="none">
                        <a:solidFill>
                          <a:srgbClr val="3F3F3F"/>
                        </a:solidFill>
                        <a:latin typeface="Libre Franklin Medium"/>
                        <a:ea typeface="Libre Franklin Medium"/>
                        <a:cs typeface="Libre Franklin Medium"/>
                        <a:sym typeface="Libre Franklin Medium"/>
                      </a:endParaRPr>
                    </a:p>
                  </a:txBody>
                  <a:tcPr marL="91425" marR="91425" marT="91425" marB="91425"/>
                </a:tc>
                <a:tc>
                  <a:txBody>
                    <a:bodyPr/>
                    <a:lstStyle/>
                    <a:p>
                      <a:pPr marL="0" marR="0" lvl="0" indent="0" algn="l" rtl="0">
                        <a:lnSpc>
                          <a:spcPct val="115000"/>
                        </a:lnSpc>
                        <a:spcBef>
                          <a:spcPts val="0"/>
                        </a:spcBef>
                        <a:spcAft>
                          <a:spcPts val="0"/>
                        </a:spcAft>
                        <a:buClr>
                          <a:srgbClr val="3F3F3F"/>
                        </a:buClr>
                        <a:buSzPts val="1800"/>
                        <a:buFont typeface="Libre Franklin Medium"/>
                        <a:buNone/>
                      </a:pPr>
                      <a:r>
                        <a:rPr lang="en-US" sz="1800" u="none" strike="noStrike" cap="none">
                          <a:solidFill>
                            <a:srgbClr val="3F3F3F"/>
                          </a:solidFill>
                          <a:latin typeface="Libre Franklin Medium"/>
                          <a:ea typeface="Libre Franklin Medium"/>
                          <a:cs typeface="Libre Franklin Medium"/>
                          <a:sym typeface="Libre Franklin Medium"/>
                        </a:rPr>
                        <a:t>Refers to facts, dates, places, people, definitions, rules, or information</a:t>
                      </a:r>
                      <a:endParaRPr sz="1800" u="none" strike="noStrike" cap="none">
                        <a:solidFill>
                          <a:srgbClr val="3F3F3F"/>
                        </a:solidFill>
                        <a:latin typeface="Libre Franklin Medium"/>
                        <a:ea typeface="Libre Franklin Medium"/>
                        <a:cs typeface="Libre Franklin Medium"/>
                        <a:sym typeface="Libre Franklin Medium"/>
                      </a:endParaRPr>
                    </a:p>
                  </a:txBody>
                  <a:tcPr marL="91425" marR="91425" marT="91425" marB="91425"/>
                </a:tc>
                <a:extLst>
                  <a:ext uri="{0D108BD9-81ED-4DB2-BD59-A6C34878D82A}">
                    <a16:rowId xmlns:a16="http://schemas.microsoft.com/office/drawing/2014/main" val="10001"/>
                  </a:ext>
                </a:extLst>
              </a:tr>
              <a:tr h="772625">
                <a:tc>
                  <a:txBody>
                    <a:bodyPr/>
                    <a:lstStyle/>
                    <a:p>
                      <a:pPr marL="0" marR="0" lvl="0" indent="0" algn="l" rtl="0">
                        <a:lnSpc>
                          <a:spcPct val="115000"/>
                        </a:lnSpc>
                        <a:spcBef>
                          <a:spcPts val="0"/>
                        </a:spcBef>
                        <a:spcAft>
                          <a:spcPts val="0"/>
                        </a:spcAft>
                        <a:buClr>
                          <a:srgbClr val="3F3F3F"/>
                        </a:buClr>
                        <a:buSzPts val="1800"/>
                        <a:buFont typeface="Libre Franklin Medium"/>
                        <a:buNone/>
                      </a:pPr>
                      <a:r>
                        <a:rPr lang="en-US" sz="1700" b="1" u="none" strike="noStrike" cap="none">
                          <a:solidFill>
                            <a:srgbClr val="3F3F3F"/>
                          </a:solidFill>
                          <a:latin typeface="Libre Franklin Medium"/>
                          <a:ea typeface="Libre Franklin Medium"/>
                          <a:cs typeface="Libre Franklin Medium"/>
                          <a:sym typeface="Libre Franklin Medium"/>
                        </a:rPr>
                        <a:t>Understand</a:t>
                      </a:r>
                      <a:endParaRPr sz="1700" b="1" u="none" strike="noStrike" cap="none">
                        <a:solidFill>
                          <a:srgbClr val="3F3F3F"/>
                        </a:solidFill>
                        <a:latin typeface="Libre Franklin Medium"/>
                        <a:ea typeface="Libre Franklin Medium"/>
                        <a:cs typeface="Libre Franklin Medium"/>
                        <a:sym typeface="Libre Franklin Medium"/>
                      </a:endParaRPr>
                    </a:p>
                  </a:txBody>
                  <a:tcPr marL="91425" marR="91425" marT="91425" marB="91425"/>
                </a:tc>
                <a:tc>
                  <a:txBody>
                    <a:bodyPr/>
                    <a:lstStyle/>
                    <a:p>
                      <a:pPr marL="0" marR="0" lvl="0" indent="0" algn="l" rtl="0">
                        <a:lnSpc>
                          <a:spcPct val="115000"/>
                        </a:lnSpc>
                        <a:spcBef>
                          <a:spcPts val="0"/>
                        </a:spcBef>
                        <a:spcAft>
                          <a:spcPts val="0"/>
                        </a:spcAft>
                        <a:buClr>
                          <a:srgbClr val="3F3F3F"/>
                        </a:buClr>
                        <a:buSzPts val="1800"/>
                        <a:buFont typeface="Libre Franklin Medium"/>
                        <a:buNone/>
                      </a:pPr>
                      <a:r>
                        <a:rPr lang="en-US" sz="1800" u="none" strike="noStrike" cap="none">
                          <a:solidFill>
                            <a:srgbClr val="3F3F3F"/>
                          </a:solidFill>
                          <a:latin typeface="Libre Franklin Medium"/>
                          <a:ea typeface="Libre Franklin Medium"/>
                          <a:cs typeface="Libre Franklin Medium"/>
                          <a:sym typeface="Libre Franklin Medium"/>
                        </a:rPr>
                        <a:t>Refers to theories, generalizations, or “big ideas”</a:t>
                      </a:r>
                      <a:endParaRPr sz="1800" u="none" strike="noStrike" cap="none">
                        <a:solidFill>
                          <a:srgbClr val="3F3F3F"/>
                        </a:solidFill>
                        <a:latin typeface="Libre Franklin Medium"/>
                        <a:ea typeface="Libre Franklin Medium"/>
                        <a:cs typeface="Libre Franklin Medium"/>
                        <a:sym typeface="Libre Franklin Medium"/>
                      </a:endParaRPr>
                    </a:p>
                  </a:txBody>
                  <a:tcPr marL="91425" marR="91425" marT="91425" marB="91425"/>
                </a:tc>
                <a:extLst>
                  <a:ext uri="{0D108BD9-81ED-4DB2-BD59-A6C34878D82A}">
                    <a16:rowId xmlns:a16="http://schemas.microsoft.com/office/drawing/2014/main" val="10002"/>
                  </a:ext>
                </a:extLst>
              </a:tr>
              <a:tr h="834675">
                <a:tc>
                  <a:txBody>
                    <a:bodyPr/>
                    <a:lstStyle/>
                    <a:p>
                      <a:pPr marL="0" marR="0" lvl="0" indent="0" algn="l" rtl="0">
                        <a:lnSpc>
                          <a:spcPct val="115000"/>
                        </a:lnSpc>
                        <a:spcBef>
                          <a:spcPts val="0"/>
                        </a:spcBef>
                        <a:spcAft>
                          <a:spcPts val="0"/>
                        </a:spcAft>
                        <a:buClr>
                          <a:srgbClr val="3F3F3F"/>
                        </a:buClr>
                        <a:buSzPts val="1800"/>
                        <a:buFont typeface="Libre Franklin Medium"/>
                        <a:buNone/>
                      </a:pPr>
                      <a:r>
                        <a:rPr lang="en-US" sz="1800" b="1" u="none" strike="noStrike" cap="none">
                          <a:solidFill>
                            <a:srgbClr val="3F3F3F"/>
                          </a:solidFill>
                          <a:latin typeface="Libre Franklin Medium"/>
                          <a:ea typeface="Libre Franklin Medium"/>
                          <a:cs typeface="Libre Franklin Medium"/>
                          <a:sym typeface="Libre Franklin Medium"/>
                        </a:rPr>
                        <a:t>Do</a:t>
                      </a:r>
                      <a:endParaRPr sz="1800" b="1" u="none" strike="noStrike" cap="none">
                        <a:solidFill>
                          <a:srgbClr val="3F3F3F"/>
                        </a:solidFill>
                        <a:latin typeface="Libre Franklin Medium"/>
                        <a:ea typeface="Libre Franklin Medium"/>
                        <a:cs typeface="Libre Franklin Medium"/>
                        <a:sym typeface="Libre Franklin Medium"/>
                      </a:endParaRPr>
                    </a:p>
                  </a:txBody>
                  <a:tcPr marL="91425" marR="91425" marT="91425" marB="91425"/>
                </a:tc>
                <a:tc>
                  <a:txBody>
                    <a:bodyPr/>
                    <a:lstStyle/>
                    <a:p>
                      <a:pPr marL="0" marR="0" lvl="0" indent="0" algn="l" rtl="0">
                        <a:lnSpc>
                          <a:spcPct val="115000"/>
                        </a:lnSpc>
                        <a:spcBef>
                          <a:spcPts val="0"/>
                        </a:spcBef>
                        <a:spcAft>
                          <a:spcPts val="0"/>
                        </a:spcAft>
                        <a:buClr>
                          <a:srgbClr val="3F3F3F"/>
                        </a:buClr>
                        <a:buSzPts val="1800"/>
                        <a:buFont typeface="Libre Franklin Medium"/>
                        <a:buNone/>
                      </a:pPr>
                      <a:r>
                        <a:rPr lang="en-US" sz="1800" u="none" strike="noStrike" cap="none" dirty="0">
                          <a:solidFill>
                            <a:srgbClr val="3F3F3F"/>
                          </a:solidFill>
                          <a:latin typeface="Libre Franklin Medium"/>
                          <a:ea typeface="Libre Franklin Medium"/>
                          <a:cs typeface="Libre Franklin Medium"/>
                          <a:sym typeface="Libre Franklin Medium"/>
                        </a:rPr>
                        <a:t>Refers to skills such as communication, reading, computation, application, and transfer to new situations</a:t>
                      </a:r>
                      <a:endParaRPr sz="1800" u="none" strike="noStrike" cap="none" dirty="0">
                        <a:solidFill>
                          <a:srgbClr val="3F3F3F"/>
                        </a:solidFill>
                        <a:latin typeface="Libre Franklin Medium"/>
                        <a:ea typeface="Libre Franklin Medium"/>
                        <a:cs typeface="Libre Franklin Medium"/>
                        <a:sym typeface="Libre Franklin Medium"/>
                      </a:endParaRPr>
                    </a:p>
                  </a:txBody>
                  <a:tcPr marL="91425" marR="91425" marT="91425" marB="91425"/>
                </a:tc>
                <a:extLst>
                  <a:ext uri="{0D108BD9-81ED-4DB2-BD59-A6C34878D82A}">
                    <a16:rowId xmlns:a16="http://schemas.microsoft.com/office/drawing/2014/main" val="10003"/>
                  </a:ext>
                </a:extLst>
              </a:tr>
            </a:tbl>
          </a:graphicData>
        </a:graphic>
      </p:graphicFrame>
      <p:sp>
        <p:nvSpPr>
          <p:cNvPr id="156" name="Google Shape;156;p38">
            <a:extLst>
              <a:ext uri="{C183D7F6-B498-43B3-948B-1728B52AA6E4}">
                <adec:decorative xmlns:adec="http://schemas.microsoft.com/office/drawing/2017/decorative" val="0"/>
              </a:ext>
            </a:extLst>
          </p:cNvPr>
          <p:cNvSpPr txBox="1">
            <a:spLocks noGrp="1"/>
          </p:cNvSpPr>
          <p:nvPr>
            <p:ph type="title"/>
          </p:nvPr>
        </p:nvSpPr>
        <p:spPr>
          <a:xfrm>
            <a:off x="555786" y="257216"/>
            <a:ext cx="8992572" cy="13208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rgbClr val="072B62"/>
              </a:buClr>
              <a:buSzPts val="4400"/>
              <a:buFont typeface="Georgia"/>
              <a:buNone/>
            </a:pPr>
            <a:r>
              <a:rPr lang="en-US"/>
              <a:t>What Are Standards?</a:t>
            </a:r>
            <a:endParaRPr/>
          </a:p>
        </p:txBody>
      </p:sp>
      <p:sp>
        <p:nvSpPr>
          <p:cNvPr id="157" name="Google Shape;157;p38">
            <a:extLst>
              <a:ext uri="{C183D7F6-B498-43B3-948B-1728B52AA6E4}">
                <adec:decorative xmlns:adec="http://schemas.microsoft.com/office/drawing/2017/decorative" val="0"/>
              </a:ext>
            </a:extLst>
          </p:cNvPr>
          <p:cNvSpPr txBox="1">
            <a:spLocks noGrp="1"/>
          </p:cNvSpPr>
          <p:nvPr>
            <p:ph type="body" idx="1"/>
          </p:nvPr>
        </p:nvSpPr>
        <p:spPr>
          <a:xfrm>
            <a:off x="534575" y="1035226"/>
            <a:ext cx="11024100" cy="18126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SzPts val="3600"/>
              <a:buNone/>
            </a:pPr>
            <a:r>
              <a:rPr lang="en-US" sz="3200">
                <a:solidFill>
                  <a:srgbClr val="595959"/>
                </a:solidFill>
                <a:latin typeface="Libre Franklin"/>
                <a:ea typeface="Libre Franklin"/>
                <a:cs typeface="Libre Franklin"/>
                <a:sym typeface="Libre Franklin"/>
              </a:rPr>
              <a:t>Standards define what students should</a:t>
            </a:r>
            <a:r>
              <a:rPr lang="en-US" sz="3200" i="1">
                <a:solidFill>
                  <a:srgbClr val="595959"/>
                </a:solidFill>
                <a:latin typeface="Libre Franklin"/>
                <a:ea typeface="Libre Franklin"/>
                <a:cs typeface="Libre Franklin"/>
                <a:sym typeface="Libre Franklin"/>
              </a:rPr>
              <a:t> know</a:t>
            </a:r>
            <a:r>
              <a:rPr lang="en-US" sz="3200">
                <a:solidFill>
                  <a:srgbClr val="595959"/>
                </a:solidFill>
                <a:latin typeface="Libre Franklin"/>
                <a:ea typeface="Libre Franklin"/>
                <a:cs typeface="Libre Franklin"/>
                <a:sym typeface="Libre Franklin"/>
              </a:rPr>
              <a:t>, </a:t>
            </a:r>
            <a:r>
              <a:rPr lang="en-US" sz="3200" i="1">
                <a:solidFill>
                  <a:srgbClr val="595959"/>
                </a:solidFill>
                <a:latin typeface="Libre Franklin"/>
                <a:ea typeface="Libre Franklin"/>
                <a:cs typeface="Libre Franklin"/>
                <a:sym typeface="Libre Franklin"/>
              </a:rPr>
              <a:t>understand</a:t>
            </a:r>
            <a:r>
              <a:rPr lang="en-US" sz="3200">
                <a:solidFill>
                  <a:srgbClr val="595959"/>
                </a:solidFill>
                <a:latin typeface="Libre Franklin"/>
                <a:ea typeface="Libre Franklin"/>
                <a:cs typeface="Libre Franklin"/>
                <a:sym typeface="Libre Franklin"/>
              </a:rPr>
              <a:t> and be able to </a:t>
            </a:r>
            <a:r>
              <a:rPr lang="en-US" sz="3200" i="1">
                <a:solidFill>
                  <a:srgbClr val="595959"/>
                </a:solidFill>
                <a:latin typeface="Libre Franklin"/>
                <a:ea typeface="Libre Franklin"/>
                <a:cs typeface="Libre Franklin"/>
                <a:sym typeface="Libre Franklin"/>
              </a:rPr>
              <a:t>do</a:t>
            </a:r>
            <a:r>
              <a:rPr lang="en-US" sz="3200">
                <a:solidFill>
                  <a:srgbClr val="595959"/>
                </a:solidFill>
                <a:latin typeface="Libre Franklin"/>
                <a:ea typeface="Libre Franklin"/>
                <a:cs typeface="Libre Franklin"/>
                <a:sym typeface="Libre Franklin"/>
              </a:rPr>
              <a:t> at the end of a grade level.</a:t>
            </a:r>
            <a:endParaRPr sz="3200">
              <a:latin typeface="Libre Franklin"/>
              <a:ea typeface="Libre Franklin"/>
              <a:cs typeface="Libre Franklin"/>
              <a:sym typeface="Libre Franklin"/>
            </a:endParaRPr>
          </a:p>
          <a:p>
            <a:pPr marL="0" lvl="0" indent="0" algn="l" rtl="0">
              <a:lnSpc>
                <a:spcPct val="90000"/>
              </a:lnSpc>
              <a:spcBef>
                <a:spcPts val="1000"/>
              </a:spcBef>
              <a:spcAft>
                <a:spcPts val="0"/>
              </a:spcAft>
              <a:buSzPts val="3600"/>
              <a:buNone/>
            </a:pPr>
            <a:endParaRPr sz="32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40">
            <a:extLst>
              <a:ext uri="{C183D7F6-B498-43B3-948B-1728B52AA6E4}">
                <adec:decorative xmlns:adec="http://schemas.microsoft.com/office/drawing/2017/decorative" val="0"/>
              </a:ext>
            </a:extLst>
          </p:cNvPr>
          <p:cNvSpPr txBox="1">
            <a:spLocks noGrp="1"/>
          </p:cNvSpPr>
          <p:nvPr>
            <p:ph type="title"/>
          </p:nvPr>
        </p:nvSpPr>
        <p:spPr>
          <a:xfrm>
            <a:off x="416175" y="151025"/>
            <a:ext cx="11775900" cy="1325700"/>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Clr>
                <a:srgbClr val="072B62"/>
              </a:buClr>
              <a:buSzPts val="4400"/>
              <a:buFont typeface="Georgia"/>
              <a:buNone/>
            </a:pPr>
            <a:r>
              <a:rPr lang="en-US" dirty="0">
                <a:latin typeface="Franklin Gothic Medium" panose="020B0603020102020204" pitchFamily="34" charset="0"/>
              </a:rPr>
              <a:t>What Does it Mean to Unpack a Standard?</a:t>
            </a:r>
            <a:endParaRPr dirty="0">
              <a:latin typeface="Franklin Gothic Medium" panose="020B0603020102020204" pitchFamily="34" charset="0"/>
            </a:endParaRPr>
          </a:p>
        </p:txBody>
      </p:sp>
      <p:sp>
        <p:nvSpPr>
          <p:cNvPr id="164" name="Google Shape;164;p40">
            <a:extLst>
              <a:ext uri="{C183D7F6-B498-43B3-948B-1728B52AA6E4}">
                <adec:decorative xmlns:adec="http://schemas.microsoft.com/office/drawing/2017/decorative" val="0"/>
              </a:ext>
            </a:extLst>
          </p:cNvPr>
          <p:cNvSpPr txBox="1">
            <a:spLocks noGrp="1"/>
          </p:cNvSpPr>
          <p:nvPr>
            <p:ph type="body" idx="1"/>
          </p:nvPr>
        </p:nvSpPr>
        <p:spPr>
          <a:xfrm>
            <a:off x="298011" y="813875"/>
            <a:ext cx="11064000" cy="4664114"/>
          </a:xfrm>
          <a:prstGeom prst="rect">
            <a:avLst/>
          </a:prstGeom>
          <a:noFill/>
          <a:ln>
            <a:noFill/>
          </a:ln>
        </p:spPr>
        <p:txBody>
          <a:bodyPr spcFirstLastPara="1" wrap="square" lIns="0" tIns="0" rIns="0" bIns="0" anchor="t" anchorCtr="0">
            <a:noAutofit/>
          </a:bodyPr>
          <a:lstStyle/>
          <a:p>
            <a:pPr marL="88900" lvl="0" indent="0" algn="l" rtl="0">
              <a:lnSpc>
                <a:spcPct val="115000"/>
              </a:lnSpc>
              <a:spcBef>
                <a:spcPts val="800"/>
              </a:spcBef>
              <a:spcAft>
                <a:spcPts val="0"/>
              </a:spcAft>
              <a:buClr>
                <a:schemeClr val="dk1"/>
              </a:buClr>
              <a:buSzPts val="2200"/>
              <a:buNone/>
            </a:pPr>
            <a:r>
              <a:rPr lang="en-US" dirty="0">
                <a:solidFill>
                  <a:schemeClr val="dk1"/>
                </a:solidFill>
                <a:latin typeface="Franklin Gothic Book" panose="020B0503020102020204" pitchFamily="34" charset="0"/>
                <a:sym typeface="Libre Franklin"/>
              </a:rPr>
              <a:t>Breaking a standard into smaller, more explicit chunks for the purposes of curriculum development and/or unit and lesson planning.</a:t>
            </a:r>
          </a:p>
          <a:p>
            <a:pPr marL="0" marR="0" lvl="0" indent="0" algn="l" rtl="0">
              <a:lnSpc>
                <a:spcPct val="100000"/>
              </a:lnSpc>
              <a:spcBef>
                <a:spcPts val="0"/>
              </a:spcBef>
              <a:spcAft>
                <a:spcPts val="0"/>
              </a:spcAft>
              <a:buClr>
                <a:srgbClr val="3F3F3F"/>
              </a:buClr>
              <a:buSzPts val="1400"/>
              <a:buFont typeface="Libre Franklin Medium"/>
              <a:buNone/>
            </a:pPr>
            <a:r>
              <a:rPr lang="en-US" sz="2400" dirty="0">
                <a:solidFill>
                  <a:schemeClr val="tx1"/>
                </a:solidFill>
              </a:rPr>
              <a:t>K.E.ST.1 Demonstrate ways trade can be used to obtain goods and services.</a:t>
            </a:r>
          </a:p>
        </p:txBody>
      </p:sp>
      <p:graphicFrame>
        <p:nvGraphicFramePr>
          <p:cNvPr id="4" name="Table 3">
            <a:extLst>
              <a:ext uri="{FF2B5EF4-FFF2-40B4-BE49-F238E27FC236}">
                <a16:creationId xmlns:a16="http://schemas.microsoft.com/office/drawing/2014/main" id="{EF11994C-35B3-8707-A544-47138E460853}"/>
              </a:ext>
              <a:ext uri="{C183D7F6-B498-43B3-948B-1728B52AA6E4}">
                <adec:decorative xmlns:adec="http://schemas.microsoft.com/office/drawing/2017/decorative" val="0"/>
              </a:ext>
            </a:extLst>
          </p:cNvPr>
          <p:cNvGraphicFramePr>
            <a:graphicFrameLocks noGrp="1"/>
          </p:cNvGraphicFramePr>
          <p:nvPr/>
        </p:nvGraphicFramePr>
        <p:xfrm>
          <a:off x="8778888" y="2364837"/>
          <a:ext cx="3135745" cy="2519680"/>
        </p:xfrm>
        <a:graphic>
          <a:graphicData uri="http://schemas.openxmlformats.org/drawingml/2006/table">
            <a:tbl>
              <a:tblPr firstRow="1" bandRow="1"/>
              <a:tblGrid>
                <a:gridCol w="3135745">
                  <a:extLst>
                    <a:ext uri="{9D8B030D-6E8A-4147-A177-3AD203B41FA5}">
                      <a16:colId xmlns:a16="http://schemas.microsoft.com/office/drawing/2014/main" val="2810213004"/>
                    </a:ext>
                  </a:extLst>
                </a:gridCol>
              </a:tblGrid>
              <a:tr h="370840">
                <a:tc>
                  <a:txBody>
                    <a:bodyPr/>
                    <a:lstStyle/>
                    <a:p>
                      <a:pPr algn="ctr"/>
                      <a:r>
                        <a:rPr lang="en-US" b="1" dirty="0">
                          <a:latin typeface="Calibri" panose="020F0502020204030204" pitchFamily="34" charset="0"/>
                          <a:ea typeface="Calibri" panose="020F0502020204030204" pitchFamily="34" charset="0"/>
                          <a:cs typeface="Calibri" panose="020F0502020204030204" pitchFamily="34" charset="0"/>
                        </a:rPr>
                        <a:t>Economics (E)</a:t>
                      </a:r>
                    </a:p>
                  </a:txBody>
                  <a:tcPr>
                    <a:solidFill>
                      <a:schemeClr val="accent4">
                        <a:lumMod val="20000"/>
                        <a:lumOff val="80000"/>
                      </a:schemeClr>
                    </a:solidFill>
                  </a:tcPr>
                </a:tc>
                <a:extLst>
                  <a:ext uri="{0D108BD9-81ED-4DB2-BD59-A6C34878D82A}">
                    <a16:rowId xmlns:a16="http://schemas.microsoft.com/office/drawing/2014/main" val="2970386638"/>
                  </a:ext>
                </a:extLst>
              </a:tr>
              <a:tr h="370840">
                <a:tc>
                  <a:txBody>
                    <a:bodyPr/>
                    <a:lstStyle/>
                    <a:p>
                      <a:pPr algn="ctr"/>
                      <a:r>
                        <a:rPr lang="en-US" dirty="0">
                          <a:latin typeface="Calibri" panose="020F0502020204030204" pitchFamily="34" charset="0"/>
                          <a:ea typeface="Calibri" panose="020F0502020204030204" pitchFamily="34" charset="0"/>
                          <a:cs typeface="Calibri" panose="020F0502020204030204" pitchFamily="34" charset="0"/>
                        </a:rPr>
                        <a:t>Microeconomics (MI)</a:t>
                      </a:r>
                    </a:p>
                  </a:txBody>
                  <a:tcPr>
                    <a:solidFill>
                      <a:schemeClr val="accent4">
                        <a:lumMod val="20000"/>
                        <a:lumOff val="80000"/>
                      </a:schemeClr>
                    </a:solidFill>
                  </a:tcPr>
                </a:tc>
                <a:extLst>
                  <a:ext uri="{0D108BD9-81ED-4DB2-BD59-A6C34878D82A}">
                    <a16:rowId xmlns:a16="http://schemas.microsoft.com/office/drawing/2014/main" val="1275141099"/>
                  </a:ext>
                </a:extLst>
              </a:tr>
              <a:tr h="370840">
                <a:tc>
                  <a:txBody>
                    <a:bodyPr/>
                    <a:lstStyle/>
                    <a:p>
                      <a:pPr algn="ctr"/>
                      <a:r>
                        <a:rPr lang="en-US" dirty="0">
                          <a:latin typeface="Calibri" panose="020F0502020204030204" pitchFamily="34" charset="0"/>
                          <a:ea typeface="Calibri" panose="020F0502020204030204" pitchFamily="34" charset="0"/>
                          <a:cs typeface="Calibri" panose="020F0502020204030204" pitchFamily="34" charset="0"/>
                        </a:rPr>
                        <a:t>Macroeconomics (MA)</a:t>
                      </a:r>
                    </a:p>
                  </a:txBody>
                  <a:tcPr>
                    <a:solidFill>
                      <a:schemeClr val="accent4">
                        <a:lumMod val="20000"/>
                        <a:lumOff val="80000"/>
                      </a:schemeClr>
                    </a:solidFill>
                  </a:tcPr>
                </a:tc>
                <a:extLst>
                  <a:ext uri="{0D108BD9-81ED-4DB2-BD59-A6C34878D82A}">
                    <a16:rowId xmlns:a16="http://schemas.microsoft.com/office/drawing/2014/main" val="3388267761"/>
                  </a:ext>
                </a:extLst>
              </a:tr>
              <a:tr h="370840">
                <a:tc>
                  <a:txBody>
                    <a:bodyPr/>
                    <a:lstStyle/>
                    <a:p>
                      <a:pPr algn="ctr"/>
                      <a:r>
                        <a:rPr lang="en-US" dirty="0">
                          <a:latin typeface="Calibri" panose="020F0502020204030204" pitchFamily="34" charset="0"/>
                          <a:ea typeface="Calibri" panose="020F0502020204030204" pitchFamily="34" charset="0"/>
                          <a:cs typeface="Calibri" panose="020F0502020204030204" pitchFamily="34" charset="0"/>
                        </a:rPr>
                        <a:t>Specialization, Trade and Interdependence (ST)</a:t>
                      </a:r>
                    </a:p>
                  </a:txBody>
                  <a:tcPr>
                    <a:solidFill>
                      <a:schemeClr val="accent4">
                        <a:lumMod val="20000"/>
                        <a:lumOff val="80000"/>
                      </a:schemeClr>
                    </a:solidFill>
                  </a:tcPr>
                </a:tc>
                <a:extLst>
                  <a:ext uri="{0D108BD9-81ED-4DB2-BD59-A6C34878D82A}">
                    <a16:rowId xmlns:a16="http://schemas.microsoft.com/office/drawing/2014/main" val="1580788152"/>
                  </a:ext>
                </a:extLst>
              </a:tr>
              <a:tr h="370840">
                <a:tc>
                  <a:txBody>
                    <a:bodyPr/>
                    <a:lstStyle/>
                    <a:p>
                      <a:pPr algn="ctr"/>
                      <a:r>
                        <a:rPr lang="en-US" dirty="0">
                          <a:latin typeface="Calibri" panose="020F0502020204030204" pitchFamily="34" charset="0"/>
                          <a:ea typeface="Calibri" panose="020F0502020204030204" pitchFamily="34" charset="0"/>
                          <a:cs typeface="Calibri" panose="020F0502020204030204" pitchFamily="34" charset="0"/>
                        </a:rPr>
                        <a:t>Incentives, Choices and Decision Making (IC)</a:t>
                      </a:r>
                    </a:p>
                  </a:txBody>
                  <a:tcPr>
                    <a:solidFill>
                      <a:schemeClr val="accent4">
                        <a:lumMod val="20000"/>
                        <a:lumOff val="80000"/>
                      </a:schemeClr>
                    </a:solidFill>
                  </a:tcPr>
                </a:tc>
                <a:extLst>
                  <a:ext uri="{0D108BD9-81ED-4DB2-BD59-A6C34878D82A}">
                    <a16:rowId xmlns:a16="http://schemas.microsoft.com/office/drawing/2014/main" val="1828117527"/>
                  </a:ext>
                </a:extLst>
              </a:tr>
              <a:tr h="370840">
                <a:tc>
                  <a:txBody>
                    <a:bodyPr/>
                    <a:lstStyle/>
                    <a:p>
                      <a:pPr algn="ctr"/>
                      <a:r>
                        <a:rPr lang="en-US" dirty="0">
                          <a:latin typeface="Calibri" panose="020F0502020204030204" pitchFamily="34" charset="0"/>
                          <a:ea typeface="Calibri" panose="020F0502020204030204" pitchFamily="34" charset="0"/>
                          <a:cs typeface="Calibri" panose="020F0502020204030204" pitchFamily="34" charset="0"/>
                        </a:rPr>
                        <a:t>Kentucky Economics (KE)</a:t>
                      </a:r>
                    </a:p>
                  </a:txBody>
                  <a:tcPr>
                    <a:solidFill>
                      <a:schemeClr val="accent4">
                        <a:lumMod val="20000"/>
                        <a:lumOff val="80000"/>
                      </a:schemeClr>
                    </a:solidFill>
                  </a:tcPr>
                </a:tc>
                <a:extLst>
                  <a:ext uri="{0D108BD9-81ED-4DB2-BD59-A6C34878D82A}">
                    <a16:rowId xmlns:a16="http://schemas.microsoft.com/office/drawing/2014/main" val="550432055"/>
                  </a:ext>
                </a:extLst>
              </a:tr>
            </a:tbl>
          </a:graphicData>
        </a:graphic>
      </p:graphicFrame>
      <p:graphicFrame>
        <p:nvGraphicFramePr>
          <p:cNvPr id="5" name="Table 4">
            <a:extLst>
              <a:ext uri="{FF2B5EF4-FFF2-40B4-BE49-F238E27FC236}">
                <a16:creationId xmlns:a16="http://schemas.microsoft.com/office/drawing/2014/main" id="{D7EAADAF-62DA-A741-433D-70E8134578F7}"/>
              </a:ext>
              <a:ext uri="{C183D7F6-B498-43B3-948B-1728B52AA6E4}">
                <adec:decorative xmlns:adec="http://schemas.microsoft.com/office/drawing/2017/decorative" val="0"/>
              </a:ext>
            </a:extLst>
          </p:cNvPr>
          <p:cNvGraphicFramePr>
            <a:graphicFrameLocks noGrp="1"/>
          </p:cNvGraphicFramePr>
          <p:nvPr/>
        </p:nvGraphicFramePr>
        <p:xfrm>
          <a:off x="298011" y="2547516"/>
          <a:ext cx="8128000" cy="370840"/>
        </p:xfrm>
        <a:graphic>
          <a:graphicData uri="http://schemas.openxmlformats.org/drawingml/2006/table">
            <a:tbl>
              <a:tblPr firstRow="1" bandRow="1"/>
              <a:tblGrid>
                <a:gridCol w="2032000">
                  <a:extLst>
                    <a:ext uri="{9D8B030D-6E8A-4147-A177-3AD203B41FA5}">
                      <a16:colId xmlns:a16="http://schemas.microsoft.com/office/drawing/2014/main" val="1915875570"/>
                    </a:ext>
                  </a:extLst>
                </a:gridCol>
                <a:gridCol w="2032000">
                  <a:extLst>
                    <a:ext uri="{9D8B030D-6E8A-4147-A177-3AD203B41FA5}">
                      <a16:colId xmlns:a16="http://schemas.microsoft.com/office/drawing/2014/main" val="579892268"/>
                    </a:ext>
                  </a:extLst>
                </a:gridCol>
                <a:gridCol w="2032000">
                  <a:extLst>
                    <a:ext uri="{9D8B030D-6E8A-4147-A177-3AD203B41FA5}">
                      <a16:colId xmlns:a16="http://schemas.microsoft.com/office/drawing/2014/main" val="4111778639"/>
                    </a:ext>
                  </a:extLst>
                </a:gridCol>
                <a:gridCol w="2032000">
                  <a:extLst>
                    <a:ext uri="{9D8B030D-6E8A-4147-A177-3AD203B41FA5}">
                      <a16:colId xmlns:a16="http://schemas.microsoft.com/office/drawing/2014/main" val="1302209919"/>
                    </a:ext>
                  </a:extLst>
                </a:gridCol>
              </a:tblGrid>
              <a:tr h="370840">
                <a:tc>
                  <a:txBody>
                    <a:bodyPr/>
                    <a:lstStyle/>
                    <a:p>
                      <a:pPr algn="ctr"/>
                      <a:r>
                        <a:rPr lang="en-US" b="1" dirty="0"/>
                        <a:t>Civics (C)</a:t>
                      </a:r>
                    </a:p>
                  </a:txBody>
                  <a:tcPr>
                    <a:solidFill>
                      <a:schemeClr val="accent1">
                        <a:lumMod val="40000"/>
                        <a:lumOff val="60000"/>
                      </a:schemeClr>
                    </a:solidFill>
                  </a:tcPr>
                </a:tc>
                <a:tc>
                  <a:txBody>
                    <a:bodyPr/>
                    <a:lstStyle/>
                    <a:p>
                      <a:pPr algn="ctr"/>
                      <a:r>
                        <a:rPr lang="en-US" b="1" dirty="0"/>
                        <a:t>Economics (E)</a:t>
                      </a:r>
                    </a:p>
                  </a:txBody>
                  <a:tcPr>
                    <a:solidFill>
                      <a:schemeClr val="accent4">
                        <a:lumMod val="20000"/>
                        <a:lumOff val="80000"/>
                      </a:schemeClr>
                    </a:solidFill>
                  </a:tcPr>
                </a:tc>
                <a:tc>
                  <a:txBody>
                    <a:bodyPr/>
                    <a:lstStyle/>
                    <a:p>
                      <a:pPr algn="ctr"/>
                      <a:r>
                        <a:rPr lang="en-US" b="1" dirty="0"/>
                        <a:t>Geography (G)</a:t>
                      </a:r>
                    </a:p>
                  </a:txBody>
                  <a:tcPr>
                    <a:solidFill>
                      <a:schemeClr val="accent6">
                        <a:lumMod val="60000"/>
                        <a:lumOff val="40000"/>
                      </a:schemeClr>
                    </a:solidFill>
                  </a:tcPr>
                </a:tc>
                <a:tc>
                  <a:txBody>
                    <a:bodyPr/>
                    <a:lstStyle/>
                    <a:p>
                      <a:pPr algn="ctr"/>
                      <a:r>
                        <a:rPr lang="en-US" b="1" dirty="0"/>
                        <a:t>History (H)</a:t>
                      </a:r>
                    </a:p>
                  </a:txBody>
                  <a:tcPr>
                    <a:solidFill>
                      <a:srgbClr val="FF99FF"/>
                    </a:solidFill>
                  </a:tcPr>
                </a:tc>
                <a:extLst>
                  <a:ext uri="{0D108BD9-81ED-4DB2-BD59-A6C34878D82A}">
                    <a16:rowId xmlns:a16="http://schemas.microsoft.com/office/drawing/2014/main" val="1863336793"/>
                  </a:ext>
                </a:extLst>
              </a:tr>
            </a:tbl>
          </a:graphicData>
        </a:graphic>
      </p:graphicFrame>
      <p:pic>
        <p:nvPicPr>
          <p:cNvPr id="6" name="Picture 5" descr="This is a graphic from the standards document that illustrates the coding and what each letter or number represents.">
            <a:extLst>
              <a:ext uri="{FF2B5EF4-FFF2-40B4-BE49-F238E27FC236}">
                <a16:creationId xmlns:a16="http://schemas.microsoft.com/office/drawing/2014/main" id="{0A0A938A-FB41-18BA-447B-682285D1B8F9}"/>
              </a:ext>
            </a:extLst>
          </p:cNvPr>
          <p:cNvPicPr>
            <a:picLocks noChangeAspect="1"/>
          </p:cNvPicPr>
          <p:nvPr/>
        </p:nvPicPr>
        <p:blipFill>
          <a:blip r:embed="rId3"/>
          <a:stretch>
            <a:fillRect/>
          </a:stretch>
        </p:blipFill>
        <p:spPr>
          <a:xfrm>
            <a:off x="1710495" y="3074667"/>
            <a:ext cx="5633972" cy="228790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40"/>
          <p:cNvSpPr txBox="1">
            <a:spLocks noGrp="1"/>
          </p:cNvSpPr>
          <p:nvPr>
            <p:ph type="title"/>
          </p:nvPr>
        </p:nvSpPr>
        <p:spPr>
          <a:xfrm>
            <a:off x="416175" y="151025"/>
            <a:ext cx="11775900" cy="1325700"/>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Clr>
                <a:srgbClr val="072B62"/>
              </a:buClr>
              <a:buSzPts val="4400"/>
              <a:buFont typeface="Georgia"/>
              <a:buNone/>
            </a:pPr>
            <a:r>
              <a:rPr lang="en-US" dirty="0">
                <a:latin typeface="Franklin Gothic Medium" panose="020B0603020102020204" pitchFamily="34" charset="0"/>
              </a:rPr>
              <a:t>What Does It Mean to Unpack a Standard? (2)</a:t>
            </a:r>
            <a:endParaRPr dirty="0">
              <a:latin typeface="Franklin Gothic Medium" panose="020B0603020102020204" pitchFamily="34" charset="0"/>
            </a:endParaRPr>
          </a:p>
        </p:txBody>
      </p:sp>
      <p:sp>
        <p:nvSpPr>
          <p:cNvPr id="164" name="Google Shape;164;p40"/>
          <p:cNvSpPr txBox="1">
            <a:spLocks noGrp="1"/>
          </p:cNvSpPr>
          <p:nvPr>
            <p:ph type="body" idx="1"/>
          </p:nvPr>
        </p:nvSpPr>
        <p:spPr>
          <a:xfrm>
            <a:off x="298011" y="978328"/>
            <a:ext cx="11064000" cy="4901400"/>
          </a:xfrm>
          <a:prstGeom prst="rect">
            <a:avLst/>
          </a:prstGeom>
          <a:noFill/>
          <a:ln>
            <a:noFill/>
          </a:ln>
        </p:spPr>
        <p:txBody>
          <a:bodyPr spcFirstLastPara="1" wrap="square" lIns="0" tIns="0" rIns="0" bIns="0" anchor="t" anchorCtr="0">
            <a:noAutofit/>
          </a:bodyPr>
          <a:lstStyle/>
          <a:p>
            <a:pPr marL="457200" lvl="0" indent="-368300" algn="l" rtl="0">
              <a:lnSpc>
                <a:spcPct val="115000"/>
              </a:lnSpc>
              <a:spcBef>
                <a:spcPts val="800"/>
              </a:spcBef>
              <a:spcAft>
                <a:spcPts val="1800"/>
              </a:spcAft>
              <a:buClr>
                <a:schemeClr val="dk1"/>
              </a:buClr>
              <a:buSzPts val="2200"/>
              <a:buFont typeface="Libre Franklin"/>
              <a:buChar char="•"/>
            </a:pPr>
            <a:r>
              <a:rPr lang="en-US" sz="2200" dirty="0">
                <a:solidFill>
                  <a:schemeClr val="dk1"/>
                </a:solidFill>
                <a:latin typeface="Libre Franklin"/>
                <a:ea typeface="Libre Franklin"/>
                <a:cs typeface="Libre Franklin"/>
                <a:sym typeface="Libre Franklin"/>
              </a:rPr>
              <a:t>Breaking a standard into smaller, more explicit chunks for the purposes of curriculum development and/or unit and lesson planning</a:t>
            </a:r>
            <a:r>
              <a:rPr lang="en-US" sz="2200" dirty="0">
                <a:solidFill>
                  <a:schemeClr val="dk1"/>
                </a:solidFill>
                <a:latin typeface="Libre Franklin"/>
                <a:ea typeface="Libre Franklin"/>
                <a:cs typeface="Libre Franklin"/>
              </a:rPr>
              <a:t>.</a:t>
            </a:r>
          </a:p>
          <a:p>
            <a:pPr indent="-368300">
              <a:lnSpc>
                <a:spcPct val="115000"/>
              </a:lnSpc>
              <a:spcBef>
                <a:spcPts val="800"/>
              </a:spcBef>
              <a:buClr>
                <a:schemeClr val="dk1"/>
              </a:buClr>
              <a:buSzPts val="2200"/>
              <a:buFont typeface="Libre Franklin"/>
              <a:buChar char="•"/>
            </a:pPr>
            <a:r>
              <a:rPr lang="en-US" sz="2400" dirty="0">
                <a:solidFill>
                  <a:schemeClr val="tx1"/>
                </a:solidFill>
              </a:rPr>
              <a:t>K.E.ST.1 Demonstrate ways trade can be used to obtain goods and services.</a:t>
            </a:r>
          </a:p>
          <a:p>
            <a:pPr lvl="1" indent="-368300">
              <a:lnSpc>
                <a:spcPct val="115000"/>
              </a:lnSpc>
              <a:spcBef>
                <a:spcPts val="800"/>
              </a:spcBef>
              <a:buClr>
                <a:schemeClr val="dk1"/>
              </a:buClr>
              <a:buSzPts val="2200"/>
              <a:buFont typeface="Libre Franklin"/>
              <a:buChar char="•"/>
            </a:pPr>
            <a:r>
              <a:rPr lang="en-US" sz="1800" dirty="0">
                <a:solidFill>
                  <a:schemeClr val="dk1"/>
                </a:solidFill>
              </a:rPr>
              <a:t>What does </a:t>
            </a:r>
            <a:r>
              <a:rPr lang="en-US" sz="1800" i="1" dirty="0">
                <a:solidFill>
                  <a:schemeClr val="dk1"/>
                </a:solidFill>
              </a:rPr>
              <a:t>demonstrate </a:t>
            </a:r>
            <a:r>
              <a:rPr lang="en-US" sz="1800" dirty="0">
                <a:solidFill>
                  <a:schemeClr val="dk1"/>
                </a:solidFill>
              </a:rPr>
              <a:t>mean in this standard?</a:t>
            </a:r>
          </a:p>
          <a:p>
            <a:pPr lvl="1" indent="-368300">
              <a:lnSpc>
                <a:spcPct val="115000"/>
              </a:lnSpc>
              <a:spcBef>
                <a:spcPts val="800"/>
              </a:spcBef>
              <a:buClr>
                <a:schemeClr val="dk1"/>
              </a:buClr>
              <a:buSzPts val="2200"/>
              <a:buFont typeface="Libre Franklin"/>
              <a:buChar char="•"/>
            </a:pPr>
            <a:r>
              <a:rPr lang="en-US" sz="1800" dirty="0">
                <a:solidFill>
                  <a:schemeClr val="dk1"/>
                </a:solidFill>
              </a:rPr>
              <a:t>Does it mean “make meaning of” or “transfer”?</a:t>
            </a:r>
          </a:p>
          <a:p>
            <a:pPr lvl="1" indent="-368300">
              <a:lnSpc>
                <a:spcPct val="115000"/>
              </a:lnSpc>
              <a:spcBef>
                <a:spcPts val="800"/>
              </a:spcBef>
              <a:buClr>
                <a:schemeClr val="dk1"/>
              </a:buClr>
              <a:buSzPts val="2200"/>
              <a:buFont typeface="Libre Franklin"/>
              <a:buChar char="•"/>
            </a:pPr>
            <a:r>
              <a:rPr lang="en-US" sz="1800" dirty="0">
                <a:solidFill>
                  <a:schemeClr val="dk1"/>
                </a:solidFill>
              </a:rPr>
              <a:t>Does it mean to “accurately state”, or does it mean to “support ideas with details and examples”?</a:t>
            </a:r>
          </a:p>
          <a:p>
            <a:pPr lvl="1" indent="-368300">
              <a:lnSpc>
                <a:spcPct val="115000"/>
              </a:lnSpc>
              <a:spcBef>
                <a:spcPts val="800"/>
              </a:spcBef>
              <a:buClr>
                <a:schemeClr val="dk1"/>
              </a:buClr>
              <a:buSzPts val="2200"/>
              <a:buFont typeface="Libre Franklin"/>
              <a:buChar char="•"/>
            </a:pPr>
            <a:r>
              <a:rPr lang="en-US" sz="1800" dirty="0">
                <a:solidFill>
                  <a:schemeClr val="dk1"/>
                </a:solidFill>
              </a:rPr>
              <a:t>What does the verb demand in terms of student learning?</a:t>
            </a:r>
            <a:endParaRPr sz="1800" dirty="0">
              <a:solidFill>
                <a:schemeClr val="dk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23"/>
        <p:cNvGrpSpPr/>
        <p:nvPr/>
      </p:nvGrpSpPr>
      <p:grpSpPr>
        <a:xfrm>
          <a:off x="0" y="0"/>
          <a:ext cx="0" cy="0"/>
          <a:chOff x="0" y="0"/>
          <a:chExt cx="0" cy="0"/>
        </a:xfrm>
      </p:grpSpPr>
      <p:sp>
        <p:nvSpPr>
          <p:cNvPr id="524" name="Google Shape;524;p71"/>
          <p:cNvSpPr txBox="1">
            <a:spLocks noGrp="1"/>
          </p:cNvSpPr>
          <p:nvPr>
            <p:ph type="title"/>
          </p:nvPr>
        </p:nvSpPr>
        <p:spPr>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72B62"/>
              </a:buClr>
              <a:buSzPts val="4400"/>
              <a:buFont typeface="Georgia"/>
              <a:buNone/>
            </a:pPr>
            <a:r>
              <a:rPr lang="en-US" dirty="0">
                <a:latin typeface="Franklin Gothic Medium" panose="020B0603020102020204" pitchFamily="34" charset="0"/>
              </a:rPr>
              <a:t>When Unpacking a Standard, </a:t>
            </a:r>
            <a:br>
              <a:rPr lang="en-US" dirty="0">
                <a:latin typeface="Franklin Gothic Medium" panose="020B0603020102020204" pitchFamily="34" charset="0"/>
              </a:rPr>
            </a:br>
            <a:r>
              <a:rPr lang="en-US" dirty="0">
                <a:latin typeface="Franklin Gothic Medium" panose="020B0603020102020204" pitchFamily="34" charset="0"/>
              </a:rPr>
              <a:t>Ask a Series of Questions:</a:t>
            </a:r>
            <a:endParaRPr dirty="0">
              <a:latin typeface="Franklin Gothic Medium" panose="020B0603020102020204" pitchFamily="34" charset="0"/>
            </a:endParaRPr>
          </a:p>
        </p:txBody>
      </p:sp>
      <p:sp>
        <p:nvSpPr>
          <p:cNvPr id="525" name="Google Shape;525;p71"/>
          <p:cNvSpPr txBox="1">
            <a:spLocks noGrp="1"/>
          </p:cNvSpPr>
          <p:nvPr>
            <p:ph type="body" idx="1"/>
          </p:nvPr>
        </p:nvSpPr>
        <p:spPr>
          <a:prstGeom prst="rect">
            <a:avLst/>
          </a:prstGeom>
          <a:noFill/>
          <a:ln>
            <a:noFill/>
          </a:ln>
        </p:spPr>
        <p:txBody>
          <a:bodyPr spcFirstLastPara="1" wrap="square" lIns="91425" tIns="45700" rIns="91425" bIns="45700" anchor="t" anchorCtr="0">
            <a:normAutofit/>
          </a:bodyPr>
          <a:lstStyle/>
          <a:p>
            <a:pPr lvl="0" indent="-457200" algn="l" rtl="0">
              <a:spcBef>
                <a:spcPts val="0"/>
              </a:spcBef>
              <a:spcAft>
                <a:spcPts val="0"/>
              </a:spcAft>
              <a:buSzPts val="3200"/>
              <a:buFont typeface="Arial" panose="020B0604020202020204" pitchFamily="34" charset="0"/>
              <a:buChar char="•"/>
            </a:pPr>
            <a:r>
              <a:rPr lang="en-US" sz="3200" dirty="0">
                <a:latin typeface="Franklin Gothic Book" panose="020B0503020102020204" pitchFamily="34" charset="0"/>
              </a:rPr>
              <a:t>What knowledge will students need to demonstrate the intended learning?</a:t>
            </a:r>
            <a:endParaRPr dirty="0">
              <a:latin typeface="Franklin Gothic Book" panose="020B0503020102020204" pitchFamily="34" charset="0"/>
            </a:endParaRPr>
          </a:p>
          <a:p>
            <a:pPr lvl="0" indent="-457200" algn="l" rtl="0">
              <a:spcBef>
                <a:spcPts val="1000"/>
              </a:spcBef>
              <a:spcAft>
                <a:spcPts val="0"/>
              </a:spcAft>
              <a:buSzPts val="3200"/>
              <a:buFont typeface="Arial" panose="020B0604020202020204" pitchFamily="34" charset="0"/>
              <a:buChar char="•"/>
            </a:pPr>
            <a:r>
              <a:rPr lang="en-US" sz="3200" dirty="0">
                <a:latin typeface="Franklin Gothic Book" panose="020B0503020102020204" pitchFamily="34" charset="0"/>
              </a:rPr>
              <a:t>What understandings will they need to master?</a:t>
            </a:r>
            <a:endParaRPr dirty="0">
              <a:latin typeface="Franklin Gothic Book" panose="020B0503020102020204" pitchFamily="34" charset="0"/>
            </a:endParaRPr>
          </a:p>
          <a:p>
            <a:pPr lvl="0" indent="-457200" algn="l" rtl="0">
              <a:spcBef>
                <a:spcPts val="1000"/>
              </a:spcBef>
              <a:spcAft>
                <a:spcPts val="0"/>
              </a:spcAft>
              <a:buSzPts val="3200"/>
              <a:buFont typeface="Arial" panose="020B0604020202020204" pitchFamily="34" charset="0"/>
              <a:buChar char="•"/>
            </a:pPr>
            <a:r>
              <a:rPr lang="en-US" sz="3200" dirty="0">
                <a:latin typeface="Franklin Gothic Book" panose="020B0503020102020204" pitchFamily="34" charset="0"/>
              </a:rPr>
              <a:t>What skills will they need to apply to demonstrate mastery?</a:t>
            </a:r>
            <a:endParaRPr dirty="0">
              <a:latin typeface="Franklin Gothic Book" panose="020B0503020102020204" pitchFamily="34" charset="0"/>
            </a:endParaRPr>
          </a:p>
          <a:p>
            <a:pPr lvl="0" indent="-457200" algn="l" rtl="0">
              <a:spcBef>
                <a:spcPts val="1000"/>
              </a:spcBef>
              <a:spcAft>
                <a:spcPts val="0"/>
              </a:spcAft>
              <a:buSzPts val="3200"/>
              <a:buFont typeface="Arial" panose="020B0604020202020204" pitchFamily="34" charset="0"/>
              <a:buChar char="•"/>
            </a:pPr>
            <a:r>
              <a:rPr lang="en-US" sz="3200" dirty="0">
                <a:latin typeface="Franklin Gothic Book" panose="020B0503020102020204" pitchFamily="34" charset="0"/>
              </a:rPr>
              <a:t>How might students demonstrate the requisite skills through learning experiences?</a:t>
            </a:r>
            <a:endParaRPr dirty="0">
              <a:latin typeface="Franklin Gothic Book" panose="020B05030201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43"/>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4400"/>
              <a:buFont typeface="Georgia"/>
              <a:buNone/>
            </a:pPr>
            <a:r>
              <a:rPr lang="en-US" u="sng" dirty="0">
                <a:solidFill>
                  <a:schemeClr val="dk1"/>
                </a:solidFill>
                <a:hlinkClick r:id="rId3">
                  <a:extLst>
                    <a:ext uri="{A12FA001-AC4F-418D-AE19-62706E023703}">
                      <ahyp:hlinkClr xmlns:ahyp="http://schemas.microsoft.com/office/drawing/2018/hyperlinkcolor" val="tx"/>
                    </a:ext>
                  </a:extLst>
                </a:hlinkClick>
              </a:rPr>
              <a:t>Tool to Unpack Standards</a:t>
            </a:r>
            <a:endParaRPr dirty="0">
              <a:solidFill>
                <a:schemeClr val="dk1"/>
              </a:solidFill>
            </a:endParaRPr>
          </a:p>
        </p:txBody>
      </p:sp>
      <p:sp>
        <p:nvSpPr>
          <p:cNvPr id="178" name="Google Shape;178;p43"/>
          <p:cNvSpPr txBox="1"/>
          <p:nvPr/>
        </p:nvSpPr>
        <p:spPr>
          <a:xfrm>
            <a:off x="1169759" y="1565353"/>
            <a:ext cx="914400" cy="369332"/>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r>
              <a:rPr kumimoji="0" lang="en-US" sz="1800" b="0" i="0" u="none" strike="noStrike" kern="0" cap="none" spc="0" normalizeH="0" baseline="0" noProof="0">
                <a:ln>
                  <a:noFill/>
                </a:ln>
                <a:solidFill>
                  <a:srgbClr val="1B1E3D"/>
                </a:solidFill>
                <a:effectLst/>
                <a:uLnTx/>
                <a:uFillTx/>
                <a:latin typeface="Libre Franklin Medium"/>
                <a:ea typeface="Libre Franklin Medium"/>
                <a:cs typeface="Libre Franklin Medium"/>
                <a:sym typeface="Libre Franklin Medium"/>
              </a:rPr>
              <a:t>Step 1</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179" name="Google Shape;179;p43" descr="Indicates that the first column is the standard. " title="Down arrow"/>
          <p:cNvSpPr/>
          <p:nvPr/>
        </p:nvSpPr>
        <p:spPr>
          <a:xfrm>
            <a:off x="1490993" y="1978220"/>
            <a:ext cx="274320" cy="548640"/>
          </a:xfrm>
          <a:prstGeom prst="downArrow">
            <a:avLst>
              <a:gd name="adj1" fmla="val 50000"/>
              <a:gd name="adj2" fmla="val 50000"/>
            </a:avLst>
          </a:prstGeom>
          <a:solidFill>
            <a:schemeClr val="accen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1800" b="0" i="0" u="none" strike="noStrike" kern="0" cap="none" spc="0" normalizeH="0" baseline="0" noProof="0">
              <a:ln>
                <a:noFill/>
              </a:ln>
              <a:solidFill>
                <a:srgbClr val="FFFFFF"/>
              </a:solidFill>
              <a:effectLst/>
              <a:uLnTx/>
              <a:uFillTx/>
              <a:latin typeface="Libre Franklin Medium"/>
              <a:ea typeface="Libre Franklin Medium"/>
              <a:cs typeface="Libre Franklin Medium"/>
              <a:sym typeface="Libre Franklin Medium"/>
            </a:endParaRPr>
          </a:p>
        </p:txBody>
      </p:sp>
      <p:sp>
        <p:nvSpPr>
          <p:cNvPr id="180" name="Google Shape;180;p43"/>
          <p:cNvSpPr txBox="1"/>
          <p:nvPr/>
        </p:nvSpPr>
        <p:spPr>
          <a:xfrm>
            <a:off x="3442317" y="1565353"/>
            <a:ext cx="914400" cy="369332"/>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r>
              <a:rPr kumimoji="0" lang="en-US" sz="1800" b="0" i="0" u="none" strike="noStrike" kern="0" cap="none" spc="0" normalizeH="0" baseline="0" noProof="0">
                <a:ln>
                  <a:noFill/>
                </a:ln>
                <a:solidFill>
                  <a:srgbClr val="1B1E3D"/>
                </a:solidFill>
                <a:effectLst/>
                <a:uLnTx/>
                <a:uFillTx/>
                <a:latin typeface="Libre Franklin Medium"/>
                <a:ea typeface="Libre Franklin Medium"/>
                <a:cs typeface="Libre Franklin Medium"/>
                <a:sym typeface="Libre Franklin Medium"/>
              </a:rPr>
              <a:t>Step 2</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181" name="Google Shape;181;p43" descr="Indicates that the second step in this chart is to identify What Knowledge/Concepts/ Vocabulary do students need to know to reach this standard?&#10;" title="Down arrow Step Two"/>
          <p:cNvSpPr/>
          <p:nvPr/>
        </p:nvSpPr>
        <p:spPr>
          <a:xfrm>
            <a:off x="3762357" y="1978220"/>
            <a:ext cx="274320" cy="548640"/>
          </a:xfrm>
          <a:prstGeom prst="downArrow">
            <a:avLst>
              <a:gd name="adj1" fmla="val 50000"/>
              <a:gd name="adj2" fmla="val 50000"/>
            </a:avLst>
          </a:prstGeom>
          <a:solidFill>
            <a:schemeClr val="accen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1800" b="0" i="0" u="none" strike="noStrike" kern="0" cap="none" spc="0" normalizeH="0" baseline="0" noProof="0">
              <a:ln>
                <a:noFill/>
              </a:ln>
              <a:solidFill>
                <a:srgbClr val="FFFFFF"/>
              </a:solidFill>
              <a:effectLst/>
              <a:uLnTx/>
              <a:uFillTx/>
              <a:latin typeface="Libre Franklin Medium"/>
              <a:ea typeface="Libre Franklin Medium"/>
              <a:cs typeface="Libre Franklin Medium"/>
              <a:sym typeface="Libre Franklin Medium"/>
            </a:endParaRPr>
          </a:p>
        </p:txBody>
      </p:sp>
      <p:sp>
        <p:nvSpPr>
          <p:cNvPr id="182" name="Google Shape;182;p43"/>
          <p:cNvSpPr txBox="1"/>
          <p:nvPr/>
        </p:nvSpPr>
        <p:spPr>
          <a:xfrm>
            <a:off x="5849498" y="5087917"/>
            <a:ext cx="914400" cy="369332"/>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r>
              <a:rPr kumimoji="0" lang="en-US" sz="1800" b="0" i="0" u="none" strike="noStrike" kern="0" cap="none" spc="0" normalizeH="0" baseline="0" noProof="0">
                <a:ln>
                  <a:noFill/>
                </a:ln>
                <a:solidFill>
                  <a:srgbClr val="1B1E3D"/>
                </a:solidFill>
                <a:effectLst/>
                <a:uLnTx/>
                <a:uFillTx/>
                <a:latin typeface="Libre Franklin Medium"/>
                <a:ea typeface="Libre Franklin Medium"/>
                <a:cs typeface="Libre Franklin Medium"/>
                <a:sym typeface="Libre Franklin Medium"/>
              </a:rPr>
              <a:t>Step 3</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183" name="Google Shape;183;p43" descr="Indicates that step 3 is identifying what skills do students need to be able to do to reach this standard. &#10;" title="Upward arrow"/>
          <p:cNvSpPr/>
          <p:nvPr/>
        </p:nvSpPr>
        <p:spPr>
          <a:xfrm rot="10800000">
            <a:off x="6032378" y="4517745"/>
            <a:ext cx="274320" cy="548640"/>
          </a:xfrm>
          <a:prstGeom prst="downArrow">
            <a:avLst>
              <a:gd name="adj1" fmla="val 50000"/>
              <a:gd name="adj2" fmla="val 50000"/>
            </a:avLst>
          </a:prstGeom>
          <a:solidFill>
            <a:schemeClr val="accen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1800" b="0" i="0" u="none" strike="noStrike" kern="0" cap="none" spc="0" normalizeH="0" baseline="0" noProof="0">
              <a:ln>
                <a:noFill/>
              </a:ln>
              <a:solidFill>
                <a:srgbClr val="FFFFFF"/>
              </a:solidFill>
              <a:effectLst/>
              <a:uLnTx/>
              <a:uFillTx/>
              <a:latin typeface="Libre Franklin Medium"/>
              <a:ea typeface="Libre Franklin Medium"/>
              <a:cs typeface="Libre Franklin Medium"/>
              <a:sym typeface="Libre Franklin Medium"/>
            </a:endParaRPr>
          </a:p>
        </p:txBody>
      </p:sp>
      <p:sp>
        <p:nvSpPr>
          <p:cNvPr id="184" name="Google Shape;184;p43"/>
          <p:cNvSpPr txBox="1"/>
          <p:nvPr/>
        </p:nvSpPr>
        <p:spPr>
          <a:xfrm>
            <a:off x="7987434" y="1565972"/>
            <a:ext cx="914400" cy="369332"/>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r>
              <a:rPr kumimoji="0" lang="en-US" sz="1800" b="0" i="0" u="none" strike="noStrike" kern="0" cap="none" spc="0" normalizeH="0" baseline="0" noProof="0">
                <a:ln>
                  <a:noFill/>
                </a:ln>
                <a:solidFill>
                  <a:srgbClr val="1B1E3D"/>
                </a:solidFill>
                <a:effectLst/>
                <a:uLnTx/>
                <a:uFillTx/>
                <a:latin typeface="Libre Franklin Medium"/>
                <a:ea typeface="Libre Franklin Medium"/>
                <a:cs typeface="Libre Franklin Medium"/>
                <a:sym typeface="Libre Franklin Medium"/>
              </a:rPr>
              <a:t>Step 4</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185" name="Google Shape;185;p43" descr="Indicates that what level of proficiency do students need to be at in order to reach this standard needs to be identified. &#10;" title="Down arrow 4"/>
          <p:cNvSpPr/>
          <p:nvPr/>
        </p:nvSpPr>
        <p:spPr>
          <a:xfrm>
            <a:off x="8307474" y="1978839"/>
            <a:ext cx="274320" cy="548640"/>
          </a:xfrm>
          <a:prstGeom prst="downArrow">
            <a:avLst>
              <a:gd name="adj1" fmla="val 50000"/>
              <a:gd name="adj2" fmla="val 50000"/>
            </a:avLst>
          </a:prstGeom>
          <a:solidFill>
            <a:schemeClr val="accen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1800" b="0" i="0" u="none" strike="noStrike" kern="0" cap="none" spc="0" normalizeH="0" baseline="0" noProof="0">
              <a:ln>
                <a:noFill/>
              </a:ln>
              <a:solidFill>
                <a:srgbClr val="FFFFFF"/>
              </a:solidFill>
              <a:effectLst/>
              <a:uLnTx/>
              <a:uFillTx/>
              <a:latin typeface="Libre Franklin Medium"/>
              <a:ea typeface="Libre Franklin Medium"/>
              <a:cs typeface="Libre Franklin Medium"/>
              <a:sym typeface="Libre Franklin Medium"/>
            </a:endParaRPr>
          </a:p>
        </p:txBody>
      </p:sp>
      <p:grpSp>
        <p:nvGrpSpPr>
          <p:cNvPr id="7" name="Group 6" descr="Tool to unpack standards&#10;">
            <a:extLst>
              <a:ext uri="{FF2B5EF4-FFF2-40B4-BE49-F238E27FC236}">
                <a16:creationId xmlns:a16="http://schemas.microsoft.com/office/drawing/2014/main" id="{DCEA854B-DA6C-DDFF-1BAE-BD737598FAEB}"/>
              </a:ext>
            </a:extLst>
          </p:cNvPr>
          <p:cNvGrpSpPr/>
          <p:nvPr/>
        </p:nvGrpSpPr>
        <p:grpSpPr>
          <a:xfrm>
            <a:off x="741193" y="2611693"/>
            <a:ext cx="9036050" cy="1663399"/>
            <a:chOff x="741193" y="2611693"/>
            <a:chExt cx="9036050" cy="1663399"/>
          </a:xfrm>
        </p:grpSpPr>
        <p:sp>
          <p:nvSpPr>
            <p:cNvPr id="4" name="TextBox 3">
              <a:extLst>
                <a:ext uri="{FF2B5EF4-FFF2-40B4-BE49-F238E27FC236}">
                  <a16:creationId xmlns:a16="http://schemas.microsoft.com/office/drawing/2014/main" id="{52B9C841-30E0-AB37-812C-761DACBE7DCF}"/>
                </a:ext>
              </a:extLst>
            </p:cNvPr>
            <p:cNvSpPr txBox="1"/>
            <p:nvPr/>
          </p:nvSpPr>
          <p:spPr>
            <a:xfrm>
              <a:off x="2836154" y="2611693"/>
              <a:ext cx="6941089" cy="523220"/>
            </a:xfrm>
            <a:prstGeom prst="rect">
              <a:avLst/>
            </a:prstGeom>
            <a:solidFill>
              <a:srgbClr val="44546A"/>
            </a:solidFill>
          </p:spPr>
          <p:txBody>
            <a:bodyPr wrap="square" rtlCol="0">
              <a:spAutoFit/>
            </a:bodyPr>
            <a:lstStyle/>
            <a:p>
              <a:pPr algn="ctr"/>
              <a:r>
                <a:rPr lang="en-US" sz="1400" b="1" u="none" strike="noStrike" cap="none" dirty="0">
                  <a:solidFill>
                    <a:schemeClr val="lt1"/>
                  </a:solidFill>
                  <a:latin typeface="Franklin Gothic Medium" panose="020B0603020102020204" pitchFamily="34" charset="0"/>
                </a:rPr>
                <a:t>Unpacking the Standard</a:t>
              </a:r>
              <a:endParaRPr lang="en-US" sz="1400" b="1" i="0" u="none" strike="noStrike" cap="none" dirty="0">
                <a:solidFill>
                  <a:schemeClr val="lt1"/>
                </a:solidFill>
                <a:latin typeface="Franklin Gothic Medium" panose="020B0603020102020204" pitchFamily="34" charset="0"/>
                <a:ea typeface="Calibri"/>
                <a:cs typeface="Calibri"/>
                <a:sym typeface="Calibri"/>
              </a:endParaRPr>
            </a:p>
            <a:p>
              <a:endParaRPr lang="en-US" dirty="0"/>
            </a:p>
          </p:txBody>
        </p:sp>
        <p:graphicFrame>
          <p:nvGraphicFramePr>
            <p:cNvPr id="6" name="Google Shape;186;p43" descr="In this table, there are four steps:&#10;&#10;1: Standard&#10;&#10;2: What Knowledge/Concepts/ Vocabulary do students need to know to reach this standard?&#10;&#10;3: What skills do students need to be able to do to reach this standard?   &#10;&#10;4: What level of proficiency do students need to be at in order to reach this standard? &#10;" title="Unpacking the Standards table">
              <a:extLst>
                <a:ext uri="{FF2B5EF4-FFF2-40B4-BE49-F238E27FC236}">
                  <a16:creationId xmlns:a16="http://schemas.microsoft.com/office/drawing/2014/main" id="{B09E83C1-6B1A-2D5C-AAA7-41891D5D14A5}"/>
                </a:ext>
              </a:extLst>
            </p:cNvPr>
            <p:cNvGraphicFramePr/>
            <p:nvPr>
              <p:extLst>
                <p:ext uri="{D42A27DB-BD31-4B8C-83A1-F6EECF244321}">
                  <p14:modId xmlns:p14="http://schemas.microsoft.com/office/powerpoint/2010/main" val="3938253303"/>
                </p:ext>
              </p:extLst>
            </p:nvPr>
          </p:nvGraphicFramePr>
          <p:xfrm>
            <a:off x="741193" y="3116842"/>
            <a:ext cx="9036050" cy="1158250"/>
          </p:xfrm>
          <a:graphic>
            <a:graphicData uri="http://schemas.openxmlformats.org/drawingml/2006/table">
              <a:tbl>
                <a:tblPr firstRow="1" firstCol="1">
                  <a:noFill/>
                </a:tblPr>
                <a:tblGrid>
                  <a:gridCol w="2100325">
                    <a:extLst>
                      <a:ext uri="{9D8B030D-6E8A-4147-A177-3AD203B41FA5}">
                        <a16:colId xmlns:a16="http://schemas.microsoft.com/office/drawing/2014/main" val="20000"/>
                      </a:ext>
                    </a:extLst>
                  </a:gridCol>
                  <a:gridCol w="2265850">
                    <a:extLst>
                      <a:ext uri="{9D8B030D-6E8A-4147-A177-3AD203B41FA5}">
                        <a16:colId xmlns:a16="http://schemas.microsoft.com/office/drawing/2014/main" val="20001"/>
                      </a:ext>
                    </a:extLst>
                  </a:gridCol>
                  <a:gridCol w="2337475">
                    <a:extLst>
                      <a:ext uri="{9D8B030D-6E8A-4147-A177-3AD203B41FA5}">
                        <a16:colId xmlns:a16="http://schemas.microsoft.com/office/drawing/2014/main" val="20002"/>
                      </a:ext>
                    </a:extLst>
                  </a:gridCol>
                  <a:gridCol w="2332400">
                    <a:extLst>
                      <a:ext uri="{9D8B030D-6E8A-4147-A177-3AD203B41FA5}">
                        <a16:colId xmlns:a16="http://schemas.microsoft.com/office/drawing/2014/main" val="20003"/>
                      </a:ext>
                    </a:extLst>
                  </a:gridCol>
                </a:tblGrid>
                <a:tr h="930250">
                  <a:tc>
                    <a:txBody>
                      <a:bodyPr/>
                      <a:lstStyle/>
                      <a:p>
                        <a:endParaRPr lang="en-US" dirty="0">
                          <a:solidFill>
                            <a:schemeClr val="bg1"/>
                          </a:solidFill>
                        </a:endParaRPr>
                      </a:p>
                      <a:p>
                        <a:r>
                          <a:rPr lang="en-US" dirty="0">
                            <a:solidFill>
                              <a:schemeClr val="bg1"/>
                            </a:solidFill>
                          </a:rPr>
                          <a:t>Standard</a:t>
                        </a:r>
                      </a:p>
                    </a:txBody>
                    <a:tcPr>
                      <a:solidFill>
                        <a:srgbClr val="44546A"/>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Knowledge/Concepts/ Vocabulary do students need to know to reach this standard?</a:t>
                        </a:r>
                        <a:endParaRPr sz="1400" b="1" i="0" u="none" strike="noStrike" cap="none" dirty="0">
                          <a:solidFill>
                            <a:schemeClr val="lt1"/>
                          </a:solidFill>
                          <a:latin typeface="Calibri"/>
                          <a:ea typeface="Calibri"/>
                          <a:cs typeface="Calibri"/>
                          <a:sym typeface="Calibri"/>
                        </a:endParaRPr>
                      </a:p>
                    </a:txBody>
                    <a:tcPr marL="45725" marR="45725" marT="45725" marB="45725" anchor="b">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skills do students need to be able to do to reach this standard?   </a:t>
                        </a: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level of proficiency do students need to be at in order to reach this standard? </a:t>
                        </a: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extLst>
                    <a:ext uri="{0D108BD9-81ED-4DB2-BD59-A6C34878D82A}">
                      <a16:rowId xmlns:a16="http://schemas.microsoft.com/office/drawing/2014/main" val="10001"/>
                    </a:ext>
                  </a:extLst>
                </a:tr>
              </a:tbl>
            </a:graphicData>
          </a:graphic>
        </p:graphicFrame>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44"/>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Clr>
                <a:srgbClr val="072B62"/>
              </a:buClr>
              <a:buSzPts val="4000"/>
              <a:buFont typeface="Georgia"/>
              <a:buNone/>
            </a:pPr>
            <a:r>
              <a:rPr lang="en-US" sz="4000" dirty="0"/>
              <a:t>Step 1: List the Standards for Your Grade/Course</a:t>
            </a:r>
            <a:endParaRPr dirty="0"/>
          </a:p>
        </p:txBody>
      </p:sp>
      <p:sp>
        <p:nvSpPr>
          <p:cNvPr id="192" name="Google Shape;192;p44"/>
          <p:cNvSpPr txBox="1">
            <a:spLocks noGrp="1"/>
          </p:cNvSpPr>
          <p:nvPr>
            <p:ph type="body" idx="1"/>
          </p:nvPr>
        </p:nvSpPr>
        <p:spPr>
          <a:xfrm>
            <a:off x="555786" y="1773451"/>
            <a:ext cx="11159292" cy="995875"/>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SzPts val="2400"/>
              <a:buNone/>
            </a:pPr>
            <a:r>
              <a:rPr lang="en-US" sz="2400" dirty="0">
                <a:latin typeface="Libre Franklin"/>
                <a:ea typeface="Libre Franklin"/>
                <a:cs typeface="Libre Franklin"/>
                <a:sym typeface="Libre Franklin"/>
              </a:rPr>
              <a:t>Copy the standard into the furthest left column of the spreadsheet.</a:t>
            </a:r>
            <a:endParaRPr dirty="0">
              <a:latin typeface="Libre Franklin"/>
              <a:ea typeface="Libre Franklin"/>
              <a:cs typeface="Libre Franklin"/>
              <a:sym typeface="Libre Franklin"/>
            </a:endParaRPr>
          </a:p>
        </p:txBody>
      </p:sp>
      <p:grpSp>
        <p:nvGrpSpPr>
          <p:cNvPr id="6" name="Group 5" descr="Tool to Unpack Standards">
            <a:extLst>
              <a:ext uri="{FF2B5EF4-FFF2-40B4-BE49-F238E27FC236}">
                <a16:creationId xmlns:a16="http://schemas.microsoft.com/office/drawing/2014/main" id="{C86DE957-105D-63F8-63C9-B30331DB3110}"/>
              </a:ext>
            </a:extLst>
          </p:cNvPr>
          <p:cNvGrpSpPr/>
          <p:nvPr/>
        </p:nvGrpSpPr>
        <p:grpSpPr>
          <a:xfrm>
            <a:off x="838201" y="2346109"/>
            <a:ext cx="10904558" cy="3221765"/>
            <a:chOff x="442582" y="2346109"/>
            <a:chExt cx="11300177" cy="4363259"/>
          </a:xfrm>
        </p:grpSpPr>
        <p:graphicFrame>
          <p:nvGraphicFramePr>
            <p:cNvPr id="7" name="Google Shape;232;p49" descr="In this table, there are four steps:&#10;&#10;1: Standard. &#10;&#10;2: What Knowledge/Concepts/ Vocabulary do students need to know to reach this standard?&#10;&#10;3: What skills do students need to be able to do to reach this standard?   &#10;&#10;4: What level of proficiency do students need to be at in order to reach this standard? &#10;&#10;In this slide, step one is the focus and the following standard has been added to the standard column:&#10;&#10;1.C.RR.1 Identify the rights and responsibilities of citizens.&#10;" title="Unpacking the standard table">
              <a:extLst>
                <a:ext uri="{FF2B5EF4-FFF2-40B4-BE49-F238E27FC236}">
                  <a16:creationId xmlns:a16="http://schemas.microsoft.com/office/drawing/2014/main" id="{23DDC1C0-7DDD-DF89-9A65-470DC4D54F6E}"/>
                </a:ext>
              </a:extLst>
            </p:cNvPr>
            <p:cNvGraphicFramePr/>
            <p:nvPr>
              <p:extLst>
                <p:ext uri="{D42A27DB-BD31-4B8C-83A1-F6EECF244321}">
                  <p14:modId xmlns:p14="http://schemas.microsoft.com/office/powerpoint/2010/main" val="3996418439"/>
                </p:ext>
              </p:extLst>
            </p:nvPr>
          </p:nvGraphicFramePr>
          <p:xfrm>
            <a:off x="449235" y="3695967"/>
            <a:ext cx="11293524" cy="3013401"/>
          </p:xfrm>
          <a:graphic>
            <a:graphicData uri="http://schemas.openxmlformats.org/drawingml/2006/table">
              <a:tbl>
                <a:tblPr firstRow="1">
                  <a:noFill/>
                </a:tblPr>
                <a:tblGrid>
                  <a:gridCol w="2533147">
                    <a:extLst>
                      <a:ext uri="{9D8B030D-6E8A-4147-A177-3AD203B41FA5}">
                        <a16:colId xmlns:a16="http://schemas.microsoft.com/office/drawing/2014/main" val="20000"/>
                      </a:ext>
                    </a:extLst>
                  </a:gridCol>
                  <a:gridCol w="2732779">
                    <a:extLst>
                      <a:ext uri="{9D8B030D-6E8A-4147-A177-3AD203B41FA5}">
                        <a16:colId xmlns:a16="http://schemas.microsoft.com/office/drawing/2014/main" val="20001"/>
                      </a:ext>
                    </a:extLst>
                  </a:gridCol>
                  <a:gridCol w="2819170">
                    <a:extLst>
                      <a:ext uri="{9D8B030D-6E8A-4147-A177-3AD203B41FA5}">
                        <a16:colId xmlns:a16="http://schemas.microsoft.com/office/drawing/2014/main" val="20002"/>
                      </a:ext>
                    </a:extLst>
                  </a:gridCol>
                  <a:gridCol w="2813042">
                    <a:extLst>
                      <a:ext uri="{9D8B030D-6E8A-4147-A177-3AD203B41FA5}">
                        <a16:colId xmlns:a16="http://schemas.microsoft.com/office/drawing/2014/main" val="20003"/>
                      </a:ext>
                    </a:extLst>
                  </a:gridCol>
                </a:tblGrid>
                <a:tr h="0">
                  <a:tc>
                    <a:txBody>
                      <a:bodyPr/>
                      <a:lstStyle/>
                      <a:p>
                        <a:pPr marL="0" marR="0" lvl="0" indent="0" algn="l" rtl="0">
                          <a:lnSpc>
                            <a:spcPct val="100000"/>
                          </a:lnSpc>
                          <a:spcBef>
                            <a:spcPts val="0"/>
                          </a:spcBef>
                          <a:spcAft>
                            <a:spcPts val="0"/>
                          </a:spcAft>
                          <a:buClr>
                            <a:srgbClr val="3F3F3F"/>
                          </a:buClr>
                          <a:buSzPts val="1400"/>
                          <a:buFont typeface="Libre Franklin Medium"/>
                          <a:buNone/>
                        </a:pPr>
                        <a:r>
                          <a:rPr lang="en-US" sz="1900" dirty="0">
                            <a:solidFill>
                              <a:srgbClr val="3F3F3F"/>
                            </a:solidFill>
                          </a:rPr>
                          <a:t>K.E.ST.1 Demonstrate ways trade can be used to obtain goods and services.</a:t>
                        </a:r>
                        <a:endParaRPr sz="1900" dirty="0">
                          <a:solidFill>
                            <a:srgbClr val="3F3F3F"/>
                          </a:solidFill>
                        </a:endParaRPr>
                      </a:p>
                      <a:p>
                        <a:pPr marL="0" marR="0" lvl="0" indent="0" algn="l" rtl="0">
                          <a:lnSpc>
                            <a:spcPct val="100000"/>
                          </a:lnSpc>
                          <a:spcBef>
                            <a:spcPts val="0"/>
                          </a:spcBef>
                          <a:spcAft>
                            <a:spcPts val="0"/>
                          </a:spcAft>
                          <a:buClr>
                            <a:srgbClr val="3F3F3F"/>
                          </a:buClr>
                          <a:buSzPts val="1400"/>
                          <a:buFont typeface="Libre Franklin Medium"/>
                          <a:buNone/>
                        </a:pPr>
                        <a:endParaRPr sz="1900" dirty="0">
                          <a:solidFill>
                            <a:srgbClr val="3F3F3F"/>
                          </a:solidFill>
                        </a:endParaRPr>
                      </a:p>
                    </a:txBody>
                    <a:tcPr marL="45725" marR="45725" marT="45725" marB="45725" anchor="b">
                      <a:lnL w="12700" cap="flat" cmpd="sng">
                        <a:solidFill>
                          <a:schemeClr val="dk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lgn="ctr">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400"/>
                          <a:buFont typeface="Arial"/>
                          <a:buNone/>
                        </a:pPr>
                        <a:endParaRPr lang="en-US" sz="2000" dirty="0">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endParaRPr lang="en-US" sz="2000" dirty="0">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endParaRPr lang="en-US" sz="2000" dirty="0">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endParaRPr lang="en-US" sz="2000" dirty="0">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endParaRPr lang="en-US" sz="2000" dirty="0">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endParaRPr lang="en-US" sz="2000" dirty="0">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endParaRPr sz="2000" dirty="0">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lgn="ctr">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400"/>
                          <a:buFont typeface="Arial"/>
                          <a:buNone/>
                        </a:pPr>
                        <a:endParaRPr sz="2100" i="0" u="none" strike="noStrike" cap="none" dirty="0">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200"/>
                          <a:buFont typeface="Arial"/>
                          <a:buNone/>
                        </a:pPr>
                        <a:endParaRPr sz="2100" b="0" i="0" u="none" strike="noStrike" cap="none" dirty="0">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extLst>
                    <a:ext uri="{0D108BD9-81ED-4DB2-BD59-A6C34878D82A}">
                      <a16:rowId xmlns:a16="http://schemas.microsoft.com/office/drawing/2014/main" val="10002"/>
                    </a:ext>
                  </a:extLst>
                </a:tr>
              </a:tbl>
            </a:graphicData>
          </a:graphic>
        </p:graphicFrame>
        <p:grpSp>
          <p:nvGrpSpPr>
            <p:cNvPr id="8" name="Group 7">
              <a:extLst>
                <a:ext uri="{FF2B5EF4-FFF2-40B4-BE49-F238E27FC236}">
                  <a16:creationId xmlns:a16="http://schemas.microsoft.com/office/drawing/2014/main" id="{BDB0820C-317F-5B33-799A-36F3250B4483}"/>
                </a:ext>
              </a:extLst>
            </p:cNvPr>
            <p:cNvGrpSpPr/>
            <p:nvPr/>
          </p:nvGrpSpPr>
          <p:grpSpPr>
            <a:xfrm>
              <a:off x="442582" y="2346109"/>
              <a:ext cx="11293525" cy="1764992"/>
              <a:chOff x="741194" y="2611693"/>
              <a:chExt cx="9036050" cy="1764992"/>
            </a:xfrm>
          </p:grpSpPr>
          <p:sp>
            <p:nvSpPr>
              <p:cNvPr id="9" name="TextBox 8">
                <a:extLst>
                  <a:ext uri="{FF2B5EF4-FFF2-40B4-BE49-F238E27FC236}">
                    <a16:creationId xmlns:a16="http://schemas.microsoft.com/office/drawing/2014/main" id="{7B7D7446-3407-398A-0518-4229B56A06B1}"/>
                  </a:ext>
                </a:extLst>
              </p:cNvPr>
              <p:cNvSpPr txBox="1"/>
              <p:nvPr/>
            </p:nvSpPr>
            <p:spPr>
              <a:xfrm>
                <a:off x="2836154" y="2611693"/>
                <a:ext cx="6941089" cy="523220"/>
              </a:xfrm>
              <a:prstGeom prst="rect">
                <a:avLst/>
              </a:prstGeom>
              <a:solidFill>
                <a:srgbClr val="44546A"/>
              </a:solidFill>
            </p:spPr>
            <p:txBody>
              <a:bodyPr wrap="square" rtlCol="0">
                <a:spAutoFit/>
              </a:bodyPr>
              <a:lstStyle/>
              <a:p>
                <a:pPr algn="ctr"/>
                <a:r>
                  <a:rPr lang="en-US" sz="1400" b="1" u="none" strike="noStrike" cap="none" dirty="0">
                    <a:solidFill>
                      <a:schemeClr val="lt1"/>
                    </a:solidFill>
                    <a:latin typeface="Franklin Gothic Medium" panose="020B0603020102020204" pitchFamily="34" charset="0"/>
                  </a:rPr>
                  <a:t>Unpacking the Standard</a:t>
                </a:r>
                <a:endParaRPr lang="en-US" sz="1400" b="1" i="0" u="none" strike="noStrike" cap="none" dirty="0">
                  <a:solidFill>
                    <a:schemeClr val="lt1"/>
                  </a:solidFill>
                  <a:latin typeface="Franklin Gothic Medium" panose="020B0603020102020204" pitchFamily="34" charset="0"/>
                  <a:ea typeface="Calibri"/>
                  <a:cs typeface="Calibri"/>
                  <a:sym typeface="Calibri"/>
                </a:endParaRPr>
              </a:p>
              <a:p>
                <a:endParaRPr lang="en-US" dirty="0"/>
              </a:p>
            </p:txBody>
          </p:sp>
          <p:graphicFrame>
            <p:nvGraphicFramePr>
              <p:cNvPr id="10" name="Google Shape;186;p43" descr="In this table, there are four steps:&#10;&#10;1: Standard&#10;&#10;2: What Knowledge/Concepts/ Vocabulary do students need to know to reach this standard?&#10;&#10;3: What skills do students need to be able to do to reach this standard?   &#10;&#10;4: What level of proficiency do students need to be at in order to reach this standard? &#10;" title="Unpacking the Standards table">
                <a:extLst>
                  <a:ext uri="{FF2B5EF4-FFF2-40B4-BE49-F238E27FC236}">
                    <a16:creationId xmlns:a16="http://schemas.microsoft.com/office/drawing/2014/main" id="{BE89C737-B618-B418-8903-A52C0B360D37}"/>
                  </a:ext>
                </a:extLst>
              </p:cNvPr>
              <p:cNvGraphicFramePr/>
              <p:nvPr>
                <p:extLst>
                  <p:ext uri="{D42A27DB-BD31-4B8C-83A1-F6EECF244321}">
                    <p14:modId xmlns:p14="http://schemas.microsoft.com/office/powerpoint/2010/main" val="677230210"/>
                  </p:ext>
                </p:extLst>
              </p:nvPr>
            </p:nvGraphicFramePr>
            <p:xfrm>
              <a:off x="741194" y="3116841"/>
              <a:ext cx="9036050" cy="1259844"/>
            </p:xfrm>
            <a:graphic>
              <a:graphicData uri="http://schemas.openxmlformats.org/drawingml/2006/table">
                <a:tbl>
                  <a:tblPr firstRow="1" firstCol="1">
                    <a:noFill/>
                  </a:tblPr>
                  <a:tblGrid>
                    <a:gridCol w="2538520">
                      <a:extLst>
                        <a:ext uri="{9D8B030D-6E8A-4147-A177-3AD203B41FA5}">
                          <a16:colId xmlns:a16="http://schemas.microsoft.com/office/drawing/2014/main" val="20000"/>
                        </a:ext>
                      </a:extLst>
                    </a:gridCol>
                    <a:gridCol w="2706004">
                      <a:extLst>
                        <a:ext uri="{9D8B030D-6E8A-4147-A177-3AD203B41FA5}">
                          <a16:colId xmlns:a16="http://schemas.microsoft.com/office/drawing/2014/main" val="20001"/>
                        </a:ext>
                      </a:extLst>
                    </a:gridCol>
                    <a:gridCol w="2826807">
                      <a:extLst>
                        <a:ext uri="{9D8B030D-6E8A-4147-A177-3AD203B41FA5}">
                          <a16:colId xmlns:a16="http://schemas.microsoft.com/office/drawing/2014/main" val="20002"/>
                        </a:ext>
                      </a:extLst>
                    </a:gridCol>
                    <a:gridCol w="2826808">
                      <a:extLst>
                        <a:ext uri="{9D8B030D-6E8A-4147-A177-3AD203B41FA5}">
                          <a16:colId xmlns:a16="http://schemas.microsoft.com/office/drawing/2014/main" val="20003"/>
                        </a:ext>
                      </a:extLst>
                    </a:gridCol>
                  </a:tblGrid>
                  <a:tr h="930250">
                    <a:tc>
                      <a:txBody>
                        <a:bodyPr/>
                        <a:lstStyle/>
                        <a:p>
                          <a:endParaRPr lang="en-US" dirty="0">
                            <a:solidFill>
                              <a:schemeClr val="bg1"/>
                            </a:solidFill>
                          </a:endParaRPr>
                        </a:p>
                        <a:p>
                          <a:r>
                            <a:rPr lang="en-US" dirty="0">
                              <a:solidFill>
                                <a:schemeClr val="bg1"/>
                              </a:solidFill>
                            </a:rPr>
                            <a:t>Standard</a:t>
                          </a:r>
                        </a:p>
                      </a:txBody>
                      <a:tcPr>
                        <a:solidFill>
                          <a:srgbClr val="44546A"/>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Knowledge/Concepts/ Vocabulary do students need to know to reach this standard?</a:t>
                          </a:r>
                          <a:endParaRPr sz="1400" b="1" i="0" u="none" strike="noStrike" cap="none" dirty="0">
                            <a:solidFill>
                              <a:schemeClr val="lt1"/>
                            </a:solidFill>
                            <a:latin typeface="Calibri"/>
                            <a:ea typeface="Calibri"/>
                            <a:cs typeface="Calibri"/>
                            <a:sym typeface="Calibri"/>
                          </a:endParaRPr>
                        </a:p>
                      </a:txBody>
                      <a:tcPr marL="45725" marR="45725" marT="45725" marB="45725" anchor="b">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skills do students need to be able to do to reach this standard?   </a:t>
                          </a: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level of proficiency do students need to be at in order to reach this standard? </a:t>
                          </a: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extLst>
                      <a:ext uri="{0D108BD9-81ED-4DB2-BD59-A6C34878D82A}">
                        <a16:rowId xmlns:a16="http://schemas.microsoft.com/office/drawing/2014/main" val="10001"/>
                      </a:ext>
                    </a:extLst>
                  </a:tr>
                </a:tbl>
              </a:graphicData>
            </a:graphic>
          </p:graphicFrame>
        </p:gr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45"/>
          <p:cNvSpPr txBox="1">
            <a:spLocks noGrp="1"/>
          </p:cNvSpPr>
          <p:nvPr>
            <p:ph type="title"/>
          </p:nvPr>
        </p:nvSpPr>
        <p:spPr>
          <a:xfrm>
            <a:off x="266700" y="257025"/>
            <a:ext cx="11744700" cy="13209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rgbClr val="072B62"/>
              </a:buClr>
              <a:buSzPts val="4400"/>
              <a:buFont typeface="Georgia"/>
              <a:buNone/>
            </a:pPr>
            <a:r>
              <a:rPr lang="en-US"/>
              <a:t>Step 2: What Knowledge, Concepts, Vocabulary Will They Need to Master?</a:t>
            </a:r>
            <a:endParaRPr/>
          </a:p>
        </p:txBody>
      </p:sp>
      <p:sp>
        <p:nvSpPr>
          <p:cNvPr id="200" name="Google Shape;200;p45"/>
          <p:cNvSpPr txBox="1">
            <a:spLocks noGrp="1"/>
          </p:cNvSpPr>
          <p:nvPr>
            <p:ph type="body" idx="1"/>
          </p:nvPr>
        </p:nvSpPr>
        <p:spPr>
          <a:xfrm>
            <a:off x="838200" y="1476450"/>
            <a:ext cx="10515600" cy="4351200"/>
          </a:xfrm>
          <a:prstGeom prst="rect">
            <a:avLst/>
          </a:prstGeom>
          <a:noFill/>
          <a:ln>
            <a:noFill/>
          </a:ln>
        </p:spPr>
        <p:txBody>
          <a:bodyPr spcFirstLastPara="1" wrap="square" lIns="91425" tIns="45700" rIns="91425" bIns="45700" anchor="t" anchorCtr="0">
            <a:normAutofit/>
          </a:bodyPr>
          <a:lstStyle/>
          <a:p>
            <a:pPr marL="342900" lvl="0" indent="-342900" algn="l" rtl="0">
              <a:lnSpc>
                <a:spcPct val="90000"/>
              </a:lnSpc>
              <a:spcBef>
                <a:spcPts val="0"/>
              </a:spcBef>
              <a:spcAft>
                <a:spcPts val="0"/>
              </a:spcAft>
              <a:buSzPts val="2400"/>
              <a:buFont typeface="Arial"/>
              <a:buChar char="•"/>
            </a:pPr>
            <a:r>
              <a:rPr lang="en-US">
                <a:latin typeface="Libre Franklin"/>
                <a:ea typeface="Libre Franklin"/>
                <a:cs typeface="Libre Franklin"/>
                <a:sym typeface="Libre Franklin"/>
              </a:rPr>
              <a:t>Closely look at each standard and identify the Knowledge/Concepts/Vocabulary</a:t>
            </a:r>
            <a:endParaRPr sz="3200">
              <a:latin typeface="Libre Franklin"/>
              <a:ea typeface="Libre Franklin"/>
              <a:cs typeface="Libre Franklin"/>
              <a:sym typeface="Libre Franklin"/>
            </a:endParaRPr>
          </a:p>
          <a:p>
            <a:pPr marL="342900" lvl="0" indent="-342900" algn="l" rtl="0">
              <a:lnSpc>
                <a:spcPct val="90000"/>
              </a:lnSpc>
              <a:spcBef>
                <a:spcPts val="700"/>
              </a:spcBef>
              <a:spcAft>
                <a:spcPts val="0"/>
              </a:spcAft>
              <a:buSzPts val="2400"/>
              <a:buFont typeface="Arial"/>
              <a:buChar char="•"/>
            </a:pPr>
            <a:r>
              <a:rPr lang="en-US">
                <a:latin typeface="Libre Franklin"/>
                <a:ea typeface="Libre Franklin"/>
                <a:cs typeface="Libre Franklin"/>
                <a:sym typeface="Libre Franklin"/>
              </a:rPr>
              <a:t>The </a:t>
            </a:r>
            <a:r>
              <a:rPr lang="en-US" i="1">
                <a:latin typeface="Libre Franklin"/>
                <a:ea typeface="Libre Franklin"/>
                <a:cs typeface="Libre Franklin"/>
                <a:sym typeface="Libre Franklin"/>
              </a:rPr>
              <a:t>“what”</a:t>
            </a:r>
            <a:r>
              <a:rPr lang="en-US">
                <a:latin typeface="Libre Franklin"/>
                <a:ea typeface="Libre Franklin"/>
                <a:cs typeface="Libre Franklin"/>
                <a:sym typeface="Libre Franklin"/>
              </a:rPr>
              <a:t> that students should learn</a:t>
            </a:r>
            <a:endParaRPr sz="3200">
              <a:latin typeface="Libre Franklin"/>
              <a:ea typeface="Libre Franklin"/>
              <a:cs typeface="Libre Franklin"/>
              <a:sym typeface="Libre Franklin"/>
            </a:endParaRPr>
          </a:p>
          <a:p>
            <a:pPr marL="342900" lvl="0" indent="-165100" algn="l" rtl="0">
              <a:lnSpc>
                <a:spcPct val="90000"/>
              </a:lnSpc>
              <a:spcBef>
                <a:spcPts val="1000"/>
              </a:spcBef>
              <a:spcAft>
                <a:spcPts val="0"/>
              </a:spcAft>
              <a:buSzPts val="2800"/>
              <a:buNone/>
            </a:pPr>
            <a:endParaRPr sz="2800"/>
          </a:p>
        </p:txBody>
      </p:sp>
      <p:grpSp>
        <p:nvGrpSpPr>
          <p:cNvPr id="5" name="Group 4" descr="Tool to Unpack Standards">
            <a:extLst>
              <a:ext uri="{FF2B5EF4-FFF2-40B4-BE49-F238E27FC236}">
                <a16:creationId xmlns:a16="http://schemas.microsoft.com/office/drawing/2014/main" id="{9555E656-D53E-A85F-1D98-3E7E26040F46}"/>
              </a:ext>
            </a:extLst>
          </p:cNvPr>
          <p:cNvGrpSpPr/>
          <p:nvPr/>
        </p:nvGrpSpPr>
        <p:grpSpPr>
          <a:xfrm>
            <a:off x="711221" y="2797350"/>
            <a:ext cx="11300179" cy="3139988"/>
            <a:chOff x="442581" y="2346109"/>
            <a:chExt cx="11710151" cy="4326911"/>
          </a:xfrm>
        </p:grpSpPr>
        <p:graphicFrame>
          <p:nvGraphicFramePr>
            <p:cNvPr id="6" name="Google Shape;232;p49" descr="In this table, there are four steps:&#10;&#10;1: Standard. &#10;&#10;2: What Knowledge/Concepts/ Vocabulary do students need to know to reach this standard?&#10;&#10;3: What skills do students need to be able to do to reach this standard?   &#10;&#10;4: What level of proficiency do students need to be at in order to reach this standard? &#10;&#10;In this slide, step one is the focus and the following standard has been added to the standard column:&#10;&#10;1.C.RR.1 Identify the rights and responsibilities of citizens.&#10;" title="Unpacking the standard table">
              <a:extLst>
                <a:ext uri="{FF2B5EF4-FFF2-40B4-BE49-F238E27FC236}">
                  <a16:creationId xmlns:a16="http://schemas.microsoft.com/office/drawing/2014/main" id="{6D63E6F7-1CF9-9B01-BD0B-62285B6BAE3A}"/>
                </a:ext>
              </a:extLst>
            </p:cNvPr>
            <p:cNvGraphicFramePr/>
            <p:nvPr>
              <p:extLst>
                <p:ext uri="{D42A27DB-BD31-4B8C-83A1-F6EECF244321}">
                  <p14:modId xmlns:p14="http://schemas.microsoft.com/office/powerpoint/2010/main" val="1343811042"/>
                </p:ext>
              </p:extLst>
            </p:nvPr>
          </p:nvGraphicFramePr>
          <p:xfrm>
            <a:off x="449235" y="3695967"/>
            <a:ext cx="11703256" cy="2977053"/>
          </p:xfrm>
          <a:graphic>
            <a:graphicData uri="http://schemas.openxmlformats.org/drawingml/2006/table">
              <a:tbl>
                <a:tblPr firstRow="1">
                  <a:noFill/>
                </a:tblPr>
                <a:tblGrid>
                  <a:gridCol w="2625050">
                    <a:extLst>
                      <a:ext uri="{9D8B030D-6E8A-4147-A177-3AD203B41FA5}">
                        <a16:colId xmlns:a16="http://schemas.microsoft.com/office/drawing/2014/main" val="20000"/>
                      </a:ext>
                    </a:extLst>
                  </a:gridCol>
                  <a:gridCol w="2831925">
                    <a:extLst>
                      <a:ext uri="{9D8B030D-6E8A-4147-A177-3AD203B41FA5}">
                        <a16:colId xmlns:a16="http://schemas.microsoft.com/office/drawing/2014/main" val="20001"/>
                      </a:ext>
                    </a:extLst>
                  </a:gridCol>
                  <a:gridCol w="2921450">
                    <a:extLst>
                      <a:ext uri="{9D8B030D-6E8A-4147-A177-3AD203B41FA5}">
                        <a16:colId xmlns:a16="http://schemas.microsoft.com/office/drawing/2014/main" val="20002"/>
                      </a:ext>
                    </a:extLst>
                  </a:gridCol>
                  <a:gridCol w="2915100">
                    <a:extLst>
                      <a:ext uri="{9D8B030D-6E8A-4147-A177-3AD203B41FA5}">
                        <a16:colId xmlns:a16="http://schemas.microsoft.com/office/drawing/2014/main" val="20003"/>
                      </a:ext>
                    </a:extLst>
                  </a:gridCol>
                </a:tblGrid>
                <a:tr h="2160412">
                  <a:tc>
                    <a:txBody>
                      <a:bodyPr/>
                      <a:lstStyle/>
                      <a:p>
                        <a:pPr marL="0" marR="0" lvl="0" indent="0" algn="l" rtl="0">
                          <a:lnSpc>
                            <a:spcPct val="100000"/>
                          </a:lnSpc>
                          <a:spcBef>
                            <a:spcPts val="0"/>
                          </a:spcBef>
                          <a:spcAft>
                            <a:spcPts val="0"/>
                          </a:spcAft>
                          <a:buClr>
                            <a:srgbClr val="3F3F3F"/>
                          </a:buClr>
                          <a:buSzPts val="1400"/>
                          <a:buFont typeface="Libre Franklin Medium"/>
                          <a:buNone/>
                        </a:pPr>
                        <a:r>
                          <a:rPr lang="en-US" sz="1900">
                            <a:solidFill>
                              <a:srgbClr val="3F3F3F"/>
                            </a:solidFill>
                          </a:rPr>
                          <a:t>K.E.ST.1 Demonstrate ways trade can be used to obtain goods and services.</a:t>
                        </a:r>
                        <a:endParaRPr sz="1900">
                          <a:solidFill>
                            <a:srgbClr val="3F3F3F"/>
                          </a:solidFill>
                        </a:endParaRPr>
                      </a:p>
                      <a:p>
                        <a:pPr marL="0" marR="0" lvl="0" indent="0" algn="l" rtl="0">
                          <a:lnSpc>
                            <a:spcPct val="100000"/>
                          </a:lnSpc>
                          <a:spcBef>
                            <a:spcPts val="0"/>
                          </a:spcBef>
                          <a:spcAft>
                            <a:spcPts val="0"/>
                          </a:spcAft>
                          <a:buClr>
                            <a:srgbClr val="3F3F3F"/>
                          </a:buClr>
                          <a:buSzPts val="1400"/>
                          <a:buFont typeface="Libre Franklin Medium"/>
                          <a:buNone/>
                        </a:pPr>
                        <a:endParaRPr sz="1900">
                          <a:solidFill>
                            <a:srgbClr val="3F3F3F"/>
                          </a:solidFill>
                        </a:endParaRPr>
                      </a:p>
                    </a:txBody>
                    <a:tcPr marL="45725" marR="45725" marT="45725" marB="45725" anchor="b">
                      <a:lnL w="12700" cap="flat" cmpd="sng">
                        <a:solidFill>
                          <a:schemeClr val="dk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lgn="ctr">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2000" dirty="0">
                            <a:latin typeface="Calibri"/>
                            <a:ea typeface="Calibri"/>
                            <a:cs typeface="Calibri"/>
                            <a:sym typeface="Calibri"/>
                          </a:rPr>
                          <a:t>trade</a:t>
                        </a:r>
                        <a:endParaRPr sz="2000" dirty="0">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r>
                          <a:rPr lang="en-US" sz="2000" dirty="0">
                            <a:latin typeface="Calibri"/>
                            <a:ea typeface="Calibri"/>
                            <a:cs typeface="Calibri"/>
                            <a:sym typeface="Calibri"/>
                          </a:rPr>
                          <a:t>goods and services</a:t>
                        </a:r>
                        <a:endParaRPr sz="2000" dirty="0">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r>
                          <a:rPr lang="en-US" sz="2000" dirty="0">
                            <a:latin typeface="Calibri"/>
                            <a:ea typeface="Calibri"/>
                            <a:cs typeface="Calibri"/>
                            <a:sym typeface="Calibri"/>
                          </a:rPr>
                          <a:t>the relationship between goods and services</a:t>
                        </a:r>
                        <a:endParaRPr sz="2000" dirty="0">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lgn="ctr">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400"/>
                          <a:buFont typeface="Arial"/>
                          <a:buNone/>
                        </a:pPr>
                        <a:endParaRPr sz="2100" i="0" u="none" strike="noStrike" cap="none" dirty="0">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200"/>
                          <a:buFont typeface="Arial"/>
                          <a:buNone/>
                        </a:pPr>
                        <a:endParaRPr sz="2100" b="0" i="0" u="none" strike="noStrike" cap="none" dirty="0">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extLst>
                    <a:ext uri="{0D108BD9-81ED-4DB2-BD59-A6C34878D82A}">
                      <a16:rowId xmlns:a16="http://schemas.microsoft.com/office/drawing/2014/main" val="10002"/>
                    </a:ext>
                  </a:extLst>
                </a:tr>
              </a:tbl>
            </a:graphicData>
          </a:graphic>
        </p:graphicFrame>
        <p:grpSp>
          <p:nvGrpSpPr>
            <p:cNvPr id="7" name="Group 6">
              <a:extLst>
                <a:ext uri="{FF2B5EF4-FFF2-40B4-BE49-F238E27FC236}">
                  <a16:creationId xmlns:a16="http://schemas.microsoft.com/office/drawing/2014/main" id="{E3EC5C54-CD8E-241D-75D7-A66BC7A9B062}"/>
                </a:ext>
              </a:extLst>
            </p:cNvPr>
            <p:cNvGrpSpPr/>
            <p:nvPr/>
          </p:nvGrpSpPr>
          <p:grpSpPr>
            <a:xfrm>
              <a:off x="442581" y="2346109"/>
              <a:ext cx="11710151" cy="1787036"/>
              <a:chOff x="741193" y="2611693"/>
              <a:chExt cx="9369396" cy="1787036"/>
            </a:xfrm>
          </p:grpSpPr>
          <p:sp>
            <p:nvSpPr>
              <p:cNvPr id="8" name="TextBox 7">
                <a:extLst>
                  <a:ext uri="{FF2B5EF4-FFF2-40B4-BE49-F238E27FC236}">
                    <a16:creationId xmlns:a16="http://schemas.microsoft.com/office/drawing/2014/main" id="{9E8A9F41-37DF-C7C9-9240-64DE9399A42F}"/>
                  </a:ext>
                </a:extLst>
              </p:cNvPr>
              <p:cNvSpPr txBox="1"/>
              <p:nvPr/>
            </p:nvSpPr>
            <p:spPr>
              <a:xfrm>
                <a:off x="2836154" y="2611693"/>
                <a:ext cx="6941089" cy="523220"/>
              </a:xfrm>
              <a:prstGeom prst="rect">
                <a:avLst/>
              </a:prstGeom>
              <a:solidFill>
                <a:srgbClr val="44546A"/>
              </a:solidFill>
            </p:spPr>
            <p:txBody>
              <a:bodyPr wrap="square" rtlCol="0">
                <a:spAutoFit/>
              </a:bodyPr>
              <a:lstStyle/>
              <a:p>
                <a:pPr algn="ctr"/>
                <a:r>
                  <a:rPr lang="en-US" sz="1400" b="1" u="none" strike="noStrike" cap="none" dirty="0">
                    <a:solidFill>
                      <a:schemeClr val="lt1"/>
                    </a:solidFill>
                    <a:latin typeface="Franklin Gothic Medium" panose="020B0603020102020204" pitchFamily="34" charset="0"/>
                  </a:rPr>
                  <a:t>Unpacking the Standard</a:t>
                </a:r>
                <a:endParaRPr lang="en-US" sz="1400" b="1" i="0" u="none" strike="noStrike" cap="none" dirty="0">
                  <a:solidFill>
                    <a:schemeClr val="lt1"/>
                  </a:solidFill>
                  <a:latin typeface="Franklin Gothic Medium" panose="020B0603020102020204" pitchFamily="34" charset="0"/>
                  <a:ea typeface="Calibri"/>
                  <a:cs typeface="Calibri"/>
                  <a:sym typeface="Calibri"/>
                </a:endParaRPr>
              </a:p>
              <a:p>
                <a:endParaRPr lang="en-US" dirty="0"/>
              </a:p>
            </p:txBody>
          </p:sp>
          <p:graphicFrame>
            <p:nvGraphicFramePr>
              <p:cNvPr id="9" name="Google Shape;186;p43" descr="In this table, there are four steps:&#10;&#10;1: Standard&#10;&#10;2: What Knowledge/Concepts/ Vocabulary do students need to know to reach this standard?&#10;&#10;3: What skills do students need to be able to do to reach this standard?   &#10;&#10;4: What level of proficiency do students need to be at in order to reach this standard? &#10;" title="Unpacking the Standards table">
                <a:extLst>
                  <a:ext uri="{FF2B5EF4-FFF2-40B4-BE49-F238E27FC236}">
                    <a16:creationId xmlns:a16="http://schemas.microsoft.com/office/drawing/2014/main" id="{1A940ACA-A4B4-6001-B738-DF6BD2E3EAAD}"/>
                  </a:ext>
                </a:extLst>
              </p:cNvPr>
              <p:cNvGraphicFramePr/>
              <p:nvPr>
                <p:extLst>
                  <p:ext uri="{D42A27DB-BD31-4B8C-83A1-F6EECF244321}">
                    <p14:modId xmlns:p14="http://schemas.microsoft.com/office/powerpoint/2010/main" val="1883512600"/>
                  </p:ext>
                </p:extLst>
              </p:nvPr>
            </p:nvGraphicFramePr>
            <p:xfrm>
              <a:off x="741193" y="3116842"/>
              <a:ext cx="9369396" cy="1281887"/>
            </p:xfrm>
            <a:graphic>
              <a:graphicData uri="http://schemas.openxmlformats.org/drawingml/2006/table">
                <a:tbl>
                  <a:tblPr firstRow="1" firstCol="1">
                    <a:noFill/>
                  </a:tblPr>
                  <a:tblGrid>
                    <a:gridCol w="2632168">
                      <a:extLst>
                        <a:ext uri="{9D8B030D-6E8A-4147-A177-3AD203B41FA5}">
                          <a16:colId xmlns:a16="http://schemas.microsoft.com/office/drawing/2014/main" val="20000"/>
                        </a:ext>
                      </a:extLst>
                    </a:gridCol>
                    <a:gridCol w="2805830">
                      <a:extLst>
                        <a:ext uri="{9D8B030D-6E8A-4147-A177-3AD203B41FA5}">
                          <a16:colId xmlns:a16="http://schemas.microsoft.com/office/drawing/2014/main" val="20001"/>
                        </a:ext>
                      </a:extLst>
                    </a:gridCol>
                    <a:gridCol w="2931090">
                      <a:extLst>
                        <a:ext uri="{9D8B030D-6E8A-4147-A177-3AD203B41FA5}">
                          <a16:colId xmlns:a16="http://schemas.microsoft.com/office/drawing/2014/main" val="20002"/>
                        </a:ext>
                      </a:extLst>
                    </a:gridCol>
                    <a:gridCol w="2931091">
                      <a:extLst>
                        <a:ext uri="{9D8B030D-6E8A-4147-A177-3AD203B41FA5}">
                          <a16:colId xmlns:a16="http://schemas.microsoft.com/office/drawing/2014/main" val="20003"/>
                        </a:ext>
                      </a:extLst>
                    </a:gridCol>
                  </a:tblGrid>
                  <a:tr h="930250">
                    <a:tc>
                      <a:txBody>
                        <a:bodyPr/>
                        <a:lstStyle/>
                        <a:p>
                          <a:endParaRPr lang="en-US" dirty="0">
                            <a:solidFill>
                              <a:schemeClr val="bg1"/>
                            </a:solidFill>
                          </a:endParaRPr>
                        </a:p>
                        <a:p>
                          <a:r>
                            <a:rPr lang="en-US" dirty="0">
                              <a:solidFill>
                                <a:schemeClr val="bg1"/>
                              </a:solidFill>
                            </a:rPr>
                            <a:t>Standard</a:t>
                          </a:r>
                        </a:p>
                      </a:txBody>
                      <a:tcPr>
                        <a:solidFill>
                          <a:srgbClr val="44546A"/>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Knowledge/Concepts/ Vocabulary do students need to know to reach this standard?</a:t>
                          </a:r>
                          <a:endParaRPr sz="1400" b="1" i="0" u="none" strike="noStrike" cap="none" dirty="0">
                            <a:solidFill>
                              <a:schemeClr val="lt1"/>
                            </a:solidFill>
                            <a:latin typeface="Calibri"/>
                            <a:ea typeface="Calibri"/>
                            <a:cs typeface="Calibri"/>
                            <a:sym typeface="Calibri"/>
                          </a:endParaRPr>
                        </a:p>
                      </a:txBody>
                      <a:tcPr marL="45725" marR="45725" marT="45725" marB="45725" anchor="b">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skills do students need to be able to do to reach this standard?   </a:t>
                          </a: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level of proficiency do students need to be at in order to reach this standard? </a:t>
                          </a: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extLst>
                      <a:ext uri="{0D108BD9-81ED-4DB2-BD59-A6C34878D82A}">
                        <a16:rowId xmlns:a16="http://schemas.microsoft.com/office/drawing/2014/main" val="10001"/>
                      </a:ext>
                    </a:extLst>
                  </a:tr>
                </a:tbl>
              </a:graphicData>
            </a:graphic>
          </p:graphicFrame>
        </p:gr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46"/>
          <p:cNvSpPr txBox="1">
            <a:spLocks noGrp="1"/>
          </p:cNvSpPr>
          <p:nvPr>
            <p:ph type="title"/>
          </p:nvPr>
        </p:nvSpPr>
        <p:spPr>
          <a:xfrm>
            <a:off x="279399" y="257025"/>
            <a:ext cx="11635935" cy="13208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rgbClr val="072B62"/>
              </a:buClr>
              <a:buSzPts val="4400"/>
              <a:buFont typeface="Georgia"/>
              <a:buNone/>
            </a:pPr>
            <a:r>
              <a:rPr lang="en-US" dirty="0"/>
              <a:t>Step 2: What Knowledge, Concepts, Vocabulary Will They Need to Master? (2)</a:t>
            </a:r>
            <a:endParaRPr dirty="0"/>
          </a:p>
        </p:txBody>
      </p:sp>
      <p:sp>
        <p:nvSpPr>
          <p:cNvPr id="207" name="Google Shape;207;p46"/>
          <p:cNvSpPr txBox="1"/>
          <p:nvPr/>
        </p:nvSpPr>
        <p:spPr>
          <a:xfrm>
            <a:off x="276676" y="1577825"/>
            <a:ext cx="11915400" cy="4901400"/>
          </a:xfrm>
          <a:prstGeom prst="rect">
            <a:avLst/>
          </a:prstGeom>
          <a:noFill/>
          <a:ln>
            <a:noFill/>
          </a:ln>
        </p:spPr>
        <p:txBody>
          <a:bodyPr spcFirstLastPara="1" wrap="square" lIns="91425" tIns="45700" rIns="91425" bIns="45700" anchor="t" anchorCtr="0">
            <a:normAutofit/>
          </a:bodyPr>
          <a:lstStyle/>
          <a:p>
            <a:pPr marL="457200" marR="0" lvl="0" indent="-431800" algn="l" defTabSz="914400" rtl="0" eaLnBrk="1" fontAlgn="auto" latinLnBrk="0" hangingPunct="1">
              <a:lnSpc>
                <a:spcPct val="100000"/>
              </a:lnSpc>
              <a:spcBef>
                <a:spcPts val="0"/>
              </a:spcBef>
              <a:spcAft>
                <a:spcPts val="0"/>
              </a:spcAft>
              <a:buClr>
                <a:srgbClr val="262626"/>
              </a:buClr>
              <a:buSzPts val="2400"/>
              <a:buFont typeface="Arial"/>
              <a:buChar char="•"/>
              <a:tabLst/>
              <a:defRPr/>
            </a:pPr>
            <a:r>
              <a:rPr kumimoji="0" lang="en-US" sz="2400" b="0" i="0" u="none" strike="noStrike" kern="0" cap="none" spc="0" normalizeH="0" baseline="0" noProof="0" dirty="0">
                <a:ln>
                  <a:noFill/>
                </a:ln>
                <a:solidFill>
                  <a:srgbClr val="262626"/>
                </a:solidFill>
                <a:effectLst/>
                <a:uLnTx/>
                <a:uFillTx/>
                <a:latin typeface="Libre Franklin"/>
                <a:ea typeface="Libre Franklin"/>
                <a:cs typeface="Libre Franklin"/>
                <a:sym typeface="Libre Franklin"/>
              </a:rPr>
              <a:t>Teachers can use the disciplinary clarifications to determine the Knowledge/Concepts/Vocabulary.  </a:t>
            </a:r>
            <a:endParaRPr kumimoji="0" sz="2400" b="0" i="0" u="none" strike="noStrike" kern="0" cap="none" spc="0" normalizeH="0" baseline="0" noProof="0" dirty="0">
              <a:ln>
                <a:noFill/>
              </a:ln>
              <a:solidFill>
                <a:srgbClr val="262626"/>
              </a:solidFill>
              <a:effectLst/>
              <a:uLnTx/>
              <a:uFillTx/>
              <a:latin typeface="Libre Franklin"/>
              <a:ea typeface="Libre Franklin"/>
              <a:cs typeface="Libre Franklin"/>
              <a:sym typeface="Libre Franklin"/>
            </a:endParaRPr>
          </a:p>
          <a:p>
            <a:pPr marL="742950" marR="0" lvl="1" indent="-260350" algn="l" defTabSz="914400" rtl="0" eaLnBrk="1" fontAlgn="auto" latinLnBrk="0" hangingPunct="1">
              <a:lnSpc>
                <a:spcPct val="100000"/>
              </a:lnSpc>
              <a:spcBef>
                <a:spcPts val="1000"/>
              </a:spcBef>
              <a:spcAft>
                <a:spcPts val="0"/>
              </a:spcAft>
              <a:buClr>
                <a:srgbClr val="262626"/>
              </a:buClr>
              <a:buSzPts val="1520"/>
              <a:buFont typeface="Calibri"/>
              <a:buChar char="●"/>
              <a:tabLst/>
              <a:defRPr/>
            </a:pPr>
            <a:r>
              <a:rPr kumimoji="0" lang="en-US" sz="2400" b="0" i="0" u="none" strike="noStrike" kern="0" cap="none" spc="0" normalizeH="0" baseline="0" noProof="0" dirty="0">
                <a:ln>
                  <a:noFill/>
                </a:ln>
                <a:solidFill>
                  <a:srgbClr val="262626"/>
                </a:solidFill>
                <a:effectLst/>
                <a:uLnTx/>
                <a:uFillTx/>
                <a:latin typeface="Libre Franklin"/>
                <a:ea typeface="Libre Franklin"/>
                <a:cs typeface="Libre Franklin"/>
                <a:sym typeface="Libre Franklin"/>
              </a:rPr>
              <a:t>The disciplinary clarifications for Kindergarten begin on page 27 of the </a:t>
            </a:r>
            <a:r>
              <a:rPr kumimoji="0" lang="en-US" sz="2400" b="0" i="1" u="none" strike="noStrike" kern="0" cap="none" spc="0" normalizeH="0" baseline="0" noProof="0" dirty="0">
                <a:ln>
                  <a:noFill/>
                </a:ln>
                <a:solidFill>
                  <a:srgbClr val="262626"/>
                </a:solidFill>
                <a:effectLst/>
                <a:uLnTx/>
                <a:uFillTx/>
                <a:latin typeface="Libre Franklin"/>
                <a:ea typeface="Libre Franklin"/>
                <a:cs typeface="Libre Franklin"/>
                <a:sym typeface="Libre Franklin"/>
              </a:rPr>
              <a:t>KAS for Social Studies</a:t>
            </a:r>
            <a:r>
              <a:rPr kumimoji="0" lang="en-US" sz="2400" b="0" i="0" u="none" strike="noStrike" kern="0" cap="none" spc="0" normalizeH="0" baseline="0" noProof="0" dirty="0">
                <a:ln>
                  <a:noFill/>
                </a:ln>
                <a:solidFill>
                  <a:srgbClr val="262626"/>
                </a:solidFill>
                <a:effectLst/>
                <a:uLnTx/>
                <a:uFillTx/>
                <a:latin typeface="Libre Franklin"/>
                <a:ea typeface="Libre Franklin"/>
                <a:cs typeface="Libre Franklin"/>
                <a:sym typeface="Libre Franklin"/>
              </a:rPr>
              <a:t>.</a:t>
            </a:r>
            <a:endParaRPr kumimoji="0" sz="2400" b="0" i="0" u="none" strike="noStrike" kern="0" cap="none" spc="0" normalizeH="0" baseline="0" noProof="0" dirty="0">
              <a:ln>
                <a:noFill/>
              </a:ln>
              <a:solidFill>
                <a:srgbClr val="595959"/>
              </a:solidFill>
              <a:effectLst/>
              <a:uLnTx/>
              <a:uFillTx/>
              <a:latin typeface="Libre Franklin"/>
              <a:ea typeface="Libre Franklin"/>
              <a:cs typeface="Libre Franklin"/>
              <a:sym typeface="Libre Franklin"/>
            </a:endParaRPr>
          </a:p>
          <a:p>
            <a:pPr marL="342900" marR="0" lvl="0" indent="-165100" algn="l" defTabSz="914400" rtl="0" eaLnBrk="1" fontAlgn="auto" latinLnBrk="0" hangingPunct="1">
              <a:lnSpc>
                <a:spcPct val="100000"/>
              </a:lnSpc>
              <a:spcBef>
                <a:spcPts val="1000"/>
              </a:spcBef>
              <a:spcAft>
                <a:spcPts val="0"/>
              </a:spcAft>
              <a:buClr>
                <a:srgbClr val="D2BD24"/>
              </a:buClr>
              <a:buSzPts val="2800"/>
              <a:buFont typeface="Noto Sans Symbols"/>
              <a:buNone/>
              <a:tabLst/>
              <a:defRPr/>
            </a:pPr>
            <a:endParaRPr kumimoji="0" sz="2800" b="0" i="0" u="none" strike="noStrike" kern="0" cap="none" spc="0" normalizeH="0" baseline="0" noProof="0" dirty="0">
              <a:ln>
                <a:noFill/>
              </a:ln>
              <a:solidFill>
                <a:srgbClr val="3F3F3F"/>
              </a:solidFill>
              <a:effectLst/>
              <a:uLnTx/>
              <a:uFillTx/>
              <a:latin typeface="Libre Franklin Medium"/>
              <a:ea typeface="Libre Franklin Medium"/>
              <a:cs typeface="Libre Franklin Medium"/>
              <a:sym typeface="Libre Franklin Medium"/>
            </a:endParaRPr>
          </a:p>
        </p:txBody>
      </p:sp>
      <p:graphicFrame>
        <p:nvGraphicFramePr>
          <p:cNvPr id="208" name="Google Shape;208;p46"/>
          <p:cNvGraphicFramePr/>
          <p:nvPr>
            <p:extLst>
              <p:ext uri="{D42A27DB-BD31-4B8C-83A1-F6EECF244321}">
                <p14:modId xmlns:p14="http://schemas.microsoft.com/office/powerpoint/2010/main" val="1551299722"/>
              </p:ext>
            </p:extLst>
          </p:nvPr>
        </p:nvGraphicFramePr>
        <p:xfrm>
          <a:off x="430550" y="3251025"/>
          <a:ext cx="11544575" cy="2576010"/>
        </p:xfrm>
        <a:graphic>
          <a:graphicData uri="http://schemas.openxmlformats.org/drawingml/2006/table">
            <a:tbl>
              <a:tblPr firstRow="1">
                <a:noFill/>
              </a:tblPr>
              <a:tblGrid>
                <a:gridCol w="2768975">
                  <a:extLst>
                    <a:ext uri="{9D8B030D-6E8A-4147-A177-3AD203B41FA5}">
                      <a16:colId xmlns:a16="http://schemas.microsoft.com/office/drawing/2014/main" val="20000"/>
                    </a:ext>
                  </a:extLst>
                </a:gridCol>
                <a:gridCol w="3758250">
                  <a:extLst>
                    <a:ext uri="{9D8B030D-6E8A-4147-A177-3AD203B41FA5}">
                      <a16:colId xmlns:a16="http://schemas.microsoft.com/office/drawing/2014/main" val="20001"/>
                    </a:ext>
                  </a:extLst>
                </a:gridCol>
                <a:gridCol w="5017350">
                  <a:extLst>
                    <a:ext uri="{9D8B030D-6E8A-4147-A177-3AD203B41FA5}">
                      <a16:colId xmlns:a16="http://schemas.microsoft.com/office/drawing/2014/main" val="20002"/>
                    </a:ext>
                  </a:extLst>
                </a:gridCol>
              </a:tblGrid>
              <a:tr h="301425">
                <a:tc>
                  <a:txBody>
                    <a:bodyPr/>
                    <a:lstStyle/>
                    <a:p>
                      <a:pPr marL="0" marR="0" lvl="0" indent="0" algn="l" rtl="0">
                        <a:lnSpc>
                          <a:spcPct val="100000"/>
                        </a:lnSpc>
                        <a:spcBef>
                          <a:spcPts val="0"/>
                        </a:spcBef>
                        <a:spcAft>
                          <a:spcPts val="0"/>
                        </a:spcAft>
                        <a:buClr>
                          <a:srgbClr val="000000"/>
                        </a:buClr>
                        <a:buSzPts val="1400"/>
                        <a:buFont typeface="Arial"/>
                        <a:buNone/>
                      </a:pPr>
                      <a:r>
                        <a:rPr lang="en-US" sz="1400" b="1" u="none" strike="noStrike" cap="none" dirty="0"/>
                        <a:t>Concepts and Practices</a:t>
                      </a:r>
                      <a:endParaRPr sz="1400" b="1" u="none" strike="noStrike" cap="none" dirty="0"/>
                    </a:p>
                  </a:txBody>
                  <a:tcPr marL="91425" marR="91425" marT="91425" marB="91425">
                    <a:solidFill>
                      <a:srgbClr val="CCCCCC"/>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b="1" u="none" strike="noStrike" cap="none"/>
                        <a:t>Standard</a:t>
                      </a:r>
                      <a:endParaRPr sz="1400" b="1" u="none" strike="noStrike" cap="none"/>
                    </a:p>
                  </a:txBody>
                  <a:tcPr marL="91425" marR="91425" marT="91425" marB="91425">
                    <a:solidFill>
                      <a:srgbClr val="CCCCCC"/>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b="1" u="none" strike="noStrike" cap="none"/>
                        <a:t>Disciplinary Clarifications</a:t>
                      </a:r>
                      <a:endParaRPr sz="1400" b="1" u="none" strike="noStrike" cap="none"/>
                    </a:p>
                  </a:txBody>
                  <a:tcPr marL="91425" marR="91425" marT="91425" marB="91425">
                    <a:solidFill>
                      <a:srgbClr val="CCCCCC"/>
                    </a:solidFill>
                  </a:tcPr>
                </a:tc>
                <a:extLst>
                  <a:ext uri="{0D108BD9-81ED-4DB2-BD59-A6C34878D82A}">
                    <a16:rowId xmlns:a16="http://schemas.microsoft.com/office/drawing/2014/main" val="10000"/>
                  </a:ext>
                </a:extLst>
              </a:tr>
              <a:tr h="2179800">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t>E: </a:t>
                      </a:r>
                      <a:r>
                        <a:rPr lang="en-US" sz="1800"/>
                        <a:t>Specialization, Trade and Interdependence</a:t>
                      </a:r>
                      <a:endParaRPr sz="1800" u="none" strike="noStrike" cap="none"/>
                    </a:p>
                  </a:txBody>
                  <a:tcPr marL="91425" marR="91425" marT="91425" marB="91425">
                    <a:solidFill>
                      <a:srgbClr val="FFF2CC"/>
                    </a:solidFill>
                  </a:tcPr>
                </a:tc>
                <a:tc>
                  <a:txBody>
                    <a:bodyPr/>
                    <a:lstStyle/>
                    <a:p>
                      <a:pPr marL="0" marR="0" lvl="0" indent="0" algn="l" rtl="0">
                        <a:lnSpc>
                          <a:spcPct val="100000"/>
                        </a:lnSpc>
                        <a:spcBef>
                          <a:spcPts val="0"/>
                        </a:spcBef>
                        <a:spcAft>
                          <a:spcPts val="0"/>
                        </a:spcAft>
                        <a:buClr>
                          <a:srgbClr val="000000"/>
                        </a:buClr>
                        <a:buSzPts val="1800"/>
                        <a:buFont typeface="Arial"/>
                        <a:buNone/>
                      </a:pPr>
                      <a:r>
                        <a:rPr lang="en-US" sz="1800"/>
                        <a:t>K.EST.1 Demonstrate ways trade can be used to obtain goods and services.</a:t>
                      </a:r>
                      <a:endParaRPr sz="1800" u="none" strike="noStrike" cap="none"/>
                    </a:p>
                  </a:txBody>
                  <a:tcPr marL="91425" marR="91425" marT="91425" marB="91425">
                    <a:solidFill>
                      <a:schemeClr val="lt1"/>
                    </a:solidFill>
                  </a:tcPr>
                </a:tc>
                <a:tc>
                  <a:txBody>
                    <a:bodyPr/>
                    <a:lstStyle/>
                    <a:p>
                      <a:pPr marL="0" marR="0" lvl="0" indent="0" algn="l" rtl="0">
                        <a:lnSpc>
                          <a:spcPct val="100000"/>
                        </a:lnSpc>
                        <a:spcBef>
                          <a:spcPts val="0"/>
                        </a:spcBef>
                        <a:spcAft>
                          <a:spcPts val="0"/>
                        </a:spcAft>
                        <a:buClr>
                          <a:srgbClr val="000000"/>
                        </a:buClr>
                        <a:buSzPts val="1600"/>
                        <a:buFont typeface="Arial"/>
                        <a:buNone/>
                      </a:pPr>
                      <a:r>
                        <a:rPr lang="en-US" sz="1900" dirty="0"/>
                        <a:t>Sometimes a community does not have the resources or skills to produce all the goods and services needed. Therefore, they may trade a good or service they do have to another place in order to receive from that place a good or service they don’t have.</a:t>
                      </a:r>
                      <a:endParaRPr sz="1900" u="none" strike="noStrike" cap="none" dirty="0"/>
                    </a:p>
                  </a:txBody>
                  <a:tcPr marL="91425" marR="91425" marT="91425" marB="91425">
                    <a:solidFill>
                      <a:schemeClr val="lt1"/>
                    </a:solid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47"/>
          <p:cNvSpPr txBox="1">
            <a:spLocks noGrp="1"/>
          </p:cNvSpPr>
          <p:nvPr>
            <p:ph type="title"/>
          </p:nvPr>
        </p:nvSpPr>
        <p:spPr>
          <a:xfrm>
            <a:off x="0" y="0"/>
            <a:ext cx="11874600" cy="13209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rgbClr val="072B62"/>
              </a:buClr>
              <a:buSzPts val="4400"/>
              <a:buFont typeface="Georgia"/>
              <a:buNone/>
            </a:pPr>
            <a:r>
              <a:rPr lang="en-US" sz="3600" dirty="0"/>
              <a:t>Step 2: What Knowledge, Concepts, Vocabulary Will They Need to Master? (3)</a:t>
            </a:r>
            <a:endParaRPr sz="3600" dirty="0"/>
          </a:p>
        </p:txBody>
      </p:sp>
      <p:grpSp>
        <p:nvGrpSpPr>
          <p:cNvPr id="5" name="Group 4" descr="Tool to Unpack Standards">
            <a:extLst>
              <a:ext uri="{FF2B5EF4-FFF2-40B4-BE49-F238E27FC236}">
                <a16:creationId xmlns:a16="http://schemas.microsoft.com/office/drawing/2014/main" id="{EBE3727E-46AD-DB73-960F-82B94358CC76}"/>
              </a:ext>
            </a:extLst>
          </p:cNvPr>
          <p:cNvGrpSpPr/>
          <p:nvPr/>
        </p:nvGrpSpPr>
        <p:grpSpPr>
          <a:xfrm>
            <a:off x="445910" y="1619599"/>
            <a:ext cx="11300179" cy="3879708"/>
            <a:chOff x="442581" y="2346109"/>
            <a:chExt cx="11300179" cy="3879708"/>
          </a:xfrm>
        </p:grpSpPr>
        <p:graphicFrame>
          <p:nvGraphicFramePr>
            <p:cNvPr id="6" name="Google Shape;232;p49" descr="In this table, there are four steps:&#10;&#10;1: Standard. &#10;&#10;2: What Knowledge/Concepts/ Vocabulary do students need to know to reach this standard?&#10;&#10;3: What skills do students need to be able to do to reach this standard?   &#10;&#10;4: What level of proficiency do students need to be at in order to reach this standard? &#10;&#10;In this slide, step one is the focus and the following standard has been added to the standard column:&#10;&#10;1.C.RR.1 Identify the rights and responsibilities of citizens.&#10;" title="Unpacking the standard table">
              <a:extLst>
                <a:ext uri="{FF2B5EF4-FFF2-40B4-BE49-F238E27FC236}">
                  <a16:creationId xmlns:a16="http://schemas.microsoft.com/office/drawing/2014/main" id="{3E4825E2-5582-24A0-FD5A-06EF384AAA77}"/>
                </a:ext>
              </a:extLst>
            </p:cNvPr>
            <p:cNvGraphicFramePr/>
            <p:nvPr>
              <p:extLst>
                <p:ext uri="{D42A27DB-BD31-4B8C-83A1-F6EECF244321}">
                  <p14:modId xmlns:p14="http://schemas.microsoft.com/office/powerpoint/2010/main" val="416485535"/>
                </p:ext>
              </p:extLst>
            </p:nvPr>
          </p:nvGraphicFramePr>
          <p:xfrm>
            <a:off x="449235" y="3695967"/>
            <a:ext cx="11293525" cy="2529850"/>
          </p:xfrm>
          <a:graphic>
            <a:graphicData uri="http://schemas.openxmlformats.org/drawingml/2006/table">
              <a:tbl>
                <a:tblPr firstRow="1">
                  <a:noFill/>
                </a:tblPr>
                <a:tblGrid>
                  <a:gridCol w="2625050">
                    <a:extLst>
                      <a:ext uri="{9D8B030D-6E8A-4147-A177-3AD203B41FA5}">
                        <a16:colId xmlns:a16="http://schemas.microsoft.com/office/drawing/2014/main" val="20000"/>
                      </a:ext>
                    </a:extLst>
                  </a:gridCol>
                  <a:gridCol w="2831925">
                    <a:extLst>
                      <a:ext uri="{9D8B030D-6E8A-4147-A177-3AD203B41FA5}">
                        <a16:colId xmlns:a16="http://schemas.microsoft.com/office/drawing/2014/main" val="20001"/>
                      </a:ext>
                    </a:extLst>
                  </a:gridCol>
                  <a:gridCol w="2921450">
                    <a:extLst>
                      <a:ext uri="{9D8B030D-6E8A-4147-A177-3AD203B41FA5}">
                        <a16:colId xmlns:a16="http://schemas.microsoft.com/office/drawing/2014/main" val="20002"/>
                      </a:ext>
                    </a:extLst>
                  </a:gridCol>
                  <a:gridCol w="2915100">
                    <a:extLst>
                      <a:ext uri="{9D8B030D-6E8A-4147-A177-3AD203B41FA5}">
                        <a16:colId xmlns:a16="http://schemas.microsoft.com/office/drawing/2014/main" val="20003"/>
                      </a:ext>
                    </a:extLst>
                  </a:gridCol>
                </a:tblGrid>
                <a:tr h="734050">
                  <a:tc>
                    <a:txBody>
                      <a:bodyPr/>
                      <a:lstStyle/>
                      <a:p>
                        <a:pPr marL="0" marR="0" lvl="0" indent="0" algn="l" rtl="0">
                          <a:lnSpc>
                            <a:spcPct val="100000"/>
                          </a:lnSpc>
                          <a:spcBef>
                            <a:spcPts val="0"/>
                          </a:spcBef>
                          <a:spcAft>
                            <a:spcPts val="0"/>
                          </a:spcAft>
                          <a:buClr>
                            <a:srgbClr val="3F3F3F"/>
                          </a:buClr>
                          <a:buSzPts val="1400"/>
                          <a:buFont typeface="Libre Franklin Medium"/>
                          <a:buNone/>
                        </a:pPr>
                        <a:r>
                          <a:rPr lang="en-US" sz="1900">
                            <a:solidFill>
                              <a:srgbClr val="3F3F3F"/>
                            </a:solidFill>
                          </a:rPr>
                          <a:t>K.E.ST.1 Demonstrate ways trade can be used to obtain goods and services.</a:t>
                        </a:r>
                        <a:endParaRPr sz="1900">
                          <a:solidFill>
                            <a:srgbClr val="3F3F3F"/>
                          </a:solidFill>
                        </a:endParaRPr>
                      </a:p>
                      <a:p>
                        <a:pPr marL="0" marR="0" lvl="0" indent="0" algn="l" rtl="0">
                          <a:lnSpc>
                            <a:spcPct val="100000"/>
                          </a:lnSpc>
                          <a:spcBef>
                            <a:spcPts val="0"/>
                          </a:spcBef>
                          <a:spcAft>
                            <a:spcPts val="0"/>
                          </a:spcAft>
                          <a:buClr>
                            <a:srgbClr val="3F3F3F"/>
                          </a:buClr>
                          <a:buSzPts val="1400"/>
                          <a:buFont typeface="Libre Franklin Medium"/>
                          <a:buNone/>
                        </a:pPr>
                        <a:endParaRPr sz="1900">
                          <a:solidFill>
                            <a:srgbClr val="3F3F3F"/>
                          </a:solidFill>
                        </a:endParaRPr>
                      </a:p>
                    </a:txBody>
                    <a:tcPr marL="45725" marR="45725" marT="45725" marB="45725" anchor="b">
                      <a:lnL w="12700" cap="flat" cmpd="sng">
                        <a:solidFill>
                          <a:schemeClr val="dk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lgn="ctr">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2000" dirty="0">
                            <a:latin typeface="Calibri"/>
                            <a:ea typeface="Calibri"/>
                            <a:cs typeface="Calibri"/>
                            <a:sym typeface="Calibri"/>
                          </a:rPr>
                          <a:t>trade</a:t>
                        </a:r>
                        <a:endParaRPr sz="2000" dirty="0">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r>
                          <a:rPr lang="en-US" sz="2000" dirty="0">
                            <a:latin typeface="Calibri"/>
                            <a:ea typeface="Calibri"/>
                            <a:cs typeface="Calibri"/>
                            <a:sym typeface="Calibri"/>
                          </a:rPr>
                          <a:t>goods and services</a:t>
                        </a:r>
                        <a:endParaRPr sz="2000" dirty="0">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r>
                          <a:rPr lang="en-US" sz="2000" dirty="0">
                            <a:latin typeface="Calibri"/>
                            <a:ea typeface="Calibri"/>
                            <a:cs typeface="Calibri"/>
                            <a:sym typeface="Calibri"/>
                          </a:rPr>
                          <a:t>the relationship between goods and services</a:t>
                        </a:r>
                        <a:endParaRPr sz="2000" dirty="0">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r>
                          <a:rPr lang="en-US" sz="2000" b="1" dirty="0">
                            <a:solidFill>
                              <a:schemeClr val="tx1"/>
                            </a:solidFill>
                            <a:latin typeface="Calibri"/>
                            <a:ea typeface="Calibri"/>
                            <a:cs typeface="Calibri"/>
                            <a:sym typeface="Calibri"/>
                          </a:rPr>
                          <a:t>resources and skills</a:t>
                        </a:r>
                        <a:endParaRPr sz="2000" b="1" dirty="0">
                          <a:solidFill>
                            <a:schemeClr val="tx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r>
                          <a:rPr lang="en-US" sz="2000" b="1" dirty="0">
                            <a:solidFill>
                              <a:schemeClr val="tx1"/>
                            </a:solidFill>
                            <a:latin typeface="Calibri"/>
                            <a:ea typeface="Calibri"/>
                            <a:cs typeface="Calibri"/>
                            <a:sym typeface="Calibri"/>
                          </a:rPr>
                          <a:t>needs</a:t>
                        </a:r>
                        <a:endParaRPr sz="2000" b="1" dirty="0">
                          <a:solidFill>
                            <a:schemeClr val="tx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r>
                          <a:rPr lang="en-US" sz="2000" b="1" dirty="0">
                            <a:solidFill>
                              <a:schemeClr val="tx1"/>
                            </a:solidFill>
                            <a:latin typeface="Calibri"/>
                            <a:ea typeface="Calibri"/>
                            <a:cs typeface="Calibri"/>
                            <a:sym typeface="Calibri"/>
                          </a:rPr>
                          <a:t>trading for things you need that you don’t have</a:t>
                        </a:r>
                        <a:endParaRPr sz="2000" b="1" dirty="0">
                          <a:solidFill>
                            <a:schemeClr val="tx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lgn="ctr">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400"/>
                          <a:buFont typeface="Arial"/>
                          <a:buNone/>
                        </a:pPr>
                        <a:endParaRPr sz="2100" i="0" u="none" strike="noStrike" cap="none" dirty="0">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200"/>
                          <a:buFont typeface="Arial"/>
                          <a:buNone/>
                        </a:pPr>
                        <a:endParaRPr sz="2100" b="0" i="0" u="none" strike="noStrike" cap="none" dirty="0">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extLst>
                    <a:ext uri="{0D108BD9-81ED-4DB2-BD59-A6C34878D82A}">
                      <a16:rowId xmlns:a16="http://schemas.microsoft.com/office/drawing/2014/main" val="10002"/>
                    </a:ext>
                  </a:extLst>
                </a:tr>
              </a:tbl>
            </a:graphicData>
          </a:graphic>
        </p:graphicFrame>
        <p:grpSp>
          <p:nvGrpSpPr>
            <p:cNvPr id="7" name="Group 6">
              <a:extLst>
                <a:ext uri="{FF2B5EF4-FFF2-40B4-BE49-F238E27FC236}">
                  <a16:creationId xmlns:a16="http://schemas.microsoft.com/office/drawing/2014/main" id="{7FCC9776-829A-57C5-76AF-05ED92099269}"/>
                </a:ext>
              </a:extLst>
            </p:cNvPr>
            <p:cNvGrpSpPr/>
            <p:nvPr/>
          </p:nvGrpSpPr>
          <p:grpSpPr>
            <a:xfrm>
              <a:off x="442581" y="2346109"/>
              <a:ext cx="11300179" cy="1435399"/>
              <a:chOff x="741193" y="2611693"/>
              <a:chExt cx="9041374" cy="1435399"/>
            </a:xfrm>
          </p:grpSpPr>
          <p:sp>
            <p:nvSpPr>
              <p:cNvPr id="8" name="TextBox 7">
                <a:extLst>
                  <a:ext uri="{FF2B5EF4-FFF2-40B4-BE49-F238E27FC236}">
                    <a16:creationId xmlns:a16="http://schemas.microsoft.com/office/drawing/2014/main" id="{2C608428-8E01-41DF-7DC5-3710357A9A73}"/>
                  </a:ext>
                </a:extLst>
              </p:cNvPr>
              <p:cNvSpPr txBox="1"/>
              <p:nvPr/>
            </p:nvSpPr>
            <p:spPr>
              <a:xfrm>
                <a:off x="2836154" y="2611693"/>
                <a:ext cx="6941089" cy="523220"/>
              </a:xfrm>
              <a:prstGeom prst="rect">
                <a:avLst/>
              </a:prstGeom>
              <a:solidFill>
                <a:srgbClr val="44546A"/>
              </a:solidFill>
            </p:spPr>
            <p:txBody>
              <a:bodyPr wrap="square" rtlCol="0">
                <a:spAutoFit/>
              </a:bodyPr>
              <a:lstStyle/>
              <a:p>
                <a:pPr algn="ctr"/>
                <a:r>
                  <a:rPr lang="en-US" sz="1400" b="1" u="none" strike="noStrike" cap="none" dirty="0">
                    <a:solidFill>
                      <a:schemeClr val="lt1"/>
                    </a:solidFill>
                    <a:latin typeface="Franklin Gothic Medium" panose="020B0603020102020204" pitchFamily="34" charset="0"/>
                  </a:rPr>
                  <a:t>Unpacking the Standard</a:t>
                </a:r>
                <a:endParaRPr lang="en-US" sz="1400" b="1" i="0" u="none" strike="noStrike" cap="none" dirty="0">
                  <a:solidFill>
                    <a:schemeClr val="lt1"/>
                  </a:solidFill>
                  <a:latin typeface="Franklin Gothic Medium" panose="020B0603020102020204" pitchFamily="34" charset="0"/>
                  <a:ea typeface="Calibri"/>
                  <a:cs typeface="Calibri"/>
                  <a:sym typeface="Calibri"/>
                </a:endParaRPr>
              </a:p>
              <a:p>
                <a:endParaRPr lang="en-US" dirty="0"/>
              </a:p>
            </p:txBody>
          </p:sp>
          <p:graphicFrame>
            <p:nvGraphicFramePr>
              <p:cNvPr id="9" name="Google Shape;186;p43" descr="In this table, there are four steps:&#10;&#10;1: Standard&#10;&#10;2: What Knowledge/Concepts/ Vocabulary do students need to know to reach this standard?&#10;&#10;3: What skills do students need to be able to do to reach this standard?   &#10;&#10;4: What level of proficiency do students need to be at in order to reach this standard? &#10;" title="Unpacking the Standards table">
                <a:extLst>
                  <a:ext uri="{FF2B5EF4-FFF2-40B4-BE49-F238E27FC236}">
                    <a16:creationId xmlns:a16="http://schemas.microsoft.com/office/drawing/2014/main" id="{EC568735-894D-101D-04BC-289E4ACA0E71}"/>
                  </a:ext>
                </a:extLst>
              </p:cNvPr>
              <p:cNvGraphicFramePr/>
              <p:nvPr>
                <p:extLst>
                  <p:ext uri="{D42A27DB-BD31-4B8C-83A1-F6EECF244321}">
                    <p14:modId xmlns:p14="http://schemas.microsoft.com/office/powerpoint/2010/main" val="1883512600"/>
                  </p:ext>
                </p:extLst>
              </p:nvPr>
            </p:nvGraphicFramePr>
            <p:xfrm>
              <a:off x="741193" y="3116842"/>
              <a:ext cx="9041374" cy="930250"/>
            </p:xfrm>
            <a:graphic>
              <a:graphicData uri="http://schemas.openxmlformats.org/drawingml/2006/table">
                <a:tbl>
                  <a:tblPr firstRow="1" firstCol="1">
                    <a:noFill/>
                  </a:tblPr>
                  <a:tblGrid>
                    <a:gridCol w="2632168">
                      <a:extLst>
                        <a:ext uri="{9D8B030D-6E8A-4147-A177-3AD203B41FA5}">
                          <a16:colId xmlns:a16="http://schemas.microsoft.com/office/drawing/2014/main" val="20000"/>
                        </a:ext>
                      </a:extLst>
                    </a:gridCol>
                    <a:gridCol w="2805830">
                      <a:extLst>
                        <a:ext uri="{9D8B030D-6E8A-4147-A177-3AD203B41FA5}">
                          <a16:colId xmlns:a16="http://schemas.microsoft.com/office/drawing/2014/main" val="20001"/>
                        </a:ext>
                      </a:extLst>
                    </a:gridCol>
                    <a:gridCol w="2931090">
                      <a:extLst>
                        <a:ext uri="{9D8B030D-6E8A-4147-A177-3AD203B41FA5}">
                          <a16:colId xmlns:a16="http://schemas.microsoft.com/office/drawing/2014/main" val="20002"/>
                        </a:ext>
                      </a:extLst>
                    </a:gridCol>
                    <a:gridCol w="2931091">
                      <a:extLst>
                        <a:ext uri="{9D8B030D-6E8A-4147-A177-3AD203B41FA5}">
                          <a16:colId xmlns:a16="http://schemas.microsoft.com/office/drawing/2014/main" val="20003"/>
                        </a:ext>
                      </a:extLst>
                    </a:gridCol>
                  </a:tblGrid>
                  <a:tr h="930250">
                    <a:tc>
                      <a:txBody>
                        <a:bodyPr/>
                        <a:lstStyle/>
                        <a:p>
                          <a:endParaRPr lang="en-US" dirty="0">
                            <a:solidFill>
                              <a:schemeClr val="bg1"/>
                            </a:solidFill>
                          </a:endParaRPr>
                        </a:p>
                        <a:p>
                          <a:r>
                            <a:rPr lang="en-US" dirty="0">
                              <a:solidFill>
                                <a:schemeClr val="bg1"/>
                              </a:solidFill>
                            </a:rPr>
                            <a:t>Standard</a:t>
                          </a:r>
                        </a:p>
                      </a:txBody>
                      <a:tcPr>
                        <a:solidFill>
                          <a:srgbClr val="44546A"/>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Knowledge/Concepts/ Vocabulary do students need to know to reach this standard?</a:t>
                          </a:r>
                          <a:endParaRPr sz="1400" b="1" i="0" u="none" strike="noStrike" cap="none" dirty="0">
                            <a:solidFill>
                              <a:schemeClr val="lt1"/>
                            </a:solidFill>
                            <a:latin typeface="Calibri"/>
                            <a:ea typeface="Calibri"/>
                            <a:cs typeface="Calibri"/>
                            <a:sym typeface="Calibri"/>
                          </a:endParaRPr>
                        </a:p>
                      </a:txBody>
                      <a:tcPr marL="45725" marR="45725" marT="45725" marB="45725" anchor="b">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skills do students need to be able to do to reach this standard?   </a:t>
                          </a: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level of proficiency do students need to be at in order to reach this standard? </a:t>
                          </a: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extLst>
                      <a:ext uri="{0D108BD9-81ED-4DB2-BD59-A6C34878D82A}">
                        <a16:rowId xmlns:a16="http://schemas.microsoft.com/office/drawing/2014/main" val="10001"/>
                      </a:ext>
                    </a:extLst>
                  </a:tr>
                </a:tbl>
              </a:graphicData>
            </a:graphic>
          </p:graphicFrame>
        </p:gr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48"/>
          <p:cNvSpPr txBox="1">
            <a:spLocks noGrp="1"/>
          </p:cNvSpPr>
          <p:nvPr>
            <p:ph type="title"/>
          </p:nvPr>
        </p:nvSpPr>
        <p:spPr>
          <a:xfrm>
            <a:off x="106675" y="62550"/>
            <a:ext cx="12772500" cy="13257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rgbClr val="072B62"/>
              </a:buClr>
              <a:buSzPts val="4400"/>
              <a:buFont typeface="Georgia"/>
              <a:buNone/>
            </a:pPr>
            <a:r>
              <a:rPr lang="en-US" sz="3600" dirty="0"/>
              <a:t>Step 3: What Skills Will They Need to Master? (4)</a:t>
            </a:r>
            <a:endParaRPr sz="3600" dirty="0"/>
          </a:p>
        </p:txBody>
      </p:sp>
      <p:sp>
        <p:nvSpPr>
          <p:cNvPr id="222" name="Google Shape;222;p48"/>
          <p:cNvSpPr txBox="1">
            <a:spLocks noGrp="1"/>
          </p:cNvSpPr>
          <p:nvPr>
            <p:ph type="body" idx="1"/>
          </p:nvPr>
        </p:nvSpPr>
        <p:spPr>
          <a:xfrm>
            <a:off x="394200" y="721575"/>
            <a:ext cx="11403600" cy="4351200"/>
          </a:xfrm>
          <a:prstGeom prst="rect">
            <a:avLst/>
          </a:prstGeom>
          <a:noFill/>
          <a:ln>
            <a:noFill/>
          </a:ln>
        </p:spPr>
        <p:txBody>
          <a:bodyPr spcFirstLastPara="1" wrap="square" lIns="91425" tIns="45700" rIns="91425" bIns="45700" anchor="t" anchorCtr="0">
            <a:normAutofit/>
          </a:bodyPr>
          <a:lstStyle/>
          <a:p>
            <a:pPr marL="342900" lvl="0" indent="-323850" algn="l" rtl="0">
              <a:lnSpc>
                <a:spcPct val="90000"/>
              </a:lnSpc>
              <a:spcBef>
                <a:spcPts val="0"/>
              </a:spcBef>
              <a:spcAft>
                <a:spcPts val="0"/>
              </a:spcAft>
              <a:buSzPts val="2100"/>
              <a:buFont typeface="Arial"/>
              <a:buChar char="•"/>
            </a:pPr>
            <a:r>
              <a:rPr lang="en-US" sz="2500" dirty="0">
                <a:latin typeface="Libre Franklin"/>
                <a:ea typeface="Libre Franklin"/>
                <a:cs typeface="Libre Franklin"/>
                <a:sym typeface="Libre Franklin"/>
              </a:rPr>
              <a:t>Closely look at the standard and identify the skills </a:t>
            </a:r>
            <a:endParaRPr sz="2900" dirty="0">
              <a:latin typeface="Libre Franklin"/>
              <a:ea typeface="Libre Franklin"/>
              <a:cs typeface="Libre Franklin"/>
              <a:sym typeface="Libre Franklin"/>
            </a:endParaRPr>
          </a:p>
          <a:p>
            <a:pPr marL="342900" lvl="0" indent="-323850" algn="l" rtl="0">
              <a:lnSpc>
                <a:spcPct val="90000"/>
              </a:lnSpc>
              <a:spcBef>
                <a:spcPts val="700"/>
              </a:spcBef>
              <a:spcAft>
                <a:spcPts val="0"/>
              </a:spcAft>
              <a:buSzPts val="2100"/>
              <a:buFont typeface="Arial"/>
              <a:buChar char="•"/>
            </a:pPr>
            <a:r>
              <a:rPr lang="en-US" sz="2500" b="1" i="1" dirty="0">
                <a:latin typeface="Libre Franklin"/>
                <a:ea typeface="Libre Franklin"/>
                <a:cs typeface="Libre Franklin"/>
                <a:sym typeface="Libre Franklin"/>
              </a:rPr>
              <a:t>Skills</a:t>
            </a:r>
            <a:r>
              <a:rPr lang="en-US" sz="2500" dirty="0">
                <a:latin typeface="Libre Franklin"/>
                <a:ea typeface="Libre Franklin"/>
                <a:cs typeface="Libre Franklin"/>
                <a:sym typeface="Libre Franklin"/>
              </a:rPr>
              <a:t> include the thinking skills and mental processes that require skillful application of the knowledge to solve problems, make a decision, etc. </a:t>
            </a:r>
            <a:endParaRPr sz="2900" dirty="0">
              <a:latin typeface="Libre Franklin"/>
              <a:ea typeface="Libre Franklin"/>
              <a:cs typeface="Libre Franklin"/>
              <a:sym typeface="Libre Franklin"/>
            </a:endParaRPr>
          </a:p>
          <a:p>
            <a:pPr marL="0" lvl="0" indent="0" algn="l" rtl="0">
              <a:lnSpc>
                <a:spcPct val="90000"/>
              </a:lnSpc>
              <a:spcBef>
                <a:spcPts val="1000"/>
              </a:spcBef>
              <a:spcAft>
                <a:spcPts val="0"/>
              </a:spcAft>
              <a:buSzPts val="3600"/>
              <a:buNone/>
            </a:pPr>
            <a:endParaRPr sz="2500" dirty="0">
              <a:solidFill>
                <a:schemeClr val="dk1"/>
              </a:solidFill>
            </a:endParaRPr>
          </a:p>
          <a:p>
            <a:pPr marL="0" lvl="0" indent="0" algn="l" rtl="0">
              <a:lnSpc>
                <a:spcPct val="90000"/>
              </a:lnSpc>
              <a:spcBef>
                <a:spcPts val="1000"/>
              </a:spcBef>
              <a:spcAft>
                <a:spcPts val="0"/>
              </a:spcAft>
              <a:buSzPts val="3600"/>
              <a:buNone/>
            </a:pPr>
            <a:endParaRPr sz="2500" dirty="0">
              <a:solidFill>
                <a:schemeClr val="dk1"/>
              </a:solidFill>
              <a:latin typeface="Arial"/>
              <a:ea typeface="Arial"/>
              <a:cs typeface="Arial"/>
              <a:sym typeface="Arial"/>
            </a:endParaRPr>
          </a:p>
          <a:p>
            <a:pPr marL="0" lvl="0" indent="0" algn="l" rtl="0">
              <a:lnSpc>
                <a:spcPct val="90000"/>
              </a:lnSpc>
              <a:spcBef>
                <a:spcPts val="1000"/>
              </a:spcBef>
              <a:spcAft>
                <a:spcPts val="0"/>
              </a:spcAft>
              <a:buSzPts val="3600"/>
              <a:buNone/>
            </a:pPr>
            <a:endParaRPr sz="2500" dirty="0">
              <a:latin typeface="Arial"/>
              <a:ea typeface="Arial"/>
              <a:cs typeface="Arial"/>
              <a:sym typeface="Arial"/>
            </a:endParaRPr>
          </a:p>
        </p:txBody>
      </p:sp>
      <p:grpSp>
        <p:nvGrpSpPr>
          <p:cNvPr id="5" name="Group 4" descr="Tool to Unpack Standards">
            <a:extLst>
              <a:ext uri="{FF2B5EF4-FFF2-40B4-BE49-F238E27FC236}">
                <a16:creationId xmlns:a16="http://schemas.microsoft.com/office/drawing/2014/main" id="{0DEE8641-F1A0-42AA-A83C-DA2C93AC5A55}"/>
              </a:ext>
            </a:extLst>
          </p:cNvPr>
          <p:cNvGrpSpPr/>
          <p:nvPr/>
        </p:nvGrpSpPr>
        <p:grpSpPr>
          <a:xfrm>
            <a:off x="445910" y="1852092"/>
            <a:ext cx="11300179" cy="3879708"/>
            <a:chOff x="442581" y="2346109"/>
            <a:chExt cx="11300179" cy="3879708"/>
          </a:xfrm>
        </p:grpSpPr>
        <p:graphicFrame>
          <p:nvGraphicFramePr>
            <p:cNvPr id="6" name="Google Shape;232;p49" descr="In this table, there are four steps:&#10;&#10;1: Standard. &#10;&#10;2: What Knowledge/Concepts/ Vocabulary do students need to know to reach this standard?&#10;&#10;3: What skills do students need to be able to do to reach this standard?   &#10;&#10;4: What level of proficiency do students need to be at in order to reach this standard? &#10;&#10;In this slide, step one is the focus and the following standard has been added to the standard column:&#10;&#10;1.C.RR.1 Identify the rights and responsibilities of citizens.&#10;" title="Unpacking the standard table">
              <a:extLst>
                <a:ext uri="{FF2B5EF4-FFF2-40B4-BE49-F238E27FC236}">
                  <a16:creationId xmlns:a16="http://schemas.microsoft.com/office/drawing/2014/main" id="{1EE004E0-16FE-71D2-F8E4-6DB73ECCA94C}"/>
                </a:ext>
              </a:extLst>
            </p:cNvPr>
            <p:cNvGraphicFramePr/>
            <p:nvPr>
              <p:extLst>
                <p:ext uri="{D42A27DB-BD31-4B8C-83A1-F6EECF244321}">
                  <p14:modId xmlns:p14="http://schemas.microsoft.com/office/powerpoint/2010/main" val="3057369389"/>
                </p:ext>
              </p:extLst>
            </p:nvPr>
          </p:nvGraphicFramePr>
          <p:xfrm>
            <a:off x="449235" y="3695967"/>
            <a:ext cx="11293525" cy="2529850"/>
          </p:xfrm>
          <a:graphic>
            <a:graphicData uri="http://schemas.openxmlformats.org/drawingml/2006/table">
              <a:tbl>
                <a:tblPr firstRow="1">
                  <a:noFill/>
                </a:tblPr>
                <a:tblGrid>
                  <a:gridCol w="2625050">
                    <a:extLst>
                      <a:ext uri="{9D8B030D-6E8A-4147-A177-3AD203B41FA5}">
                        <a16:colId xmlns:a16="http://schemas.microsoft.com/office/drawing/2014/main" val="20000"/>
                      </a:ext>
                    </a:extLst>
                  </a:gridCol>
                  <a:gridCol w="2831925">
                    <a:extLst>
                      <a:ext uri="{9D8B030D-6E8A-4147-A177-3AD203B41FA5}">
                        <a16:colId xmlns:a16="http://schemas.microsoft.com/office/drawing/2014/main" val="20001"/>
                      </a:ext>
                    </a:extLst>
                  </a:gridCol>
                  <a:gridCol w="2921450">
                    <a:extLst>
                      <a:ext uri="{9D8B030D-6E8A-4147-A177-3AD203B41FA5}">
                        <a16:colId xmlns:a16="http://schemas.microsoft.com/office/drawing/2014/main" val="20002"/>
                      </a:ext>
                    </a:extLst>
                  </a:gridCol>
                  <a:gridCol w="2915100">
                    <a:extLst>
                      <a:ext uri="{9D8B030D-6E8A-4147-A177-3AD203B41FA5}">
                        <a16:colId xmlns:a16="http://schemas.microsoft.com/office/drawing/2014/main" val="20003"/>
                      </a:ext>
                    </a:extLst>
                  </a:gridCol>
                </a:tblGrid>
                <a:tr h="734050">
                  <a:tc>
                    <a:txBody>
                      <a:bodyPr/>
                      <a:lstStyle/>
                      <a:p>
                        <a:pPr marL="0" marR="0" lvl="0" indent="0" algn="l" rtl="0">
                          <a:lnSpc>
                            <a:spcPct val="100000"/>
                          </a:lnSpc>
                          <a:spcBef>
                            <a:spcPts val="0"/>
                          </a:spcBef>
                          <a:spcAft>
                            <a:spcPts val="0"/>
                          </a:spcAft>
                          <a:buClr>
                            <a:srgbClr val="3F3F3F"/>
                          </a:buClr>
                          <a:buSzPts val="1400"/>
                          <a:buFont typeface="Libre Franklin Medium"/>
                          <a:buNone/>
                        </a:pPr>
                        <a:r>
                          <a:rPr lang="en-US" sz="1900">
                            <a:solidFill>
                              <a:srgbClr val="3F3F3F"/>
                            </a:solidFill>
                          </a:rPr>
                          <a:t>K.E.ST.1 Demonstrate ways trade can be used to obtain goods and services.</a:t>
                        </a:r>
                        <a:endParaRPr sz="1900">
                          <a:solidFill>
                            <a:srgbClr val="3F3F3F"/>
                          </a:solidFill>
                        </a:endParaRPr>
                      </a:p>
                      <a:p>
                        <a:pPr marL="0" marR="0" lvl="0" indent="0" algn="l" rtl="0">
                          <a:lnSpc>
                            <a:spcPct val="100000"/>
                          </a:lnSpc>
                          <a:spcBef>
                            <a:spcPts val="0"/>
                          </a:spcBef>
                          <a:spcAft>
                            <a:spcPts val="0"/>
                          </a:spcAft>
                          <a:buClr>
                            <a:srgbClr val="3F3F3F"/>
                          </a:buClr>
                          <a:buSzPts val="1400"/>
                          <a:buFont typeface="Libre Franklin Medium"/>
                          <a:buNone/>
                        </a:pPr>
                        <a:endParaRPr sz="1900">
                          <a:solidFill>
                            <a:srgbClr val="3F3F3F"/>
                          </a:solidFill>
                        </a:endParaRPr>
                      </a:p>
                    </a:txBody>
                    <a:tcPr marL="45725" marR="45725" marT="45725" marB="45725" anchor="b">
                      <a:lnL w="12700" cap="flat" cmpd="sng">
                        <a:solidFill>
                          <a:schemeClr val="dk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lgn="ctr">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2000" dirty="0">
                            <a:latin typeface="Calibri"/>
                            <a:ea typeface="Calibri"/>
                            <a:cs typeface="Calibri"/>
                            <a:sym typeface="Calibri"/>
                          </a:rPr>
                          <a:t>trade</a:t>
                        </a:r>
                        <a:endParaRPr sz="2000" dirty="0">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r>
                          <a:rPr lang="en-US" sz="2000" dirty="0">
                            <a:latin typeface="Calibri"/>
                            <a:ea typeface="Calibri"/>
                            <a:cs typeface="Calibri"/>
                            <a:sym typeface="Calibri"/>
                          </a:rPr>
                          <a:t>goods and services</a:t>
                        </a:r>
                        <a:endParaRPr sz="2000" dirty="0">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r>
                          <a:rPr lang="en-US" sz="2000" dirty="0">
                            <a:latin typeface="Calibri"/>
                            <a:ea typeface="Calibri"/>
                            <a:cs typeface="Calibri"/>
                            <a:sym typeface="Calibri"/>
                          </a:rPr>
                          <a:t>the relationship between goods and services</a:t>
                        </a:r>
                        <a:endParaRPr sz="2000" dirty="0">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r>
                          <a:rPr lang="en-US" sz="2000" b="1" dirty="0">
                            <a:solidFill>
                              <a:schemeClr val="tx1"/>
                            </a:solidFill>
                            <a:latin typeface="Calibri"/>
                            <a:ea typeface="Calibri"/>
                            <a:cs typeface="Calibri"/>
                            <a:sym typeface="Calibri"/>
                          </a:rPr>
                          <a:t>resources and skills</a:t>
                        </a:r>
                        <a:endParaRPr sz="2000" b="1" dirty="0">
                          <a:solidFill>
                            <a:schemeClr val="tx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r>
                          <a:rPr lang="en-US" sz="2000" b="1" dirty="0">
                            <a:solidFill>
                              <a:schemeClr val="tx1"/>
                            </a:solidFill>
                            <a:latin typeface="Calibri"/>
                            <a:ea typeface="Calibri"/>
                            <a:cs typeface="Calibri"/>
                            <a:sym typeface="Calibri"/>
                          </a:rPr>
                          <a:t>needs</a:t>
                        </a:r>
                        <a:endParaRPr sz="2000" b="1" dirty="0">
                          <a:solidFill>
                            <a:schemeClr val="tx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r>
                          <a:rPr lang="en-US" sz="2000" b="1" dirty="0">
                            <a:solidFill>
                              <a:schemeClr val="tx1"/>
                            </a:solidFill>
                            <a:latin typeface="Calibri"/>
                            <a:ea typeface="Calibri"/>
                            <a:cs typeface="Calibri"/>
                            <a:sym typeface="Calibri"/>
                          </a:rPr>
                          <a:t>trading for things you need that you don’t have</a:t>
                        </a:r>
                        <a:endParaRPr sz="2000" b="1" dirty="0">
                          <a:solidFill>
                            <a:schemeClr val="tx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lgn="ctr">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2100" dirty="0">
                            <a:latin typeface="Calibri"/>
                            <a:ea typeface="Calibri"/>
                            <a:cs typeface="Calibri"/>
                            <a:sym typeface="Calibri"/>
                          </a:rPr>
                          <a:t>Demonstrate</a:t>
                        </a:r>
                        <a:endParaRPr sz="2100" i="0" u="none" strike="noStrike" cap="none" dirty="0">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200"/>
                          <a:buFont typeface="Arial"/>
                          <a:buNone/>
                        </a:pPr>
                        <a:endParaRPr sz="2100" b="0" i="0" u="none" strike="noStrike" cap="none" dirty="0">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extLst>
                    <a:ext uri="{0D108BD9-81ED-4DB2-BD59-A6C34878D82A}">
                      <a16:rowId xmlns:a16="http://schemas.microsoft.com/office/drawing/2014/main" val="10002"/>
                    </a:ext>
                  </a:extLst>
                </a:tr>
              </a:tbl>
            </a:graphicData>
          </a:graphic>
        </p:graphicFrame>
        <p:grpSp>
          <p:nvGrpSpPr>
            <p:cNvPr id="7" name="Group 6">
              <a:extLst>
                <a:ext uri="{FF2B5EF4-FFF2-40B4-BE49-F238E27FC236}">
                  <a16:creationId xmlns:a16="http://schemas.microsoft.com/office/drawing/2014/main" id="{C81A95BB-5C3A-B207-9DB5-C0C45D3A30C1}"/>
                </a:ext>
              </a:extLst>
            </p:cNvPr>
            <p:cNvGrpSpPr/>
            <p:nvPr/>
          </p:nvGrpSpPr>
          <p:grpSpPr>
            <a:xfrm>
              <a:off x="442581" y="2346109"/>
              <a:ext cx="11300179" cy="1435399"/>
              <a:chOff x="741193" y="2611693"/>
              <a:chExt cx="9041374" cy="1435399"/>
            </a:xfrm>
          </p:grpSpPr>
          <p:sp>
            <p:nvSpPr>
              <p:cNvPr id="8" name="TextBox 7">
                <a:extLst>
                  <a:ext uri="{FF2B5EF4-FFF2-40B4-BE49-F238E27FC236}">
                    <a16:creationId xmlns:a16="http://schemas.microsoft.com/office/drawing/2014/main" id="{7589FB59-BBBB-015F-36B7-479BF91BB4AC}"/>
                  </a:ext>
                </a:extLst>
              </p:cNvPr>
              <p:cNvSpPr txBox="1"/>
              <p:nvPr/>
            </p:nvSpPr>
            <p:spPr>
              <a:xfrm>
                <a:off x="2836154" y="2611693"/>
                <a:ext cx="6941089" cy="523220"/>
              </a:xfrm>
              <a:prstGeom prst="rect">
                <a:avLst/>
              </a:prstGeom>
              <a:solidFill>
                <a:srgbClr val="44546A"/>
              </a:solidFill>
            </p:spPr>
            <p:txBody>
              <a:bodyPr wrap="square" rtlCol="0">
                <a:spAutoFit/>
              </a:bodyPr>
              <a:lstStyle/>
              <a:p>
                <a:pPr algn="ctr"/>
                <a:r>
                  <a:rPr lang="en-US" sz="1400" b="1" u="none" strike="noStrike" cap="none" dirty="0">
                    <a:solidFill>
                      <a:schemeClr val="lt1"/>
                    </a:solidFill>
                    <a:latin typeface="Franklin Gothic Medium" panose="020B0603020102020204" pitchFamily="34" charset="0"/>
                  </a:rPr>
                  <a:t>Unpacking the Standard</a:t>
                </a:r>
                <a:endParaRPr lang="en-US" sz="1400" b="1" i="0" u="none" strike="noStrike" cap="none" dirty="0">
                  <a:solidFill>
                    <a:schemeClr val="lt1"/>
                  </a:solidFill>
                  <a:latin typeface="Franklin Gothic Medium" panose="020B0603020102020204" pitchFamily="34" charset="0"/>
                  <a:ea typeface="Calibri"/>
                  <a:cs typeface="Calibri"/>
                  <a:sym typeface="Calibri"/>
                </a:endParaRPr>
              </a:p>
              <a:p>
                <a:endParaRPr lang="en-US" dirty="0"/>
              </a:p>
            </p:txBody>
          </p:sp>
          <p:graphicFrame>
            <p:nvGraphicFramePr>
              <p:cNvPr id="9" name="Google Shape;186;p43" descr="In this table, there are four steps:&#10;&#10;1: Standard&#10;&#10;2: What Knowledge/Concepts/ Vocabulary do students need to know to reach this standard?&#10;&#10;3: What skills do students need to be able to do to reach this standard?   &#10;&#10;4: What level of proficiency do students need to be at in order to reach this standard? &#10;" title="Unpacking the Standards table">
                <a:extLst>
                  <a:ext uri="{FF2B5EF4-FFF2-40B4-BE49-F238E27FC236}">
                    <a16:creationId xmlns:a16="http://schemas.microsoft.com/office/drawing/2014/main" id="{569A610B-FCCB-26E1-D44B-E94D15ED86D1}"/>
                  </a:ext>
                </a:extLst>
              </p:cNvPr>
              <p:cNvGraphicFramePr/>
              <p:nvPr>
                <p:extLst>
                  <p:ext uri="{D42A27DB-BD31-4B8C-83A1-F6EECF244321}">
                    <p14:modId xmlns:p14="http://schemas.microsoft.com/office/powerpoint/2010/main" val="1883512600"/>
                  </p:ext>
                </p:extLst>
              </p:nvPr>
            </p:nvGraphicFramePr>
            <p:xfrm>
              <a:off x="741193" y="3116842"/>
              <a:ext cx="9041374" cy="930250"/>
            </p:xfrm>
            <a:graphic>
              <a:graphicData uri="http://schemas.openxmlformats.org/drawingml/2006/table">
                <a:tbl>
                  <a:tblPr firstRow="1" firstCol="1">
                    <a:noFill/>
                  </a:tblPr>
                  <a:tblGrid>
                    <a:gridCol w="2632168">
                      <a:extLst>
                        <a:ext uri="{9D8B030D-6E8A-4147-A177-3AD203B41FA5}">
                          <a16:colId xmlns:a16="http://schemas.microsoft.com/office/drawing/2014/main" val="20000"/>
                        </a:ext>
                      </a:extLst>
                    </a:gridCol>
                    <a:gridCol w="2805830">
                      <a:extLst>
                        <a:ext uri="{9D8B030D-6E8A-4147-A177-3AD203B41FA5}">
                          <a16:colId xmlns:a16="http://schemas.microsoft.com/office/drawing/2014/main" val="20001"/>
                        </a:ext>
                      </a:extLst>
                    </a:gridCol>
                    <a:gridCol w="2931090">
                      <a:extLst>
                        <a:ext uri="{9D8B030D-6E8A-4147-A177-3AD203B41FA5}">
                          <a16:colId xmlns:a16="http://schemas.microsoft.com/office/drawing/2014/main" val="20002"/>
                        </a:ext>
                      </a:extLst>
                    </a:gridCol>
                    <a:gridCol w="2931091">
                      <a:extLst>
                        <a:ext uri="{9D8B030D-6E8A-4147-A177-3AD203B41FA5}">
                          <a16:colId xmlns:a16="http://schemas.microsoft.com/office/drawing/2014/main" val="20003"/>
                        </a:ext>
                      </a:extLst>
                    </a:gridCol>
                  </a:tblGrid>
                  <a:tr h="930250">
                    <a:tc>
                      <a:txBody>
                        <a:bodyPr/>
                        <a:lstStyle/>
                        <a:p>
                          <a:endParaRPr lang="en-US" dirty="0">
                            <a:solidFill>
                              <a:schemeClr val="bg1"/>
                            </a:solidFill>
                          </a:endParaRPr>
                        </a:p>
                        <a:p>
                          <a:r>
                            <a:rPr lang="en-US" dirty="0">
                              <a:solidFill>
                                <a:schemeClr val="bg1"/>
                              </a:solidFill>
                            </a:rPr>
                            <a:t>Standard</a:t>
                          </a:r>
                        </a:p>
                      </a:txBody>
                      <a:tcPr>
                        <a:solidFill>
                          <a:srgbClr val="44546A"/>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Knowledge/Concepts/ Vocabulary do students need to know to reach this standard?</a:t>
                          </a:r>
                          <a:endParaRPr sz="1400" b="1" i="0" u="none" strike="noStrike" cap="none" dirty="0">
                            <a:solidFill>
                              <a:schemeClr val="lt1"/>
                            </a:solidFill>
                            <a:latin typeface="Calibri"/>
                            <a:ea typeface="Calibri"/>
                            <a:cs typeface="Calibri"/>
                            <a:sym typeface="Calibri"/>
                          </a:endParaRPr>
                        </a:p>
                      </a:txBody>
                      <a:tcPr marL="45725" marR="45725" marT="45725" marB="45725" anchor="b">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skills do students need to be able to do to reach this standard?   </a:t>
                          </a: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level of proficiency do students need to be at in order to reach this standard? </a:t>
                          </a: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extLst>
                      <a:ext uri="{0D108BD9-81ED-4DB2-BD59-A6C34878D82A}">
                        <a16:rowId xmlns:a16="http://schemas.microsoft.com/office/drawing/2014/main" val="10001"/>
                      </a:ext>
                    </a:extLst>
                  </a:tr>
                </a:tbl>
              </a:graphicData>
            </a:graphic>
          </p:graphicFrame>
        </p:gr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49">
            <a:extLst>
              <a:ext uri="{C183D7F6-B498-43B3-948B-1728B52AA6E4}">
                <adec:decorative xmlns:adec="http://schemas.microsoft.com/office/drawing/2017/decorative" val="1"/>
              </a:ext>
            </a:extLst>
          </p:cNvPr>
          <p:cNvSpPr/>
          <p:nvPr/>
        </p:nvSpPr>
        <p:spPr>
          <a:xfrm>
            <a:off x="0" y="-25"/>
            <a:ext cx="12192000" cy="6858000"/>
          </a:xfrm>
          <a:prstGeom prst="rect">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000000"/>
              </a:solidFill>
              <a:effectLst/>
              <a:highlight>
                <a:srgbClr val="FFFFFF"/>
              </a:highlight>
              <a:uLnTx/>
              <a:uFillTx/>
              <a:latin typeface="Libre Franklin"/>
              <a:ea typeface="Libre Franklin"/>
              <a:cs typeface="Libre Franklin"/>
              <a:sym typeface="Libre Franklin"/>
            </a:endParaRPr>
          </a:p>
        </p:txBody>
      </p:sp>
      <p:sp>
        <p:nvSpPr>
          <p:cNvPr id="230" name="Google Shape;230;p49"/>
          <p:cNvSpPr txBox="1">
            <a:spLocks noGrp="1"/>
          </p:cNvSpPr>
          <p:nvPr>
            <p:ph type="title"/>
          </p:nvPr>
        </p:nvSpPr>
        <p:spPr>
          <a:xfrm>
            <a:off x="64386" y="-5"/>
            <a:ext cx="11378400" cy="1320900"/>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Clr>
                <a:srgbClr val="072B62"/>
              </a:buClr>
              <a:buSzPts val="3200"/>
              <a:buFont typeface="Georgia"/>
              <a:buNone/>
            </a:pPr>
            <a:r>
              <a:rPr lang="en-US" sz="3200" dirty="0"/>
              <a:t>Step 4: What Level of Proficiency Do Students Need to Be at in Order to Reach This Standard? </a:t>
            </a:r>
            <a:endParaRPr dirty="0"/>
          </a:p>
        </p:txBody>
      </p:sp>
      <p:sp>
        <p:nvSpPr>
          <p:cNvPr id="231" name="Google Shape;231;p49"/>
          <p:cNvSpPr txBox="1">
            <a:spLocks noGrp="1"/>
          </p:cNvSpPr>
          <p:nvPr>
            <p:ph type="body" idx="1"/>
          </p:nvPr>
        </p:nvSpPr>
        <p:spPr>
          <a:xfrm>
            <a:off x="161098" y="897025"/>
            <a:ext cx="11869800" cy="4351200"/>
          </a:xfrm>
          <a:prstGeom prst="rect">
            <a:avLst/>
          </a:prstGeom>
          <a:noFill/>
          <a:ln>
            <a:noFill/>
          </a:ln>
        </p:spPr>
        <p:txBody>
          <a:bodyPr spcFirstLastPara="1" wrap="square" lIns="0" tIns="0" rIns="0" bIns="0" anchor="t" anchorCtr="0">
            <a:noAutofit/>
          </a:bodyPr>
          <a:lstStyle/>
          <a:p>
            <a:pPr marL="342900" lvl="0" indent="-336550" algn="l" rtl="0">
              <a:lnSpc>
                <a:spcPct val="90000"/>
              </a:lnSpc>
              <a:spcBef>
                <a:spcPts val="700"/>
              </a:spcBef>
              <a:spcAft>
                <a:spcPts val="0"/>
              </a:spcAft>
              <a:buSzPts val="2300"/>
              <a:buFont typeface="Arial"/>
              <a:buChar char="•"/>
            </a:pPr>
            <a:r>
              <a:rPr lang="en-US" sz="2300">
                <a:latin typeface="Libre Franklin"/>
                <a:ea typeface="Libre Franklin"/>
                <a:cs typeface="Libre Franklin"/>
                <a:sym typeface="Libre Franklin"/>
              </a:rPr>
              <a:t>Look at the standard and identify what level of proficiency students will need to be at in order to reach this standard.</a:t>
            </a:r>
            <a:endParaRPr sz="2700">
              <a:latin typeface="Libre Franklin"/>
              <a:ea typeface="Libre Franklin"/>
              <a:cs typeface="Libre Franklin"/>
              <a:sym typeface="Libre Franklin"/>
            </a:endParaRPr>
          </a:p>
          <a:p>
            <a:pPr marL="342900" lvl="0" indent="-336550" algn="l" rtl="0">
              <a:lnSpc>
                <a:spcPct val="90000"/>
              </a:lnSpc>
              <a:spcBef>
                <a:spcPts val="700"/>
              </a:spcBef>
              <a:spcAft>
                <a:spcPts val="0"/>
              </a:spcAft>
              <a:buSzPts val="2300"/>
              <a:buFont typeface="Arial"/>
              <a:buChar char="•"/>
            </a:pPr>
            <a:r>
              <a:rPr lang="en-US" sz="2300">
                <a:latin typeface="Libre Franklin"/>
                <a:ea typeface="Libre Franklin"/>
                <a:cs typeface="Libre Franklin"/>
                <a:sym typeface="Libre Franklin"/>
              </a:rPr>
              <a:t>One way to determine answers to this question is to look at the </a:t>
            </a:r>
            <a:r>
              <a:rPr lang="en-US" sz="2300" b="1" u="sng">
                <a:solidFill>
                  <a:schemeClr val="hlink"/>
                </a:solidFill>
                <a:latin typeface="Libre Franklin"/>
                <a:ea typeface="Libre Franklin"/>
                <a:cs typeface="Libre Franklin"/>
                <a:sym typeface="Libre Franklin"/>
                <a:hlinkClick r:id="rId3"/>
              </a:rPr>
              <a:t>Depth of Knowledge</a:t>
            </a:r>
            <a:r>
              <a:rPr lang="en-US" sz="2300" b="1">
                <a:latin typeface="Libre Franklin"/>
                <a:ea typeface="Libre Franklin"/>
                <a:cs typeface="Libre Franklin"/>
                <a:sym typeface="Libre Franklin"/>
              </a:rPr>
              <a:t>.</a:t>
            </a:r>
            <a:endParaRPr sz="2300" b="1">
              <a:latin typeface="Libre Franklin"/>
              <a:ea typeface="Libre Franklin"/>
              <a:cs typeface="Libre Franklin"/>
              <a:sym typeface="Libre Franklin"/>
            </a:endParaRPr>
          </a:p>
        </p:txBody>
      </p:sp>
      <p:grpSp>
        <p:nvGrpSpPr>
          <p:cNvPr id="6" name="Group 5" descr="Tool to Unpack Standards">
            <a:extLst>
              <a:ext uri="{FF2B5EF4-FFF2-40B4-BE49-F238E27FC236}">
                <a16:creationId xmlns:a16="http://schemas.microsoft.com/office/drawing/2014/main" id="{A395D0EB-5B4C-4905-FF9B-EB87E98EF811}"/>
              </a:ext>
            </a:extLst>
          </p:cNvPr>
          <p:cNvGrpSpPr/>
          <p:nvPr/>
        </p:nvGrpSpPr>
        <p:grpSpPr>
          <a:xfrm>
            <a:off x="442581" y="2346109"/>
            <a:ext cx="11300179" cy="3879708"/>
            <a:chOff x="442581" y="2346109"/>
            <a:chExt cx="11300179" cy="3879708"/>
          </a:xfrm>
        </p:grpSpPr>
        <p:graphicFrame>
          <p:nvGraphicFramePr>
            <p:cNvPr id="232" name="Google Shape;232;p49" descr="In this table, there are four steps:&#10;&#10;1: Standard. &#10;&#10;2: What Knowledge/Concepts/ Vocabulary do students need to know to reach this standard?&#10;&#10;3: What skills do students need to be able to do to reach this standard?   &#10;&#10;4: What level of proficiency do students need to be at in order to reach this standard? &#10;&#10;In this slide, step one is the focus and the following standard has been added to the standard column:&#10;&#10;1.C.RR.1 Identify the rights and responsibilities of citizens.&#10;" title="Unpacking the standard table"/>
            <p:cNvGraphicFramePr/>
            <p:nvPr>
              <p:extLst>
                <p:ext uri="{D42A27DB-BD31-4B8C-83A1-F6EECF244321}">
                  <p14:modId xmlns:p14="http://schemas.microsoft.com/office/powerpoint/2010/main" val="2766149714"/>
                </p:ext>
              </p:extLst>
            </p:nvPr>
          </p:nvGraphicFramePr>
          <p:xfrm>
            <a:off x="449235" y="3695967"/>
            <a:ext cx="11293525" cy="2529850"/>
          </p:xfrm>
          <a:graphic>
            <a:graphicData uri="http://schemas.openxmlformats.org/drawingml/2006/table">
              <a:tbl>
                <a:tblPr firstRow="1">
                  <a:noFill/>
                </a:tblPr>
                <a:tblGrid>
                  <a:gridCol w="2625050">
                    <a:extLst>
                      <a:ext uri="{9D8B030D-6E8A-4147-A177-3AD203B41FA5}">
                        <a16:colId xmlns:a16="http://schemas.microsoft.com/office/drawing/2014/main" val="20000"/>
                      </a:ext>
                    </a:extLst>
                  </a:gridCol>
                  <a:gridCol w="2831925">
                    <a:extLst>
                      <a:ext uri="{9D8B030D-6E8A-4147-A177-3AD203B41FA5}">
                        <a16:colId xmlns:a16="http://schemas.microsoft.com/office/drawing/2014/main" val="20001"/>
                      </a:ext>
                    </a:extLst>
                  </a:gridCol>
                  <a:gridCol w="2921450">
                    <a:extLst>
                      <a:ext uri="{9D8B030D-6E8A-4147-A177-3AD203B41FA5}">
                        <a16:colId xmlns:a16="http://schemas.microsoft.com/office/drawing/2014/main" val="20002"/>
                      </a:ext>
                    </a:extLst>
                  </a:gridCol>
                  <a:gridCol w="2915100">
                    <a:extLst>
                      <a:ext uri="{9D8B030D-6E8A-4147-A177-3AD203B41FA5}">
                        <a16:colId xmlns:a16="http://schemas.microsoft.com/office/drawing/2014/main" val="20003"/>
                      </a:ext>
                    </a:extLst>
                  </a:gridCol>
                </a:tblGrid>
                <a:tr h="734050">
                  <a:tc>
                    <a:txBody>
                      <a:bodyPr/>
                      <a:lstStyle/>
                      <a:p>
                        <a:pPr marL="0" marR="0" lvl="0" indent="0" algn="l" rtl="0">
                          <a:lnSpc>
                            <a:spcPct val="100000"/>
                          </a:lnSpc>
                          <a:spcBef>
                            <a:spcPts val="0"/>
                          </a:spcBef>
                          <a:spcAft>
                            <a:spcPts val="0"/>
                          </a:spcAft>
                          <a:buClr>
                            <a:srgbClr val="3F3F3F"/>
                          </a:buClr>
                          <a:buSzPts val="1400"/>
                          <a:buFont typeface="Libre Franklin Medium"/>
                          <a:buNone/>
                        </a:pPr>
                        <a:r>
                          <a:rPr lang="en-US" sz="1900">
                            <a:solidFill>
                              <a:srgbClr val="3F3F3F"/>
                            </a:solidFill>
                          </a:rPr>
                          <a:t>K.E.ST.1 Demonstrate ways trade can be used to obtain goods and services.</a:t>
                        </a:r>
                        <a:endParaRPr sz="1900">
                          <a:solidFill>
                            <a:srgbClr val="3F3F3F"/>
                          </a:solidFill>
                        </a:endParaRPr>
                      </a:p>
                      <a:p>
                        <a:pPr marL="0" marR="0" lvl="0" indent="0" algn="l" rtl="0">
                          <a:lnSpc>
                            <a:spcPct val="100000"/>
                          </a:lnSpc>
                          <a:spcBef>
                            <a:spcPts val="0"/>
                          </a:spcBef>
                          <a:spcAft>
                            <a:spcPts val="0"/>
                          </a:spcAft>
                          <a:buClr>
                            <a:srgbClr val="3F3F3F"/>
                          </a:buClr>
                          <a:buSzPts val="1400"/>
                          <a:buFont typeface="Libre Franklin Medium"/>
                          <a:buNone/>
                        </a:pPr>
                        <a:endParaRPr sz="1900">
                          <a:solidFill>
                            <a:srgbClr val="3F3F3F"/>
                          </a:solidFill>
                        </a:endParaRPr>
                      </a:p>
                    </a:txBody>
                    <a:tcPr marL="45725" marR="45725" marT="45725" marB="45725" anchor="b">
                      <a:lnL w="12700" cap="flat" cmpd="sng">
                        <a:solidFill>
                          <a:schemeClr val="dk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lgn="ctr">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2000" dirty="0">
                            <a:latin typeface="Calibri"/>
                            <a:ea typeface="Calibri"/>
                            <a:cs typeface="Calibri"/>
                            <a:sym typeface="Calibri"/>
                          </a:rPr>
                          <a:t>trade</a:t>
                        </a:r>
                        <a:endParaRPr sz="2000" dirty="0">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r>
                          <a:rPr lang="en-US" sz="2000" dirty="0">
                            <a:latin typeface="Calibri"/>
                            <a:ea typeface="Calibri"/>
                            <a:cs typeface="Calibri"/>
                            <a:sym typeface="Calibri"/>
                          </a:rPr>
                          <a:t>goods and services</a:t>
                        </a:r>
                        <a:endParaRPr sz="2000" dirty="0">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r>
                          <a:rPr lang="en-US" sz="2000" dirty="0">
                            <a:latin typeface="Calibri"/>
                            <a:ea typeface="Calibri"/>
                            <a:cs typeface="Calibri"/>
                            <a:sym typeface="Calibri"/>
                          </a:rPr>
                          <a:t>the relationship between goods and services</a:t>
                        </a:r>
                        <a:endParaRPr sz="2000" dirty="0">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r>
                          <a:rPr lang="en-US" sz="2000" b="1" dirty="0">
                            <a:solidFill>
                              <a:schemeClr val="tx1"/>
                            </a:solidFill>
                            <a:latin typeface="Calibri"/>
                            <a:ea typeface="Calibri"/>
                            <a:cs typeface="Calibri"/>
                            <a:sym typeface="Calibri"/>
                          </a:rPr>
                          <a:t>resources and skills</a:t>
                        </a:r>
                        <a:endParaRPr sz="2000" b="1" dirty="0">
                          <a:solidFill>
                            <a:schemeClr val="tx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r>
                          <a:rPr lang="en-US" sz="2000" b="1" dirty="0">
                            <a:solidFill>
                              <a:schemeClr val="tx1"/>
                            </a:solidFill>
                            <a:latin typeface="Calibri"/>
                            <a:ea typeface="Calibri"/>
                            <a:cs typeface="Calibri"/>
                            <a:sym typeface="Calibri"/>
                          </a:rPr>
                          <a:t>needs</a:t>
                        </a:r>
                        <a:endParaRPr sz="2000" b="1" dirty="0">
                          <a:solidFill>
                            <a:schemeClr val="tx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r>
                          <a:rPr lang="en-US" sz="2000" b="1" dirty="0">
                            <a:solidFill>
                              <a:schemeClr val="tx1"/>
                            </a:solidFill>
                            <a:latin typeface="Calibri"/>
                            <a:ea typeface="Calibri"/>
                            <a:cs typeface="Calibri"/>
                            <a:sym typeface="Calibri"/>
                          </a:rPr>
                          <a:t>trading for things you need that you don’t have</a:t>
                        </a:r>
                        <a:endParaRPr sz="2000" b="1" dirty="0">
                          <a:solidFill>
                            <a:schemeClr val="tx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lgn="ctr">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2100" dirty="0">
                            <a:latin typeface="Calibri"/>
                            <a:ea typeface="Calibri"/>
                            <a:cs typeface="Calibri"/>
                            <a:sym typeface="Calibri"/>
                          </a:rPr>
                          <a:t>Demonstrate</a:t>
                        </a:r>
                        <a:endParaRPr sz="2100" i="0" u="none" strike="noStrike" cap="none" dirty="0">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US" sz="2100" dirty="0">
                            <a:latin typeface="Calibri"/>
                            <a:ea typeface="Calibri"/>
                            <a:cs typeface="Calibri"/>
                            <a:sym typeface="Calibri"/>
                          </a:rPr>
                          <a:t>2</a:t>
                        </a:r>
                        <a:endParaRPr sz="2100" b="0" i="0" u="none" strike="noStrike" cap="none" dirty="0">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extLst>
                    <a:ext uri="{0D108BD9-81ED-4DB2-BD59-A6C34878D82A}">
                      <a16:rowId xmlns:a16="http://schemas.microsoft.com/office/drawing/2014/main" val="10002"/>
                    </a:ext>
                  </a:extLst>
                </a:tr>
              </a:tbl>
            </a:graphicData>
          </a:graphic>
        </p:graphicFrame>
        <p:grpSp>
          <p:nvGrpSpPr>
            <p:cNvPr id="2" name="Group 1">
              <a:extLst>
                <a:ext uri="{FF2B5EF4-FFF2-40B4-BE49-F238E27FC236}">
                  <a16:creationId xmlns:a16="http://schemas.microsoft.com/office/drawing/2014/main" id="{24D683C9-1060-8DF2-066D-90E4BA1B61AF}"/>
                </a:ext>
              </a:extLst>
            </p:cNvPr>
            <p:cNvGrpSpPr/>
            <p:nvPr/>
          </p:nvGrpSpPr>
          <p:grpSpPr>
            <a:xfrm>
              <a:off x="442581" y="2346109"/>
              <a:ext cx="11300179" cy="1435399"/>
              <a:chOff x="741193" y="2611693"/>
              <a:chExt cx="9041374" cy="1435399"/>
            </a:xfrm>
          </p:grpSpPr>
          <p:sp>
            <p:nvSpPr>
              <p:cNvPr id="3" name="TextBox 2">
                <a:extLst>
                  <a:ext uri="{FF2B5EF4-FFF2-40B4-BE49-F238E27FC236}">
                    <a16:creationId xmlns:a16="http://schemas.microsoft.com/office/drawing/2014/main" id="{BD277B00-7A55-77C9-6C46-DFCA5B5083D4}"/>
                  </a:ext>
                </a:extLst>
              </p:cNvPr>
              <p:cNvSpPr txBox="1"/>
              <p:nvPr/>
            </p:nvSpPr>
            <p:spPr>
              <a:xfrm>
                <a:off x="2836154" y="2611693"/>
                <a:ext cx="6941089" cy="523220"/>
              </a:xfrm>
              <a:prstGeom prst="rect">
                <a:avLst/>
              </a:prstGeom>
              <a:solidFill>
                <a:srgbClr val="44546A"/>
              </a:solidFill>
            </p:spPr>
            <p:txBody>
              <a:bodyPr wrap="square" rtlCol="0">
                <a:spAutoFit/>
              </a:bodyPr>
              <a:lstStyle/>
              <a:p>
                <a:pPr algn="ctr"/>
                <a:r>
                  <a:rPr lang="en-US" sz="1400" b="1" u="none" strike="noStrike" cap="none" dirty="0">
                    <a:solidFill>
                      <a:schemeClr val="lt1"/>
                    </a:solidFill>
                    <a:latin typeface="Franklin Gothic Medium" panose="020B0603020102020204" pitchFamily="34" charset="0"/>
                  </a:rPr>
                  <a:t>Unpacking the Standard</a:t>
                </a:r>
                <a:endParaRPr lang="en-US" sz="1400" b="1" i="0" u="none" strike="noStrike" cap="none" dirty="0">
                  <a:solidFill>
                    <a:schemeClr val="lt1"/>
                  </a:solidFill>
                  <a:latin typeface="Franklin Gothic Medium" panose="020B0603020102020204" pitchFamily="34" charset="0"/>
                  <a:ea typeface="Calibri"/>
                  <a:cs typeface="Calibri"/>
                  <a:sym typeface="Calibri"/>
                </a:endParaRPr>
              </a:p>
              <a:p>
                <a:endParaRPr lang="en-US" dirty="0"/>
              </a:p>
            </p:txBody>
          </p:sp>
          <p:graphicFrame>
            <p:nvGraphicFramePr>
              <p:cNvPr id="4" name="Google Shape;186;p43" descr="In this table, there are four steps:&#10;&#10;1: Standard&#10;&#10;2: What Knowledge/Concepts/ Vocabulary do students need to know to reach this standard?&#10;&#10;3: What skills do students need to be able to do to reach this standard?   &#10;&#10;4: What level of proficiency do students need to be at in order to reach this standard? &#10;" title="Unpacking the Standards table">
                <a:extLst>
                  <a:ext uri="{FF2B5EF4-FFF2-40B4-BE49-F238E27FC236}">
                    <a16:creationId xmlns:a16="http://schemas.microsoft.com/office/drawing/2014/main" id="{7866F29D-0580-5BDD-7AE7-DDD2825E856A}"/>
                  </a:ext>
                </a:extLst>
              </p:cNvPr>
              <p:cNvGraphicFramePr/>
              <p:nvPr>
                <p:extLst>
                  <p:ext uri="{D42A27DB-BD31-4B8C-83A1-F6EECF244321}">
                    <p14:modId xmlns:p14="http://schemas.microsoft.com/office/powerpoint/2010/main" val="1699463740"/>
                  </p:ext>
                </p:extLst>
              </p:nvPr>
            </p:nvGraphicFramePr>
            <p:xfrm>
              <a:off x="741193" y="3116842"/>
              <a:ext cx="9041374" cy="930250"/>
            </p:xfrm>
            <a:graphic>
              <a:graphicData uri="http://schemas.openxmlformats.org/drawingml/2006/table">
                <a:tbl>
                  <a:tblPr firstRow="1" firstCol="1">
                    <a:noFill/>
                  </a:tblPr>
                  <a:tblGrid>
                    <a:gridCol w="2632168">
                      <a:extLst>
                        <a:ext uri="{9D8B030D-6E8A-4147-A177-3AD203B41FA5}">
                          <a16:colId xmlns:a16="http://schemas.microsoft.com/office/drawing/2014/main" val="20000"/>
                        </a:ext>
                      </a:extLst>
                    </a:gridCol>
                    <a:gridCol w="2805830">
                      <a:extLst>
                        <a:ext uri="{9D8B030D-6E8A-4147-A177-3AD203B41FA5}">
                          <a16:colId xmlns:a16="http://schemas.microsoft.com/office/drawing/2014/main" val="20001"/>
                        </a:ext>
                      </a:extLst>
                    </a:gridCol>
                    <a:gridCol w="2931090">
                      <a:extLst>
                        <a:ext uri="{9D8B030D-6E8A-4147-A177-3AD203B41FA5}">
                          <a16:colId xmlns:a16="http://schemas.microsoft.com/office/drawing/2014/main" val="20002"/>
                        </a:ext>
                      </a:extLst>
                    </a:gridCol>
                    <a:gridCol w="2931091">
                      <a:extLst>
                        <a:ext uri="{9D8B030D-6E8A-4147-A177-3AD203B41FA5}">
                          <a16:colId xmlns:a16="http://schemas.microsoft.com/office/drawing/2014/main" val="20003"/>
                        </a:ext>
                      </a:extLst>
                    </a:gridCol>
                  </a:tblGrid>
                  <a:tr h="930250">
                    <a:tc>
                      <a:txBody>
                        <a:bodyPr/>
                        <a:lstStyle/>
                        <a:p>
                          <a:endParaRPr lang="en-US" dirty="0">
                            <a:solidFill>
                              <a:schemeClr val="bg1"/>
                            </a:solidFill>
                          </a:endParaRPr>
                        </a:p>
                        <a:p>
                          <a:r>
                            <a:rPr lang="en-US" dirty="0">
                              <a:solidFill>
                                <a:schemeClr val="bg1"/>
                              </a:solidFill>
                            </a:rPr>
                            <a:t>Standard</a:t>
                          </a:r>
                        </a:p>
                      </a:txBody>
                      <a:tcPr>
                        <a:solidFill>
                          <a:srgbClr val="44546A"/>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Knowledge/Concepts/ Vocabulary do students need to know to reach this standard?</a:t>
                          </a:r>
                          <a:endParaRPr sz="1400" b="1" i="0" u="none" strike="noStrike" cap="none" dirty="0">
                            <a:solidFill>
                              <a:schemeClr val="lt1"/>
                            </a:solidFill>
                            <a:latin typeface="Calibri"/>
                            <a:ea typeface="Calibri"/>
                            <a:cs typeface="Calibri"/>
                            <a:sym typeface="Calibri"/>
                          </a:endParaRPr>
                        </a:p>
                      </a:txBody>
                      <a:tcPr marL="45725" marR="45725" marT="45725" marB="45725" anchor="b">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skills do students need to be able to do to reach this standard?   </a:t>
                          </a: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level of proficiency do students need to be at in order to reach this standard? </a:t>
                          </a: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extLst>
                      <a:ext uri="{0D108BD9-81ED-4DB2-BD59-A6C34878D82A}">
                        <a16:rowId xmlns:a16="http://schemas.microsoft.com/office/drawing/2014/main" val="10001"/>
                      </a:ext>
                    </a:extLst>
                  </a:tr>
                </a:tbl>
              </a:graphicData>
            </a:graphic>
          </p:graphicFrame>
        </p:gr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Google Shape;241;g2b97e3c4ae1_0_0"/>
          <p:cNvSpPr txBox="1">
            <a:spLocks noGrp="1"/>
          </p:cNvSpPr>
          <p:nvPr>
            <p:ph type="ctrTitle"/>
          </p:nvPr>
        </p:nvSpPr>
        <p:spPr>
          <a:xfrm>
            <a:off x="2595199" y="1330100"/>
            <a:ext cx="9344700" cy="1646400"/>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Clr>
                <a:srgbClr val="072B62"/>
              </a:buClr>
              <a:buSzPts val="5400"/>
              <a:buFont typeface="Georgia"/>
              <a:buNone/>
            </a:pPr>
            <a:r>
              <a:rPr lang="en-US" sz="5300" dirty="0"/>
              <a:t>What do the </a:t>
            </a:r>
            <a:r>
              <a:rPr lang="en-US" sz="5300" i="1" dirty="0"/>
              <a:t>KAS for Social Studies</a:t>
            </a:r>
            <a:r>
              <a:rPr lang="en-US" sz="5300" dirty="0"/>
              <a:t> look like in practice?</a:t>
            </a:r>
            <a:endParaRPr sz="5300" dirty="0">
              <a:latin typeface="Libre Franklin Medium"/>
              <a:ea typeface="Libre Franklin Medium"/>
              <a:cs typeface="Libre Franklin Medium"/>
              <a:sym typeface="Libre Franklin Medium"/>
            </a:endParaRPr>
          </a:p>
        </p:txBody>
      </p:sp>
      <p:sp>
        <p:nvSpPr>
          <p:cNvPr id="242" name="Google Shape;242;g2b97e3c4ae1_0_0"/>
          <p:cNvSpPr txBox="1"/>
          <p:nvPr/>
        </p:nvSpPr>
        <p:spPr>
          <a:xfrm>
            <a:off x="3038275" y="3141275"/>
            <a:ext cx="8592000" cy="954300"/>
          </a:xfrm>
          <a:prstGeom prst="rect">
            <a:avLst/>
          </a:prstGeom>
          <a:noFill/>
          <a:ln>
            <a:noFill/>
          </a:ln>
        </p:spPr>
        <p:txBody>
          <a:bodyPr spcFirstLastPara="1" wrap="square" lIns="91425" tIns="45700" rIns="91425" bIns="45700" anchor="t" anchorCtr="0">
            <a:spAutoFit/>
          </a:bodyPr>
          <a:lstStyle/>
          <a:p>
            <a:pPr marL="0" marR="0" lvl="0" indent="457200" algn="ctr" defTabSz="914400" rtl="0" eaLnBrk="1" fontAlgn="auto" latinLnBrk="0" hangingPunct="1">
              <a:lnSpc>
                <a:spcPct val="100000"/>
              </a:lnSpc>
              <a:spcBef>
                <a:spcPts val="0"/>
              </a:spcBef>
              <a:spcAft>
                <a:spcPts val="0"/>
              </a:spcAft>
              <a:buClr>
                <a:srgbClr val="000000"/>
              </a:buClr>
              <a:buSzPts val="2800"/>
              <a:buFont typeface="Arial"/>
              <a:buNone/>
              <a:tabLst/>
              <a:defRPr/>
            </a:pPr>
            <a:r>
              <a:rPr kumimoji="0" lang="en-US" sz="2800" b="1" i="0" u="none" strike="noStrike" kern="0" cap="none" spc="0" normalizeH="0" baseline="0" noProof="0">
                <a:ln>
                  <a:noFill/>
                </a:ln>
                <a:solidFill>
                  <a:srgbClr val="3A757A"/>
                </a:solidFill>
                <a:effectLst/>
                <a:uLnTx/>
                <a:uFillTx/>
                <a:latin typeface="Libre Franklin"/>
                <a:ea typeface="Libre Franklin"/>
                <a:cs typeface="Libre Franklin"/>
                <a:sym typeface="Libre Franklin"/>
              </a:rPr>
              <a:t>Topic Focus:</a:t>
            </a:r>
            <a:r>
              <a:rPr kumimoji="0" lang="en-US" sz="2800" b="0" i="0" u="none" strike="noStrike" kern="0" cap="none" spc="0" normalizeH="0" baseline="0" noProof="0">
                <a:ln>
                  <a:noFill/>
                </a:ln>
                <a:solidFill>
                  <a:srgbClr val="3A757A"/>
                </a:solidFill>
                <a:effectLst/>
                <a:uLnTx/>
                <a:uFillTx/>
                <a:latin typeface="Libre Franklin Medium"/>
                <a:ea typeface="Libre Franklin Medium"/>
                <a:cs typeface="Libre Franklin Medium"/>
                <a:sym typeface="Libre Franklin Medium"/>
              </a:rPr>
              <a:t> Grade 3 Kentucky Economics</a:t>
            </a:r>
            <a:endParaRPr kumimoji="0" sz="2800" b="0" i="0" u="none" strike="noStrike" kern="0" cap="none" spc="0" normalizeH="0" baseline="0" noProof="0">
              <a:ln>
                <a:noFill/>
              </a:ln>
              <a:solidFill>
                <a:srgbClr val="3A757A"/>
              </a:solidFill>
              <a:effectLst/>
              <a:uLnTx/>
              <a:uFillTx/>
              <a:latin typeface="Libre Franklin Medium"/>
              <a:ea typeface="Libre Franklin Medium"/>
              <a:cs typeface="Libre Franklin Medium"/>
              <a:sym typeface="Libre Franklin Medium"/>
            </a:endParaRPr>
          </a:p>
          <a:p>
            <a:pPr marL="0" marR="0" lvl="0" indent="0" algn="l" defTabSz="914400" rtl="0" eaLnBrk="1" fontAlgn="auto" latinLnBrk="0" hangingPunct="1">
              <a:lnSpc>
                <a:spcPct val="100000"/>
              </a:lnSpc>
              <a:spcBef>
                <a:spcPts val="0"/>
              </a:spcBef>
              <a:spcAft>
                <a:spcPts val="0"/>
              </a:spcAft>
              <a:buClr>
                <a:srgbClr val="000000"/>
              </a:buClr>
              <a:buSzPts val="2800"/>
              <a:buFont typeface="Arial"/>
              <a:buNone/>
              <a:tabLst/>
              <a:defRPr/>
            </a:pPr>
            <a:endParaRPr kumimoji="0" sz="2800" b="0" i="0" u="none" strike="noStrike" kern="0" cap="none" spc="0" normalizeH="0" baseline="0" noProof="0">
              <a:ln>
                <a:noFill/>
              </a:ln>
              <a:solidFill>
                <a:srgbClr val="3A757A"/>
              </a:solidFill>
              <a:effectLst/>
              <a:uLnTx/>
              <a:uFillTx/>
              <a:latin typeface="Libre Franklin Medium"/>
              <a:ea typeface="Libre Franklin Medium"/>
              <a:cs typeface="Libre Franklin Medium"/>
              <a:sym typeface="Libre Franklin Medium"/>
            </a:endParaRPr>
          </a:p>
        </p:txBody>
      </p:sp>
      <p:pic>
        <p:nvPicPr>
          <p:cNvPr id="243" name="Google Shape;243;g2b97e3c4ae1_0_0" descr="Federal Reserve Bank of St. Louis logo"/>
          <p:cNvPicPr preferRelativeResize="0"/>
          <p:nvPr/>
        </p:nvPicPr>
        <p:blipFill>
          <a:blip r:embed="rId3">
            <a:alphaModFix/>
          </a:blip>
          <a:stretch>
            <a:fillRect/>
          </a:stretch>
        </p:blipFill>
        <p:spPr>
          <a:xfrm>
            <a:off x="5343025" y="4523450"/>
            <a:ext cx="5886450" cy="93345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1549401" y="4626886"/>
            <a:ext cx="3782646" cy="1143001"/>
          </a:xfrm>
        </p:spPr>
        <p:style>
          <a:lnRef idx="2">
            <a:schemeClr val="accent4"/>
          </a:lnRef>
          <a:fillRef idx="1">
            <a:schemeClr val="lt1"/>
          </a:fillRef>
          <a:effectRef idx="0">
            <a:schemeClr val="accent4"/>
          </a:effectRef>
          <a:fontRef idx="minor">
            <a:schemeClr val="dk1"/>
          </a:fontRef>
        </p:style>
        <p:txBody>
          <a:bodyPr>
            <a:normAutofit/>
            <a:scene3d>
              <a:camera prst="orthographicFront"/>
              <a:lightRig rig="threePt" dir="t"/>
            </a:scene3d>
            <a:sp3d extrusionH="57150">
              <a:bevelT w="50800" h="38100" prst="riblet"/>
              <a:bevelB w="50800" h="38100" prst="riblet"/>
            </a:sp3d>
          </a:bodyPr>
          <a:lstStyle/>
          <a:p>
            <a:pPr marL="0" indent="0" algn="ctr">
              <a:buNone/>
            </a:pPr>
            <a:r>
              <a:rPr lang="en-US" sz="1600" b="1">
                <a:solidFill>
                  <a:schemeClr val="tx1"/>
                </a:solidFill>
                <a:effectLst>
                  <a:outerShdw blurRad="38100" dist="38100" dir="2700000" algn="tl">
                    <a:srgbClr val="000000">
                      <a:alpha val="43137"/>
                    </a:srgbClr>
                  </a:outerShdw>
                </a:effectLst>
              </a:rPr>
              <a:t>Amanda Geiger</a:t>
            </a:r>
          </a:p>
          <a:p>
            <a:pPr marL="0" indent="0" algn="ctr">
              <a:buNone/>
            </a:pPr>
            <a:r>
              <a:rPr lang="en-US" sz="1600" b="1">
                <a:solidFill>
                  <a:schemeClr val="tx1"/>
                </a:solidFill>
                <a:effectLst>
                  <a:outerShdw blurRad="38100" dist="38100" dir="2700000" algn="tl">
                    <a:srgbClr val="000000">
                      <a:alpha val="43137"/>
                    </a:srgbClr>
                  </a:outerShdw>
                </a:effectLst>
              </a:rPr>
              <a:t>Federal Reserve Bank of St. Louis</a:t>
            </a:r>
          </a:p>
        </p:txBody>
      </p:sp>
      <p:sp>
        <p:nvSpPr>
          <p:cNvPr id="2" name="Rectangle 1" descr="The views expressed in the presentation are ours and are not the views of the Federal Reserve Bank of St. Louis or the Federal Reserve system."/>
          <p:cNvSpPr/>
          <p:nvPr/>
        </p:nvSpPr>
        <p:spPr>
          <a:xfrm>
            <a:off x="1981200" y="6051242"/>
            <a:ext cx="8228490" cy="57150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E87D649-1E12-45C6-8904-CC1E2A8269DB}"/>
              </a:ext>
            </a:extLst>
          </p:cNvPr>
          <p:cNvSpPr txBox="1">
            <a:spLocks noGrp="1"/>
          </p:cNvSpPr>
          <p:nvPr>
            <p:ph type="title" idx="4294967295"/>
          </p:nvPr>
        </p:nvSpPr>
        <p:spPr>
          <a:xfrm>
            <a:off x="2286000" y="6062201"/>
            <a:ext cx="7772400" cy="646331"/>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chemeClr val="tx1"/>
                </a:solidFill>
                <a:effectLst/>
                <a:uLnTx/>
                <a:uFillTx/>
                <a:latin typeface="+mn-lt"/>
                <a:ea typeface="+mn-ea"/>
                <a:cs typeface="+mn-cs"/>
              </a:rPr>
              <a:t>The views expressed in the presentation are ours and are not the views of the Federal Reserve Bank of St. Louis or the Federal Reserve System.</a:t>
            </a:r>
          </a:p>
        </p:txBody>
      </p:sp>
      <p:pic>
        <p:nvPicPr>
          <p:cNvPr id="6" name="Picture 5">
            <a:extLst>
              <a:ext uri="{FF2B5EF4-FFF2-40B4-BE49-F238E27FC236}">
                <a16:creationId xmlns:a16="http://schemas.microsoft.com/office/drawing/2014/main" id="{EE20AF05-070D-B413-605D-2418C513623C}"/>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47380" y="1903811"/>
            <a:ext cx="2863558" cy="202406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9" name="Content Placeholder 4">
            <a:extLst>
              <a:ext uri="{FF2B5EF4-FFF2-40B4-BE49-F238E27FC236}">
                <a16:creationId xmlns:a16="http://schemas.microsoft.com/office/drawing/2014/main" id="{E3AE7D7A-3B4A-D168-3CB8-A12692E44234}"/>
              </a:ext>
            </a:extLst>
          </p:cNvPr>
          <p:cNvSpPr txBox="1">
            <a:spLocks/>
          </p:cNvSpPr>
          <p:nvPr/>
        </p:nvSpPr>
        <p:spPr>
          <a:xfrm>
            <a:off x="6427044" y="4626885"/>
            <a:ext cx="3782646" cy="1143001"/>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ormAutofit/>
            <a:scene3d>
              <a:camera prst="orthographicFront"/>
              <a:lightRig rig="threePt" dir="t"/>
            </a:scene3d>
            <a:sp3d extrusionH="57150">
              <a:bevelT w="50800" h="38100" prst="riblet"/>
              <a:bevelB w="50800" h="38100" prst="riblet"/>
            </a:sp3d>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lgn="ctr">
              <a:buFont typeface="Arial" panose="020B0604020202020204" pitchFamily="34" charset="0"/>
              <a:buNone/>
            </a:pPr>
            <a:r>
              <a:rPr lang="en-US" sz="1600" b="1">
                <a:solidFill>
                  <a:schemeClr val="tx1"/>
                </a:solidFill>
                <a:effectLst>
                  <a:outerShdw blurRad="38100" dist="38100" dir="2700000" algn="tl">
                    <a:srgbClr val="000000">
                      <a:alpha val="43137"/>
                    </a:srgbClr>
                  </a:outerShdw>
                </a:effectLst>
              </a:rPr>
              <a:t>Mary Clare Peate</a:t>
            </a:r>
          </a:p>
          <a:p>
            <a:pPr marL="0" indent="0" algn="ctr">
              <a:buFont typeface="Arial" panose="020B0604020202020204" pitchFamily="34" charset="0"/>
              <a:buNone/>
            </a:pPr>
            <a:r>
              <a:rPr lang="en-US" sz="1600" b="1">
                <a:solidFill>
                  <a:schemeClr val="tx1"/>
                </a:solidFill>
                <a:effectLst>
                  <a:outerShdw blurRad="38100" dist="38100" dir="2700000" algn="tl">
                    <a:srgbClr val="000000">
                      <a:alpha val="43137"/>
                    </a:srgbClr>
                  </a:outerShdw>
                </a:effectLst>
              </a:rPr>
              <a:t>Federal Reserve Bank of St. Louis</a:t>
            </a:r>
          </a:p>
        </p:txBody>
      </p:sp>
    </p:spTree>
    <p:extLst>
      <p:ext uri="{BB962C8B-B14F-4D97-AF65-F5344CB8AC3E}">
        <p14:creationId xmlns:p14="http://schemas.microsoft.com/office/powerpoint/2010/main" val="2159375722"/>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5">
                                            <p:bg/>
                                          </p:spTgt>
                                        </p:tgtEl>
                                      </p:cBhvr>
                                    </p:animEffect>
                                    <p:anim calcmode="lin" valueType="num">
                                      <p:cBhvr>
                                        <p:cTn id="7" dur="2000"/>
                                        <p:tgtEl>
                                          <p:spTgt spid="5">
                                            <p:bg/>
                                          </p:spTgt>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5">
                                            <p:bg/>
                                          </p:spTgt>
                                        </p:tgtEl>
                                        <p:attrNameLst>
                                          <p:attrName>ppt_h</p:attrName>
                                        </p:attrNameLst>
                                      </p:cBhvr>
                                      <p:tavLst>
                                        <p:tav tm="0">
                                          <p:val>
                                            <p:strVal val="ppt_h"/>
                                          </p:val>
                                        </p:tav>
                                        <p:tav tm="100000">
                                          <p:val>
                                            <p:strVal val="ppt_h"/>
                                          </p:val>
                                        </p:tav>
                                      </p:tavLst>
                                    </p:anim>
                                    <p:set>
                                      <p:cBhvr>
                                        <p:cTn id="9" dur="1" fill="hold">
                                          <p:stCondLst>
                                            <p:cond delay="1999"/>
                                          </p:stCondLst>
                                        </p:cTn>
                                        <p:tgtEl>
                                          <p:spTgt spid="5">
                                            <p:bg/>
                                          </p:spTgt>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9">
                                            <p:bg/>
                                          </p:spTgt>
                                        </p:tgtEl>
                                      </p:cBhvr>
                                    </p:animEffect>
                                    <p:anim calcmode="lin" valueType="num">
                                      <p:cBhvr>
                                        <p:cTn id="14" dur="2000"/>
                                        <p:tgtEl>
                                          <p:spTgt spid="9">
                                            <p:bg/>
                                          </p:spTgt>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9">
                                            <p:bg/>
                                          </p:spTgt>
                                        </p:tgtEl>
                                        <p:attrNameLst>
                                          <p:attrName>ppt_h</p:attrName>
                                        </p:attrNameLst>
                                      </p:cBhvr>
                                      <p:tavLst>
                                        <p:tav tm="0">
                                          <p:val>
                                            <p:strVal val="ppt_h"/>
                                          </p:val>
                                        </p:tav>
                                        <p:tav tm="100000">
                                          <p:val>
                                            <p:strVal val="ppt_h"/>
                                          </p:val>
                                        </p:tav>
                                      </p:tavLst>
                                    </p:anim>
                                    <p:set>
                                      <p:cBhvr>
                                        <p:cTn id="16" dur="1" fill="hold">
                                          <p:stCondLst>
                                            <p:cond delay="1999"/>
                                          </p:stCondLst>
                                        </p:cTn>
                                        <p:tgtEl>
                                          <p:spTgt spid="9">
                                            <p:bg/>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animBg="1"/>
      <p:bldP spid="9" grpId="0" uiExpand="1"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2CE36-C665-61C9-A6B1-9758C787FE18}"/>
              </a:ext>
            </a:extLst>
          </p:cNvPr>
          <p:cNvSpPr>
            <a:spLocks noGrp="1"/>
          </p:cNvSpPr>
          <p:nvPr>
            <p:ph type="title"/>
          </p:nvPr>
        </p:nvSpPr>
        <p:spPr>
          <a:xfrm>
            <a:off x="275493" y="1451463"/>
            <a:ext cx="10515600" cy="1325563"/>
          </a:xfrm>
        </p:spPr>
        <p:txBody>
          <a:bodyPr/>
          <a:lstStyle/>
          <a:p>
            <a:r>
              <a:rPr lang="en-US" dirty="0"/>
              <a:t>Disclaimer</a:t>
            </a:r>
          </a:p>
        </p:txBody>
      </p:sp>
      <p:sp>
        <p:nvSpPr>
          <p:cNvPr id="3" name="Content Placeholder 2">
            <a:extLst>
              <a:ext uri="{FF2B5EF4-FFF2-40B4-BE49-F238E27FC236}">
                <a16:creationId xmlns:a16="http://schemas.microsoft.com/office/drawing/2014/main" id="{3AEC6A6E-4137-1EEC-FEB0-A85846C0EEF6}"/>
              </a:ext>
            </a:extLst>
          </p:cNvPr>
          <p:cNvSpPr>
            <a:spLocks noGrp="1"/>
          </p:cNvSpPr>
          <p:nvPr>
            <p:ph idx="1"/>
          </p:nvPr>
        </p:nvSpPr>
        <p:spPr>
          <a:xfrm>
            <a:off x="812799" y="2426066"/>
            <a:ext cx="9821985" cy="2980471"/>
          </a:xfrm>
        </p:spPr>
        <p:txBody>
          <a:bodyPr/>
          <a:lstStyle/>
          <a:p>
            <a:pPr marL="0" indent="0">
              <a:buNone/>
            </a:pPr>
            <a:r>
              <a:rPr lang="en-US" dirty="0"/>
              <a:t>The views expressed in this presentation are our own and do not reflect official positions of the Federal Reserve Bank of St. Louis or the Federal Reserve System. </a:t>
            </a:r>
          </a:p>
        </p:txBody>
      </p:sp>
    </p:spTree>
    <p:extLst>
      <p:ext uri="{BB962C8B-B14F-4D97-AF65-F5344CB8AC3E}">
        <p14:creationId xmlns:p14="http://schemas.microsoft.com/office/powerpoint/2010/main" val="24874230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1697B1-636F-199F-8E78-B4DB0A27E242}"/>
              </a:ext>
            </a:extLst>
          </p:cNvPr>
          <p:cNvSpPr txBox="1">
            <a:spLocks noGrp="1"/>
          </p:cNvSpPr>
          <p:nvPr>
            <p:ph type="title" idx="4294967295"/>
          </p:nvPr>
        </p:nvSpPr>
        <p:spPr>
          <a:xfrm>
            <a:off x="1385172" y="3315303"/>
            <a:ext cx="9946433" cy="1323439"/>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chemeClr val="tx1"/>
                </a:solidFill>
                <a:effectLst/>
                <a:uLnTx/>
                <a:uFillTx/>
                <a:latin typeface="+mn-lt"/>
                <a:ea typeface="+mn-ea"/>
                <a:cs typeface="+mn-cs"/>
              </a:rPr>
              <a:t>K.E.ST.1 Demonstrate ways trade can be used to obtain goods and services.</a:t>
            </a:r>
            <a:endParaRPr kumimoji="0" lang="en-US" sz="4000" b="0" i="0" u="none" strike="noStrike" kern="1200" cap="none" spc="0" normalizeH="0" baseline="0" noProof="0" dirty="0">
              <a:ln>
                <a:noFill/>
              </a:ln>
              <a:solidFill>
                <a:schemeClr val="tx1"/>
              </a:solidFill>
              <a:effectLst/>
              <a:uLnTx/>
              <a:uFillTx/>
              <a:latin typeface="+mn-lt"/>
              <a:ea typeface="+mn-ea"/>
              <a:cs typeface="Calibri"/>
            </a:endParaRPr>
          </a:p>
        </p:txBody>
      </p:sp>
    </p:spTree>
    <p:extLst>
      <p:ext uri="{BB962C8B-B14F-4D97-AF65-F5344CB8AC3E}">
        <p14:creationId xmlns:p14="http://schemas.microsoft.com/office/powerpoint/2010/main" val="4183323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84" name="Picture 12" descr="image of One Hen boo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332390">
            <a:off x="6370126" y="2023169"/>
            <a:ext cx="1757833" cy="2318987"/>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image of Lawn Boy boo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73559" y="1633607"/>
            <a:ext cx="2464594" cy="299085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8" name="Picture 6" descr="image of Old Hat New Hat book"/>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501761">
            <a:off x="3877691" y="1897149"/>
            <a:ext cx="1755955" cy="235488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3076" name="Picture 4" descr="Image of Meet Kit book"/>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0780111">
            <a:off x="6720546" y="3784917"/>
            <a:ext cx="1801221" cy="2228417"/>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80" name="Picture 8" descr="Cover of The Berenstain Bears Get the Gimmies"/>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531070">
            <a:off x="4289949" y="3765979"/>
            <a:ext cx="2143125" cy="214312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3082" name="Picture 10" descr="https://www.perma-bound.com/ws/image/cover/276570/m?ref=vd"/>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414536">
            <a:off x="2211748" y="3623103"/>
            <a:ext cx="1571625" cy="242887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3086" name="Picture 14" descr="image of A Chair for my Mother book"/>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rot="1134073">
            <a:off x="8251406" y="2467128"/>
            <a:ext cx="1857375" cy="155019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3088" name="Picture 16" descr="Image of Something Special for Me book"/>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718838" y="4000264"/>
            <a:ext cx="1857375" cy="152162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63EF2C3-B9E8-377C-2E93-C2A512E326F2}"/>
              </a:ext>
            </a:extLst>
          </p:cNvPr>
          <p:cNvSpPr>
            <a:spLocks noGrp="1"/>
          </p:cNvSpPr>
          <p:nvPr>
            <p:ph type="title"/>
          </p:nvPr>
        </p:nvSpPr>
        <p:spPr>
          <a:xfrm>
            <a:off x="838200" y="-1325563"/>
            <a:ext cx="10515600" cy="1325563"/>
          </a:xfrm>
        </p:spPr>
        <p:txBody>
          <a:bodyPr anchor="b"/>
          <a:lstStyle/>
          <a:p>
            <a:r>
              <a:rPr lang="en-US" dirty="0"/>
              <a:t>Picture books</a:t>
            </a:r>
          </a:p>
        </p:txBody>
      </p:sp>
    </p:spTree>
    <p:extLst>
      <p:ext uri="{BB962C8B-B14F-4D97-AF65-F5344CB8AC3E}">
        <p14:creationId xmlns:p14="http://schemas.microsoft.com/office/powerpoint/2010/main" val="223842311"/>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7FF75-F154-7A29-D71F-F26137379C0A}"/>
              </a:ext>
            </a:extLst>
          </p:cNvPr>
          <p:cNvSpPr>
            <a:spLocks noGrp="1"/>
          </p:cNvSpPr>
          <p:nvPr>
            <p:ph type="title"/>
          </p:nvPr>
        </p:nvSpPr>
        <p:spPr>
          <a:xfrm>
            <a:off x="931985" y="3170850"/>
            <a:ext cx="10515600" cy="1325563"/>
          </a:xfrm>
        </p:spPr>
        <p:txBody>
          <a:bodyPr/>
          <a:lstStyle/>
          <a:p>
            <a:pPr algn="ctr"/>
            <a:r>
              <a:rPr lang="en-US" sz="8000" dirty="0">
                <a:latin typeface="Abadi" panose="020B0604020104020204" pitchFamily="34" charset="0"/>
              </a:rPr>
              <a:t>Why is trade helpful? </a:t>
            </a:r>
          </a:p>
        </p:txBody>
      </p:sp>
    </p:spTree>
    <p:extLst>
      <p:ext uri="{BB962C8B-B14F-4D97-AF65-F5344CB8AC3E}">
        <p14:creationId xmlns:p14="http://schemas.microsoft.com/office/powerpoint/2010/main" val="30592625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image of One Fine Day picture book">
            <a:hlinkClick r:id="rId2"/>
            <a:extLst>
              <a:ext uri="{FF2B5EF4-FFF2-40B4-BE49-F238E27FC236}">
                <a16:creationId xmlns:a16="http://schemas.microsoft.com/office/drawing/2014/main" id="{95389DB6-4629-3C8B-B180-7ADBEF9D8444}"/>
              </a:ext>
            </a:extLst>
          </p:cNvPr>
          <p:cNvPicPr>
            <a:picLocks noChangeAspect="1"/>
          </p:cNvPicPr>
          <p:nvPr/>
        </p:nvPicPr>
        <p:blipFill>
          <a:blip r:embed="rId3"/>
          <a:stretch>
            <a:fillRect/>
          </a:stretch>
        </p:blipFill>
        <p:spPr>
          <a:xfrm>
            <a:off x="601991" y="557195"/>
            <a:ext cx="5595251" cy="4479888"/>
          </a:xfrm>
          <a:prstGeom prst="rect">
            <a:avLst/>
          </a:prstGeom>
        </p:spPr>
      </p:pic>
      <p:sp>
        <p:nvSpPr>
          <p:cNvPr id="2" name="Title 1">
            <a:extLst>
              <a:ext uri="{FF2B5EF4-FFF2-40B4-BE49-F238E27FC236}">
                <a16:creationId xmlns:a16="http://schemas.microsoft.com/office/drawing/2014/main" id="{40F0753A-1A2F-85FC-DD4C-B408B37BC36C}"/>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nSpc>
                <a:spcPct val="90000"/>
              </a:lnSpc>
            </a:pPr>
            <a:r>
              <a:rPr lang="en-US" sz="5200" kern="1200">
                <a:solidFill>
                  <a:schemeClr val="tx1"/>
                </a:solidFill>
                <a:latin typeface="+mj-lt"/>
                <a:ea typeface="+mj-ea"/>
                <a:cs typeface="+mj-cs"/>
                <a:hlinkClick r:id="rId4"/>
              </a:rPr>
              <a:t>One Fine Day</a:t>
            </a:r>
            <a:endParaRPr lang="en-US" sz="5200" kern="1200">
              <a:solidFill>
                <a:schemeClr val="tx1"/>
              </a:solidFill>
              <a:latin typeface="+mj-lt"/>
              <a:ea typeface="+mj-ea"/>
              <a:cs typeface="+mj-cs"/>
            </a:endParaRPr>
          </a:p>
        </p:txBody>
      </p:sp>
      <p:sp>
        <p:nvSpPr>
          <p:cNvPr id="11" name="TextBox 10">
            <a:extLst>
              <a:ext uri="{FF2B5EF4-FFF2-40B4-BE49-F238E27FC236}">
                <a16:creationId xmlns:a16="http://schemas.microsoft.com/office/drawing/2014/main" id="{C59D6868-5153-A44B-00A5-4E5A2F6F3507}"/>
              </a:ext>
            </a:extLst>
          </p:cNvPr>
          <p:cNvSpPr txBox="1"/>
          <p:nvPr/>
        </p:nvSpPr>
        <p:spPr>
          <a:xfrm>
            <a:off x="6799234" y="1709057"/>
            <a:ext cx="4613114" cy="2123658"/>
          </a:xfrm>
          <a:prstGeom prst="rect">
            <a:avLst/>
          </a:prstGeom>
          <a:noFill/>
        </p:spPr>
        <p:txBody>
          <a:bodyPr wrap="square">
            <a:spAutoFit/>
          </a:bodyPr>
          <a:lstStyle/>
          <a:p>
            <a:r>
              <a:rPr lang="en-US" sz="2400" b="1" dirty="0"/>
              <a:t>Objectives</a:t>
            </a:r>
            <a:r>
              <a:rPr lang="en-US" dirty="0"/>
              <a:t> </a:t>
            </a:r>
          </a:p>
          <a:p>
            <a:r>
              <a:rPr lang="en-US" dirty="0"/>
              <a:t>Students will be able to: </a:t>
            </a:r>
          </a:p>
          <a:p>
            <a:r>
              <a:rPr lang="en-US" dirty="0"/>
              <a:t>• define barter, </a:t>
            </a:r>
          </a:p>
          <a:p>
            <a:r>
              <a:rPr lang="en-US" dirty="0"/>
              <a:t>• identify what makes barter a unique form of trade, and </a:t>
            </a:r>
          </a:p>
          <a:p>
            <a:r>
              <a:rPr lang="en-US" dirty="0"/>
              <a:t>• explain the two main problems with barter as a form of trade.</a:t>
            </a:r>
          </a:p>
        </p:txBody>
      </p:sp>
    </p:spTree>
    <p:extLst>
      <p:ext uri="{BB962C8B-B14F-4D97-AF65-F5344CB8AC3E}">
        <p14:creationId xmlns:p14="http://schemas.microsoft.com/office/powerpoint/2010/main" val="5627991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image of One Fine Day picture book">
            <a:hlinkClick r:id="rId2"/>
            <a:extLst>
              <a:ext uri="{FF2B5EF4-FFF2-40B4-BE49-F238E27FC236}">
                <a16:creationId xmlns:a16="http://schemas.microsoft.com/office/drawing/2014/main" id="{95389DB6-4629-3C8B-B180-7ADBEF9D8444}"/>
              </a:ext>
            </a:extLst>
          </p:cNvPr>
          <p:cNvPicPr>
            <a:picLocks noChangeAspect="1"/>
          </p:cNvPicPr>
          <p:nvPr/>
        </p:nvPicPr>
        <p:blipFill>
          <a:blip r:embed="rId3"/>
          <a:stretch>
            <a:fillRect/>
          </a:stretch>
        </p:blipFill>
        <p:spPr>
          <a:xfrm>
            <a:off x="649288" y="555625"/>
            <a:ext cx="5781675" cy="4629150"/>
          </a:xfrm>
          <a:prstGeom prst="rect">
            <a:avLst/>
          </a:prstGeom>
        </p:spPr>
      </p:pic>
      <p:pic>
        <p:nvPicPr>
          <p:cNvPr id="7" name="Content Placeholder 3" descr="image of a worksheet showing a flow chart of things that are bartered.">
            <a:extLst>
              <a:ext uri="{FF2B5EF4-FFF2-40B4-BE49-F238E27FC236}">
                <a16:creationId xmlns:a16="http://schemas.microsoft.com/office/drawing/2014/main" id="{4F4D9BFA-13A3-6672-B187-3566437BA487}"/>
              </a:ext>
            </a:extLst>
          </p:cNvPr>
          <p:cNvPicPr>
            <a:picLocks noGrp="1" noChangeAspect="1"/>
          </p:cNvPicPr>
          <p:nvPr>
            <p:ph idx="1"/>
          </p:nvPr>
        </p:nvPicPr>
        <p:blipFill>
          <a:blip r:embed="rId4"/>
          <a:stretch>
            <a:fillRect/>
          </a:stretch>
        </p:blipFill>
        <p:spPr>
          <a:xfrm>
            <a:off x="6505575" y="555625"/>
            <a:ext cx="5035550" cy="4629150"/>
          </a:xfrm>
        </p:spPr>
      </p:pic>
      <p:sp>
        <p:nvSpPr>
          <p:cNvPr id="2" name="Title 1">
            <a:extLst>
              <a:ext uri="{FF2B5EF4-FFF2-40B4-BE49-F238E27FC236}">
                <a16:creationId xmlns:a16="http://schemas.microsoft.com/office/drawing/2014/main" id="{40F0753A-1A2F-85FC-DD4C-B408B37BC36C}"/>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nSpc>
                <a:spcPct val="90000"/>
              </a:lnSpc>
            </a:pPr>
            <a:r>
              <a:rPr lang="en-US" sz="5200" kern="1200" dirty="0">
                <a:solidFill>
                  <a:schemeClr val="tx1"/>
                </a:solidFill>
                <a:latin typeface="+mj-lt"/>
                <a:ea typeface="+mj-ea"/>
                <a:cs typeface="+mj-cs"/>
                <a:hlinkClick r:id="rId5"/>
              </a:rPr>
              <a:t>One Fine Day</a:t>
            </a:r>
            <a:endParaRPr lang="en-US" sz="5200" kern="1200" dirty="0">
              <a:solidFill>
                <a:schemeClr val="tx1"/>
              </a:solidFill>
              <a:latin typeface="+mj-lt"/>
              <a:ea typeface="+mj-ea"/>
              <a:cs typeface="+mj-cs"/>
            </a:endParaRPr>
          </a:p>
        </p:txBody>
      </p:sp>
    </p:spTree>
    <p:extLst>
      <p:ext uri="{BB962C8B-B14F-4D97-AF65-F5344CB8AC3E}">
        <p14:creationId xmlns:p14="http://schemas.microsoft.com/office/powerpoint/2010/main" val="15939359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3A0AFB-830F-349A-D325-902BA3E11270}"/>
              </a:ext>
            </a:extLst>
          </p:cNvPr>
          <p:cNvSpPr>
            <a:spLocks noGrp="1"/>
          </p:cNvSpPr>
          <p:nvPr>
            <p:ph idx="1"/>
          </p:nvPr>
        </p:nvSpPr>
        <p:spPr/>
        <p:txBody>
          <a:bodyPr/>
          <a:lstStyle/>
          <a:p>
            <a:r>
              <a:rPr lang="en-US" dirty="0"/>
              <a:t>What problems did the fox have? </a:t>
            </a:r>
          </a:p>
          <a:p>
            <a:r>
              <a:rPr lang="en-US" dirty="0"/>
              <a:t>What did the fox do to get his tail back? </a:t>
            </a:r>
          </a:p>
          <a:p>
            <a:r>
              <a:rPr lang="en-US" dirty="0"/>
              <a:t>Was he able to get his tail back quickly/ </a:t>
            </a:r>
          </a:p>
          <a:p>
            <a:r>
              <a:rPr lang="en-US" dirty="0"/>
              <a:t>Was it easy for him to get his tail back? </a:t>
            </a:r>
          </a:p>
        </p:txBody>
      </p:sp>
      <p:sp>
        <p:nvSpPr>
          <p:cNvPr id="5" name="Title 4">
            <a:extLst>
              <a:ext uri="{FF2B5EF4-FFF2-40B4-BE49-F238E27FC236}">
                <a16:creationId xmlns:a16="http://schemas.microsoft.com/office/drawing/2014/main" id="{BE5030A5-67E9-4A6A-B944-91CDD35B187A}"/>
              </a:ext>
            </a:extLst>
          </p:cNvPr>
          <p:cNvSpPr>
            <a:spLocks noGrp="1"/>
          </p:cNvSpPr>
          <p:nvPr>
            <p:ph type="title"/>
          </p:nvPr>
        </p:nvSpPr>
        <p:spPr>
          <a:xfrm>
            <a:off x="838200" y="-1325563"/>
            <a:ext cx="10515600" cy="1325563"/>
          </a:xfrm>
        </p:spPr>
        <p:txBody>
          <a:bodyPr anchor="b"/>
          <a:lstStyle/>
          <a:p>
            <a:r>
              <a:rPr lang="en-US" dirty="0"/>
              <a:t>Questions</a:t>
            </a:r>
          </a:p>
        </p:txBody>
      </p:sp>
    </p:spTree>
    <p:extLst>
      <p:ext uri="{BB962C8B-B14F-4D97-AF65-F5344CB8AC3E}">
        <p14:creationId xmlns:p14="http://schemas.microsoft.com/office/powerpoint/2010/main" val="8716778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35F265-8514-2340-C34C-A24F253943FA}"/>
              </a:ext>
            </a:extLst>
          </p:cNvPr>
          <p:cNvSpPr>
            <a:spLocks noGrp="1"/>
          </p:cNvSpPr>
          <p:nvPr>
            <p:ph idx="1"/>
          </p:nvPr>
        </p:nvSpPr>
        <p:spPr/>
        <p:txBody>
          <a:bodyPr/>
          <a:lstStyle/>
          <a:p>
            <a:r>
              <a:rPr lang="en-US" dirty="0"/>
              <a:t>Barter is time consuming. It would have been much easier if the fox could have used money. He could have bought the milk himself or have given the old woman money to buy the milk.</a:t>
            </a:r>
          </a:p>
          <a:p>
            <a:endParaRPr lang="en-US" dirty="0"/>
          </a:p>
          <a:p>
            <a:r>
              <a:rPr lang="en-US" dirty="0"/>
              <a:t>It can be difficult to find a person who is willing to barter. When the fox was on his journey, each person, animal, or thing wanted something the fox didn’t have. So he had to keep going, trading again and again. It would have been a lot easier if he could have used money to buy the milk.</a:t>
            </a:r>
          </a:p>
        </p:txBody>
      </p:sp>
      <p:sp>
        <p:nvSpPr>
          <p:cNvPr id="2" name="Title 1">
            <a:extLst>
              <a:ext uri="{FF2B5EF4-FFF2-40B4-BE49-F238E27FC236}">
                <a16:creationId xmlns:a16="http://schemas.microsoft.com/office/drawing/2014/main" id="{9D2FBE7F-0067-9C0A-3B52-23499C132DEB}"/>
              </a:ext>
            </a:extLst>
          </p:cNvPr>
          <p:cNvSpPr>
            <a:spLocks noGrp="1"/>
          </p:cNvSpPr>
          <p:nvPr>
            <p:ph type="title"/>
          </p:nvPr>
        </p:nvSpPr>
        <p:spPr>
          <a:xfrm>
            <a:off x="838200" y="-1325563"/>
            <a:ext cx="10515600" cy="1325563"/>
          </a:xfrm>
        </p:spPr>
        <p:txBody>
          <a:bodyPr anchor="b"/>
          <a:lstStyle/>
          <a:p>
            <a:r>
              <a:rPr lang="en-US" dirty="0"/>
              <a:t>Conclusions about barter</a:t>
            </a:r>
          </a:p>
        </p:txBody>
      </p:sp>
    </p:spTree>
    <p:extLst>
      <p:ext uri="{BB962C8B-B14F-4D97-AF65-F5344CB8AC3E}">
        <p14:creationId xmlns:p14="http://schemas.microsoft.com/office/powerpoint/2010/main" val="28031900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0753A-1A2F-85FC-DD4C-B408B37BC36C}"/>
              </a:ext>
            </a:extLst>
          </p:cNvPr>
          <p:cNvSpPr>
            <a:spLocks noGrp="1"/>
          </p:cNvSpPr>
          <p:nvPr>
            <p:ph type="title"/>
          </p:nvPr>
        </p:nvSpPr>
        <p:spPr/>
        <p:txBody>
          <a:bodyPr/>
          <a:lstStyle/>
          <a:p>
            <a:r>
              <a:rPr lang="en-US" dirty="0">
                <a:cs typeface="Calibri"/>
              </a:rPr>
              <a:t>One Fine Day</a:t>
            </a:r>
          </a:p>
        </p:txBody>
      </p:sp>
      <p:pic>
        <p:nvPicPr>
          <p:cNvPr id="5" name="Picture 4" descr="image of One Fine Day book">
            <a:extLst>
              <a:ext uri="{FF2B5EF4-FFF2-40B4-BE49-F238E27FC236}">
                <a16:creationId xmlns:a16="http://schemas.microsoft.com/office/drawing/2014/main" id="{95389DB6-4629-3C8B-B180-7ADBEF9D8444}"/>
              </a:ext>
            </a:extLst>
          </p:cNvPr>
          <p:cNvPicPr>
            <a:picLocks noChangeAspect="1"/>
          </p:cNvPicPr>
          <p:nvPr/>
        </p:nvPicPr>
        <p:blipFill>
          <a:blip r:embed="rId2"/>
          <a:stretch>
            <a:fillRect/>
          </a:stretch>
        </p:blipFill>
        <p:spPr>
          <a:xfrm>
            <a:off x="817418" y="2314478"/>
            <a:ext cx="3962400" cy="3185005"/>
          </a:xfrm>
          <a:prstGeom prst="rect">
            <a:avLst/>
          </a:prstGeom>
        </p:spPr>
      </p:pic>
      <p:pic>
        <p:nvPicPr>
          <p:cNvPr id="4" name="Content Placeholder 7">
            <a:extLst>
              <a:ext uri="{FF2B5EF4-FFF2-40B4-BE49-F238E27FC236}">
                <a16:creationId xmlns:a16="http://schemas.microsoft.com/office/drawing/2014/main" id="{93B0961F-5967-BF67-FDE8-9A1E9245C61B}"/>
              </a:ext>
              <a:ext uri="{C183D7F6-B498-43B3-948B-1728B52AA6E4}">
                <adec:decorative xmlns:adec="http://schemas.microsoft.com/office/drawing/2017/decorative" val="1"/>
              </a:ext>
            </a:extLst>
          </p:cNvPr>
          <p:cNvPicPr>
            <a:picLocks noChangeAspect="1"/>
          </p:cNvPicPr>
          <p:nvPr/>
        </p:nvPicPr>
        <p:blipFill rotWithShape="1">
          <a:blip r:embed="rId3"/>
          <a:srcRect l="49086" b="48946"/>
          <a:stretch/>
        </p:blipFill>
        <p:spPr>
          <a:xfrm>
            <a:off x="9304289" y="1773470"/>
            <a:ext cx="1797553" cy="1857596"/>
          </a:xfrm>
          <a:prstGeom prst="rect">
            <a:avLst/>
          </a:prstGeom>
        </p:spPr>
      </p:pic>
      <p:pic>
        <p:nvPicPr>
          <p:cNvPr id="6" name="Content Placeholder 7">
            <a:extLst>
              <a:ext uri="{FF2B5EF4-FFF2-40B4-BE49-F238E27FC236}">
                <a16:creationId xmlns:a16="http://schemas.microsoft.com/office/drawing/2014/main" id="{C3C0496A-CE32-DD8F-ACB5-D91588AE4D31}"/>
              </a:ext>
              <a:ext uri="{C183D7F6-B498-43B3-948B-1728B52AA6E4}">
                <adec:decorative xmlns:adec="http://schemas.microsoft.com/office/drawing/2017/decorative" val="1"/>
              </a:ext>
            </a:extLst>
          </p:cNvPr>
          <p:cNvPicPr>
            <a:picLocks noChangeAspect="1"/>
          </p:cNvPicPr>
          <p:nvPr/>
        </p:nvPicPr>
        <p:blipFill rotWithShape="1">
          <a:blip r:embed="rId3"/>
          <a:srcRect r="49086" b="48946"/>
          <a:stretch/>
        </p:blipFill>
        <p:spPr>
          <a:xfrm>
            <a:off x="6909581" y="1705920"/>
            <a:ext cx="1928287" cy="1992696"/>
          </a:xfrm>
          <a:prstGeom prst="rect">
            <a:avLst/>
          </a:prstGeom>
        </p:spPr>
      </p:pic>
      <p:pic>
        <p:nvPicPr>
          <p:cNvPr id="10" name="Content Placeholder 7">
            <a:extLst>
              <a:ext uri="{FF2B5EF4-FFF2-40B4-BE49-F238E27FC236}">
                <a16:creationId xmlns:a16="http://schemas.microsoft.com/office/drawing/2014/main" id="{5D09ADB9-D5FB-60E9-3D67-CB5418B75C16}"/>
              </a:ext>
              <a:ext uri="{C183D7F6-B498-43B3-948B-1728B52AA6E4}">
                <adec:decorative xmlns:adec="http://schemas.microsoft.com/office/drawing/2017/decorative" val="1"/>
              </a:ext>
            </a:extLst>
          </p:cNvPr>
          <p:cNvPicPr>
            <a:picLocks noChangeAspect="1"/>
          </p:cNvPicPr>
          <p:nvPr/>
        </p:nvPicPr>
        <p:blipFill rotWithShape="1">
          <a:blip r:embed="rId3"/>
          <a:srcRect t="49629" r="49323"/>
          <a:stretch/>
        </p:blipFill>
        <p:spPr>
          <a:xfrm>
            <a:off x="7167905" y="3986898"/>
            <a:ext cx="2013050" cy="2062048"/>
          </a:xfrm>
          <a:prstGeom prst="rect">
            <a:avLst/>
          </a:prstGeom>
        </p:spPr>
      </p:pic>
      <p:pic>
        <p:nvPicPr>
          <p:cNvPr id="11" name="Content Placeholder 7">
            <a:extLst>
              <a:ext uri="{FF2B5EF4-FFF2-40B4-BE49-F238E27FC236}">
                <a16:creationId xmlns:a16="http://schemas.microsoft.com/office/drawing/2014/main" id="{4D6D2592-0458-1318-0BEC-6EB34719854E}"/>
              </a:ext>
              <a:ext uri="{C183D7F6-B498-43B3-948B-1728B52AA6E4}">
                <adec:decorative xmlns:adec="http://schemas.microsoft.com/office/drawing/2017/decorative" val="1"/>
              </a:ext>
            </a:extLst>
          </p:cNvPr>
          <p:cNvPicPr>
            <a:picLocks noChangeAspect="1"/>
          </p:cNvPicPr>
          <p:nvPr/>
        </p:nvPicPr>
        <p:blipFill rotWithShape="1">
          <a:blip r:embed="rId3"/>
          <a:srcRect l="49086" t="49629"/>
          <a:stretch/>
        </p:blipFill>
        <p:spPr>
          <a:xfrm>
            <a:off x="9584069" y="3906980"/>
            <a:ext cx="1885691" cy="1922603"/>
          </a:xfrm>
          <a:prstGeom prst="rect">
            <a:avLst/>
          </a:prstGeom>
        </p:spPr>
      </p:pic>
    </p:spTree>
    <p:extLst>
      <p:ext uri="{BB962C8B-B14F-4D97-AF65-F5344CB8AC3E}">
        <p14:creationId xmlns:p14="http://schemas.microsoft.com/office/powerpoint/2010/main" val="35260221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F0753A-1A2F-85FC-DD4C-B408B37BC36C}"/>
              </a:ext>
            </a:extLst>
          </p:cNvPr>
          <p:cNvSpPr>
            <a:spLocks noGrp="1"/>
          </p:cNvSpPr>
          <p:nvPr>
            <p:ph type="title"/>
          </p:nvPr>
        </p:nvSpPr>
        <p:spPr>
          <a:xfrm>
            <a:off x="1198181" y="560881"/>
            <a:ext cx="9795638" cy="1114380"/>
          </a:xfrm>
        </p:spPr>
        <p:txBody>
          <a:bodyPr vert="horz" lIns="91440" tIns="45720" rIns="91440" bIns="45720" rtlCol="0" anchor="b">
            <a:normAutofit/>
          </a:bodyPr>
          <a:lstStyle/>
          <a:p>
            <a:pPr>
              <a:lnSpc>
                <a:spcPct val="90000"/>
              </a:lnSpc>
            </a:pPr>
            <a:r>
              <a:rPr lang="en-US" sz="5200"/>
              <a:t>One Fine Day</a:t>
            </a:r>
          </a:p>
        </p:txBody>
      </p:sp>
      <p:pic>
        <p:nvPicPr>
          <p:cNvPr id="14" name="Picture 13" descr="Several colored papers on a table&#10;&#10;Description automatically generated">
            <a:extLst>
              <a:ext uri="{FF2B5EF4-FFF2-40B4-BE49-F238E27FC236}">
                <a16:creationId xmlns:a16="http://schemas.microsoft.com/office/drawing/2014/main" id="{D438064C-614D-3C24-DFEB-D374DC6751F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V="1">
            <a:off x="604383" y="2805144"/>
            <a:ext cx="2447198" cy="1633505"/>
          </a:xfrm>
          <a:prstGeom prst="rect">
            <a:avLst/>
          </a:prstGeom>
        </p:spPr>
      </p:pic>
      <p:pic>
        <p:nvPicPr>
          <p:cNvPr id="5" name="Picture 4">
            <a:extLst>
              <a:ext uri="{FF2B5EF4-FFF2-40B4-BE49-F238E27FC236}">
                <a16:creationId xmlns:a16="http://schemas.microsoft.com/office/drawing/2014/main" id="{95389DB6-4629-3C8B-B180-7ADBEF9D8444}"/>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111649" y="196150"/>
            <a:ext cx="1716333" cy="1379601"/>
          </a:xfrm>
          <a:prstGeom prst="rect">
            <a:avLst/>
          </a:prstGeom>
        </p:spPr>
      </p:pic>
      <p:pic>
        <p:nvPicPr>
          <p:cNvPr id="9" name="Picture 8" descr="Colored highlighters illustration">
            <a:extLst>
              <a:ext uri="{FF2B5EF4-FFF2-40B4-BE49-F238E27FC236}">
                <a16:creationId xmlns:a16="http://schemas.microsoft.com/office/drawing/2014/main" id="{824DCEF3-549B-ADFB-632C-AD692EE71D1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70198" y="4509650"/>
            <a:ext cx="2013051" cy="1954894"/>
          </a:xfrm>
          <a:prstGeom prst="rect">
            <a:avLst/>
          </a:prstGeom>
        </p:spPr>
      </p:pic>
      <p:pic>
        <p:nvPicPr>
          <p:cNvPr id="11" name="Picture 10" descr="A yellow and white glue stick&#10;&#10;Description automatically generated">
            <a:extLst>
              <a:ext uri="{FF2B5EF4-FFF2-40B4-BE49-F238E27FC236}">
                <a16:creationId xmlns:a16="http://schemas.microsoft.com/office/drawing/2014/main" id="{EF3CF361-B02D-B505-6F05-5C6DE8723FB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3677408" y="2855842"/>
            <a:ext cx="2455243" cy="1633504"/>
          </a:xfrm>
          <a:prstGeom prst="rect">
            <a:avLst/>
          </a:prstGeom>
        </p:spPr>
      </p:pic>
      <p:pic>
        <p:nvPicPr>
          <p:cNvPr id="16" name="Content Placeholder 7" descr="image of the fox in black and white separated into 4 quadrants.">
            <a:extLst>
              <a:ext uri="{FF2B5EF4-FFF2-40B4-BE49-F238E27FC236}">
                <a16:creationId xmlns:a16="http://schemas.microsoft.com/office/drawing/2014/main" id="{93B0961F-5967-BF67-FDE8-9A1E9245C61B}"/>
              </a:ext>
            </a:extLst>
          </p:cNvPr>
          <p:cNvPicPr>
            <a:picLocks noGrp="1" noChangeAspect="1"/>
          </p:cNvPicPr>
          <p:nvPr>
            <p:ph idx="1"/>
          </p:nvPr>
        </p:nvPicPr>
        <p:blipFill>
          <a:blip r:embed="rId8"/>
          <a:stretch>
            <a:fillRect/>
          </a:stretch>
        </p:blipFill>
        <p:spPr>
          <a:xfrm>
            <a:off x="6964926" y="1771156"/>
            <a:ext cx="4391750" cy="4525963"/>
          </a:xfrm>
        </p:spPr>
      </p:pic>
    </p:spTree>
    <p:extLst>
      <p:ext uri="{BB962C8B-B14F-4D97-AF65-F5344CB8AC3E}">
        <p14:creationId xmlns:p14="http://schemas.microsoft.com/office/powerpoint/2010/main" val="10570100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84950C-FDCC-EDF0-7B0E-5C1B1F334039}"/>
              </a:ext>
            </a:extLst>
          </p:cNvPr>
          <p:cNvSpPr>
            <a:spLocks noGrp="1"/>
          </p:cNvSpPr>
          <p:nvPr>
            <p:ph idx="1"/>
          </p:nvPr>
        </p:nvSpPr>
        <p:spPr/>
        <p:txBody>
          <a:bodyPr/>
          <a:lstStyle/>
          <a:p>
            <a:r>
              <a:rPr lang="en-US" dirty="0"/>
              <a:t>What problem did each group have? </a:t>
            </a:r>
          </a:p>
          <a:p>
            <a:r>
              <a:rPr lang="en-US" dirty="0"/>
              <a:t>What did members of each group have to do to get the materials? </a:t>
            </a:r>
          </a:p>
          <a:p>
            <a:r>
              <a:rPr lang="en-US" dirty="0"/>
              <a:t>Were you able to get all of the materials quickly? </a:t>
            </a:r>
          </a:p>
          <a:p>
            <a:r>
              <a:rPr lang="en-US" dirty="0"/>
              <a:t>Was it easy for you to get all the materials? </a:t>
            </a:r>
          </a:p>
          <a:p>
            <a:r>
              <a:rPr lang="en-US" dirty="0"/>
              <a:t>What could have made it easier/faster for you to get what you needed to complete the puzzle? </a:t>
            </a:r>
          </a:p>
        </p:txBody>
      </p:sp>
      <p:sp>
        <p:nvSpPr>
          <p:cNvPr id="4" name="Title 3">
            <a:extLst>
              <a:ext uri="{FF2B5EF4-FFF2-40B4-BE49-F238E27FC236}">
                <a16:creationId xmlns:a16="http://schemas.microsoft.com/office/drawing/2014/main" id="{2E132539-19E3-F01D-7105-C1B26770CC32}"/>
              </a:ext>
            </a:extLst>
          </p:cNvPr>
          <p:cNvSpPr>
            <a:spLocks noGrp="1"/>
          </p:cNvSpPr>
          <p:nvPr>
            <p:ph type="title"/>
          </p:nvPr>
        </p:nvSpPr>
        <p:spPr>
          <a:xfrm>
            <a:off x="609600" y="-1143000"/>
            <a:ext cx="10972800" cy="1143000"/>
          </a:xfrm>
        </p:spPr>
        <p:txBody>
          <a:bodyPr vert="horz" lIns="91440" tIns="45720" rIns="91440" bIns="45720" rtlCol="0" anchor="b">
            <a:normAutofit/>
          </a:bodyPr>
          <a:lstStyle/>
          <a:p>
            <a:r>
              <a:rPr lang="en-US" dirty="0"/>
              <a:t>Discussion</a:t>
            </a:r>
          </a:p>
        </p:txBody>
      </p:sp>
    </p:spTree>
    <p:extLst>
      <p:ext uri="{BB962C8B-B14F-4D97-AF65-F5344CB8AC3E}">
        <p14:creationId xmlns:p14="http://schemas.microsoft.com/office/powerpoint/2010/main" val="5973484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0753A-1A2F-85FC-DD4C-B408B37BC36C}"/>
              </a:ext>
            </a:extLst>
          </p:cNvPr>
          <p:cNvSpPr>
            <a:spLocks noGrp="1"/>
          </p:cNvSpPr>
          <p:nvPr>
            <p:ph type="title"/>
          </p:nvPr>
        </p:nvSpPr>
        <p:spPr/>
        <p:txBody>
          <a:bodyPr/>
          <a:lstStyle/>
          <a:p>
            <a:r>
              <a:rPr lang="en-US" dirty="0">
                <a:cs typeface="Calibri"/>
              </a:rPr>
              <a:t>One Fine Day</a:t>
            </a:r>
          </a:p>
        </p:txBody>
      </p:sp>
      <p:pic>
        <p:nvPicPr>
          <p:cNvPr id="5" name="Picture 4" descr="image of One Fine Day book">
            <a:extLst>
              <a:ext uri="{FF2B5EF4-FFF2-40B4-BE49-F238E27FC236}">
                <a16:creationId xmlns:a16="http://schemas.microsoft.com/office/drawing/2014/main" id="{95389DB6-4629-3C8B-B180-7ADBEF9D8444}"/>
              </a:ext>
            </a:extLst>
          </p:cNvPr>
          <p:cNvPicPr>
            <a:picLocks noChangeAspect="1"/>
          </p:cNvPicPr>
          <p:nvPr/>
        </p:nvPicPr>
        <p:blipFill>
          <a:blip r:embed="rId2"/>
          <a:stretch>
            <a:fillRect/>
          </a:stretch>
        </p:blipFill>
        <p:spPr>
          <a:xfrm>
            <a:off x="817418" y="2314478"/>
            <a:ext cx="3962400" cy="3185005"/>
          </a:xfrm>
          <a:prstGeom prst="rect">
            <a:avLst/>
          </a:prstGeom>
        </p:spPr>
      </p:pic>
      <p:sp>
        <p:nvSpPr>
          <p:cNvPr id="4" name="Content Placeholder 3">
            <a:extLst>
              <a:ext uri="{FF2B5EF4-FFF2-40B4-BE49-F238E27FC236}">
                <a16:creationId xmlns:a16="http://schemas.microsoft.com/office/drawing/2014/main" id="{57EC3E65-9C1C-60B5-4988-CC6A66CFFC06}"/>
              </a:ext>
            </a:extLst>
          </p:cNvPr>
          <p:cNvSpPr>
            <a:spLocks noGrp="1"/>
          </p:cNvSpPr>
          <p:nvPr>
            <p:ph idx="1"/>
          </p:nvPr>
        </p:nvSpPr>
        <p:spPr>
          <a:xfrm>
            <a:off x="5886091" y="3296730"/>
            <a:ext cx="4675518" cy="1477963"/>
          </a:xfrm>
        </p:spPr>
        <p:txBody>
          <a:bodyPr vert="horz" lIns="91440" tIns="45720" rIns="91440" bIns="45720" rtlCol="0" anchor="t">
            <a:noAutofit/>
          </a:bodyPr>
          <a:lstStyle/>
          <a:p>
            <a:pPr marL="0" indent="0">
              <a:buNone/>
            </a:pPr>
            <a:r>
              <a:rPr lang="en-US" sz="6000" dirty="0">
                <a:cs typeface="Calibri"/>
              </a:rPr>
              <a:t>+       Transfer</a:t>
            </a:r>
          </a:p>
        </p:txBody>
      </p:sp>
    </p:spTree>
    <p:extLst>
      <p:ext uri="{BB962C8B-B14F-4D97-AF65-F5344CB8AC3E}">
        <p14:creationId xmlns:p14="http://schemas.microsoft.com/office/powerpoint/2010/main" val="33581217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95B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This is an image of a worksheet with questions about the passage.">
            <a:extLst>
              <a:ext uri="{FF2B5EF4-FFF2-40B4-BE49-F238E27FC236}">
                <a16:creationId xmlns:a16="http://schemas.microsoft.com/office/drawing/2014/main" id="{A888DFC3-20FC-37B8-0480-DAD8A0523CE3}"/>
              </a:ext>
            </a:extLst>
          </p:cNvPr>
          <p:cNvPicPr>
            <a:picLocks noChangeAspect="1"/>
          </p:cNvPicPr>
          <p:nvPr/>
        </p:nvPicPr>
        <p:blipFill>
          <a:blip r:embed="rId2"/>
          <a:stretch>
            <a:fillRect/>
          </a:stretch>
        </p:blipFill>
        <p:spPr>
          <a:xfrm>
            <a:off x="6518529" y="736200"/>
            <a:ext cx="5129784" cy="5385599"/>
          </a:xfrm>
          <a:prstGeom prst="rect">
            <a:avLst/>
          </a:prstGeom>
        </p:spPr>
      </p:pic>
      <p:pic>
        <p:nvPicPr>
          <p:cNvPr id="5" name="Picture 4" descr="This is an image of a passage, &quot;A Salty Snack for Penny&quot;.">
            <a:extLst>
              <a:ext uri="{FF2B5EF4-FFF2-40B4-BE49-F238E27FC236}">
                <a16:creationId xmlns:a16="http://schemas.microsoft.com/office/drawing/2014/main" id="{06508541-8208-F789-2B62-57AE66B89D2A}"/>
              </a:ext>
            </a:extLst>
          </p:cNvPr>
          <p:cNvPicPr>
            <a:picLocks noChangeAspect="1"/>
          </p:cNvPicPr>
          <p:nvPr/>
        </p:nvPicPr>
        <p:blipFill>
          <a:blip r:embed="rId3"/>
          <a:stretch>
            <a:fillRect/>
          </a:stretch>
        </p:blipFill>
        <p:spPr>
          <a:xfrm>
            <a:off x="622553" y="621900"/>
            <a:ext cx="5129784" cy="5428342"/>
          </a:xfrm>
          <a:prstGeom prst="rect">
            <a:avLst/>
          </a:prstGeom>
        </p:spPr>
      </p:pic>
      <p:sp>
        <p:nvSpPr>
          <p:cNvPr id="2" name="Title 1">
            <a:extLst>
              <a:ext uri="{FF2B5EF4-FFF2-40B4-BE49-F238E27FC236}">
                <a16:creationId xmlns:a16="http://schemas.microsoft.com/office/drawing/2014/main" id="{6EFC9E90-11CB-0721-EB67-0D5B85745208}"/>
              </a:ext>
            </a:extLst>
          </p:cNvPr>
          <p:cNvSpPr>
            <a:spLocks noGrp="1"/>
          </p:cNvSpPr>
          <p:nvPr>
            <p:ph type="title"/>
          </p:nvPr>
        </p:nvSpPr>
        <p:spPr>
          <a:xfrm>
            <a:off x="609600" y="-1143000"/>
            <a:ext cx="10972800" cy="1143000"/>
          </a:xfrm>
        </p:spPr>
        <p:txBody>
          <a:bodyPr vert="horz" lIns="91440" tIns="45720" rIns="91440" bIns="45720" rtlCol="0" anchor="b">
            <a:normAutofit/>
          </a:bodyPr>
          <a:lstStyle/>
          <a:p>
            <a:r>
              <a:rPr lang="en-US" dirty="0"/>
              <a:t>A Salty Snack for Penny</a:t>
            </a:r>
          </a:p>
        </p:txBody>
      </p:sp>
    </p:spTree>
    <p:extLst>
      <p:ext uri="{BB962C8B-B14F-4D97-AF65-F5344CB8AC3E}">
        <p14:creationId xmlns:p14="http://schemas.microsoft.com/office/powerpoint/2010/main" val="3538808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5CD9E1-1186-1DE1-D63D-B272FE55B3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6F2415-7A5D-46D9-2870-474C31D7FD02}"/>
              </a:ext>
            </a:extLst>
          </p:cNvPr>
          <p:cNvSpPr>
            <a:spLocks noGrp="1"/>
          </p:cNvSpPr>
          <p:nvPr>
            <p:ph type="title"/>
          </p:nvPr>
        </p:nvSpPr>
        <p:spPr>
          <a:xfrm>
            <a:off x="931985" y="3170850"/>
            <a:ext cx="10515600" cy="1325563"/>
          </a:xfrm>
        </p:spPr>
        <p:txBody>
          <a:bodyPr/>
          <a:lstStyle/>
          <a:p>
            <a:pPr algn="ctr"/>
            <a:r>
              <a:rPr lang="en-US" sz="8000" dirty="0">
                <a:latin typeface="Abadi" panose="020B0604020104020204" pitchFamily="34" charset="0"/>
              </a:rPr>
              <a:t>Why is trade helpful? </a:t>
            </a:r>
          </a:p>
        </p:txBody>
      </p:sp>
    </p:spTree>
    <p:extLst>
      <p:ext uri="{BB962C8B-B14F-4D97-AF65-F5344CB8AC3E}">
        <p14:creationId xmlns:p14="http://schemas.microsoft.com/office/powerpoint/2010/main" val="5709257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1697B1-636F-199F-8E78-B4DB0A27E242}"/>
              </a:ext>
            </a:extLst>
          </p:cNvPr>
          <p:cNvSpPr txBox="1">
            <a:spLocks noGrp="1"/>
          </p:cNvSpPr>
          <p:nvPr>
            <p:ph type="title" idx="4294967295"/>
          </p:nvPr>
        </p:nvSpPr>
        <p:spPr>
          <a:xfrm>
            <a:off x="1343608" y="1583485"/>
            <a:ext cx="10405586" cy="646331"/>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C07C1A"/>
                </a:solidFill>
                <a:effectLst/>
                <a:uLnTx/>
                <a:uFillTx/>
                <a:latin typeface="+mn-lt"/>
                <a:ea typeface="+mn-ea"/>
                <a:cs typeface="+mn-cs"/>
              </a:rPr>
              <a:t>Explore Economics Video Series: </a:t>
            </a:r>
            <a:r>
              <a:rPr kumimoji="0" lang="en-US" sz="3600" b="0" i="0" u="none" strike="noStrike" kern="1200" cap="none" spc="0" normalizeH="0" baseline="0" noProof="0" dirty="0">
                <a:ln>
                  <a:noFill/>
                </a:ln>
                <a:solidFill>
                  <a:srgbClr val="000000"/>
                </a:solidFill>
                <a:effectLst/>
                <a:uLnTx/>
                <a:uFillTx/>
                <a:latin typeface="+mn-lt"/>
                <a:ea typeface="+mn-ea"/>
                <a:cs typeface="+mn-cs"/>
                <a:hlinkClick r:id="rId4"/>
              </a:rPr>
              <a:t>The</a:t>
            </a:r>
            <a:r>
              <a:rPr kumimoji="0" lang="en-US" sz="3600" b="0" i="0" u="none" strike="noStrike" kern="1200" cap="none" spc="0" normalizeH="0" baseline="0" noProof="0" dirty="0">
                <a:ln>
                  <a:noFill/>
                </a:ln>
                <a:solidFill>
                  <a:schemeClr val="tx1"/>
                </a:solidFill>
                <a:effectLst/>
                <a:uLnTx/>
                <a:uFillTx/>
                <a:latin typeface="+mn-lt"/>
                <a:ea typeface="+mn-ea"/>
                <a:cs typeface="+mn-cs"/>
                <a:hlinkClick r:id="rId4"/>
              </a:rPr>
              <a:t> Perfect Breakfast</a:t>
            </a:r>
            <a:endParaRPr kumimoji="0" lang="en-US" sz="3600" b="0" i="0" u="none" strike="noStrike" kern="1200" cap="none" spc="0" normalizeH="0" baseline="0" noProof="0" dirty="0">
              <a:ln>
                <a:noFill/>
              </a:ln>
              <a:solidFill>
                <a:schemeClr val="tx1"/>
              </a:solidFill>
              <a:effectLst/>
              <a:uLnTx/>
              <a:uFillTx/>
              <a:latin typeface="+mn-lt"/>
              <a:ea typeface="+mn-ea"/>
              <a:cs typeface="Calibri"/>
            </a:endParaRPr>
          </a:p>
        </p:txBody>
      </p:sp>
      <p:pic>
        <p:nvPicPr>
          <p:cNvPr id="5" name="Online Media 4" descr="The Perfect Breakfast | Explore Economics (Grades 2-5) Video">
            <a:hlinkClick r:id="" action="ppaction://media"/>
            <a:extLst>
              <a:ext uri="{FF2B5EF4-FFF2-40B4-BE49-F238E27FC236}">
                <a16:creationId xmlns:a16="http://schemas.microsoft.com/office/drawing/2014/main" id="{9272D614-F7C2-CCC1-C82F-C4C0CBB8892D}"/>
              </a:ext>
            </a:extLst>
          </p:cNvPr>
          <p:cNvPicPr>
            <a:picLocks noRot="1" noChangeAspect="1"/>
          </p:cNvPicPr>
          <p:nvPr>
            <a:videoFile r:link="rId1"/>
          </p:nvPr>
        </p:nvPicPr>
        <p:blipFill>
          <a:blip r:embed="rId5"/>
          <a:stretch>
            <a:fillRect/>
          </a:stretch>
        </p:blipFill>
        <p:spPr>
          <a:xfrm>
            <a:off x="1168400" y="2780723"/>
            <a:ext cx="6557818" cy="3665681"/>
          </a:xfrm>
          <a:prstGeom prst="rect">
            <a:avLst/>
          </a:prstGeom>
        </p:spPr>
      </p:pic>
      <p:pic>
        <p:nvPicPr>
          <p:cNvPr id="3" name="Picture 2" descr="This is a QR code.">
            <a:extLst>
              <a:ext uri="{FF2B5EF4-FFF2-40B4-BE49-F238E27FC236}">
                <a16:creationId xmlns:a16="http://schemas.microsoft.com/office/drawing/2014/main" id="{6794FE57-2C05-0B65-73CC-234089E63721}"/>
              </a:ext>
            </a:extLst>
          </p:cNvPr>
          <p:cNvPicPr>
            <a:picLocks noChangeAspect="1"/>
          </p:cNvPicPr>
          <p:nvPr/>
        </p:nvPicPr>
        <p:blipFill>
          <a:blip r:embed="rId6"/>
          <a:stretch>
            <a:fillRect/>
          </a:stretch>
        </p:blipFill>
        <p:spPr>
          <a:xfrm>
            <a:off x="8390626" y="3006306"/>
            <a:ext cx="2743200" cy="2743200"/>
          </a:xfrm>
          <a:prstGeom prst="rect">
            <a:avLst/>
          </a:prstGeom>
        </p:spPr>
      </p:pic>
    </p:spTree>
    <p:extLst>
      <p:ext uri="{BB962C8B-B14F-4D97-AF65-F5344CB8AC3E}">
        <p14:creationId xmlns:p14="http://schemas.microsoft.com/office/powerpoint/2010/main" val="6367544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This is a screenshot of the St. Louis Federal Reserve webpage for teacher resources.">
            <a:extLst>
              <a:ext uri="{FF2B5EF4-FFF2-40B4-BE49-F238E27FC236}">
                <a16:creationId xmlns:a16="http://schemas.microsoft.com/office/drawing/2014/main" id="{13FE6727-AD06-A310-6336-1800F0B92450}"/>
              </a:ext>
            </a:extLst>
          </p:cNvPr>
          <p:cNvPicPr>
            <a:picLocks noChangeAspect="1"/>
          </p:cNvPicPr>
          <p:nvPr/>
        </p:nvPicPr>
        <p:blipFill>
          <a:blip r:embed="rId2"/>
          <a:stretch>
            <a:fillRect/>
          </a:stretch>
        </p:blipFill>
        <p:spPr>
          <a:xfrm>
            <a:off x="725349" y="2209144"/>
            <a:ext cx="7504252" cy="4241800"/>
          </a:xfrm>
          <a:prstGeom prst="rect">
            <a:avLst/>
          </a:prstGeom>
        </p:spPr>
      </p:pic>
      <p:sp>
        <p:nvSpPr>
          <p:cNvPr id="2" name="Text Placeholder 1">
            <a:extLst>
              <a:ext uri="{FF2B5EF4-FFF2-40B4-BE49-F238E27FC236}">
                <a16:creationId xmlns:a16="http://schemas.microsoft.com/office/drawing/2014/main" id="{8FA38F2D-CF0B-BD23-28CA-02558840773C}"/>
              </a:ext>
            </a:extLst>
          </p:cNvPr>
          <p:cNvSpPr>
            <a:spLocks noGrp="1"/>
          </p:cNvSpPr>
          <p:nvPr>
            <p:ph type="title" idx="4294967295"/>
          </p:nvPr>
        </p:nvSpPr>
        <p:spPr>
          <a:xfrm>
            <a:off x="-1116184" y="1415803"/>
            <a:ext cx="10769600" cy="1219200"/>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4800" b="1" i="0" u="none" strike="noStrike" kern="1200" cap="none" spc="-200" normalizeH="0" baseline="0" noProof="0" dirty="0">
                <a:ln>
                  <a:noFill/>
                </a:ln>
                <a:solidFill>
                  <a:schemeClr val="accent1">
                    <a:lumMod val="50000"/>
                  </a:schemeClr>
                </a:solidFill>
                <a:effectLst/>
                <a:uLnTx/>
                <a:uFillTx/>
                <a:latin typeface="+mn-lt"/>
                <a:ea typeface="+mn-ea"/>
                <a:cs typeface="+mn-cs"/>
              </a:rPr>
              <a:t>Where can you find more? </a:t>
            </a:r>
          </a:p>
        </p:txBody>
      </p:sp>
      <p:sp>
        <p:nvSpPr>
          <p:cNvPr id="4" name="TextBox 3">
            <a:extLst>
              <a:ext uri="{FF2B5EF4-FFF2-40B4-BE49-F238E27FC236}">
                <a16:creationId xmlns:a16="http://schemas.microsoft.com/office/drawing/2014/main" id="{2303982D-9DAB-0347-C981-E913BCD3457C}"/>
              </a:ext>
            </a:extLst>
          </p:cNvPr>
          <p:cNvSpPr txBox="1"/>
          <p:nvPr/>
        </p:nvSpPr>
        <p:spPr>
          <a:xfrm>
            <a:off x="8547694" y="2748666"/>
            <a:ext cx="3556000" cy="461665"/>
          </a:xfrm>
          <a:prstGeom prst="rect">
            <a:avLst/>
          </a:prstGeom>
          <a:noFill/>
        </p:spPr>
        <p:txBody>
          <a:bodyPr wrap="square" rtlCol="0">
            <a:spAutoFit/>
          </a:bodyPr>
          <a:lstStyle/>
          <a:p>
            <a:r>
              <a:rPr lang="en-US" sz="2400"/>
              <a:t>Stlouisfed.org/education</a:t>
            </a:r>
          </a:p>
        </p:txBody>
      </p:sp>
      <p:pic>
        <p:nvPicPr>
          <p:cNvPr id="7" name="Picture 6" descr="This is a QR code">
            <a:extLst>
              <a:ext uri="{FF2B5EF4-FFF2-40B4-BE49-F238E27FC236}">
                <a16:creationId xmlns:a16="http://schemas.microsoft.com/office/drawing/2014/main" id="{32F728FE-5803-572B-C6D1-7F8995F392F1}"/>
              </a:ext>
            </a:extLst>
          </p:cNvPr>
          <p:cNvPicPr>
            <a:picLocks noChangeAspect="1"/>
          </p:cNvPicPr>
          <p:nvPr/>
        </p:nvPicPr>
        <p:blipFill>
          <a:blip r:embed="rId3"/>
          <a:stretch>
            <a:fillRect/>
          </a:stretch>
        </p:blipFill>
        <p:spPr>
          <a:xfrm>
            <a:off x="8725257" y="3278874"/>
            <a:ext cx="2967271" cy="2967271"/>
          </a:xfrm>
          <a:prstGeom prst="rect">
            <a:avLst/>
          </a:prstGeom>
        </p:spPr>
      </p:pic>
    </p:spTree>
    <p:extLst>
      <p:ext uri="{BB962C8B-B14F-4D97-AF65-F5344CB8AC3E}">
        <p14:creationId xmlns:p14="http://schemas.microsoft.com/office/powerpoint/2010/main" val="18106141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75171" y="1798579"/>
            <a:ext cx="10769600" cy="1143000"/>
          </a:xfrm>
        </p:spPr>
        <p:txBody>
          <a:bodyPr lIns="91440" tIns="45720" rIns="91440" bIns="45720" anchor="t"/>
          <a:lstStyle/>
          <a:p>
            <a:pPr algn="ctr"/>
            <a:r>
              <a:rPr lang="en-US" dirty="0"/>
              <a:t>Learn about our other resources </a:t>
            </a:r>
            <a:br>
              <a:rPr lang="en-US" dirty="0">
                <a:cs typeface="Calibri Light"/>
              </a:rPr>
            </a:br>
            <a:r>
              <a:rPr lang="en-US" dirty="0"/>
              <a:t>by signing </a:t>
            </a:r>
            <a:r>
              <a:rPr lang="en-US"/>
              <a:t>up for our </a:t>
            </a:r>
            <a:r>
              <a:rPr lang="en-US" dirty="0"/>
              <a:t>newsletter</a:t>
            </a:r>
            <a:r>
              <a:rPr lang="en-US"/>
              <a:t>!</a:t>
            </a:r>
            <a:br>
              <a:rPr lang="en-US"/>
            </a:br>
            <a:endParaRPr lang="en-US"/>
          </a:p>
        </p:txBody>
      </p:sp>
      <p:pic>
        <p:nvPicPr>
          <p:cNvPr id="6" name="Picture 5" descr="This is a QR code">
            <a:extLst>
              <a:ext uri="{FF2B5EF4-FFF2-40B4-BE49-F238E27FC236}">
                <a16:creationId xmlns:a16="http://schemas.microsoft.com/office/drawing/2014/main" id="{5A765B69-09F7-ABE8-5E0E-9F7D90E2DD24}"/>
              </a:ext>
            </a:extLst>
          </p:cNvPr>
          <p:cNvPicPr>
            <a:picLocks noChangeAspect="1"/>
          </p:cNvPicPr>
          <p:nvPr/>
        </p:nvPicPr>
        <p:blipFill>
          <a:blip r:embed="rId2"/>
          <a:stretch>
            <a:fillRect/>
          </a:stretch>
        </p:blipFill>
        <p:spPr>
          <a:xfrm>
            <a:off x="4573977" y="3416599"/>
            <a:ext cx="3130311" cy="3115934"/>
          </a:xfrm>
          <a:prstGeom prst="rect">
            <a:avLst/>
          </a:prstGeom>
        </p:spPr>
      </p:pic>
    </p:spTree>
    <p:extLst>
      <p:ext uri="{BB962C8B-B14F-4D97-AF65-F5344CB8AC3E}">
        <p14:creationId xmlns:p14="http://schemas.microsoft.com/office/powerpoint/2010/main" val="28878805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ED0A3-7EF8-301F-45F2-5026CA336CBC}"/>
              </a:ext>
            </a:extLst>
          </p:cNvPr>
          <p:cNvSpPr>
            <a:spLocks noGrp="1"/>
          </p:cNvSpPr>
          <p:nvPr>
            <p:ph type="title"/>
          </p:nvPr>
        </p:nvSpPr>
        <p:spPr>
          <a:xfrm>
            <a:off x="171450" y="-120650"/>
            <a:ext cx="10515600" cy="1325700"/>
          </a:xfrm>
        </p:spPr>
        <p:txBody>
          <a:bodyPr/>
          <a:lstStyle/>
          <a:p>
            <a:r>
              <a:rPr lang="en-US" dirty="0"/>
              <a:t>Reflection</a:t>
            </a:r>
          </a:p>
        </p:txBody>
      </p:sp>
      <p:sp>
        <p:nvSpPr>
          <p:cNvPr id="3" name="Text Placeholder 2">
            <a:extLst>
              <a:ext uri="{FF2B5EF4-FFF2-40B4-BE49-F238E27FC236}">
                <a16:creationId xmlns:a16="http://schemas.microsoft.com/office/drawing/2014/main" id="{FB8D2356-9110-C3EC-06F4-0534827D0787}"/>
              </a:ext>
            </a:extLst>
          </p:cNvPr>
          <p:cNvSpPr>
            <a:spLocks noGrp="1"/>
          </p:cNvSpPr>
          <p:nvPr>
            <p:ph type="body" idx="1"/>
          </p:nvPr>
        </p:nvSpPr>
        <p:spPr/>
        <p:txBody>
          <a:bodyPr/>
          <a:lstStyle/>
          <a:p>
            <a:pPr marL="107950" indent="0">
              <a:buNone/>
            </a:pPr>
            <a:endParaRPr lang="en-US" dirty="0"/>
          </a:p>
          <a:p>
            <a:pPr marL="107950" indent="0">
              <a:buNone/>
            </a:pPr>
            <a:endParaRPr lang="en-US" dirty="0"/>
          </a:p>
          <a:p>
            <a:pPr marL="107950" indent="0">
              <a:buNone/>
            </a:pPr>
            <a:endParaRPr lang="en-US" dirty="0"/>
          </a:p>
          <a:p>
            <a:pPr marL="107950" indent="0">
              <a:buNone/>
            </a:pPr>
            <a:r>
              <a:rPr lang="en-US" dirty="0"/>
              <a:t>Today’s webinar was designed to support you in experiencing what the </a:t>
            </a:r>
            <a:r>
              <a:rPr lang="en-US" i="1" dirty="0"/>
              <a:t>KAS for Social Studies</a:t>
            </a:r>
            <a:r>
              <a:rPr lang="en-US" dirty="0"/>
              <a:t> looks like in practice. Complete the </a:t>
            </a:r>
            <a:r>
              <a:rPr lang="en-US" dirty="0">
                <a:hlinkClick r:id="rId2"/>
              </a:rPr>
              <a:t>Connect, Extend, Challenge </a:t>
            </a:r>
            <a:r>
              <a:rPr lang="en-US" dirty="0"/>
              <a:t>strategy to reflect on how what you experienced will help students </a:t>
            </a:r>
            <a:r>
              <a:rPr lang="en-US" b="1" dirty="0"/>
              <a:t>do</a:t>
            </a:r>
            <a:r>
              <a:rPr lang="en-US" dirty="0"/>
              <a:t> social studies and </a:t>
            </a:r>
            <a:r>
              <a:rPr lang="en-US" b="1" dirty="0"/>
              <a:t>demonstrate mastery</a:t>
            </a:r>
            <a:r>
              <a:rPr lang="en-US" dirty="0"/>
              <a:t> of the standards. </a:t>
            </a:r>
          </a:p>
          <a:p>
            <a:pPr marL="107950" indent="0">
              <a:buNone/>
            </a:pPr>
            <a:endParaRPr lang="en-US" dirty="0"/>
          </a:p>
        </p:txBody>
      </p:sp>
      <p:graphicFrame>
        <p:nvGraphicFramePr>
          <p:cNvPr id="4" name="Google Shape;208;p46">
            <a:extLst>
              <a:ext uri="{FF2B5EF4-FFF2-40B4-BE49-F238E27FC236}">
                <a16:creationId xmlns:a16="http://schemas.microsoft.com/office/drawing/2014/main" id="{794F83D5-3201-9C94-89F1-896545DB4512}"/>
              </a:ext>
            </a:extLst>
          </p:cNvPr>
          <p:cNvGraphicFramePr/>
          <p:nvPr>
            <p:extLst>
              <p:ext uri="{D42A27DB-BD31-4B8C-83A1-F6EECF244321}">
                <p14:modId xmlns:p14="http://schemas.microsoft.com/office/powerpoint/2010/main" val="2409693266"/>
              </p:ext>
            </p:extLst>
          </p:nvPr>
        </p:nvGraphicFramePr>
        <p:xfrm>
          <a:off x="475975" y="936450"/>
          <a:ext cx="11544575" cy="2576010"/>
        </p:xfrm>
        <a:graphic>
          <a:graphicData uri="http://schemas.openxmlformats.org/drawingml/2006/table">
            <a:tbl>
              <a:tblPr firstRow="1">
                <a:noFill/>
              </a:tblPr>
              <a:tblGrid>
                <a:gridCol w="2768975">
                  <a:extLst>
                    <a:ext uri="{9D8B030D-6E8A-4147-A177-3AD203B41FA5}">
                      <a16:colId xmlns:a16="http://schemas.microsoft.com/office/drawing/2014/main" val="20000"/>
                    </a:ext>
                  </a:extLst>
                </a:gridCol>
                <a:gridCol w="3758250">
                  <a:extLst>
                    <a:ext uri="{9D8B030D-6E8A-4147-A177-3AD203B41FA5}">
                      <a16:colId xmlns:a16="http://schemas.microsoft.com/office/drawing/2014/main" val="20001"/>
                    </a:ext>
                  </a:extLst>
                </a:gridCol>
                <a:gridCol w="5017350">
                  <a:extLst>
                    <a:ext uri="{9D8B030D-6E8A-4147-A177-3AD203B41FA5}">
                      <a16:colId xmlns:a16="http://schemas.microsoft.com/office/drawing/2014/main" val="20002"/>
                    </a:ext>
                  </a:extLst>
                </a:gridCol>
              </a:tblGrid>
              <a:tr h="301425">
                <a:tc>
                  <a:txBody>
                    <a:bodyPr/>
                    <a:lstStyle/>
                    <a:p>
                      <a:pPr marL="0" marR="0" lvl="0" indent="0" algn="l" rtl="0">
                        <a:lnSpc>
                          <a:spcPct val="100000"/>
                        </a:lnSpc>
                        <a:spcBef>
                          <a:spcPts val="0"/>
                        </a:spcBef>
                        <a:spcAft>
                          <a:spcPts val="0"/>
                        </a:spcAft>
                        <a:buClr>
                          <a:srgbClr val="000000"/>
                        </a:buClr>
                        <a:buSzPts val="1400"/>
                        <a:buFont typeface="Arial"/>
                        <a:buNone/>
                      </a:pPr>
                      <a:r>
                        <a:rPr lang="en-US" sz="1400" b="1" u="none" strike="noStrike" cap="none" dirty="0"/>
                        <a:t>Concepts and Practices</a:t>
                      </a:r>
                      <a:endParaRPr sz="1400" b="1" u="none" strike="noStrike" cap="none" dirty="0"/>
                    </a:p>
                  </a:txBody>
                  <a:tcPr marL="91425" marR="91425" marT="91425" marB="91425">
                    <a:solidFill>
                      <a:srgbClr val="CCCCCC"/>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b="1" u="none" strike="noStrike" cap="none"/>
                        <a:t>Standard</a:t>
                      </a:r>
                      <a:endParaRPr sz="1400" b="1" u="none" strike="noStrike" cap="none"/>
                    </a:p>
                  </a:txBody>
                  <a:tcPr marL="91425" marR="91425" marT="91425" marB="91425">
                    <a:solidFill>
                      <a:srgbClr val="CCCCCC"/>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b="1" u="none" strike="noStrike" cap="none"/>
                        <a:t>Disciplinary Clarifications</a:t>
                      </a:r>
                      <a:endParaRPr sz="1400" b="1" u="none" strike="noStrike" cap="none"/>
                    </a:p>
                  </a:txBody>
                  <a:tcPr marL="91425" marR="91425" marT="91425" marB="91425">
                    <a:solidFill>
                      <a:srgbClr val="CCCCCC"/>
                    </a:solidFill>
                  </a:tcPr>
                </a:tc>
                <a:extLst>
                  <a:ext uri="{0D108BD9-81ED-4DB2-BD59-A6C34878D82A}">
                    <a16:rowId xmlns:a16="http://schemas.microsoft.com/office/drawing/2014/main" val="10000"/>
                  </a:ext>
                </a:extLst>
              </a:tr>
              <a:tr h="2179800">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t>E: </a:t>
                      </a:r>
                      <a:r>
                        <a:rPr lang="en-US" sz="1800"/>
                        <a:t>Specialization, Trade and Interdependence</a:t>
                      </a:r>
                      <a:endParaRPr sz="1800" u="none" strike="noStrike" cap="none"/>
                    </a:p>
                  </a:txBody>
                  <a:tcPr marL="91425" marR="91425" marT="91425" marB="91425">
                    <a:solidFill>
                      <a:srgbClr val="FFF2CC"/>
                    </a:solidFill>
                  </a:tcPr>
                </a:tc>
                <a:tc>
                  <a:txBody>
                    <a:bodyPr/>
                    <a:lstStyle/>
                    <a:p>
                      <a:pPr marL="0" marR="0" lvl="0" indent="0" algn="l" rtl="0">
                        <a:lnSpc>
                          <a:spcPct val="100000"/>
                        </a:lnSpc>
                        <a:spcBef>
                          <a:spcPts val="0"/>
                        </a:spcBef>
                        <a:spcAft>
                          <a:spcPts val="0"/>
                        </a:spcAft>
                        <a:buClr>
                          <a:srgbClr val="000000"/>
                        </a:buClr>
                        <a:buSzPts val="1800"/>
                        <a:buFont typeface="Arial"/>
                        <a:buNone/>
                      </a:pPr>
                      <a:r>
                        <a:rPr lang="en-US" sz="1800"/>
                        <a:t>K.EST.1 Demonstrate ways trade can be used to obtain goods and services.</a:t>
                      </a:r>
                      <a:endParaRPr sz="1800" u="none" strike="noStrike" cap="none"/>
                    </a:p>
                  </a:txBody>
                  <a:tcPr marL="91425" marR="91425" marT="91425" marB="91425">
                    <a:solidFill>
                      <a:schemeClr val="lt1"/>
                    </a:solidFill>
                  </a:tcPr>
                </a:tc>
                <a:tc>
                  <a:txBody>
                    <a:bodyPr/>
                    <a:lstStyle/>
                    <a:p>
                      <a:pPr marL="0" marR="0" lvl="0" indent="0" algn="l" rtl="0">
                        <a:lnSpc>
                          <a:spcPct val="100000"/>
                        </a:lnSpc>
                        <a:spcBef>
                          <a:spcPts val="0"/>
                        </a:spcBef>
                        <a:spcAft>
                          <a:spcPts val="0"/>
                        </a:spcAft>
                        <a:buClr>
                          <a:srgbClr val="000000"/>
                        </a:buClr>
                        <a:buSzPts val="1600"/>
                        <a:buFont typeface="Arial"/>
                        <a:buNone/>
                      </a:pPr>
                      <a:r>
                        <a:rPr lang="en-US" sz="1900" dirty="0"/>
                        <a:t>Sometimes a community does not have the resources or skills to produce all the goods and services needed. Therefore, they may trade a good or service they do have to another place in order to receive from that place a good or service they don’t have.</a:t>
                      </a:r>
                      <a:endParaRPr sz="1900" u="none" strike="noStrike" cap="none" dirty="0"/>
                    </a:p>
                  </a:txBody>
                  <a:tcPr marL="91425" marR="91425" marT="91425" marB="91425">
                    <a:solidFill>
                      <a:schemeClr val="lt1"/>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3430403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66835-BD91-E0F2-964C-E2DC1D8E0328}"/>
              </a:ext>
            </a:extLst>
          </p:cNvPr>
          <p:cNvSpPr>
            <a:spLocks noGrp="1"/>
          </p:cNvSpPr>
          <p:nvPr>
            <p:ph type="title"/>
          </p:nvPr>
        </p:nvSpPr>
        <p:spPr>
          <a:xfrm>
            <a:off x="142875" y="-294735"/>
            <a:ext cx="10515600" cy="1325700"/>
          </a:xfrm>
        </p:spPr>
        <p:txBody>
          <a:bodyPr/>
          <a:lstStyle/>
          <a:p>
            <a:r>
              <a:rPr lang="en-US" dirty="0"/>
              <a:t>Reflection (2)</a:t>
            </a:r>
          </a:p>
        </p:txBody>
      </p:sp>
      <p:sp>
        <p:nvSpPr>
          <p:cNvPr id="3" name="Text Placeholder 2">
            <a:extLst>
              <a:ext uri="{FF2B5EF4-FFF2-40B4-BE49-F238E27FC236}">
                <a16:creationId xmlns:a16="http://schemas.microsoft.com/office/drawing/2014/main" id="{59CA74B9-5767-F766-36DC-F27D13C9E95C}"/>
              </a:ext>
            </a:extLst>
          </p:cNvPr>
          <p:cNvSpPr>
            <a:spLocks noGrp="1"/>
          </p:cNvSpPr>
          <p:nvPr>
            <p:ph type="body" idx="1"/>
          </p:nvPr>
        </p:nvSpPr>
        <p:spPr>
          <a:xfrm>
            <a:off x="571500" y="2863850"/>
            <a:ext cx="10515600" cy="4351200"/>
          </a:xfrm>
        </p:spPr>
        <p:txBody>
          <a:bodyPr/>
          <a:lstStyle/>
          <a:p>
            <a:r>
              <a:rPr lang="en-US" dirty="0"/>
              <a:t>Consider what you have just read, seen, or heard, and then ask yourself:  </a:t>
            </a:r>
          </a:p>
          <a:p>
            <a:pPr marL="1143000" lvl="1" indent="-457200">
              <a:buFont typeface="Arial" panose="020B0604020202020204" pitchFamily="34" charset="0"/>
              <a:buChar char="•"/>
            </a:pPr>
            <a:r>
              <a:rPr lang="en-US" dirty="0"/>
              <a:t>How are the ideas and information </a:t>
            </a:r>
            <a:r>
              <a:rPr lang="en-US" b="1" dirty="0"/>
              <a:t>connected</a:t>
            </a:r>
            <a:r>
              <a:rPr lang="en-US" dirty="0"/>
              <a:t> to what you already know? </a:t>
            </a:r>
          </a:p>
          <a:p>
            <a:pPr marL="1143000" lvl="1" indent="-457200">
              <a:buFont typeface="Arial" panose="020B0604020202020204" pitchFamily="34" charset="0"/>
              <a:buChar char="•"/>
            </a:pPr>
            <a:r>
              <a:rPr lang="en-US" dirty="0"/>
              <a:t>What new ideas did you get that broadened your thinking or </a:t>
            </a:r>
            <a:r>
              <a:rPr lang="en-US" b="1" dirty="0"/>
              <a:t>extended</a:t>
            </a:r>
            <a:r>
              <a:rPr lang="en-US" dirty="0"/>
              <a:t> it in different  directions?</a:t>
            </a:r>
          </a:p>
          <a:p>
            <a:pPr marL="1143000" lvl="1" indent="-457200">
              <a:buFont typeface="Arial" panose="020B0604020202020204" pitchFamily="34" charset="0"/>
              <a:buChar char="•"/>
            </a:pPr>
            <a:r>
              <a:rPr lang="en-US" dirty="0"/>
              <a:t>What </a:t>
            </a:r>
            <a:r>
              <a:rPr lang="en-US" b="1" dirty="0"/>
              <a:t>challenges</a:t>
            </a:r>
            <a:r>
              <a:rPr lang="en-US" dirty="0"/>
              <a:t> or puzzles emerge for you?</a:t>
            </a:r>
          </a:p>
          <a:p>
            <a:pPr marL="107950" indent="0">
              <a:buNone/>
            </a:pPr>
            <a:endParaRPr lang="en-US" dirty="0"/>
          </a:p>
        </p:txBody>
      </p:sp>
      <p:graphicFrame>
        <p:nvGraphicFramePr>
          <p:cNvPr id="4" name="Google Shape;208;p46">
            <a:extLst>
              <a:ext uri="{FF2B5EF4-FFF2-40B4-BE49-F238E27FC236}">
                <a16:creationId xmlns:a16="http://schemas.microsoft.com/office/drawing/2014/main" id="{BAACE183-35AC-0944-B07E-117AF3E44BBD}"/>
              </a:ext>
            </a:extLst>
          </p:cNvPr>
          <p:cNvGraphicFramePr/>
          <p:nvPr>
            <p:extLst>
              <p:ext uri="{D42A27DB-BD31-4B8C-83A1-F6EECF244321}">
                <p14:modId xmlns:p14="http://schemas.microsoft.com/office/powerpoint/2010/main" val="1319842022"/>
              </p:ext>
            </p:extLst>
          </p:nvPr>
        </p:nvGraphicFramePr>
        <p:xfrm>
          <a:off x="421026" y="624540"/>
          <a:ext cx="11113750" cy="2352869"/>
        </p:xfrm>
        <a:graphic>
          <a:graphicData uri="http://schemas.openxmlformats.org/drawingml/2006/table">
            <a:tbl>
              <a:tblPr firstRow="1">
                <a:noFill/>
              </a:tblPr>
              <a:tblGrid>
                <a:gridCol w="2665641">
                  <a:extLst>
                    <a:ext uri="{9D8B030D-6E8A-4147-A177-3AD203B41FA5}">
                      <a16:colId xmlns:a16="http://schemas.microsoft.com/office/drawing/2014/main" val="20000"/>
                    </a:ext>
                  </a:extLst>
                </a:gridCol>
                <a:gridCol w="3617998">
                  <a:extLst>
                    <a:ext uri="{9D8B030D-6E8A-4147-A177-3AD203B41FA5}">
                      <a16:colId xmlns:a16="http://schemas.microsoft.com/office/drawing/2014/main" val="20001"/>
                    </a:ext>
                  </a:extLst>
                </a:gridCol>
                <a:gridCol w="4830111">
                  <a:extLst>
                    <a:ext uri="{9D8B030D-6E8A-4147-A177-3AD203B41FA5}">
                      <a16:colId xmlns:a16="http://schemas.microsoft.com/office/drawing/2014/main" val="20002"/>
                    </a:ext>
                  </a:extLst>
                </a:gridCol>
              </a:tblGrid>
              <a:tr h="355651">
                <a:tc>
                  <a:txBody>
                    <a:bodyPr/>
                    <a:lstStyle/>
                    <a:p>
                      <a:pPr marL="0" marR="0" lvl="0" indent="0" algn="l" rtl="0">
                        <a:lnSpc>
                          <a:spcPct val="100000"/>
                        </a:lnSpc>
                        <a:spcBef>
                          <a:spcPts val="0"/>
                        </a:spcBef>
                        <a:spcAft>
                          <a:spcPts val="0"/>
                        </a:spcAft>
                        <a:buClr>
                          <a:srgbClr val="000000"/>
                        </a:buClr>
                        <a:buSzPts val="1400"/>
                        <a:buFont typeface="Arial"/>
                        <a:buNone/>
                      </a:pPr>
                      <a:r>
                        <a:rPr lang="en-US" sz="1400" b="1" u="none" strike="noStrike" cap="none" dirty="0"/>
                        <a:t>Concepts and Practices</a:t>
                      </a:r>
                      <a:endParaRPr sz="1400" b="1" u="none" strike="noStrike" cap="none" dirty="0"/>
                    </a:p>
                  </a:txBody>
                  <a:tcPr marL="91425" marR="91425" marT="91425" marB="91425">
                    <a:solidFill>
                      <a:srgbClr val="CCCCCC"/>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b="1" u="none" strike="noStrike" cap="none"/>
                        <a:t>Standard</a:t>
                      </a:r>
                      <a:endParaRPr sz="1400" b="1" u="none" strike="noStrike" cap="none"/>
                    </a:p>
                  </a:txBody>
                  <a:tcPr marL="91425" marR="91425" marT="91425" marB="91425">
                    <a:solidFill>
                      <a:srgbClr val="CCCCCC"/>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b="1" u="none" strike="noStrike" cap="none"/>
                        <a:t>Disciplinary Clarifications</a:t>
                      </a:r>
                      <a:endParaRPr sz="1400" b="1" u="none" strike="noStrike" cap="none"/>
                    </a:p>
                  </a:txBody>
                  <a:tcPr marL="91425" marR="91425" marT="91425" marB="91425">
                    <a:solidFill>
                      <a:srgbClr val="CCCCCC"/>
                    </a:solidFill>
                  </a:tcPr>
                </a:tc>
                <a:extLst>
                  <a:ext uri="{0D108BD9-81ED-4DB2-BD59-A6C34878D82A}">
                    <a16:rowId xmlns:a16="http://schemas.microsoft.com/office/drawing/2014/main" val="10000"/>
                  </a:ext>
                </a:extLst>
              </a:tr>
              <a:tr h="1956659">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t>E: </a:t>
                      </a:r>
                      <a:r>
                        <a:rPr lang="en-US" sz="1800"/>
                        <a:t>Specialization, Trade and Interdependence</a:t>
                      </a:r>
                      <a:endParaRPr sz="1800" u="none" strike="noStrike" cap="none"/>
                    </a:p>
                  </a:txBody>
                  <a:tcPr marL="91425" marR="91425" marT="91425" marB="91425">
                    <a:solidFill>
                      <a:srgbClr val="FFF2CC"/>
                    </a:solidFill>
                  </a:tcPr>
                </a:tc>
                <a:tc>
                  <a:txBody>
                    <a:bodyPr/>
                    <a:lstStyle/>
                    <a:p>
                      <a:pPr marL="0" marR="0" lvl="0" indent="0" algn="l" rtl="0">
                        <a:lnSpc>
                          <a:spcPct val="100000"/>
                        </a:lnSpc>
                        <a:spcBef>
                          <a:spcPts val="0"/>
                        </a:spcBef>
                        <a:spcAft>
                          <a:spcPts val="0"/>
                        </a:spcAft>
                        <a:buClr>
                          <a:srgbClr val="000000"/>
                        </a:buClr>
                        <a:buSzPts val="1800"/>
                        <a:buFont typeface="Arial"/>
                        <a:buNone/>
                      </a:pPr>
                      <a:r>
                        <a:rPr lang="en-US" sz="1800" dirty="0"/>
                        <a:t>K.EST.1 Demonstrate ways trade can be used to obtain goods and services.</a:t>
                      </a:r>
                      <a:endParaRPr sz="1800" u="none" strike="noStrike" cap="none" dirty="0"/>
                    </a:p>
                  </a:txBody>
                  <a:tcPr marL="91425" marR="91425" marT="91425" marB="91425">
                    <a:solidFill>
                      <a:schemeClr val="lt1"/>
                    </a:solidFill>
                  </a:tcPr>
                </a:tc>
                <a:tc>
                  <a:txBody>
                    <a:bodyPr/>
                    <a:lstStyle/>
                    <a:p>
                      <a:pPr marL="0" marR="0" lvl="0" indent="0" algn="l" rtl="0">
                        <a:lnSpc>
                          <a:spcPct val="100000"/>
                        </a:lnSpc>
                        <a:spcBef>
                          <a:spcPts val="0"/>
                        </a:spcBef>
                        <a:spcAft>
                          <a:spcPts val="0"/>
                        </a:spcAft>
                        <a:buClr>
                          <a:srgbClr val="000000"/>
                        </a:buClr>
                        <a:buSzPts val="1600"/>
                        <a:buFont typeface="Arial"/>
                        <a:buNone/>
                      </a:pPr>
                      <a:r>
                        <a:rPr lang="en-US" sz="1900" dirty="0"/>
                        <a:t>Sometimes a community does not have the resources or skills to produce all the goods and services needed. Therefore, they may trade a good or service they do have to another place in order to receive from that place a good or service they don’t have.</a:t>
                      </a:r>
                      <a:endParaRPr sz="1900" u="none" strike="noStrike" cap="none" dirty="0"/>
                    </a:p>
                  </a:txBody>
                  <a:tcPr marL="91425" marR="91425" marT="91425" marB="91425">
                    <a:solidFill>
                      <a:schemeClr val="lt1"/>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4593912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3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Accessibility_x0020_Office xmlns="3a62de7d-ba57-4f43-9dae-9623ba637be0">OTL - Office of Teaching and Learning</Accessibility_x0020_Office>
    <Accessibility_x0020_Audit_x0020_Status xmlns="3a62de7d-ba57-4f43-9dae-9623ba637be0" xsi:nil="true"/>
    <Accessibility_x0020_Audience xmlns="3a62de7d-ba57-4f43-9dae-9623ba637be0" xsi:nil="true"/>
    <Accessibility_x0020_Status xmlns="3a62de7d-ba57-4f43-9dae-9623ba637be0">Accessible</Accessibility_x0020_Status>
    <Application_x0020_Type xmlns="3a62de7d-ba57-4f43-9dae-9623ba637be0" xsi:nil="true"/>
    <Application_x0020_Date xmlns="3a62de7d-ba57-4f43-9dae-9623ba637be0" xsi:nil="true"/>
    <Accessibility_x0020_Target_x0020_Date xmlns="3a62de7d-ba57-4f43-9dae-9623ba637be0" xsi:nil="true"/>
    <Application_x0020_Status xmlns="3a62de7d-ba57-4f43-9dae-9623ba637be0" xsi:nil="true"/>
    <Accessibility_x0020_Audit_x0020_Date xmlns="3a62de7d-ba57-4f43-9dae-9623ba637be0" xsi:nil="true"/>
    <RoutingRuleDescription xmlns="http://schemas.microsoft.com/sharepoint/v3" xsi:nil="true"/>
    <PublishingExpirationDate xmlns="http://schemas.microsoft.com/sharepoint/v3" xsi:nil="true"/>
    <PublishingStartDate xmlns="http://schemas.microsoft.com/sharepoint/v3" xsi:nil="true"/>
    <Publication_x0020_Date xmlns="3a62de7d-ba57-4f43-9dae-9623ba637be0">2024-05-13T12:47:20+00:00</Publication_x0020_Date>
    <Audience1 xmlns="3a62de7d-ba57-4f43-9dae-9623ba637be0"/>
    <_dlc_DocId xmlns="3a62de7d-ba57-4f43-9dae-9623ba637be0">KYED-536-2025</_dlc_DocId>
    <_dlc_DocIdUrl xmlns="3a62de7d-ba57-4f43-9dae-9623ba637be0">
      <Url>https://www.education.ky.gov/curriculum/standards/kyacadstand/_layouts/15/DocIdRedir.aspx?ID=KYED-536-2025</Url>
      <Description>KYED-536-2025</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KDE Document" ma:contentTypeID="0x0101001BEB557DBE01834EAB47A683706DCD5B001CB4B9AB93836842A61C86EAD5F20BA7" ma:contentTypeVersion="28" ma:contentTypeDescription="" ma:contentTypeScope="" ma:versionID="a5e9d2d4560c56b76a85f7f001e30a1a">
  <xsd:schema xmlns:xsd="http://www.w3.org/2001/XMLSchema" xmlns:xs="http://www.w3.org/2001/XMLSchema" xmlns:p="http://schemas.microsoft.com/office/2006/metadata/properties" xmlns:ns1="http://schemas.microsoft.com/sharepoint/v3" xmlns:ns2="3a62de7d-ba57-4f43-9dae-9623ba637be0" targetNamespace="http://schemas.microsoft.com/office/2006/metadata/properties" ma:root="true" ma:fieldsID="d25af71d3efa376147e2b7ca02f84c5e" ns1:_="" ns2:_="">
    <xsd:import namespace="http://schemas.microsoft.com/sharepoint/v3"/>
    <xsd:import namespace="3a62de7d-ba57-4f43-9dae-9623ba637be0"/>
    <xsd:element name="properties">
      <xsd:complexType>
        <xsd:sequence>
          <xsd:element name="documentManagement">
            <xsd:complexType>
              <xsd:all>
                <xsd:element ref="ns2:Accessibility_x0020_Office" minOccurs="0"/>
                <xsd:element ref="ns2:Accessibility_x0020_Audience" minOccurs="0"/>
                <xsd:element ref="ns2:Accessibility_x0020_Audit_x0020_Date" minOccurs="0"/>
                <xsd:element ref="ns2:Accessibility_x0020_Audit_x0020_Status" minOccurs="0"/>
                <xsd:element ref="ns2:Accessibility_x0020_Target_x0020_Date" minOccurs="0"/>
                <xsd:element ref="ns2:Accessibility_x0020_Status" minOccurs="0"/>
                <xsd:element ref="ns2:Application_x0020_Status" minOccurs="0"/>
                <xsd:element ref="ns2:Application_x0020_Type" minOccurs="0"/>
                <xsd:element ref="ns1:RoutingRuleDescription" minOccurs="0"/>
                <xsd:element ref="ns2:Audience1" minOccurs="0"/>
                <xsd:element ref="ns2:Publication_x0020_Date"/>
                <xsd:element ref="ns1:PublishingStartDate" minOccurs="0"/>
                <xsd:element ref="ns1:PublishingExpirationDate" minOccurs="0"/>
                <xsd:element ref="ns2:Application_x0020_Date" minOccurs="0"/>
                <xsd:element ref="ns2:_dlc_DocId" minOccurs="0"/>
                <xsd:element ref="ns2:_dlc_DocIdUrl" minOccurs="0"/>
                <xsd:element ref="ns2:_dlc_DocIdPersist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10" nillable="true" ma:displayName="Description" ma:internalName="RoutingRuleDescription" ma:readOnly="false">
      <xsd:simpleType>
        <xsd:restriction base="dms:Text">
          <xsd:maxLength value="255"/>
        </xsd:restriction>
      </xsd:simpleType>
    </xsd:element>
    <xsd:element name="PublishingStartDate" ma:index="13" nillable="true" ma:displayName="Scheduling Start Date" ma:description="" ma:hidden="true" ma:internalName="PublishingStartDate">
      <xsd:simpleType>
        <xsd:restriction base="dms:Unknown"/>
      </xsd:simpleType>
    </xsd:element>
    <xsd:element name="PublishingExpirationDate" ma:index="14"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a62de7d-ba57-4f43-9dae-9623ba637be0" elementFormDefault="qualified">
    <xsd:import namespace="http://schemas.microsoft.com/office/2006/documentManagement/types"/>
    <xsd:import namespace="http://schemas.microsoft.com/office/infopath/2007/PartnerControls"/>
    <xsd:element name="Accessibility_x0020_Office" ma:index="2" nillable="true" ma:displayName="Accessibility Office" ma:format="Dropdown" ma:internalName="Accessibility_x0020_Office">
      <xsd:simpleType>
        <xsd:restriction base="dms:Choice">
          <xsd:enumeration value="Commissioner's Office"/>
          <xsd:enumeration value="OAA - Office of Assessment and Accountability"/>
          <xsd:enumeration value="OCIS - Office of Continuous Improvement and Support"/>
          <xsd:enumeration value="OCTE - Career and Technical Education"/>
          <xsd:enumeration value="OELE- Office of Educator Licensure and Effectiveness"/>
          <xsd:enumeration value="OET - Office of Education Technology"/>
          <xsd:enumeration value="OFO - Office of Finance and Operations"/>
          <xsd:enumeration value="OLS - Office of Legal Services"/>
          <xsd:enumeration value="OSEEL - Office of Special Education and Early Learning"/>
          <xsd:enumeration value="OTL - Office of Teaching and Learning"/>
        </xsd:restriction>
      </xsd:simpleType>
    </xsd:element>
    <xsd:element name="Accessibility_x0020_Audience" ma:index="3" nillable="true" ma:displayName="Accessibility Audience" ma:format="Dropdown" ma:internalName="Accessibility_x0020_Audience">
      <xsd:simpleType>
        <xsd:restriction base="dms:Choice">
          <xsd:enumeration value="Public"/>
          <xsd:enumeration value="District"/>
        </xsd:restriction>
      </xsd:simpleType>
    </xsd:element>
    <xsd:element name="Accessibility_x0020_Audit_x0020_Date" ma:index="4" nillable="true" ma:displayName="Accessibility Audit Date" ma:format="DateOnly" ma:internalName="Accessibility_x0020_Audit_x0020_Date">
      <xsd:simpleType>
        <xsd:restriction base="dms:DateTime"/>
      </xsd:simpleType>
    </xsd:element>
    <xsd:element name="Accessibility_x0020_Audit_x0020_Status" ma:index="5" nillable="true" ma:displayName="Accessibility Audit Status" ma:format="Dropdown" ma:internalName="Accessibility_x0020_Audit_x0020_Status">
      <xsd:simpleType>
        <xsd:restriction base="dms:Choice">
          <xsd:enumeration value="OK"/>
          <xsd:enumeration value="Minor"/>
          <xsd:enumeration value="Major"/>
        </xsd:restriction>
      </xsd:simpleType>
    </xsd:element>
    <xsd:element name="Accessibility_x0020_Target_x0020_Date" ma:index="6" nillable="true" ma:displayName="Accessibility Target Date" ma:format="DateOnly" ma:internalName="Accessibility_x0020_Target_x0020_Date">
      <xsd:simpleType>
        <xsd:restriction base="dms:DateTime"/>
      </xsd:simpleType>
    </xsd:element>
    <xsd:element name="Accessibility_x0020_Status" ma:index="7" nillable="true" ma:displayName="Accessibility Status" ma:format="Dropdown" ma:internalName="Accessibility_x0020_Status1" ma:readOnly="false">
      <xsd:simpleType>
        <xsd:restriction base="dms:Choice">
          <xsd:enumeration value="Remove"/>
          <xsd:enumeration value="Remediate"/>
          <xsd:enumeration value="Update"/>
          <xsd:enumeration value="Accessible"/>
          <xsd:enumeration value="Undue Burden"/>
          <xsd:enumeration value="Not KDE Owned"/>
        </xsd:restriction>
      </xsd:simpleType>
    </xsd:element>
    <xsd:element name="Application_x0020_Status" ma:index="8" nillable="true" ma:displayName="Application Status" ma:format="Dropdown" ma:internalName="Application_x0020_Status">
      <xsd:simpleType>
        <xsd:restriction base="dms:Choice">
          <xsd:enumeration value="Approved"/>
          <xsd:enumeration value="Denied"/>
        </xsd:restriction>
      </xsd:simpleType>
    </xsd:element>
    <xsd:element name="Application_x0020_Type" ma:index="9" nillable="true" ma:displayName="Application Type" ma:format="Dropdown" ma:internalName="Application_x0020_Type">
      <xsd:simpleType>
        <xsd:restriction base="dms:Choice">
          <xsd:enumeration value="Original"/>
          <xsd:enumeration value="Amendment"/>
          <xsd:enumeration value="Year 3 Budget"/>
          <xsd:enumeration value="Addendum"/>
          <xsd:enumeration value="Budget Update"/>
        </xsd:restriction>
      </xsd:simpleType>
    </xsd:element>
    <xsd:element name="Audience1" ma:index="11" nillable="true" ma:displayName="Audience" ma:list="{9f2d68f0-dc6b-4e06-b19d-b8792e70efe6}" ma:internalName="Audience1" ma:showField="Title" ma:web="3a62de7d-ba57-4f43-9dae-9623ba637be0">
      <xsd:complexType>
        <xsd:complexContent>
          <xsd:extension base="dms:MultiChoiceLookup">
            <xsd:sequence>
              <xsd:element name="Value" type="dms:Lookup" maxOccurs="unbounded" minOccurs="0" nillable="true"/>
            </xsd:sequence>
          </xsd:extension>
        </xsd:complexContent>
      </xsd:complexType>
    </xsd:element>
    <xsd:element name="Publication_x0020_Date" ma:index="12" ma:displayName="Publication Date" ma:default="[today]" ma:format="DateOnly" ma:internalName="Publication_x0020_Date" ma:readOnly="false">
      <xsd:simpleType>
        <xsd:restriction base="dms:DateTime"/>
      </xsd:simpleType>
    </xsd:element>
    <xsd:element name="Application_x0020_Date" ma:index="15" nillable="true" ma:displayName="Application Date" ma:format="DateOnly" ma:internalName="Application_x0020_Date">
      <xsd:simpleType>
        <xsd:restriction base="dms:DateTime"/>
      </xsd:simpleType>
    </xsd:element>
    <xsd:element name="_dlc_DocId" ma:index="21" nillable="true" ma:displayName="Document ID Value" ma:description="The value of the document ID assigned to this item."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A2A519C0-A50C-405E-8FE8-51280B722EE2}">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1578F0DE-A456-48E6-8E25-E147CBFA6201}">
  <ds:schemaRefs>
    <ds:schemaRef ds:uri="http://schemas.microsoft.com/sharepoint/v3/contenttype/forms"/>
  </ds:schemaRefs>
</ds:datastoreItem>
</file>

<file path=customXml/itemProps3.xml><?xml version="1.0" encoding="utf-8"?>
<ds:datastoreItem xmlns:ds="http://schemas.openxmlformats.org/officeDocument/2006/customXml" ds:itemID="{8ACDCEB6-C358-4853-8EA1-B0AF47D5A270}"/>
</file>

<file path=customXml/itemProps4.xml><?xml version="1.0" encoding="utf-8"?>
<ds:datastoreItem xmlns:ds="http://schemas.openxmlformats.org/officeDocument/2006/customXml" ds:itemID="{4DF22D22-AB80-43DB-B4D1-230EE30AA4DE}"/>
</file>

<file path=docProps/app.xml><?xml version="1.0" encoding="utf-8"?>
<Properties xmlns="http://schemas.openxmlformats.org/officeDocument/2006/extended-properties" xmlns:vt="http://schemas.openxmlformats.org/officeDocument/2006/docPropsVTypes">
  <TotalTime>373</TotalTime>
  <Words>1955</Words>
  <Application>Microsoft Office PowerPoint</Application>
  <PresentationFormat>Widescreen</PresentationFormat>
  <Paragraphs>224</Paragraphs>
  <Slides>34</Slides>
  <Notes>17</Notes>
  <HiddenSlides>0</HiddenSlides>
  <MMClips>1</MMClips>
  <ScaleCrop>false</ScaleCrop>
  <HeadingPairs>
    <vt:vector size="6" baseType="variant">
      <vt:variant>
        <vt:lpstr>Fonts Used</vt:lpstr>
      </vt:variant>
      <vt:variant>
        <vt:i4>11</vt:i4>
      </vt:variant>
      <vt:variant>
        <vt:lpstr>Theme</vt:lpstr>
      </vt:variant>
      <vt:variant>
        <vt:i4>4</vt:i4>
      </vt:variant>
      <vt:variant>
        <vt:lpstr>Slide Titles</vt:lpstr>
      </vt:variant>
      <vt:variant>
        <vt:i4>34</vt:i4>
      </vt:variant>
    </vt:vector>
  </HeadingPairs>
  <TitlesOfParts>
    <vt:vector size="49" baseType="lpstr">
      <vt:lpstr>Abadi</vt:lpstr>
      <vt:lpstr>Arial</vt:lpstr>
      <vt:lpstr>Calibri</vt:lpstr>
      <vt:lpstr>Calibri Light</vt:lpstr>
      <vt:lpstr>Franklin Gothic Book</vt:lpstr>
      <vt:lpstr>Franklin Gothic Medium</vt:lpstr>
      <vt:lpstr>Georgia</vt:lpstr>
      <vt:lpstr>Libre Franklin</vt:lpstr>
      <vt:lpstr>Libre Franklin Medium</vt:lpstr>
      <vt:lpstr>Noto Sans Symbols</vt:lpstr>
      <vt:lpstr>Times</vt:lpstr>
      <vt:lpstr>Office Theme</vt:lpstr>
      <vt:lpstr>2_Office Theme</vt:lpstr>
      <vt:lpstr>1_Office Theme</vt:lpstr>
      <vt:lpstr>3_Office Theme</vt:lpstr>
      <vt:lpstr>What do the KAS for Social Studies look like in practice?</vt:lpstr>
      <vt:lpstr>Webinar Goals</vt:lpstr>
      <vt:lpstr>What Are Standards?</vt:lpstr>
      <vt:lpstr>What Does it Mean to Unpack a Standard?</vt:lpstr>
      <vt:lpstr>What Does It Mean to Unpack a Standard? (2)</vt:lpstr>
      <vt:lpstr>When Unpacking a Standard,  Ask a Series of Questions:</vt:lpstr>
      <vt:lpstr>Tool to Unpack Standards</vt:lpstr>
      <vt:lpstr>Step 1: List the Standards for Your Grade/Course</vt:lpstr>
      <vt:lpstr>Step 2: What Knowledge, Concepts, Vocabulary Will They Need to Master?</vt:lpstr>
      <vt:lpstr>Step 2: What Knowledge, Concepts, Vocabulary Will They Need to Master? (2)</vt:lpstr>
      <vt:lpstr>Step 2: What Knowledge, Concepts, Vocabulary Will They Need to Master? (3)</vt:lpstr>
      <vt:lpstr>Step 3: What Skills Will They Need to Master? (4)</vt:lpstr>
      <vt:lpstr>Step 4: What Level of Proficiency Do Students Need to Be at in Order to Reach This Standard? </vt:lpstr>
      <vt:lpstr>What do the KAS for Social Studies look like in practice?</vt:lpstr>
      <vt:lpstr>The views expressed in the presentation are ours and are not the views of the Federal Reserve Bank of St. Louis or the Federal Reserve System.</vt:lpstr>
      <vt:lpstr>Disclaimer</vt:lpstr>
      <vt:lpstr>K.E.ST.1 Demonstrate ways trade can be used to obtain goods and services.</vt:lpstr>
      <vt:lpstr>Picture books</vt:lpstr>
      <vt:lpstr>Why is trade helpful? </vt:lpstr>
      <vt:lpstr>One Fine Day</vt:lpstr>
      <vt:lpstr>One Fine Day</vt:lpstr>
      <vt:lpstr>Questions</vt:lpstr>
      <vt:lpstr>Conclusions about barter</vt:lpstr>
      <vt:lpstr>One Fine Day</vt:lpstr>
      <vt:lpstr>One Fine Day</vt:lpstr>
      <vt:lpstr>Discussion</vt:lpstr>
      <vt:lpstr>One Fine Day</vt:lpstr>
      <vt:lpstr>A Salty Snack for Penny</vt:lpstr>
      <vt:lpstr>Why is trade helpful? </vt:lpstr>
      <vt:lpstr>Explore Economics Video Series: The Perfect Breakfast</vt:lpstr>
      <vt:lpstr>Where can you find more? </vt:lpstr>
      <vt:lpstr>Learn about our other resources  by signing up for our newsletter! </vt:lpstr>
      <vt:lpstr>Reflection</vt:lpstr>
      <vt:lpstr>Reflection (2)</vt:lpstr>
    </vt:vector>
  </TitlesOfParts>
  <Company>Federal Reserve System</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Caceres- Santamaria, Andrea J</dc:creator>
  <cp:lastModifiedBy>Placido, Tabor - Office of Teaching and Learning</cp:lastModifiedBy>
  <cp:revision>4</cp:revision>
  <dcterms:created xsi:type="dcterms:W3CDTF">2022-06-27T15:46:24Z</dcterms:created>
  <dcterms:modified xsi:type="dcterms:W3CDTF">2024-05-13T12:46:27Z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e6f09575-f9e7-40d1-92fc-374b4bdcca2d</vt:lpwstr>
  </property>
  <property fmtid="{D5CDD505-2E9C-101B-9397-08002B2CF9AE}" pid="3" name="MSIP_Label_65269c60-0483-4c57-9e8c-3779d6900235_Enabled">
    <vt:lpwstr>true</vt:lpwstr>
  </property>
  <property fmtid="{D5CDD505-2E9C-101B-9397-08002B2CF9AE}" pid="4" name="MSIP_Label_65269c60-0483-4c57-9e8c-3779d6900235_SetDate">
    <vt:lpwstr>2023-01-27T19:57:06Z</vt:lpwstr>
  </property>
  <property fmtid="{D5CDD505-2E9C-101B-9397-08002B2CF9AE}" pid="5" name="MSIP_Label_65269c60-0483-4c57-9e8c-3779d6900235_Method">
    <vt:lpwstr>Privileged</vt:lpwstr>
  </property>
  <property fmtid="{D5CDD505-2E9C-101B-9397-08002B2CF9AE}" pid="6" name="MSIP_Label_65269c60-0483-4c57-9e8c-3779d6900235_Name">
    <vt:lpwstr>65269c60-0483-4c57-9e8c-3779d6900235</vt:lpwstr>
  </property>
  <property fmtid="{D5CDD505-2E9C-101B-9397-08002B2CF9AE}" pid="7" name="MSIP_Label_65269c60-0483-4c57-9e8c-3779d6900235_SiteId">
    <vt:lpwstr>b397c653-5b19-463f-b9fc-af658ded9128</vt:lpwstr>
  </property>
  <property fmtid="{D5CDD505-2E9C-101B-9397-08002B2CF9AE}" pid="8" name="MSIP_Label_65269c60-0483-4c57-9e8c-3779d6900235_ActionId">
    <vt:lpwstr>5d38e221-0780-4008-8e19-c2576ae38637</vt:lpwstr>
  </property>
  <property fmtid="{D5CDD505-2E9C-101B-9397-08002B2CF9AE}" pid="9" name="MSIP_Label_65269c60-0483-4c57-9e8c-3779d6900235_ContentBits">
    <vt:lpwstr>0</vt:lpwstr>
  </property>
  <property fmtid="{D5CDD505-2E9C-101B-9397-08002B2CF9AE}" pid="10" name="ContentTypeId">
    <vt:lpwstr>0x0101001BEB557DBE01834EAB47A683706DCD5B001CB4B9AB93836842A61C86EAD5F20BA7</vt:lpwstr>
  </property>
  <property fmtid="{D5CDD505-2E9C-101B-9397-08002B2CF9AE}" pid="11" name="_dlc_DocIdItemGuid">
    <vt:lpwstr>a2d2b599-614d-4304-8376-6c534d9de447</vt:lpwstr>
  </property>
</Properties>
</file>