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2.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3.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4.xml" ContentType="application/vnd.openxmlformats-officedocument.theme+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0" r:id="rId5"/>
    <p:sldMasterId id="2147483690" r:id="rId6"/>
    <p:sldMasterId id="2147483703" r:id="rId7"/>
    <p:sldMasterId id="2147483715" r:id="rId8"/>
    <p:sldMasterId id="2147483727" r:id="rId9"/>
  </p:sldMasterIdLst>
  <p:notesMasterIdLst>
    <p:notesMasterId r:id="rId25"/>
  </p:notesMasterIdLst>
  <p:sldIdLst>
    <p:sldId id="271" r:id="rId10"/>
    <p:sldId id="257" r:id="rId11"/>
    <p:sldId id="258" r:id="rId12"/>
    <p:sldId id="259" r:id="rId13"/>
    <p:sldId id="260" r:id="rId14"/>
    <p:sldId id="261" r:id="rId15"/>
    <p:sldId id="272" r:id="rId16"/>
    <p:sldId id="263" r:id="rId17"/>
    <p:sldId id="264" r:id="rId18"/>
    <p:sldId id="265" r:id="rId19"/>
    <p:sldId id="266" r:id="rId20"/>
    <p:sldId id="267" r:id="rId21"/>
    <p:sldId id="268" r:id="rId22"/>
    <p:sldId id="269" r:id="rId23"/>
    <p:sldId id="273"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Lauren Gallicchio" initials="" lastIdx="5"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497" autoAdjust="0"/>
  </p:normalViewPr>
  <p:slideViewPr>
    <p:cSldViewPr snapToGrid="0">
      <p:cViewPr varScale="1">
        <p:scale>
          <a:sx n="65" d="100"/>
          <a:sy n="65" d="100"/>
        </p:scale>
        <p:origin x="1330" y="2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4.xml"/><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slide" Target="slides/slide12.xml"/><Relationship Id="rId7" Type="http://schemas.openxmlformats.org/officeDocument/2006/relationships/slideMaster" Target="slideMasters/slideMaster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2.xml"/><Relationship Id="rId11" Type="http://schemas.openxmlformats.org/officeDocument/2006/relationships/slide" Target="slides/slide2.xml"/><Relationship Id="rId24" Type="http://schemas.openxmlformats.org/officeDocument/2006/relationships/slide" Target="slides/slide15.xml"/><Relationship Id="rId5" Type="http://schemas.openxmlformats.org/officeDocument/2006/relationships/slideMaster" Target="slideMasters/slideMaster1.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viewProps" Target="viewProps.xml"/><Relationship Id="rId10" Type="http://schemas.openxmlformats.org/officeDocument/2006/relationships/slide" Target="slides/slide1.xml"/><Relationship Id="rId19" Type="http://schemas.openxmlformats.org/officeDocument/2006/relationships/slide" Target="slides/slide10.xml"/><Relationship Id="rId4" Type="http://schemas.openxmlformats.org/officeDocument/2006/relationships/customXml" Target="../customXml/item4.xml"/><Relationship Id="rId9" Type="http://schemas.openxmlformats.org/officeDocument/2006/relationships/slideMaster" Target="slideMasters/slideMaster5.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education.ky.gov/_layouts/download.aspx?SourceUrl=/curriculum/standards/kyacadstand/Documents/Module_One_Note_Catcher_Collaborative_Civic_Spaces.docx" TargetMode="External"/><Relationship Id="rId2" Type="http://schemas.openxmlformats.org/officeDocument/2006/relationships/slide" Target="../slides/slide1.xml"/><Relationship Id="rId1" Type="http://schemas.openxmlformats.org/officeDocument/2006/relationships/notesMaster" Target="../notesMasters/notesMaster1.xml"/><Relationship Id="rId6" Type="http://schemas.openxmlformats.org/officeDocument/2006/relationships/hyperlink" Target="https://sitesed.cde.state.co.us/course/index.php?categoryid=24" TargetMode="External"/><Relationship Id="rId5" Type="http://schemas.openxmlformats.org/officeDocument/2006/relationships/hyperlink" Target="https://sites.google.com/view/hawaiicorestandardsforsocialst/online-professional-development-modules" TargetMode="External"/><Relationship Id="rId4" Type="http://schemas.openxmlformats.org/officeDocument/2006/relationships/hyperlink" Target="https://eric.ed.gov/?id=EJ1205082"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education.ky.gov/curriculum/standards/kyacadstand/Documents/Inquiry_Practices_of_KAS_for_Social_Studies.pptx" TargetMode="External"/><Relationship Id="rId2" Type="http://schemas.openxmlformats.org/officeDocument/2006/relationships/slide" Target="../slides/slide2.xml"/><Relationship Id="rId1" Type="http://schemas.openxmlformats.org/officeDocument/2006/relationships/notesMaster" Target="../notesMasters/notesMaster1.xml"/><Relationship Id="rId4" Type="http://schemas.openxmlformats.org/officeDocument/2006/relationships/hyperlink" Target="https://kystandards.org/standards-resources/ss-resources/learning-goals-success-criteria-and-the-kas-for-social-studies/"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facinghistory.org/resource-library/sketch-stretch"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facinghistory.org/resource-library/sketch-stretch"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5MPekCd0mHk"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youtube.com/watch?v=5MPekCd0mHk"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youtube.com/watch?v=5MPekCd0mHk"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pz.harvard.edu/sites/default/files/See%20Think%20Wonder_3.pdf" TargetMode="Externa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eric.ed.gov/?id=EJ1205082" TargetMode="External"/><Relationship Id="rId2" Type="http://schemas.openxmlformats.org/officeDocument/2006/relationships/slide" Target="../slides/slide12.xml"/><Relationship Id="rId1" Type="http://schemas.openxmlformats.org/officeDocument/2006/relationships/notesMaster" Target="../notesMasters/notesMaster1.xml"/><Relationship Id="rId5" Type="http://schemas.openxmlformats.org/officeDocument/2006/relationships/hyperlink" Target="https://www.readingrockets.org/article/importance-active-reading" TargetMode="External"/><Relationship Id="rId4" Type="http://schemas.openxmlformats.org/officeDocument/2006/relationships/hyperlink" Target="https://www.youtube.com/watch?v=4XTb5WDQkr8" TargetMode="Externa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facinghistory.org/resource-library/sketch-stretch"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youtube.com/watch?v=UynxDyr0lAo"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rtl="0">
              <a:buNone/>
            </a:pPr>
            <a:r>
              <a:rPr lang="en-US" sz="1800" b="1" i="0" u="none" strike="noStrike" dirty="0">
                <a:solidFill>
                  <a:srgbClr val="000000"/>
                </a:solidFill>
                <a:effectLst/>
                <a:latin typeface="Calibri" panose="020F0502020204030204" pitchFamily="34" charset="0"/>
              </a:rPr>
              <a:t>Module Series Overview:</a:t>
            </a:r>
            <a:endParaRPr lang="en-US" b="0" dirty="0">
              <a:effectLst/>
            </a:endParaRPr>
          </a:p>
          <a:p>
            <a:pPr marL="158750" indent="0" rtl="0">
              <a:buNone/>
            </a:pPr>
            <a:r>
              <a:rPr lang="en-US" sz="1800" b="1" i="1" u="none" strike="noStrike" dirty="0">
                <a:solidFill>
                  <a:srgbClr val="000000"/>
                </a:solidFill>
                <a:effectLst/>
                <a:latin typeface="Calibri" panose="020F0502020204030204" pitchFamily="34" charset="0"/>
              </a:rPr>
              <a:t>Creating Collaborative Civic Spaces</a:t>
            </a:r>
            <a:r>
              <a:rPr lang="en-US" sz="1800" b="1" i="0" u="none" strike="noStrike" dirty="0">
                <a:solidFill>
                  <a:srgbClr val="000000"/>
                </a:solidFill>
                <a:effectLst/>
                <a:latin typeface="Calibri" panose="020F0502020204030204" pitchFamily="34" charset="0"/>
              </a:rPr>
              <a:t> </a:t>
            </a:r>
            <a:r>
              <a:rPr lang="en-US" sz="1800" b="0" i="0" u="none" strike="noStrike" dirty="0">
                <a:solidFill>
                  <a:srgbClr val="000000"/>
                </a:solidFill>
                <a:effectLst/>
                <a:latin typeface="Calibri" panose="020F0502020204030204" pitchFamily="34" charset="0"/>
              </a:rPr>
              <a:t>module series is a set of four of modules designed to support teachers in creating collaborative civic spaces that supports student engagement in</a:t>
            </a:r>
            <a:r>
              <a:rPr lang="en-US" sz="1800" b="1" i="0" u="none" strike="noStrike" dirty="0">
                <a:solidFill>
                  <a:srgbClr val="102649"/>
                </a:solidFill>
                <a:effectLst/>
                <a:latin typeface="Calibri" panose="020F0502020204030204" pitchFamily="34" charset="0"/>
              </a:rPr>
              <a:t> </a:t>
            </a:r>
            <a:r>
              <a:rPr lang="en-US" sz="1800" b="0" i="0" u="none" strike="noStrike" dirty="0">
                <a:solidFill>
                  <a:srgbClr val="102649"/>
                </a:solidFill>
                <a:effectLst/>
                <a:latin typeface="Calibri" panose="020F0502020204030204" pitchFamily="34" charset="0"/>
              </a:rPr>
              <a:t>deliberative and democratic processes and democratic discourse as required by the </a:t>
            </a:r>
            <a:r>
              <a:rPr lang="en-US" sz="1800" b="0" i="1" u="none" strike="noStrike" dirty="0">
                <a:solidFill>
                  <a:srgbClr val="102649"/>
                </a:solidFill>
                <a:effectLst/>
                <a:latin typeface="Calibri" panose="020F0502020204030204" pitchFamily="34" charset="0"/>
              </a:rPr>
              <a:t>Kentucky Academic Standards (KAS) for Social Studies.</a:t>
            </a:r>
            <a:r>
              <a:rPr lang="en-US" sz="1800" b="0" i="0" u="none" strike="noStrike" dirty="0">
                <a:solidFill>
                  <a:srgbClr val="000000"/>
                </a:solidFill>
                <a:effectLst/>
                <a:latin typeface="Calibri" panose="020F0502020204030204" pitchFamily="34" charset="0"/>
              </a:rPr>
              <a:t> </a:t>
            </a:r>
            <a:endParaRPr lang="en-US" b="0" dirty="0">
              <a:effectLst/>
            </a:endParaRPr>
          </a:p>
          <a:p>
            <a:pPr marL="158750" indent="0" rtl="0">
              <a:buNone/>
            </a:pPr>
            <a:br>
              <a:rPr lang="en-US" b="0" dirty="0">
                <a:effectLst/>
              </a:rPr>
            </a:br>
            <a:r>
              <a:rPr lang="en-US" sz="1800" b="1" i="1" u="none" strike="noStrike" dirty="0">
                <a:solidFill>
                  <a:srgbClr val="000000"/>
                </a:solidFill>
                <a:effectLst/>
                <a:latin typeface="Calibri" panose="020F0502020204030204" pitchFamily="34" charset="0"/>
              </a:rPr>
              <a:t>Creating Collaborative Civic Spaces</a:t>
            </a:r>
            <a:r>
              <a:rPr lang="en-US" sz="1800" b="1" i="0" u="none" strike="noStrike" dirty="0">
                <a:solidFill>
                  <a:srgbClr val="000000"/>
                </a:solidFill>
                <a:effectLst/>
                <a:latin typeface="Calibri" panose="020F0502020204030204" pitchFamily="34" charset="0"/>
              </a:rPr>
              <a:t> </a:t>
            </a:r>
            <a:r>
              <a:rPr lang="en-US" sz="1800" b="0" i="0" u="none" strike="noStrike" dirty="0">
                <a:solidFill>
                  <a:srgbClr val="000000"/>
                </a:solidFill>
                <a:effectLst/>
                <a:latin typeface="Calibri" panose="020F0502020204030204" pitchFamily="34" charset="0"/>
              </a:rPr>
              <a:t>module series is intended to support the successful implementation of the </a:t>
            </a:r>
            <a:r>
              <a:rPr lang="en-US" sz="1800" b="0" i="1" u="none" strike="noStrike" dirty="0">
                <a:solidFill>
                  <a:srgbClr val="000000"/>
                </a:solidFill>
                <a:effectLst/>
                <a:latin typeface="Calibri" panose="020F0502020204030204" pitchFamily="34" charset="0"/>
              </a:rPr>
              <a:t>KAS for Social Studies</a:t>
            </a:r>
            <a:r>
              <a:rPr lang="en-US" sz="1800" b="0" i="0" u="none" strike="noStrike" dirty="0">
                <a:solidFill>
                  <a:srgbClr val="000000"/>
                </a:solidFill>
                <a:effectLst/>
                <a:latin typeface="Calibri" panose="020F0502020204030204" pitchFamily="34" charset="0"/>
              </a:rPr>
              <a:t> in classrooms across the state. The duration, scope and sequence of the module sections may be customized to accommodate local needs and conditions. The sections are designed to provide flexibility for districts and schools and, as such, can be viewed as stand-alone lessons or within the progression of the module as written. You are supported in engaging with this module individually, if desired.</a:t>
            </a:r>
            <a:endParaRPr lang="en-US" b="0" dirty="0">
              <a:effectLst/>
            </a:endParaRPr>
          </a:p>
          <a:p>
            <a:pPr marL="158750" indent="0" rtl="0">
              <a:buNone/>
            </a:pPr>
            <a:endParaRPr lang="en-US" sz="1800" b="1" i="0" u="none" strike="noStrike" dirty="0">
              <a:solidFill>
                <a:srgbClr val="000000"/>
              </a:solidFill>
              <a:effectLst/>
              <a:latin typeface="Calibri" panose="020F0502020204030204" pitchFamily="34" charset="0"/>
            </a:endParaRPr>
          </a:p>
          <a:p>
            <a:pPr marL="158750" indent="0" rtl="0">
              <a:buNone/>
            </a:pPr>
            <a:r>
              <a:rPr lang="en-US" sz="1800" b="1" i="0" u="none" strike="noStrike" dirty="0">
                <a:solidFill>
                  <a:srgbClr val="000000"/>
                </a:solidFill>
                <a:effectLst/>
                <a:latin typeface="Calibri" panose="020F0502020204030204" pitchFamily="34" charset="0"/>
              </a:rPr>
              <a:t>Materials:</a:t>
            </a:r>
            <a:endParaRPr lang="en-US" b="0" dirty="0">
              <a:effectLst/>
            </a:endParaRPr>
          </a:p>
          <a:p>
            <a:pPr marL="158750" indent="0" rtl="0">
              <a:buNone/>
            </a:pPr>
            <a:r>
              <a:rPr lang="en-US" sz="1800" b="0" i="0" u="none" strike="noStrike" dirty="0">
                <a:solidFill>
                  <a:srgbClr val="000000"/>
                </a:solidFill>
                <a:effectLst/>
                <a:latin typeface="Calibri" panose="020F0502020204030204" pitchFamily="34" charset="0"/>
              </a:rPr>
              <a:t>The following materials are part of this module:</a:t>
            </a:r>
            <a:endParaRPr lang="en-US" b="0" dirty="0">
              <a:effectLst/>
            </a:endParaRPr>
          </a:p>
          <a:p>
            <a:pPr rtl="0" fontAlgn="base">
              <a:buFont typeface="Arial" panose="020B0604020202020204" pitchFamily="34" charset="0"/>
              <a:buChar char="•"/>
            </a:pPr>
            <a:r>
              <a:rPr lang="en-US" sz="1800" b="0" i="1" u="none" strike="noStrike" dirty="0">
                <a:solidFill>
                  <a:srgbClr val="000000"/>
                </a:solidFill>
                <a:effectLst/>
                <a:latin typeface="Calibri" panose="020F0502020204030204" pitchFamily="34" charset="0"/>
              </a:rPr>
              <a:t>Kentucky Academic Standards (KAS) for Social Studies</a:t>
            </a:r>
          </a:p>
          <a:p>
            <a:pPr rtl="0" fontAlgn="base">
              <a:buFont typeface="Arial" panose="020B0604020202020204" pitchFamily="34" charset="0"/>
              <a:buChar char="•"/>
            </a:pPr>
            <a:r>
              <a:rPr lang="en-US" sz="1800" b="0" i="0" u="none" strike="noStrike" dirty="0">
                <a:solidFill>
                  <a:srgbClr val="000000"/>
                </a:solidFill>
                <a:effectLst/>
                <a:latin typeface="Calibri" panose="020F0502020204030204" pitchFamily="34" charset="0"/>
              </a:rPr>
              <a:t>Module One Notecatcher: </a:t>
            </a:r>
            <a:r>
              <a:rPr lang="en-US" sz="1800" u="sng" dirty="0">
                <a:solidFill>
                  <a:srgbClr val="000000"/>
                </a:solidFill>
                <a:effectLst/>
                <a:latin typeface="Aptos" panose="020B0004020202020204" pitchFamily="34" charset="0"/>
                <a:ea typeface="Times New Roman" panose="02020603050405020304" pitchFamily="18" charset="0"/>
                <a:cs typeface="Aptos" panose="020B0004020202020204" pitchFamily="34" charset="0"/>
                <a:hlinkClick r:id="rId3"/>
              </a:rPr>
              <a:t>https://www.education.ky.gov/_layouts/download.aspx?SourceUrl=/curriculum/standards/kyacadstand/Documents/Module_One_Note_Catcher_Collaborative_Civic_Spaces.docx</a:t>
            </a:r>
            <a:endParaRPr lang="en-US" sz="1800" b="0" i="0" u="none" strike="noStrike" dirty="0">
              <a:solidFill>
                <a:srgbClr val="000000"/>
              </a:solidFill>
              <a:effectLst/>
              <a:latin typeface="Calibri" panose="020F0502020204030204" pitchFamily="34" charset="0"/>
            </a:endParaRPr>
          </a:p>
          <a:p>
            <a:pPr rtl="0" fontAlgn="base">
              <a:buFont typeface="Arial" panose="020B0604020202020204" pitchFamily="34" charset="0"/>
              <a:buChar char="•"/>
            </a:pPr>
            <a:r>
              <a:rPr lang="en-US" sz="1800" b="0" i="0" u="none" strike="noStrike" dirty="0">
                <a:solidFill>
                  <a:srgbClr val="000000"/>
                </a:solidFill>
                <a:effectLst/>
                <a:latin typeface="Calibri" panose="020F0502020204030204" pitchFamily="34" charset="0"/>
              </a:rPr>
              <a:t>Additional materials, such as but not limited to, articles, discussion strategies, etc. are provided within the notes section of applicable slides throughout the module.</a:t>
            </a:r>
            <a:endParaRPr lang="en-US" sz="1800" b="0" i="1" u="none" strike="noStrike" dirty="0">
              <a:solidFill>
                <a:srgbClr val="000000"/>
              </a:solidFill>
              <a:effectLst/>
              <a:latin typeface="Calibri" panose="020F0502020204030204" pitchFamily="34" charset="0"/>
            </a:endParaRPr>
          </a:p>
          <a:p>
            <a:pPr marL="158750" indent="0" rtl="0">
              <a:buNone/>
            </a:pPr>
            <a:br>
              <a:rPr lang="en-US" b="0" dirty="0">
                <a:effectLst/>
              </a:rPr>
            </a:br>
            <a:r>
              <a:rPr lang="en-US" sz="1800" b="1" i="0" u="none" strike="noStrike" dirty="0">
                <a:solidFill>
                  <a:srgbClr val="000000"/>
                </a:solidFill>
                <a:effectLst/>
                <a:latin typeface="Calibri" panose="020F0502020204030204" pitchFamily="34" charset="0"/>
              </a:rPr>
              <a:t>Guiding Notes</a:t>
            </a:r>
            <a:endParaRPr lang="en-US" b="0" dirty="0">
              <a:effectLst/>
            </a:endParaRPr>
          </a:p>
          <a:p>
            <a:pPr marL="158750" indent="0" rtl="0">
              <a:buNone/>
            </a:pPr>
            <a:r>
              <a:rPr lang="en-US" sz="1800" b="0" i="0" u="none" strike="noStrike" dirty="0">
                <a:solidFill>
                  <a:srgbClr val="000000"/>
                </a:solidFill>
                <a:effectLst/>
                <a:latin typeface="Calibri" panose="020F0502020204030204" pitchFamily="34" charset="0"/>
              </a:rPr>
              <a:t>Guiding notes are provided in the Notes section of the PowerPoint to support your learning. The information provided in the Notes section includes additional information, directions for the activities on the slide, and citations of used resources, where appropriate. It is critical that you read the material presented in the Notes section to ensure that you are acquiring the important knowledge, skills and understanding required when engaging with this module.</a:t>
            </a:r>
            <a:endParaRPr lang="en-US" b="0" dirty="0">
              <a:effectLst/>
            </a:endParaRPr>
          </a:p>
          <a:p>
            <a:pPr marL="158750" indent="0" rtl="0">
              <a:buNone/>
            </a:pPr>
            <a:br>
              <a:rPr lang="en-US" b="0" dirty="0">
                <a:effectLst/>
              </a:rPr>
            </a:br>
            <a:r>
              <a:rPr lang="en-US" sz="1800" b="1" i="0" u="none" strike="noStrike" dirty="0">
                <a:solidFill>
                  <a:srgbClr val="000000"/>
                </a:solidFill>
                <a:effectLst/>
                <a:latin typeface="Calibri" panose="020F0502020204030204" pitchFamily="34" charset="0"/>
              </a:rPr>
              <a:t>Virtual Training Note:</a:t>
            </a:r>
            <a:endParaRPr lang="en-US" b="0" dirty="0">
              <a:effectLst/>
            </a:endParaRPr>
          </a:p>
          <a:p>
            <a:pPr marL="158750" indent="0" rtl="0">
              <a:buNone/>
            </a:pPr>
            <a:r>
              <a:rPr lang="en-US" sz="1800" b="0" i="0" u="none" strike="noStrike" dirty="0">
                <a:solidFill>
                  <a:srgbClr val="000000"/>
                </a:solidFill>
                <a:effectLst/>
                <a:latin typeface="Calibri" panose="020F0502020204030204" pitchFamily="34" charset="0"/>
              </a:rPr>
              <a:t>If you plan to engage with this module virtually as a group, consider directing participants to the Social Studies Professional Learning Modules page so that you may access the resources used directly from the links provided in the PowerPoint: </a:t>
            </a:r>
            <a:r>
              <a:rPr lang="en-US" sz="1800" b="0" i="0" u="sng" dirty="0">
                <a:solidFill>
                  <a:srgbClr val="000000"/>
                </a:solidFill>
                <a:effectLst/>
                <a:latin typeface="Calibri" panose="020F0502020204030204" pitchFamily="34" charset="0"/>
              </a:rPr>
              <a:t>https://kystandards.org/standards-resources/ss-resources/ss-pl-modules/</a:t>
            </a:r>
            <a:endParaRPr lang="en-US" b="0" dirty="0">
              <a:effectLst/>
            </a:endParaRPr>
          </a:p>
          <a:p>
            <a:pPr marL="158750" indent="0" rtl="0">
              <a:buNone/>
            </a:pPr>
            <a:endParaRPr lang="en-US" sz="1800" b="0" i="0" u="none" strike="noStrike" dirty="0">
              <a:solidFill>
                <a:srgbClr val="000000"/>
              </a:solidFill>
              <a:effectLst/>
              <a:latin typeface="Calibri" panose="020F0502020204030204" pitchFamily="34" charset="0"/>
            </a:endParaRPr>
          </a:p>
          <a:p>
            <a:pPr marL="158750" indent="0" rtl="0">
              <a:buNone/>
            </a:pPr>
            <a:r>
              <a:rPr lang="en-US" sz="1800" b="0" i="0" u="none" strike="noStrike" dirty="0">
                <a:solidFill>
                  <a:srgbClr val="000000"/>
                </a:solidFill>
                <a:effectLst/>
                <a:latin typeface="Calibri" panose="020F0502020204030204" pitchFamily="34" charset="0"/>
              </a:rPr>
              <a:t>Additionally, you may consider downloading the resources contained within each section of the module and placing them into a Google folder for you or your colleagues to access.</a:t>
            </a:r>
            <a:endParaRPr lang="en-US" b="0" dirty="0">
              <a:effectLst/>
            </a:endParaRPr>
          </a:p>
          <a:p>
            <a:pPr marL="158750" indent="0" rtl="0">
              <a:buNone/>
            </a:pPr>
            <a:br>
              <a:rPr lang="en-US" b="0" dirty="0">
                <a:effectLst/>
              </a:rPr>
            </a:br>
            <a:r>
              <a:rPr lang="en-US" sz="1800" b="1" i="0" u="none" strike="noStrike" dirty="0">
                <a:solidFill>
                  <a:srgbClr val="000000"/>
                </a:solidFill>
                <a:effectLst/>
                <a:latin typeface="Calibri" panose="020F0502020204030204" pitchFamily="34" charset="0"/>
              </a:rPr>
              <a:t>Module One: Compelling and Supporting Questions with Learning Goals and Success Criteria</a:t>
            </a:r>
            <a:endParaRPr lang="en-US" b="0" dirty="0">
              <a:effectLst/>
            </a:endParaRPr>
          </a:p>
          <a:p>
            <a:pPr rtl="0" fontAlgn="base">
              <a:buFont typeface="Arial" panose="020B0604020202020204" pitchFamily="34" charset="0"/>
              <a:buChar char="•"/>
            </a:pPr>
            <a:r>
              <a:rPr lang="en-US" sz="1800" b="1" i="0" u="none" strike="noStrike" dirty="0">
                <a:solidFill>
                  <a:srgbClr val="000000"/>
                </a:solidFill>
                <a:effectLst/>
                <a:latin typeface="Calibri" panose="020F0502020204030204" pitchFamily="34" charset="0"/>
              </a:rPr>
              <a:t>Compelling Question: </a:t>
            </a:r>
            <a:r>
              <a:rPr lang="en-US" sz="1800" b="0" i="0" u="none" strike="noStrike" dirty="0">
                <a:solidFill>
                  <a:srgbClr val="000000"/>
                </a:solidFill>
                <a:effectLst/>
                <a:latin typeface="Calibri" panose="020F0502020204030204" pitchFamily="34" charset="0"/>
              </a:rPr>
              <a:t>How do I create collaborative civic spaces that support student collaboration and discourse?</a:t>
            </a:r>
            <a:endParaRPr lang="en-US" sz="1800" b="1" i="0" u="none" strike="noStrike" dirty="0">
              <a:solidFill>
                <a:srgbClr val="000000"/>
              </a:solidFill>
              <a:effectLst/>
              <a:latin typeface="Calibri" panose="020F0502020204030204" pitchFamily="34" charset="0"/>
            </a:endParaRPr>
          </a:p>
          <a:p>
            <a:pPr rtl="0" fontAlgn="base">
              <a:buFont typeface="Arial" panose="020B0604020202020204" pitchFamily="34" charset="0"/>
              <a:buChar char="•"/>
            </a:pPr>
            <a:r>
              <a:rPr lang="en-US" sz="1800" b="1" i="0" u="none" strike="noStrike" dirty="0">
                <a:solidFill>
                  <a:srgbClr val="000000"/>
                </a:solidFill>
                <a:effectLst/>
                <a:latin typeface="Calibri" panose="020F0502020204030204" pitchFamily="34" charset="0"/>
              </a:rPr>
              <a:t>Supporting Question: </a:t>
            </a:r>
            <a:r>
              <a:rPr lang="en-US" sz="1800" b="0" i="0" u="none" strike="noStrike" dirty="0">
                <a:solidFill>
                  <a:srgbClr val="000000"/>
                </a:solidFill>
                <a:effectLst/>
                <a:latin typeface="Calibri" panose="020F0502020204030204" pitchFamily="34" charset="0"/>
              </a:rPr>
              <a:t>Why is it important for educators and students to create classrooms that are collaborative civic spaces?  </a:t>
            </a:r>
            <a:endParaRPr lang="en-US" sz="1800" b="1" i="0" u="none" strike="noStrike" dirty="0">
              <a:solidFill>
                <a:srgbClr val="000000"/>
              </a:solidFill>
              <a:effectLst/>
              <a:latin typeface="Calibri" panose="020F0502020204030204" pitchFamily="34" charset="0"/>
            </a:endParaRPr>
          </a:p>
          <a:p>
            <a:pPr rtl="0" fontAlgn="base">
              <a:buFont typeface="Arial" panose="020B0604020202020204" pitchFamily="34" charset="0"/>
              <a:buChar char="•"/>
            </a:pPr>
            <a:r>
              <a:rPr lang="en-US" sz="1800" b="1" i="0" u="none" strike="noStrike" dirty="0">
                <a:solidFill>
                  <a:srgbClr val="000000"/>
                </a:solidFill>
                <a:effectLst/>
                <a:latin typeface="Calibri" panose="020F0502020204030204" pitchFamily="34" charset="0"/>
              </a:rPr>
              <a:t>Learning Target: </a:t>
            </a:r>
            <a:r>
              <a:rPr lang="en-US" sz="1800" b="0" i="0" u="none" strike="noStrike" dirty="0">
                <a:solidFill>
                  <a:srgbClr val="000000"/>
                </a:solidFill>
                <a:effectLst/>
                <a:latin typeface="Calibri" panose="020F0502020204030204" pitchFamily="34" charset="0"/>
              </a:rPr>
              <a:t>I can create collaborative civic spaces that support student collaboration and discourse. </a:t>
            </a:r>
            <a:endParaRPr lang="en-US" sz="1800" b="1" i="0" u="none" strike="noStrike" dirty="0">
              <a:solidFill>
                <a:srgbClr val="000000"/>
              </a:solidFill>
              <a:effectLst/>
              <a:latin typeface="Calibri" panose="020F0502020204030204" pitchFamily="34" charset="0"/>
            </a:endParaRPr>
          </a:p>
          <a:p>
            <a:pPr rtl="0" fontAlgn="base">
              <a:buFont typeface="Arial" panose="020B0604020202020204" pitchFamily="34" charset="0"/>
              <a:buChar char="•"/>
            </a:pPr>
            <a:r>
              <a:rPr lang="en-US" sz="1800" b="1" i="0" u="none" strike="noStrike" dirty="0">
                <a:solidFill>
                  <a:srgbClr val="000000"/>
                </a:solidFill>
                <a:effectLst/>
                <a:latin typeface="Calibri" panose="020F0502020204030204" pitchFamily="34" charset="0"/>
              </a:rPr>
              <a:t>Success Criteria</a:t>
            </a:r>
            <a:r>
              <a:rPr lang="en-US" sz="1800" b="0" i="0" u="none" strike="noStrike" dirty="0">
                <a:solidFill>
                  <a:srgbClr val="000000"/>
                </a:solidFill>
                <a:effectLst/>
                <a:latin typeface="Calibri" panose="020F0502020204030204" pitchFamily="34" charset="0"/>
              </a:rPr>
              <a:t>: I can explain why it is important for educators and students to create classrooms that are collaborative civic spaces. </a:t>
            </a:r>
            <a:endParaRPr lang="en-US" sz="1800" b="1" i="0" u="none" strike="noStrike" dirty="0">
              <a:solidFill>
                <a:srgbClr val="000000"/>
              </a:solidFill>
              <a:effectLst/>
              <a:latin typeface="Calibri" panose="020F0502020204030204" pitchFamily="34" charset="0"/>
            </a:endParaRPr>
          </a:p>
          <a:p>
            <a:pPr marL="158750" indent="0" rtl="0">
              <a:buNone/>
            </a:pPr>
            <a:br>
              <a:rPr lang="en-US" b="0" dirty="0">
                <a:effectLst/>
              </a:rPr>
            </a:br>
            <a:r>
              <a:rPr lang="en-US" sz="1800" b="1" i="0" u="none" strike="noStrike" dirty="0">
                <a:solidFill>
                  <a:srgbClr val="000000"/>
                </a:solidFill>
                <a:effectLst/>
                <a:latin typeface="Calibri" panose="020F0502020204030204" pitchFamily="34" charset="0"/>
              </a:rPr>
              <a:t>Intended Audiences:</a:t>
            </a:r>
            <a:endParaRPr lang="en-US" b="0" dirty="0">
              <a:effectLst/>
            </a:endParaRPr>
          </a:p>
          <a:p>
            <a:pPr marL="158750" indent="0" rtl="0">
              <a:buNone/>
            </a:pPr>
            <a:r>
              <a:rPr lang="en-US" sz="1800" b="1" i="0" u="none" strike="noStrike" dirty="0">
                <a:solidFill>
                  <a:srgbClr val="000000"/>
                </a:solidFill>
                <a:effectLst/>
                <a:latin typeface="Calibri" panose="020F0502020204030204" pitchFamily="34" charset="0"/>
              </a:rPr>
              <a:t>Participants</a:t>
            </a:r>
            <a:endParaRPr lang="en-US" b="0" dirty="0">
              <a:effectLst/>
            </a:endParaRPr>
          </a:p>
          <a:p>
            <a:pPr marL="158750" indent="0" rtl="0">
              <a:buNone/>
            </a:pPr>
            <a:r>
              <a:rPr lang="en-US" sz="1800" b="0" i="0" u="none" strike="noStrike" dirty="0">
                <a:solidFill>
                  <a:srgbClr val="000000"/>
                </a:solidFill>
                <a:effectLst/>
                <a:latin typeface="Calibri" panose="020F0502020204030204" pitchFamily="34" charset="0"/>
              </a:rPr>
              <a:t>Module participants may include, but are not limited to, district leadership, school administrators, instructional specialists/coaches, intervention specialists, department chairs, special education educators and classroom teachers.</a:t>
            </a:r>
            <a:endParaRPr lang="en-US" b="0" dirty="0">
              <a:effectLst/>
            </a:endParaRPr>
          </a:p>
          <a:p>
            <a:pPr marL="158750" indent="0" rtl="0">
              <a:buNone/>
            </a:pPr>
            <a:br>
              <a:rPr lang="en-US" b="0" dirty="0">
                <a:effectLst/>
              </a:rPr>
            </a:br>
            <a:r>
              <a:rPr lang="en-US" sz="1800" b="1" i="0" u="none" strike="noStrike" dirty="0">
                <a:solidFill>
                  <a:srgbClr val="000000"/>
                </a:solidFill>
                <a:effectLst/>
                <a:latin typeface="Calibri" panose="020F0502020204030204" pitchFamily="34" charset="0"/>
              </a:rPr>
              <a:t>Facilitators:</a:t>
            </a:r>
            <a:endParaRPr lang="en-US" b="0" dirty="0">
              <a:effectLst/>
            </a:endParaRPr>
          </a:p>
          <a:p>
            <a:pPr marL="158750" indent="0" rtl="0">
              <a:buNone/>
            </a:pPr>
            <a:r>
              <a:rPr lang="en-US" sz="1800" b="0" i="0" u="none" strike="noStrike" dirty="0">
                <a:solidFill>
                  <a:srgbClr val="000000"/>
                </a:solidFill>
                <a:effectLst/>
                <a:latin typeface="Calibri" panose="020F0502020204030204" pitchFamily="34" charset="0"/>
              </a:rPr>
              <a:t>This module series may be implemented with by a teacher individually or a group of educators led by a facilitator. If this module is being completed as a group, facilitators may include, but are not limited to, district leaders, school administrators, instructional specialists/coaches, intervention specialists, department chairs, special educators, and classroom teachers. Facilitators may need to revise specific tasks in order to meet the needs of the participants or to be respectful of the time planned within the work session. </a:t>
            </a:r>
            <a:endParaRPr lang="en-US" b="0" dirty="0">
              <a:effectLst/>
            </a:endParaRPr>
          </a:p>
          <a:p>
            <a:pPr marL="158750" indent="0" rtl="0">
              <a:buNone/>
            </a:pPr>
            <a:br>
              <a:rPr lang="en-US" b="0" dirty="0">
                <a:effectLst/>
              </a:rPr>
            </a:br>
            <a:r>
              <a:rPr lang="en-US" sz="1800" b="1" i="0" u="none" strike="noStrike" dirty="0">
                <a:solidFill>
                  <a:srgbClr val="000000"/>
                </a:solidFill>
                <a:effectLst/>
                <a:latin typeface="Calibri" panose="020F0502020204030204" pitchFamily="34" charset="0"/>
              </a:rPr>
              <a:t>Helpful Hint for Facilitators:</a:t>
            </a:r>
            <a:endParaRPr lang="en-US" b="0" dirty="0">
              <a:effectLst/>
            </a:endParaRPr>
          </a:p>
          <a:p>
            <a:pPr marL="158750" indent="0" rtl="0">
              <a:buNone/>
            </a:pPr>
            <a:r>
              <a:rPr lang="en-US" sz="1800" b="0" i="0" u="none" strike="noStrike" dirty="0">
                <a:solidFill>
                  <a:srgbClr val="000000"/>
                </a:solidFill>
                <a:effectLst/>
                <a:latin typeface="Calibri" panose="020F0502020204030204" pitchFamily="34" charset="0"/>
              </a:rPr>
              <a:t>The learning that will take place in this module may cause Kentucky educators to face changes in instructional practices amidst this transition. It is important to realize that while you are the facilitator of these work sessions, you may not have all the answers to the questions asked by participants, and that is okay. Throughout the module, participants may have questions that will be addressed in future work sessions. When that happens, reflect on this quote from Graham Fletcher, “Every teachable moment doesn’t need to be a teachable moment in that moment.” Use these moments to encourage participants to attend future work sessions where those questions will be addressed. If participants ask questions you are not prepared to answer, offer to follow up on that during the next work session.</a:t>
            </a:r>
            <a:endParaRPr lang="en-US" b="0" dirty="0">
              <a:effectLst/>
            </a:endParaRPr>
          </a:p>
          <a:p>
            <a:pPr marL="158750" indent="0" rtl="0">
              <a:buNone/>
            </a:pPr>
            <a:br>
              <a:rPr lang="en-US" b="0" dirty="0">
                <a:effectLst/>
              </a:rPr>
            </a:br>
            <a:r>
              <a:rPr lang="en-US" sz="1800" b="1" i="0" u="none" strike="noStrike" dirty="0">
                <a:solidFill>
                  <a:srgbClr val="000000"/>
                </a:solidFill>
                <a:effectLst/>
                <a:latin typeface="Calibri" panose="020F0502020204030204" pitchFamily="34" charset="0"/>
              </a:rPr>
              <a:t>Planning Ahead for Facilitators:</a:t>
            </a:r>
            <a:endParaRPr lang="en-US" b="0" dirty="0">
              <a:effectLst/>
            </a:endParaRPr>
          </a:p>
          <a:p>
            <a:pPr rtl="0" fontAlgn="base">
              <a:buFont typeface="Arial" panose="020B0604020202020204" pitchFamily="34" charset="0"/>
              <a:buChar char="•"/>
            </a:pPr>
            <a:r>
              <a:rPr lang="en-US" sz="1800" b="0" i="0" u="none" strike="noStrike" dirty="0">
                <a:solidFill>
                  <a:srgbClr val="000000"/>
                </a:solidFill>
                <a:effectLst/>
                <a:latin typeface="Calibri" panose="020F0502020204030204" pitchFamily="34" charset="0"/>
              </a:rPr>
              <a:t>Determine which stakeholders to invite as participants. In the invitation, describe how the work sessions will benefit them.</a:t>
            </a:r>
          </a:p>
          <a:p>
            <a:pPr rtl="0" fontAlgn="base">
              <a:buFont typeface="Arial" panose="020B0604020202020204" pitchFamily="34" charset="0"/>
              <a:buChar char="•"/>
            </a:pPr>
            <a:r>
              <a:rPr lang="en-US" sz="1800" b="0" i="0" u="none" strike="noStrike" dirty="0">
                <a:solidFill>
                  <a:srgbClr val="000000"/>
                </a:solidFill>
                <a:effectLst/>
                <a:latin typeface="Calibri" panose="020F0502020204030204" pitchFamily="34" charset="0"/>
              </a:rPr>
              <a:t>A few days before the meeting, you may want to remind participants to be prepared to have their documents available during the meeting. (See below for Participant Documents Needed.)</a:t>
            </a:r>
          </a:p>
          <a:p>
            <a:pPr rtl="0" fontAlgn="base">
              <a:buFont typeface="Arial" panose="020B0604020202020204" pitchFamily="34" charset="0"/>
              <a:buChar char="•"/>
            </a:pPr>
            <a:r>
              <a:rPr lang="en-US" sz="1800" b="0" i="0" u="none" strike="noStrike" dirty="0">
                <a:solidFill>
                  <a:srgbClr val="000000"/>
                </a:solidFill>
                <a:effectLst/>
                <a:latin typeface="Calibri" panose="020F0502020204030204" pitchFamily="34" charset="0"/>
              </a:rPr>
              <a:t>Reserve adequate space and equipment. Tables or desks should be set up to support small-group discussion. If conducting this module virtually, ensure that your technology platform can support break out rooms to support small group collaboration.</a:t>
            </a:r>
          </a:p>
          <a:p>
            <a:pPr rtl="0" fontAlgn="base">
              <a:buFont typeface="Arial" panose="020B0604020202020204" pitchFamily="34" charset="0"/>
              <a:buChar char="•"/>
            </a:pPr>
            <a:r>
              <a:rPr lang="en-US" sz="1800" b="0" i="0" u="none" strike="noStrike" dirty="0">
                <a:solidFill>
                  <a:srgbClr val="000000"/>
                </a:solidFill>
                <a:effectLst/>
                <a:latin typeface="Calibri" panose="020F0502020204030204" pitchFamily="34" charset="0"/>
              </a:rPr>
              <a:t>Ensure that participants have access to the Internet.</a:t>
            </a:r>
          </a:p>
          <a:p>
            <a:pPr rtl="0" fontAlgn="base">
              <a:buFont typeface="Arial" panose="020B0604020202020204" pitchFamily="34" charset="0"/>
              <a:buChar char="•"/>
            </a:pPr>
            <a:r>
              <a:rPr lang="en-US" sz="1800" b="0" i="0" u="none" strike="noStrike" dirty="0">
                <a:solidFill>
                  <a:srgbClr val="000000"/>
                </a:solidFill>
                <a:effectLst/>
                <a:latin typeface="Calibri" panose="020F0502020204030204" pitchFamily="34" charset="0"/>
              </a:rPr>
              <a:t>Consider how you might handle participants who may not be in attendance at all work sessions. It might be worthwhile to consider how those participants might access missed sections of the module between work sessions in order to feel as prepared as the other participants.</a:t>
            </a:r>
          </a:p>
          <a:p>
            <a:pPr marL="158750" indent="0" rtl="0">
              <a:buNone/>
            </a:pPr>
            <a:br>
              <a:rPr lang="en-US" b="0" dirty="0">
                <a:effectLst/>
              </a:rPr>
            </a:br>
            <a:r>
              <a:rPr lang="en-US" sz="1800" b="1" i="0" u="none" strike="noStrike" dirty="0">
                <a:solidFill>
                  <a:srgbClr val="000000"/>
                </a:solidFill>
                <a:effectLst/>
                <a:latin typeface="Calibri" panose="020F0502020204030204" pitchFamily="34" charset="0"/>
              </a:rPr>
              <a:t>Preparation</a:t>
            </a:r>
            <a:endParaRPr lang="en-US" b="0" dirty="0">
              <a:effectLst/>
            </a:endParaRPr>
          </a:p>
          <a:p>
            <a:pPr marL="158750" indent="0" rtl="0">
              <a:buNone/>
            </a:pPr>
            <a:r>
              <a:rPr lang="en-US" sz="1800" b="1" i="0" u="none" strike="noStrike" dirty="0">
                <a:solidFill>
                  <a:srgbClr val="000000"/>
                </a:solidFill>
                <a:effectLst/>
                <a:latin typeface="Calibri" panose="020F0502020204030204" pitchFamily="34" charset="0"/>
              </a:rPr>
              <a:t>Participant Documents Needed:</a:t>
            </a:r>
            <a:endParaRPr lang="en-US" b="0" dirty="0">
              <a:effectLst/>
            </a:endParaRPr>
          </a:p>
          <a:p>
            <a:pPr marL="158750" indent="0" rtl="0">
              <a:buNone/>
            </a:pPr>
            <a:r>
              <a:rPr lang="en-US" sz="1800" b="0" i="0" u="none" strike="noStrike" dirty="0">
                <a:solidFill>
                  <a:srgbClr val="000000"/>
                </a:solidFill>
                <a:effectLst/>
                <a:latin typeface="Calibri" panose="020F0502020204030204" pitchFamily="34" charset="0"/>
              </a:rPr>
              <a:t>Plan ahead regarding how you will feel most comfortable engaging with the </a:t>
            </a:r>
            <a:r>
              <a:rPr lang="en-US" sz="1800" b="0" i="1" u="none" strike="noStrike" dirty="0">
                <a:solidFill>
                  <a:srgbClr val="000000"/>
                </a:solidFill>
                <a:effectLst/>
                <a:latin typeface="Calibri" panose="020F0502020204030204" pitchFamily="34" charset="0"/>
              </a:rPr>
              <a:t>KAS for Social Studie</a:t>
            </a:r>
            <a:r>
              <a:rPr lang="en-US" sz="1800" b="0" i="0" u="none" strike="noStrike" dirty="0">
                <a:solidFill>
                  <a:srgbClr val="000000"/>
                </a:solidFill>
                <a:effectLst/>
                <a:latin typeface="Calibri" panose="020F0502020204030204" pitchFamily="34" charset="0"/>
              </a:rPr>
              <a:t>s, either:</a:t>
            </a:r>
            <a:endParaRPr lang="en-US" b="0" dirty="0">
              <a:effectLst/>
            </a:endParaRPr>
          </a:p>
          <a:p>
            <a:pPr rtl="0" fontAlgn="base">
              <a:buFont typeface="Arial" panose="020B0604020202020204" pitchFamily="34" charset="0"/>
              <a:buChar char="•"/>
            </a:pPr>
            <a:r>
              <a:rPr lang="en-US" sz="1800" b="0" i="0" u="none" strike="noStrike" dirty="0">
                <a:solidFill>
                  <a:srgbClr val="000000"/>
                </a:solidFill>
                <a:effectLst/>
                <a:latin typeface="Calibri" panose="020F0502020204030204" pitchFamily="34" charset="0"/>
              </a:rPr>
              <a:t>A device with access to the </a:t>
            </a:r>
            <a:r>
              <a:rPr lang="en-US" sz="1800" b="0" i="1" u="none" strike="noStrike" dirty="0">
                <a:solidFill>
                  <a:srgbClr val="000000"/>
                </a:solidFill>
                <a:effectLst/>
                <a:latin typeface="Calibri" panose="020F0502020204030204" pitchFamily="34" charset="0"/>
              </a:rPr>
              <a:t>KAS for Social Studies</a:t>
            </a:r>
            <a:r>
              <a:rPr lang="en-US" sz="1800" b="0" i="0" u="none" strike="noStrike" dirty="0">
                <a:solidFill>
                  <a:srgbClr val="000000"/>
                </a:solidFill>
                <a:effectLst/>
                <a:latin typeface="Calibri" panose="020F0502020204030204" pitchFamily="34" charset="0"/>
              </a:rPr>
              <a:t>, or</a:t>
            </a:r>
          </a:p>
          <a:p>
            <a:pPr rtl="0" fontAlgn="base">
              <a:buFont typeface="Arial" panose="020B0604020202020204" pitchFamily="34" charset="0"/>
              <a:buChar char="•"/>
            </a:pPr>
            <a:r>
              <a:rPr lang="en-US" sz="1800" b="0" i="0" u="none" strike="noStrike" dirty="0">
                <a:solidFill>
                  <a:srgbClr val="000000"/>
                </a:solidFill>
                <a:effectLst/>
                <a:latin typeface="Calibri" panose="020F0502020204030204" pitchFamily="34" charset="0"/>
              </a:rPr>
              <a:t>A hard copy of the </a:t>
            </a:r>
            <a:r>
              <a:rPr lang="en-US" sz="1800" b="0" i="1" u="none" strike="noStrike" dirty="0">
                <a:solidFill>
                  <a:srgbClr val="000000"/>
                </a:solidFill>
                <a:effectLst/>
                <a:latin typeface="Calibri" panose="020F0502020204030204" pitchFamily="34" charset="0"/>
              </a:rPr>
              <a:t>KAS for Social Studies</a:t>
            </a:r>
            <a:endParaRPr lang="en-US" sz="1800" b="0" i="0" u="none" strike="noStrike" dirty="0">
              <a:solidFill>
                <a:srgbClr val="000000"/>
              </a:solidFill>
              <a:effectLst/>
              <a:latin typeface="Calibri" panose="020F0502020204030204" pitchFamily="34" charset="0"/>
            </a:endParaRPr>
          </a:p>
          <a:p>
            <a:pPr marL="158750" indent="0" rtl="0">
              <a:buNone/>
            </a:pPr>
            <a:br>
              <a:rPr lang="en-US" b="0" dirty="0">
                <a:effectLst/>
              </a:rPr>
            </a:br>
            <a:r>
              <a:rPr lang="en-US" sz="1800" b="0" i="0" u="none" strike="noStrike" dirty="0">
                <a:solidFill>
                  <a:srgbClr val="000000"/>
                </a:solidFill>
                <a:effectLst/>
                <a:latin typeface="Calibri" panose="020F0502020204030204" pitchFamily="34" charset="0"/>
              </a:rPr>
              <a:t>Additional documents needed include: </a:t>
            </a:r>
            <a:endParaRPr lang="en-US" b="0" dirty="0">
              <a:effectLst/>
            </a:endParaRPr>
          </a:p>
          <a:p>
            <a:pPr rtl="0" fontAlgn="base">
              <a:buFont typeface="Arial" panose="020B0604020202020204" pitchFamily="34" charset="0"/>
              <a:buChar char="•"/>
            </a:pPr>
            <a:r>
              <a:rPr lang="en-US" sz="1800" b="0" i="0" u="none" strike="noStrike" dirty="0">
                <a:solidFill>
                  <a:srgbClr val="000000"/>
                </a:solidFill>
                <a:effectLst/>
                <a:latin typeface="Calibri" panose="020F0502020204030204" pitchFamily="34" charset="0"/>
              </a:rPr>
              <a:t>Module One Note catcher</a:t>
            </a:r>
          </a:p>
          <a:p>
            <a:pPr rtl="0" fontAlgn="base">
              <a:buFont typeface="Arial" panose="020B0604020202020204" pitchFamily="34" charset="0"/>
              <a:buChar char="•"/>
            </a:pPr>
            <a:r>
              <a:rPr lang="en-US" sz="1800" b="0" i="0" u="none" strike="noStrike" dirty="0">
                <a:solidFill>
                  <a:srgbClr val="000000"/>
                </a:solidFill>
                <a:effectLst/>
                <a:latin typeface="Calibri" panose="020F0502020204030204" pitchFamily="34" charset="0"/>
              </a:rPr>
              <a:t>Crosby, Kimberly D. (Fall 2018) </a:t>
            </a:r>
            <a:r>
              <a:rPr lang="en-US" sz="1800" b="0" i="1" u="none" strike="noStrike" dirty="0">
                <a:solidFill>
                  <a:srgbClr val="000000"/>
                </a:solidFill>
                <a:effectLst/>
                <a:latin typeface="Calibri" panose="020F0502020204030204" pitchFamily="34" charset="0"/>
              </a:rPr>
              <a:t>Fostering Civil Discourse within the Democratic Classroom</a:t>
            </a:r>
            <a:r>
              <a:rPr lang="en-US" sz="1800" b="1" i="0" u="none" strike="noStrike" dirty="0">
                <a:solidFill>
                  <a:srgbClr val="000000"/>
                </a:solidFill>
                <a:effectLst/>
                <a:latin typeface="Calibri" panose="020F0502020204030204" pitchFamily="34" charset="0"/>
              </a:rPr>
              <a:t>. </a:t>
            </a:r>
            <a:r>
              <a:rPr lang="en-US" sz="1800" b="0" i="0" u="none" strike="noStrike" dirty="0">
                <a:solidFill>
                  <a:srgbClr val="000000"/>
                </a:solidFill>
                <a:effectLst/>
                <a:latin typeface="Calibri" panose="020F0502020204030204" pitchFamily="34" charset="0"/>
              </a:rPr>
              <a:t>AILACTE Journal, v15 n1 p1-14</a:t>
            </a:r>
            <a:r>
              <a:rPr lang="en-US" sz="1800" b="0" i="0" u="none" strike="noStrike" dirty="0">
                <a:solidFill>
                  <a:srgbClr val="222222"/>
                </a:solidFill>
                <a:effectLst/>
                <a:latin typeface="Calibri" panose="020F0502020204030204" pitchFamily="34" charset="0"/>
              </a:rPr>
              <a:t>. </a:t>
            </a:r>
            <a:r>
              <a:rPr lang="en-US" sz="1800" b="0" i="0" u="sng" strike="noStrike" dirty="0">
                <a:solidFill>
                  <a:srgbClr val="0563C1"/>
                </a:solidFill>
                <a:effectLst/>
                <a:latin typeface="Calibri" panose="020F0502020204030204" pitchFamily="34" charset="0"/>
                <a:hlinkClick r:id="rId4"/>
              </a:rPr>
              <a:t>https://eric.ed.gov/?id=EJ1205082</a:t>
            </a:r>
            <a:r>
              <a:rPr lang="en-US" sz="1800" b="0" i="0" u="none" strike="noStrike" dirty="0">
                <a:solidFill>
                  <a:srgbClr val="000000"/>
                </a:solidFill>
                <a:effectLst/>
                <a:latin typeface="Calibri" panose="020F0502020204030204" pitchFamily="34" charset="0"/>
              </a:rPr>
              <a:t> </a:t>
            </a:r>
          </a:p>
          <a:p>
            <a:pPr marL="158750" indent="0" rtl="0">
              <a:buNone/>
            </a:pPr>
            <a:br>
              <a:rPr lang="en-US" b="0" dirty="0">
                <a:effectLst/>
              </a:rPr>
            </a:br>
            <a:r>
              <a:rPr lang="en-US" sz="1800" b="1" i="0" u="none" strike="noStrike" dirty="0">
                <a:solidFill>
                  <a:srgbClr val="000000"/>
                </a:solidFill>
                <a:effectLst/>
                <a:latin typeface="Calibri" panose="020F0502020204030204" pitchFamily="34" charset="0"/>
              </a:rPr>
              <a:t>Supplies Needed:</a:t>
            </a:r>
            <a:endParaRPr lang="en-US" b="0" dirty="0">
              <a:effectLst/>
            </a:endParaRPr>
          </a:p>
          <a:p>
            <a:pPr marL="158750" indent="0" rtl="0">
              <a:buNone/>
            </a:pPr>
            <a:r>
              <a:rPr lang="en-US" sz="1800" b="0" i="0" u="none" strike="noStrike" dirty="0">
                <a:solidFill>
                  <a:srgbClr val="000000"/>
                </a:solidFill>
                <a:effectLst/>
                <a:latin typeface="Calibri" panose="020F0502020204030204" pitchFamily="34" charset="0"/>
              </a:rPr>
              <a:t>• Computer with </a:t>
            </a:r>
            <a:r>
              <a:rPr lang="en-US" sz="1800" b="0" i="1" u="none" strike="noStrike" dirty="0">
                <a:solidFill>
                  <a:srgbClr val="000000"/>
                </a:solidFill>
                <a:effectLst/>
                <a:latin typeface="Calibri" panose="020F0502020204030204" pitchFamily="34" charset="0"/>
              </a:rPr>
              <a:t>Module One: Why is it important for educators and students to create classrooms that are collaborative civic spaces? </a:t>
            </a:r>
            <a:r>
              <a:rPr lang="en-US" sz="1800" b="0" i="0" u="none" strike="noStrike" dirty="0">
                <a:solidFill>
                  <a:srgbClr val="000000"/>
                </a:solidFill>
                <a:effectLst/>
                <a:latin typeface="Calibri" panose="020F0502020204030204" pitchFamily="34" charset="0"/>
              </a:rPr>
              <a:t>PowerPoint presentation.</a:t>
            </a:r>
            <a:endParaRPr lang="en-US" b="0" dirty="0">
              <a:effectLst/>
            </a:endParaRPr>
          </a:p>
          <a:p>
            <a:pPr marL="158750" indent="0" rtl="0">
              <a:buNone/>
            </a:pPr>
            <a:r>
              <a:rPr lang="en-US" sz="1800" b="0" i="0" u="none" strike="noStrike" dirty="0">
                <a:solidFill>
                  <a:srgbClr val="000000"/>
                </a:solidFill>
                <a:effectLst/>
                <a:latin typeface="Calibri" panose="020F0502020204030204" pitchFamily="34" charset="0"/>
              </a:rPr>
              <a:t>• Technology with projection capability if in person. Technology platform where presenters have sharing ability and breakout room options if virtual.</a:t>
            </a:r>
            <a:endParaRPr lang="en-US" b="0" dirty="0">
              <a:effectLst/>
            </a:endParaRPr>
          </a:p>
          <a:p>
            <a:pPr marL="158750" indent="0" rtl="0">
              <a:buNone/>
            </a:pPr>
            <a:r>
              <a:rPr lang="en-US" sz="1800" b="0" i="0" u="none" strike="noStrike" dirty="0">
                <a:solidFill>
                  <a:srgbClr val="000000"/>
                </a:solidFill>
                <a:effectLst/>
                <a:latin typeface="Calibri" panose="020F0502020204030204" pitchFamily="34" charset="0"/>
              </a:rPr>
              <a:t>• Copies of the handouts needed for the session either in hard copy format or available in a folder online. Links to the participant handouts needed for the session also may be built right into the agenda.</a:t>
            </a:r>
            <a:endParaRPr lang="en-US" b="0" dirty="0">
              <a:effectLst/>
            </a:endParaRPr>
          </a:p>
          <a:p>
            <a:pPr marL="158750" indent="0" rtl="0">
              <a:buNone/>
            </a:pPr>
            <a:r>
              <a:rPr lang="en-US" sz="1800" b="0" i="0" u="none" strike="noStrike" dirty="0">
                <a:solidFill>
                  <a:srgbClr val="000000"/>
                </a:solidFill>
                <a:effectLst/>
                <a:latin typeface="Calibri" panose="020F0502020204030204" pitchFamily="34" charset="0"/>
              </a:rPr>
              <a:t>• Parking Lot for questions - If completing as a group, you may consider providing a poster on which participants can write or post questions, or you may prefer to have a digital parking lot where participants can access a Google document, for example, to post questions and that you can modify as the participants work through the sections of the module.</a:t>
            </a:r>
            <a:endParaRPr lang="en-US" b="0" dirty="0">
              <a:effectLst/>
            </a:endParaRPr>
          </a:p>
          <a:p>
            <a:pPr marL="158750" indent="0" rtl="0">
              <a:buNone/>
            </a:pPr>
            <a:r>
              <a:rPr lang="en-US" sz="1800" b="0" i="0" u="none" strike="noStrike" dirty="0">
                <a:solidFill>
                  <a:srgbClr val="000000"/>
                </a:solidFill>
                <a:effectLst/>
                <a:latin typeface="Calibri" panose="020F0502020204030204" pitchFamily="34" charset="0"/>
              </a:rPr>
              <a:t>• Self-Sticking Notes (optional)</a:t>
            </a:r>
            <a:endParaRPr lang="en-US" b="0" dirty="0">
              <a:effectLst/>
            </a:endParaRPr>
          </a:p>
          <a:p>
            <a:pPr marL="158750" indent="0" rtl="0">
              <a:buNone/>
            </a:pPr>
            <a:r>
              <a:rPr lang="en-US" sz="1800" b="0" i="0" u="none" strike="noStrike" dirty="0">
                <a:solidFill>
                  <a:srgbClr val="000000"/>
                </a:solidFill>
                <a:effectLst/>
                <a:latin typeface="Calibri" panose="020F0502020204030204" pitchFamily="34" charset="0"/>
              </a:rPr>
              <a:t>• Poster paper (optional)</a:t>
            </a:r>
            <a:endParaRPr lang="en-US" b="0" dirty="0">
              <a:effectLst/>
            </a:endParaRPr>
          </a:p>
          <a:p>
            <a:pPr marL="158750" indent="0" rtl="0">
              <a:buNone/>
            </a:pPr>
            <a:r>
              <a:rPr lang="en-US" sz="1800" b="0" i="0" u="none" strike="noStrike" dirty="0">
                <a:solidFill>
                  <a:srgbClr val="000000"/>
                </a:solidFill>
                <a:effectLst/>
                <a:latin typeface="Calibri" panose="020F0502020204030204" pitchFamily="34" charset="0"/>
              </a:rPr>
              <a:t>• Highlighters and/or colored pens/markers (optional)</a:t>
            </a:r>
            <a:endParaRPr lang="en-US" b="0" dirty="0">
              <a:effectLst/>
            </a:endParaRPr>
          </a:p>
          <a:p>
            <a:pPr marL="158750" indent="0" rtl="0">
              <a:buNone/>
            </a:pPr>
            <a:br>
              <a:rPr lang="en-US" b="0" dirty="0">
                <a:effectLst/>
              </a:rPr>
            </a:br>
            <a:r>
              <a:rPr lang="en-US" sz="1800" b="1" i="0" u="none" strike="noStrike" dirty="0">
                <a:solidFill>
                  <a:srgbClr val="000000"/>
                </a:solidFill>
                <a:effectLst/>
                <a:latin typeface="Calibri" panose="020F0502020204030204" pitchFamily="34" charset="0"/>
              </a:rPr>
              <a:t>Building a Community:</a:t>
            </a:r>
            <a:endParaRPr lang="en-US" b="0" dirty="0">
              <a:effectLst/>
            </a:endParaRPr>
          </a:p>
          <a:p>
            <a:pPr marL="158750" indent="0" rtl="0">
              <a:buNone/>
            </a:pPr>
            <a:r>
              <a:rPr lang="en-US" sz="1800" b="0" i="0" u="none" strike="noStrike" dirty="0">
                <a:solidFill>
                  <a:srgbClr val="000000"/>
                </a:solidFill>
                <a:effectLst/>
                <a:latin typeface="Calibri" panose="020F0502020204030204" pitchFamily="34" charset="0"/>
              </a:rPr>
              <a:t>Building a community is important for any group that will work together, especially if participants have not worked together before. The concept is the same as building a safe, respectful, productive classroom climate. Incorporating community-building into each session builds trust, shows participants that they are valuable as individuals and engages them in the learning process. It is also useful for creating a professional learning network where participants can be supported in their work. Community-building can be as simple as allowing participants to introduce themselves and their role in the school/district, developing or refining group norms, allowing for questions, and/or the sharing of answers to reflection questions or individual discovery task items that are included in this module. Again, time allotted for community-building will allow participants to have a voice and be engaged as active contributors and learners in the sessions.</a:t>
            </a:r>
            <a:endParaRPr lang="en-US" b="0" dirty="0">
              <a:effectLst/>
            </a:endParaRPr>
          </a:p>
          <a:p>
            <a:pPr marL="158750" indent="0" rtl="0">
              <a:buNone/>
            </a:pPr>
            <a:br>
              <a:rPr lang="en-US" b="0" dirty="0">
                <a:effectLst/>
              </a:rPr>
            </a:br>
            <a:r>
              <a:rPr lang="en-US" sz="1800" b="1" i="0" u="none" strike="noStrike" dirty="0">
                <a:solidFill>
                  <a:srgbClr val="000000"/>
                </a:solidFill>
                <a:effectLst/>
                <a:latin typeface="Calibri" panose="020F0502020204030204" pitchFamily="34" charset="0"/>
              </a:rPr>
              <a:t>Virtual Training Options:</a:t>
            </a:r>
            <a:r>
              <a:rPr lang="en-US" sz="1800" b="0" i="0" u="none" strike="noStrike" dirty="0">
                <a:solidFill>
                  <a:srgbClr val="000000"/>
                </a:solidFill>
                <a:effectLst/>
                <a:latin typeface="Calibri" panose="020F0502020204030204" pitchFamily="34" charset="0"/>
              </a:rPr>
              <a:t> Be sure to conduct continual check-ins throughout the presentation. Build Google documents to continue to collect feedback, such as questions, hopes, and/or concerns to which participants may continually add.</a:t>
            </a:r>
            <a:endParaRPr lang="en-US" b="0" dirty="0">
              <a:effectLst/>
            </a:endParaRPr>
          </a:p>
          <a:p>
            <a:pPr marL="158750" indent="0" rtl="0">
              <a:buNone/>
            </a:pPr>
            <a:br>
              <a:rPr lang="en-US" b="0" dirty="0">
                <a:effectLst/>
              </a:rPr>
            </a:br>
            <a:r>
              <a:rPr lang="en-US" sz="1800" b="1" i="0" u="none" strike="noStrike" dirty="0">
                <a:solidFill>
                  <a:srgbClr val="000000"/>
                </a:solidFill>
                <a:effectLst/>
                <a:latin typeface="Calibri" panose="020F0502020204030204" pitchFamily="34" charset="0"/>
              </a:rPr>
              <a:t>Module Attribution</a:t>
            </a:r>
            <a:endParaRPr lang="en-US" b="0" dirty="0">
              <a:effectLst/>
            </a:endParaRPr>
          </a:p>
          <a:p>
            <a:pPr marL="158750" indent="0" rtl="0">
              <a:spcBef>
                <a:spcPts val="1000"/>
              </a:spcBef>
              <a:buNone/>
            </a:pPr>
            <a:r>
              <a:rPr lang="en-US" sz="1800" b="0" i="1" u="none" strike="noStrike" dirty="0">
                <a:solidFill>
                  <a:srgbClr val="000000"/>
                </a:solidFill>
                <a:effectLst/>
                <a:latin typeface="Calibri" panose="020F0502020204030204" pitchFamily="34" charset="0"/>
              </a:rPr>
              <a:t>Collaborative Civic Spaces</a:t>
            </a:r>
            <a:r>
              <a:rPr lang="en-US" sz="1800" b="0" i="0" u="none" strike="noStrike" dirty="0">
                <a:solidFill>
                  <a:srgbClr val="000000"/>
                </a:solidFill>
                <a:effectLst/>
                <a:latin typeface="Calibri" panose="020F0502020204030204" pitchFamily="34" charset="0"/>
              </a:rPr>
              <a:t> was originally created by Mary Ellen Daneels for the Hawaii Department of Education, Office of Curriculum and Instructional Design, as seen at </a:t>
            </a:r>
            <a:r>
              <a:rPr lang="en-US" sz="1800" b="0" i="0" u="sng" strike="noStrike" dirty="0">
                <a:solidFill>
                  <a:srgbClr val="0000FF"/>
                </a:solidFill>
                <a:effectLst/>
                <a:latin typeface="Calibri" panose="020F0502020204030204" pitchFamily="34" charset="0"/>
                <a:hlinkClick r:id="rId5"/>
              </a:rPr>
              <a:t>https://sites.google.com/view/hawaiicorestandardsforsocialst/online-professional-development-modules</a:t>
            </a:r>
            <a:r>
              <a:rPr lang="en-US" sz="1800" b="0" i="0" u="none" strike="noStrike" dirty="0">
                <a:solidFill>
                  <a:srgbClr val="0000FF"/>
                </a:solidFill>
                <a:effectLst/>
                <a:latin typeface="Calibri" panose="020F0502020204030204" pitchFamily="34" charset="0"/>
              </a:rPr>
              <a:t> </a:t>
            </a:r>
            <a:r>
              <a:rPr lang="en-US" sz="1800" b="0" i="0" u="none" strike="noStrike" dirty="0">
                <a:solidFill>
                  <a:srgbClr val="000000"/>
                </a:solidFill>
                <a:effectLst/>
                <a:latin typeface="Calibri" panose="020F0502020204030204" pitchFamily="34" charset="0"/>
              </a:rPr>
              <a:t>and has been modified here with permission</a:t>
            </a:r>
            <a:r>
              <a:rPr lang="en-US" sz="1800" b="0" i="0" u="none" strike="noStrike" dirty="0">
                <a:solidFill>
                  <a:srgbClr val="0000FF"/>
                </a:solidFill>
                <a:effectLst/>
                <a:latin typeface="Calibri" panose="020F0502020204030204" pitchFamily="34" charset="0"/>
              </a:rPr>
              <a:t>. </a:t>
            </a:r>
            <a:endParaRPr lang="en-US" b="0" dirty="0">
              <a:effectLst/>
            </a:endParaRPr>
          </a:p>
          <a:p>
            <a:pPr marL="158750" indent="0" rtl="0">
              <a:spcBef>
                <a:spcPts val="1000"/>
              </a:spcBef>
              <a:buNone/>
            </a:pPr>
            <a:endParaRPr lang="en-US" sz="1800" b="0" i="0" u="none" strike="noStrike" dirty="0">
              <a:solidFill>
                <a:srgbClr val="000000"/>
              </a:solidFill>
              <a:effectLst/>
              <a:latin typeface="Calibri" panose="020F0502020204030204" pitchFamily="34" charset="0"/>
            </a:endParaRPr>
          </a:p>
          <a:p>
            <a:pPr marL="158750" indent="0" rtl="0">
              <a:spcBef>
                <a:spcPts val="1000"/>
              </a:spcBef>
              <a:buNone/>
            </a:pPr>
            <a:r>
              <a:rPr lang="en-US" sz="1800" b="0" i="0" u="none" strike="noStrike" dirty="0">
                <a:solidFill>
                  <a:srgbClr val="000000"/>
                </a:solidFill>
                <a:effectLst/>
                <a:latin typeface="Calibri" panose="020F0502020204030204" pitchFamily="34" charset="0"/>
              </a:rPr>
              <a:t>All content was based on Colorado Department of Education – Standards and Instructional Support Modules </a:t>
            </a:r>
            <a:r>
              <a:rPr lang="en-US" sz="1800" b="0" i="0" u="sng" strike="noStrike" dirty="0">
                <a:solidFill>
                  <a:srgbClr val="0000FF"/>
                </a:solidFill>
                <a:effectLst/>
                <a:latin typeface="Calibri" panose="020F0502020204030204" pitchFamily="34" charset="0"/>
                <a:hlinkClick r:id="rId6"/>
              </a:rPr>
              <a:t>https://sitesed.cde.state.co.us/course/index.php</a:t>
            </a:r>
            <a:r>
              <a:rPr lang="en-US" sz="1800" b="0" i="0" u="sng" strike="noStrike" dirty="0">
                <a:solidFill>
                  <a:srgbClr val="0000FF"/>
                </a:solidFill>
                <a:effectLst/>
                <a:latin typeface="Arial" panose="020B0604020202020204" pitchFamily="34" charset="0"/>
                <a:hlinkClick r:id="rId6"/>
              </a:rPr>
              <a:t>?categoryid=24</a:t>
            </a:r>
            <a:r>
              <a:rPr lang="en-US" sz="1800" b="0" i="0" u="none" strike="noStrike" dirty="0">
                <a:solidFill>
                  <a:srgbClr val="000000"/>
                </a:solidFill>
                <a:effectLst/>
                <a:latin typeface="Arial" panose="020B0604020202020204" pitchFamily="34" charset="0"/>
              </a:rPr>
              <a:t>. </a:t>
            </a:r>
            <a:endParaRPr lang="en-US" b="0" dirty="0">
              <a:effectLst/>
            </a:endParaRPr>
          </a:p>
          <a:p>
            <a:pPr marL="158750" indent="0">
              <a:buNone/>
            </a:pPr>
            <a:br>
              <a:rPr lang="en-US" dirty="0"/>
            </a:br>
            <a:endParaRPr lang="en-US" dirty="0"/>
          </a:p>
        </p:txBody>
      </p:sp>
    </p:spTree>
    <p:extLst>
      <p:ext uri="{BB962C8B-B14F-4D97-AF65-F5344CB8AC3E}">
        <p14:creationId xmlns:p14="http://schemas.microsoft.com/office/powerpoint/2010/main" val="34107878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9" name="Google Shape;99;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US" sz="1200" b="1" dirty="0">
                <a:solidFill>
                  <a:schemeClr val="dk1"/>
                </a:solidFill>
                <a:latin typeface="Calibri"/>
                <a:ea typeface="Calibri"/>
                <a:cs typeface="Calibri"/>
                <a:sym typeface="Calibri"/>
              </a:rPr>
              <a:t>Guiding Notes: </a:t>
            </a:r>
          </a:p>
          <a:p>
            <a:pPr marL="0" lvl="0" indent="0" algn="l" rtl="0">
              <a:lnSpc>
                <a:spcPct val="115000"/>
              </a:lnSpc>
              <a:spcBef>
                <a:spcPts val="0"/>
              </a:spcBef>
              <a:spcAft>
                <a:spcPts val="0"/>
              </a:spcAft>
              <a:buClr>
                <a:schemeClr val="dk1"/>
              </a:buClr>
              <a:buSzPts val="1100"/>
              <a:buFont typeface="Arial"/>
              <a:buNone/>
            </a:pP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US" sz="1200" dirty="0">
                <a:solidFill>
                  <a:schemeClr val="dk1"/>
                </a:solidFill>
                <a:latin typeface="Calibri"/>
                <a:ea typeface="Calibri"/>
                <a:cs typeface="Calibri"/>
                <a:sym typeface="Calibri"/>
              </a:rPr>
              <a:t>Creating Collaborative Civic Spaces Module series has four modules that build on one another to support a participant in answering the compelling question: How do I create collaborative civic spaces that support student collaboration and discourse? Participants will answer this question after completing the module series. Answering this question will support participants in meeting the Learning Target: I can create collaborative civic spaces that support student collaboration and discourse. </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US" sz="1200" dirty="0">
                <a:solidFill>
                  <a:schemeClr val="dk1"/>
                </a:solidFill>
                <a:latin typeface="Calibri"/>
                <a:ea typeface="Calibri"/>
                <a:cs typeface="Calibri"/>
                <a:sym typeface="Calibri"/>
              </a:rPr>
              <a:t>Each module within the module series supports a participant in answering a supporting question. At the conclusion of engaging with Module One of this series, participants will answer the supporting question: Why is it important for educators and students to create classrooms that are collaborative civic spaces?  Participants will meet the success criteria for Module One when they can demonstrate the Success Criteria: I can explain why it is important for educators and students to create classrooms that are collaborative civic spaces. </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US" sz="1200" dirty="0">
                <a:solidFill>
                  <a:schemeClr val="dk1"/>
                </a:solidFill>
                <a:latin typeface="Calibri"/>
                <a:ea typeface="Calibri"/>
                <a:cs typeface="Calibri"/>
                <a:sym typeface="Calibri"/>
              </a:rPr>
              <a:t>For more information on compelling questions, visit Section 3B: “What are Compelling Questions and how do students ask them?” from the Inquiry Practices module: </a:t>
            </a:r>
            <a:r>
              <a:rPr lang="en-US" sz="1200" u="sng" dirty="0">
                <a:solidFill>
                  <a:schemeClr val="hlink"/>
                </a:solidFill>
                <a:latin typeface="Calibri"/>
                <a:ea typeface="Calibri"/>
                <a:cs typeface="Calibri"/>
                <a:sym typeface="Calibri"/>
                <a:hlinkClick r:id="rId3"/>
              </a:rPr>
              <a:t>https://education.ky.gov/curriculum/standards/kyacadstand/Documents/Inquiry_Practices_of_KAS_for_Social_Studies.pptx</a:t>
            </a:r>
            <a:endParaRPr sz="1200" u="sng"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u="sng"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US" sz="1200" dirty="0">
                <a:solidFill>
                  <a:schemeClr val="dk1"/>
                </a:solidFill>
                <a:latin typeface="Calibri"/>
                <a:ea typeface="Calibri"/>
                <a:cs typeface="Calibri"/>
                <a:sym typeface="Calibri"/>
              </a:rPr>
              <a:t>For more information on supporting questions, visit “Section C: What are Supporting Questions, and how do students ask them?” from the Inquiry Practices module: </a:t>
            </a:r>
            <a:r>
              <a:rPr lang="en-US" sz="1200" u="sng" dirty="0">
                <a:solidFill>
                  <a:schemeClr val="hlink"/>
                </a:solidFill>
                <a:latin typeface="Calibri"/>
                <a:ea typeface="Calibri"/>
                <a:cs typeface="Calibri"/>
                <a:sym typeface="Calibri"/>
                <a:hlinkClick r:id="rId3"/>
              </a:rPr>
              <a:t>https://education.ky.gov/curriculum/standards/kyacadstand/Documents/Inquiry_Practices_of_KAS_for_Social_Studies.pptx</a:t>
            </a:r>
            <a:endParaRPr sz="1200" u="sng"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u="sng"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US" sz="1200" dirty="0">
                <a:solidFill>
                  <a:schemeClr val="dk1"/>
                </a:solidFill>
                <a:latin typeface="Calibri"/>
                <a:ea typeface="Calibri"/>
                <a:cs typeface="Calibri"/>
                <a:sym typeface="Calibri"/>
              </a:rPr>
              <a:t>For more information on Learning Goals and Success Criteria and their alignment to the </a:t>
            </a:r>
            <a:r>
              <a:rPr lang="en-US" sz="1200" i="1" dirty="0">
                <a:solidFill>
                  <a:schemeClr val="dk1"/>
                </a:solidFill>
                <a:latin typeface="Calibri"/>
                <a:ea typeface="Calibri"/>
                <a:cs typeface="Calibri"/>
                <a:sym typeface="Calibri"/>
              </a:rPr>
              <a:t>KAS for Social Studies</a:t>
            </a:r>
            <a:r>
              <a:rPr lang="en-US" sz="1200" dirty="0">
                <a:solidFill>
                  <a:schemeClr val="dk1"/>
                </a:solidFill>
                <a:latin typeface="Calibri"/>
                <a:ea typeface="Calibri"/>
                <a:cs typeface="Calibri"/>
                <a:sym typeface="Calibri"/>
              </a:rPr>
              <a:t>, visit Learning Goals, Success Criteria and the </a:t>
            </a:r>
            <a:r>
              <a:rPr lang="en-US" sz="1200" i="1" dirty="0">
                <a:solidFill>
                  <a:schemeClr val="dk1"/>
                </a:solidFill>
                <a:latin typeface="Calibri"/>
                <a:ea typeface="Calibri"/>
                <a:cs typeface="Calibri"/>
                <a:sym typeface="Calibri"/>
              </a:rPr>
              <a:t>KAS for Social Studies</a:t>
            </a:r>
            <a:r>
              <a:rPr lang="en-US" sz="1200" dirty="0">
                <a:solidFill>
                  <a:schemeClr val="dk1"/>
                </a:solidFill>
                <a:latin typeface="Calibri"/>
                <a:ea typeface="Calibri"/>
                <a:cs typeface="Calibri"/>
                <a:sym typeface="Calibri"/>
              </a:rPr>
              <a:t>: </a:t>
            </a:r>
            <a:r>
              <a:rPr lang="en-US" sz="1200" u="sng" dirty="0">
                <a:solidFill>
                  <a:schemeClr val="hlink"/>
                </a:solidFill>
                <a:latin typeface="Calibri"/>
                <a:ea typeface="Calibri"/>
                <a:cs typeface="Calibri"/>
                <a:sym typeface="Calibri"/>
                <a:hlinkClick r:id="rId4"/>
              </a:rPr>
              <a:t>https://kystandards.org/standards-resources/ss-resources/learning-goals-success-criteria-and-the-kas-for-social-studies/</a:t>
            </a:r>
            <a:endParaRPr sz="1200" u="sng"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u="sng" dirty="0">
              <a:solidFill>
                <a:schemeClr val="dk1"/>
              </a:solidFill>
              <a:latin typeface="Calibri"/>
              <a:ea typeface="Calibri"/>
              <a:cs typeface="Calibri"/>
              <a:sym typeface="Calibri"/>
            </a:endParaRP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5" name="Google Shape;105;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b="1" dirty="0">
                <a:latin typeface="Calibri"/>
                <a:ea typeface="Calibri"/>
                <a:cs typeface="Calibri"/>
                <a:sym typeface="Calibri"/>
              </a:rPr>
              <a:t>Guiding Notes:</a:t>
            </a:r>
            <a:endParaRPr b="1" dirty="0">
              <a:latin typeface="Calibri"/>
              <a:ea typeface="Calibri"/>
              <a:cs typeface="Calibri"/>
              <a:sym typeface="Calibri"/>
            </a:endParaRPr>
          </a:p>
          <a:p>
            <a:pPr marL="0" lvl="0" indent="0" algn="l" rtl="0">
              <a:lnSpc>
                <a:spcPct val="100000"/>
              </a:lnSpc>
              <a:spcBef>
                <a:spcPts val="0"/>
              </a:spcBef>
              <a:spcAft>
                <a:spcPts val="0"/>
              </a:spcAft>
              <a:buSzPts val="1100"/>
              <a:buNone/>
            </a:pPr>
            <a:endParaRPr dirty="0">
              <a:latin typeface="Calibri"/>
              <a:ea typeface="Calibri"/>
              <a:cs typeface="Calibri"/>
              <a:sym typeface="Calibri"/>
            </a:endParaRPr>
          </a:p>
          <a:p>
            <a:pPr marL="0" lvl="0" indent="0" algn="l" rtl="0">
              <a:lnSpc>
                <a:spcPct val="100000"/>
              </a:lnSpc>
              <a:spcBef>
                <a:spcPts val="0"/>
              </a:spcBef>
              <a:spcAft>
                <a:spcPts val="0"/>
              </a:spcAft>
              <a:buSzPts val="1100"/>
              <a:buNone/>
            </a:pPr>
            <a:r>
              <a:rPr lang="en-US" dirty="0">
                <a:latin typeface="Calibri"/>
                <a:ea typeface="Calibri"/>
                <a:cs typeface="Calibri"/>
                <a:sym typeface="Calibri"/>
              </a:rPr>
              <a:t>Read the slide. </a:t>
            </a:r>
          </a:p>
          <a:p>
            <a:pPr marL="0" lvl="0" indent="0" algn="l" rtl="0">
              <a:lnSpc>
                <a:spcPct val="100000"/>
              </a:lnSpc>
              <a:spcBef>
                <a:spcPts val="0"/>
              </a:spcBef>
              <a:spcAft>
                <a:spcPts val="0"/>
              </a:spcAft>
              <a:buSzPts val="1100"/>
              <a:buNone/>
            </a:pPr>
            <a:endParaRPr lang="en-US" dirty="0">
              <a:latin typeface="Calibri"/>
              <a:ea typeface="Calibri"/>
              <a:cs typeface="Calibri"/>
              <a:sym typeface="Calibri"/>
            </a:endParaRPr>
          </a:p>
          <a:p>
            <a:pPr marL="0" lvl="0" indent="0" algn="l" rtl="0">
              <a:lnSpc>
                <a:spcPct val="100000"/>
              </a:lnSpc>
              <a:spcBef>
                <a:spcPts val="0"/>
              </a:spcBef>
              <a:spcAft>
                <a:spcPts val="0"/>
              </a:spcAft>
              <a:buSzPts val="1100"/>
              <a:buNone/>
            </a:pPr>
            <a:r>
              <a:rPr lang="en-US" sz="1800" b="0" i="0" u="none" strike="noStrike" dirty="0">
                <a:solidFill>
                  <a:srgbClr val="000000"/>
                </a:solidFill>
                <a:effectLst/>
                <a:latin typeface="Calibri" panose="020F0502020204030204" pitchFamily="34" charset="0"/>
              </a:rPr>
              <a:t>Define deliberative and democratic processes and democratic discourse on your Note Catcher where it says </a:t>
            </a:r>
            <a:r>
              <a:rPr lang="en-US" sz="1800" b="1" i="0" u="none" strike="noStrike" dirty="0">
                <a:solidFill>
                  <a:srgbClr val="000000"/>
                </a:solidFill>
                <a:effectLst/>
                <a:latin typeface="Calibri" panose="020F0502020204030204" pitchFamily="34" charset="0"/>
              </a:rPr>
              <a:t>Slide Three. </a:t>
            </a:r>
            <a:endParaRPr dirty="0">
              <a:latin typeface="Calibri"/>
              <a:ea typeface="Calibri"/>
              <a:cs typeface="Calibri"/>
              <a:sym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2" name="Google Shape;112;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US" b="1" dirty="0">
                <a:solidFill>
                  <a:schemeClr val="dk1"/>
                </a:solidFill>
                <a:latin typeface="Calibri"/>
                <a:ea typeface="Calibri"/>
                <a:cs typeface="Calibri"/>
                <a:sym typeface="Calibri"/>
              </a:rPr>
              <a:t>Guiding Notes:</a:t>
            </a:r>
            <a:endParaRPr b="1" dirty="0">
              <a:solidFill>
                <a:schemeClr val="dk1"/>
              </a:solidFill>
              <a:latin typeface="Calibri"/>
              <a:ea typeface="Calibri"/>
              <a:cs typeface="Calibri"/>
              <a:sym typeface="Calibri"/>
            </a:endParaRPr>
          </a:p>
          <a:p>
            <a:pPr marL="0" lvl="0" indent="0" algn="l" rtl="0">
              <a:spcBef>
                <a:spcPts val="0"/>
              </a:spcBef>
              <a:spcAft>
                <a:spcPts val="0"/>
              </a:spcAft>
              <a:buClr>
                <a:schemeClr val="dk1"/>
              </a:buClr>
              <a:buSzPts val="1100"/>
              <a:buFont typeface="Arial"/>
              <a:buNone/>
            </a:pPr>
            <a:endParaRPr dirty="0">
              <a:solidFill>
                <a:schemeClr val="dk1"/>
              </a:solidFill>
              <a:latin typeface="Calibri"/>
              <a:ea typeface="Calibri"/>
              <a:cs typeface="Calibri"/>
              <a:sym typeface="Calibri"/>
            </a:endParaRPr>
          </a:p>
          <a:p>
            <a:pPr marL="0" lvl="0" indent="0" algn="l" rtl="0">
              <a:spcBef>
                <a:spcPts val="0"/>
              </a:spcBef>
              <a:spcAft>
                <a:spcPts val="0"/>
              </a:spcAft>
              <a:buClr>
                <a:schemeClr val="dk1"/>
              </a:buClr>
              <a:buSzPts val="1100"/>
              <a:buFont typeface="Arial"/>
              <a:buNone/>
            </a:pPr>
            <a:r>
              <a:rPr lang="en-US" dirty="0">
                <a:solidFill>
                  <a:schemeClr val="dk1"/>
                </a:solidFill>
                <a:latin typeface="Calibri"/>
                <a:ea typeface="Calibri"/>
                <a:cs typeface="Calibri"/>
                <a:sym typeface="Calibri"/>
              </a:rPr>
              <a:t>Read the slide. </a:t>
            </a:r>
          </a:p>
          <a:p>
            <a:pPr marL="0" lvl="0" indent="0" algn="l" rtl="0">
              <a:spcBef>
                <a:spcPts val="0"/>
              </a:spcBef>
              <a:spcAft>
                <a:spcPts val="0"/>
              </a:spcAft>
              <a:buClr>
                <a:schemeClr val="dk1"/>
              </a:buClr>
              <a:buSzPts val="1100"/>
              <a:buFont typeface="Arial"/>
              <a:buNone/>
            </a:pPr>
            <a:endParaRPr lang="en-US" dirty="0">
              <a:solidFill>
                <a:schemeClr val="dk1"/>
              </a:solidFill>
              <a:latin typeface="Calibri"/>
              <a:ea typeface="Calibri"/>
              <a:cs typeface="Calibri"/>
              <a:sym typeface="Calibri"/>
            </a:endParaRPr>
          </a:p>
          <a:p>
            <a:pPr marL="0" lvl="0" indent="0" algn="l" rtl="0">
              <a:spcBef>
                <a:spcPts val="0"/>
              </a:spcBef>
              <a:spcAft>
                <a:spcPts val="0"/>
              </a:spcAft>
              <a:buClr>
                <a:schemeClr val="dk1"/>
              </a:buClr>
              <a:buSzPts val="1100"/>
              <a:buFont typeface="Arial"/>
              <a:buNone/>
            </a:pPr>
            <a:r>
              <a:rPr lang="en-US" sz="1800" b="0" i="0" u="none" strike="noStrike" dirty="0">
                <a:solidFill>
                  <a:srgbClr val="000000"/>
                </a:solidFill>
                <a:effectLst/>
                <a:latin typeface="Calibri" panose="020F0502020204030204" pitchFamily="34" charset="0"/>
              </a:rPr>
              <a:t>On your Note Catcher where it says </a:t>
            </a:r>
            <a:r>
              <a:rPr lang="en-US" sz="1800" b="1" i="0" u="none" strike="noStrike" dirty="0">
                <a:solidFill>
                  <a:srgbClr val="000000"/>
                </a:solidFill>
                <a:effectLst/>
                <a:latin typeface="Calibri" panose="020F0502020204030204" pitchFamily="34" charset="0"/>
              </a:rPr>
              <a:t>Slide Three, </a:t>
            </a:r>
            <a:r>
              <a:rPr lang="en-US" sz="1800" b="0" i="0" u="none" strike="noStrike" dirty="0">
                <a:solidFill>
                  <a:srgbClr val="000000"/>
                </a:solidFill>
                <a:effectLst/>
                <a:latin typeface="Calibri" panose="020F0502020204030204" pitchFamily="34" charset="0"/>
              </a:rPr>
              <a:t>identify the Communicating Conclusion standard that most closely aligns with your grade level. How are students supposed to use deliberative and democratic processes and/or democratic discourse in the standard you identified? </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26b2dd1b607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8" name="Google Shape;118;g26b2dd1b607_0_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b="1" dirty="0">
                <a:latin typeface="Calibri"/>
                <a:ea typeface="Calibri"/>
                <a:cs typeface="Calibri"/>
                <a:sym typeface="Calibri"/>
              </a:rPr>
              <a:t>Guiding Notes:</a:t>
            </a:r>
            <a:endParaRPr b="1" dirty="0">
              <a:latin typeface="Calibri"/>
              <a:ea typeface="Calibri"/>
              <a:cs typeface="Calibri"/>
              <a:sym typeface="Calibri"/>
            </a:endParaRPr>
          </a:p>
          <a:p>
            <a:pPr marL="0" lvl="0" indent="0" algn="l" rtl="0">
              <a:lnSpc>
                <a:spcPct val="100000"/>
              </a:lnSpc>
              <a:spcBef>
                <a:spcPts val="0"/>
              </a:spcBef>
              <a:spcAft>
                <a:spcPts val="0"/>
              </a:spcAft>
              <a:buSzPts val="1100"/>
              <a:buNone/>
            </a:pPr>
            <a:endParaRPr dirty="0">
              <a:latin typeface="Calibri"/>
              <a:ea typeface="Calibri"/>
              <a:cs typeface="Calibri"/>
              <a:sym typeface="Calibri"/>
            </a:endParaRPr>
          </a:p>
          <a:p>
            <a:pPr marL="0" lvl="0" indent="0" algn="l" rtl="0">
              <a:lnSpc>
                <a:spcPct val="100000"/>
              </a:lnSpc>
              <a:spcBef>
                <a:spcPts val="0"/>
              </a:spcBef>
              <a:spcAft>
                <a:spcPts val="0"/>
              </a:spcAft>
              <a:buSzPts val="1100"/>
              <a:buNone/>
            </a:pPr>
            <a:r>
              <a:rPr lang="en-US" dirty="0">
                <a:latin typeface="Calibri"/>
                <a:ea typeface="Calibri"/>
                <a:cs typeface="Calibri"/>
                <a:sym typeface="Calibri"/>
              </a:rPr>
              <a:t>Read the slide. </a:t>
            </a:r>
            <a:endParaRPr dirty="0">
              <a:latin typeface="Calibri"/>
              <a:ea typeface="Calibri"/>
              <a:cs typeface="Calibri"/>
              <a:sym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26b2dd1b607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5" name="Google Shape;125;g26b2dd1b607_0_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b="1" dirty="0">
                <a:latin typeface="Calibri"/>
                <a:ea typeface="Calibri"/>
                <a:cs typeface="Calibri"/>
                <a:sym typeface="Calibri"/>
              </a:rPr>
              <a:t>Guiding Notes:</a:t>
            </a:r>
            <a:endParaRPr b="1" dirty="0">
              <a:latin typeface="Calibri"/>
              <a:ea typeface="Calibri"/>
              <a:cs typeface="Calibri"/>
              <a:sym typeface="Calibri"/>
            </a:endParaRPr>
          </a:p>
          <a:p>
            <a:pPr marL="0" lvl="0" indent="0" algn="l" rtl="0">
              <a:lnSpc>
                <a:spcPct val="100000"/>
              </a:lnSpc>
              <a:spcBef>
                <a:spcPts val="0"/>
              </a:spcBef>
              <a:spcAft>
                <a:spcPts val="0"/>
              </a:spcAft>
              <a:buSzPts val="1100"/>
              <a:buNone/>
            </a:pPr>
            <a:endParaRPr dirty="0">
              <a:latin typeface="Calibri"/>
              <a:ea typeface="Calibri"/>
              <a:cs typeface="Calibri"/>
              <a:sym typeface="Calibri"/>
            </a:endParaRPr>
          </a:p>
          <a:p>
            <a:pPr marL="0" lvl="0" indent="0" algn="l" rtl="0">
              <a:lnSpc>
                <a:spcPct val="100000"/>
              </a:lnSpc>
              <a:spcBef>
                <a:spcPts val="0"/>
              </a:spcBef>
              <a:spcAft>
                <a:spcPts val="0"/>
              </a:spcAft>
              <a:buSzPts val="1100"/>
              <a:buNone/>
            </a:pPr>
            <a:r>
              <a:rPr lang="en-US" dirty="0">
                <a:latin typeface="Calibri"/>
                <a:ea typeface="Calibri"/>
                <a:cs typeface="Calibri"/>
                <a:sym typeface="Calibri"/>
              </a:rPr>
              <a:t>Read the slide. </a:t>
            </a:r>
          </a:p>
          <a:p>
            <a:pPr marL="0" lvl="0" indent="0" algn="l" rtl="0">
              <a:lnSpc>
                <a:spcPct val="100000"/>
              </a:lnSpc>
              <a:spcBef>
                <a:spcPts val="0"/>
              </a:spcBef>
              <a:spcAft>
                <a:spcPts val="0"/>
              </a:spcAft>
              <a:buSzPts val="1100"/>
              <a:buNone/>
            </a:pPr>
            <a:endParaRPr lang="en-US" dirty="0">
              <a:latin typeface="Calibri"/>
              <a:ea typeface="Calibri"/>
              <a:cs typeface="Calibri"/>
              <a:sym typeface="Calibri"/>
            </a:endParaRPr>
          </a:p>
          <a:p>
            <a:pPr marL="0" lvl="0" indent="0" algn="l" rtl="0">
              <a:lnSpc>
                <a:spcPct val="100000"/>
              </a:lnSpc>
              <a:spcBef>
                <a:spcPts val="0"/>
              </a:spcBef>
              <a:spcAft>
                <a:spcPts val="0"/>
              </a:spcAft>
              <a:buSzPts val="1100"/>
              <a:buNone/>
            </a:pPr>
            <a:r>
              <a:rPr lang="en-US" sz="1800" b="0" i="0" u="none" strike="noStrike" dirty="0">
                <a:solidFill>
                  <a:srgbClr val="000000"/>
                </a:solidFill>
                <a:effectLst/>
                <a:latin typeface="Calibri" panose="020F0502020204030204" pitchFamily="34" charset="0"/>
              </a:rPr>
              <a:t>On your Note Catcher where it says </a:t>
            </a:r>
            <a:r>
              <a:rPr lang="en-US" sz="1800" b="1" i="0" u="none" strike="noStrike" dirty="0">
                <a:solidFill>
                  <a:srgbClr val="000000"/>
                </a:solidFill>
                <a:effectLst/>
                <a:latin typeface="Calibri" panose="020F0502020204030204" pitchFamily="34" charset="0"/>
              </a:rPr>
              <a:t>Slide Six, </a:t>
            </a:r>
            <a:r>
              <a:rPr lang="en-US" sz="1800" b="0" i="0" u="none" strike="noStrike" dirty="0">
                <a:solidFill>
                  <a:srgbClr val="000000"/>
                </a:solidFill>
                <a:effectLst/>
                <a:latin typeface="Calibri" panose="020F0502020204030204" pitchFamily="34" charset="0"/>
              </a:rPr>
              <a:t>define collaborative civic spaces.</a:t>
            </a:r>
            <a:endParaRPr dirty="0">
              <a:latin typeface="Calibri"/>
              <a:ea typeface="Calibri"/>
              <a:cs typeface="Calibri"/>
              <a:sym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rtl="0">
              <a:buNone/>
            </a:pPr>
            <a:r>
              <a:rPr lang="en-US" sz="1800" b="1" i="0" u="none" strike="noStrike" dirty="0">
                <a:solidFill>
                  <a:srgbClr val="000000"/>
                </a:solidFill>
                <a:effectLst/>
                <a:latin typeface="Calibri" panose="020F0502020204030204" pitchFamily="34" charset="0"/>
              </a:rPr>
              <a:t>Guiding Notes:</a:t>
            </a:r>
            <a:endParaRPr lang="en-US" b="1" dirty="0">
              <a:effectLst/>
            </a:endParaRPr>
          </a:p>
          <a:p>
            <a:pPr marL="158750" indent="0" rtl="0">
              <a:buNone/>
            </a:pPr>
            <a:endParaRPr lang="en-US" sz="1800" b="0" i="0" u="none" strike="noStrike" dirty="0">
              <a:solidFill>
                <a:srgbClr val="000000"/>
              </a:solidFill>
              <a:effectLst/>
              <a:latin typeface="Calibri" panose="020F0502020204030204" pitchFamily="34" charset="0"/>
            </a:endParaRPr>
          </a:p>
          <a:p>
            <a:pPr marL="158750" indent="0" rtl="0">
              <a:buNone/>
            </a:pPr>
            <a:r>
              <a:rPr lang="en-US" sz="1800" b="0" i="0" u="none" strike="noStrike" dirty="0">
                <a:solidFill>
                  <a:srgbClr val="000000"/>
                </a:solidFill>
                <a:effectLst/>
                <a:latin typeface="Calibri" panose="020F0502020204030204" pitchFamily="34" charset="0"/>
              </a:rPr>
              <a:t>Read the slide. </a:t>
            </a:r>
            <a:endParaRPr lang="en-US" b="0" dirty="0">
              <a:effectLst/>
            </a:endParaRPr>
          </a:p>
          <a:p>
            <a:pPr marL="158750" indent="0" rtl="0">
              <a:buNone/>
            </a:pPr>
            <a:br>
              <a:rPr lang="en-US" b="0" dirty="0">
                <a:effectLst/>
              </a:rPr>
            </a:br>
            <a:r>
              <a:rPr lang="en-US" sz="1800" b="0" i="0" u="none" strike="noStrike" dirty="0">
                <a:solidFill>
                  <a:srgbClr val="000000"/>
                </a:solidFill>
                <a:effectLst/>
                <a:latin typeface="Calibri" panose="020F0502020204030204" pitchFamily="34" charset="0"/>
              </a:rPr>
              <a:t>On your Note Catcher where it says </a:t>
            </a:r>
            <a:r>
              <a:rPr lang="en-US" sz="1800" b="1" i="0" u="none" strike="noStrike" dirty="0">
                <a:solidFill>
                  <a:srgbClr val="000000"/>
                </a:solidFill>
                <a:effectLst/>
                <a:latin typeface="Calibri" panose="020F0502020204030204" pitchFamily="34" charset="0"/>
              </a:rPr>
              <a:t>Slide Seven, </a:t>
            </a:r>
            <a:r>
              <a:rPr lang="en-US" sz="1800" b="0" i="0" u="none" strike="noStrike" dirty="0">
                <a:solidFill>
                  <a:srgbClr val="000000"/>
                </a:solidFill>
                <a:effectLst/>
                <a:latin typeface="Calibri" panose="020F0502020204030204" pitchFamily="34" charset="0"/>
              </a:rPr>
              <a:t>complete a Sketch to Stretch</a:t>
            </a:r>
            <a:r>
              <a:rPr lang="en-US" sz="1800" b="1" i="0" u="none" strike="noStrike" dirty="0">
                <a:solidFill>
                  <a:srgbClr val="000000"/>
                </a:solidFill>
                <a:effectLst/>
                <a:latin typeface="Calibri" panose="020F0502020204030204" pitchFamily="34" charset="0"/>
              </a:rPr>
              <a:t> </a:t>
            </a:r>
            <a:r>
              <a:rPr lang="en-US" sz="1800" b="0" i="0" u="none" strike="noStrike" dirty="0">
                <a:solidFill>
                  <a:srgbClr val="000000"/>
                </a:solidFill>
                <a:effectLst/>
                <a:latin typeface="Calibri" panose="020F0502020204030204" pitchFamily="34" charset="0"/>
              </a:rPr>
              <a:t>in the space below to answer the question: “What does a collaborative civic space look like and sound like? </a:t>
            </a:r>
            <a:r>
              <a:rPr lang="en-US" sz="1800" b="0" i="1" u="none" strike="noStrike" dirty="0">
                <a:solidFill>
                  <a:srgbClr val="000000"/>
                </a:solidFill>
                <a:effectLst/>
                <a:latin typeface="Calibri" panose="020F0502020204030204" pitchFamily="34" charset="0"/>
              </a:rPr>
              <a:t>Note: you will revisit this sketch and revise it later in the module. </a:t>
            </a:r>
            <a:endParaRPr lang="en-US" b="0" dirty="0">
              <a:effectLst/>
            </a:endParaRPr>
          </a:p>
          <a:p>
            <a:pPr marL="158750" indent="0" rtl="0">
              <a:buNone/>
            </a:pPr>
            <a:br>
              <a:rPr lang="en-US" b="0" dirty="0">
                <a:effectLst/>
              </a:rPr>
            </a:br>
            <a:r>
              <a:rPr lang="en-US" sz="1800" b="0" i="0" u="none" strike="noStrike" dirty="0">
                <a:solidFill>
                  <a:srgbClr val="000000"/>
                </a:solidFill>
                <a:effectLst/>
                <a:latin typeface="Calibri" panose="020F0502020204030204" pitchFamily="34" charset="0"/>
              </a:rPr>
              <a:t>Resource:</a:t>
            </a:r>
            <a:endParaRPr lang="en-US" b="0" dirty="0">
              <a:effectLst/>
            </a:endParaRPr>
          </a:p>
          <a:p>
            <a:pPr marL="158750" indent="0">
              <a:buNone/>
            </a:pPr>
            <a:r>
              <a:rPr lang="en-US" sz="1800" b="0" i="0" u="none" strike="noStrike" dirty="0">
                <a:solidFill>
                  <a:srgbClr val="000000"/>
                </a:solidFill>
                <a:effectLst/>
                <a:latin typeface="Calibri" panose="020F0502020204030204" pitchFamily="34" charset="0"/>
              </a:rPr>
              <a:t>Sketch to Stretch. (July 14, 2021.) </a:t>
            </a:r>
            <a:r>
              <a:rPr lang="en-US" sz="1800" b="0" i="1" u="none" strike="noStrike" dirty="0">
                <a:solidFill>
                  <a:srgbClr val="000000"/>
                </a:solidFill>
                <a:effectLst/>
                <a:latin typeface="Calibri" panose="020F0502020204030204" pitchFamily="34" charset="0"/>
              </a:rPr>
              <a:t>Facing History and Ourselves. </a:t>
            </a:r>
            <a:r>
              <a:rPr lang="en-US" sz="1800" b="0" i="0" u="sng" strike="noStrike" dirty="0">
                <a:solidFill>
                  <a:srgbClr val="2200CC"/>
                </a:solidFill>
                <a:effectLst/>
                <a:latin typeface="Calibri" panose="020F0502020204030204" pitchFamily="34" charset="0"/>
                <a:hlinkClick r:id="rId3"/>
              </a:rPr>
              <a:t>https://www.facinghistory.org/resource-library/sketch-stretch</a:t>
            </a:r>
            <a:r>
              <a:rPr lang="en-US" sz="1800" b="0" i="0" u="none" strike="noStrike" dirty="0">
                <a:solidFill>
                  <a:srgbClr val="000000"/>
                </a:solidFill>
                <a:effectLst/>
                <a:latin typeface="Calibri" panose="020F0502020204030204" pitchFamily="34" charset="0"/>
              </a:rPr>
              <a:t> </a:t>
            </a:r>
            <a:endParaRPr lang="en-US" dirty="0"/>
          </a:p>
        </p:txBody>
      </p:sp>
    </p:spTree>
    <p:extLst>
      <p:ext uri="{BB962C8B-B14F-4D97-AF65-F5344CB8AC3E}">
        <p14:creationId xmlns:p14="http://schemas.microsoft.com/office/powerpoint/2010/main" val="24593652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9" name="Google Shape;139;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sz="1200" b="1" dirty="0">
                <a:latin typeface="Calibri"/>
                <a:ea typeface="Calibri"/>
                <a:cs typeface="Calibri"/>
                <a:sym typeface="Calibri"/>
              </a:rPr>
              <a:t>Guiding Notes:</a:t>
            </a:r>
            <a:endParaRPr sz="1200" b="1" dirty="0">
              <a:latin typeface="Calibri"/>
              <a:ea typeface="Calibri"/>
              <a:cs typeface="Calibri"/>
              <a:sym typeface="Calibri"/>
            </a:endParaRPr>
          </a:p>
          <a:p>
            <a:pPr marL="0" lvl="0" indent="0" algn="l" rtl="0">
              <a:lnSpc>
                <a:spcPct val="100000"/>
              </a:lnSpc>
              <a:spcBef>
                <a:spcPts val="0"/>
              </a:spcBef>
              <a:spcAft>
                <a:spcPts val="0"/>
              </a:spcAft>
              <a:buSzPts val="1100"/>
              <a:buNone/>
            </a:pPr>
            <a:endParaRPr sz="1200" dirty="0">
              <a:latin typeface="Calibri"/>
              <a:ea typeface="Calibri"/>
              <a:cs typeface="Calibri"/>
              <a:sym typeface="Calibri"/>
            </a:endParaRPr>
          </a:p>
          <a:p>
            <a:pPr marL="0" lvl="0" indent="0" algn="l" rtl="0">
              <a:lnSpc>
                <a:spcPct val="100000"/>
              </a:lnSpc>
              <a:spcBef>
                <a:spcPts val="0"/>
              </a:spcBef>
              <a:spcAft>
                <a:spcPts val="0"/>
              </a:spcAft>
              <a:buSzPts val="1100"/>
              <a:buNone/>
            </a:pPr>
            <a:r>
              <a:rPr lang="en-US" sz="1200" dirty="0">
                <a:latin typeface="Calibri"/>
                <a:ea typeface="Calibri"/>
                <a:cs typeface="Calibri"/>
                <a:sym typeface="Calibri"/>
              </a:rPr>
              <a:t>Read the slide. Once you have completed the activity on the slide, work with a partner or in a small or whole group, and explain your representation. Cite the definition of collaborative civic spaces when sharing your response to support your thinking.</a:t>
            </a:r>
            <a:endParaRPr sz="1200" dirty="0">
              <a:latin typeface="Calibri"/>
              <a:ea typeface="Calibri"/>
              <a:cs typeface="Calibri"/>
              <a:sym typeface="Calibri"/>
            </a:endParaRPr>
          </a:p>
          <a:p>
            <a:pPr marL="0" lvl="0" indent="0" algn="l" rtl="0">
              <a:lnSpc>
                <a:spcPct val="100000"/>
              </a:lnSpc>
              <a:spcBef>
                <a:spcPts val="0"/>
              </a:spcBef>
              <a:spcAft>
                <a:spcPts val="0"/>
              </a:spcAft>
              <a:buSzPts val="1100"/>
              <a:buNone/>
            </a:pPr>
            <a:endParaRPr sz="1200" dirty="0">
              <a:latin typeface="Calibri"/>
              <a:ea typeface="Calibri"/>
              <a:cs typeface="Calibri"/>
              <a:sym typeface="Calibri"/>
            </a:endParaRPr>
          </a:p>
          <a:p>
            <a:pPr marL="0" lvl="0" indent="0" algn="l" rtl="0">
              <a:lnSpc>
                <a:spcPct val="100000"/>
              </a:lnSpc>
              <a:spcBef>
                <a:spcPts val="0"/>
              </a:spcBef>
              <a:spcAft>
                <a:spcPts val="0"/>
              </a:spcAft>
              <a:buSzPts val="1100"/>
              <a:buNone/>
            </a:pPr>
            <a:r>
              <a:rPr lang="en-US" sz="1200" dirty="0">
                <a:latin typeface="Calibri"/>
                <a:ea typeface="Calibri"/>
                <a:cs typeface="Calibri"/>
                <a:sym typeface="Calibri"/>
              </a:rPr>
              <a:t>Once you have shared your sketch, place it to the side. You will come back to this sketch. </a:t>
            </a:r>
            <a:endParaRPr sz="1200" dirty="0">
              <a:latin typeface="Calibri"/>
              <a:ea typeface="Calibri"/>
              <a:cs typeface="Calibri"/>
              <a:sym typeface="Calibri"/>
            </a:endParaRPr>
          </a:p>
          <a:p>
            <a:pPr marL="0" lvl="0" indent="0" algn="l" rtl="0">
              <a:lnSpc>
                <a:spcPct val="100000"/>
              </a:lnSpc>
              <a:spcBef>
                <a:spcPts val="0"/>
              </a:spcBef>
              <a:spcAft>
                <a:spcPts val="0"/>
              </a:spcAft>
              <a:buSzPts val="1100"/>
              <a:buNone/>
            </a:pPr>
            <a:endParaRPr sz="1200" dirty="0">
              <a:latin typeface="Calibri"/>
              <a:ea typeface="Calibri"/>
              <a:cs typeface="Calibri"/>
              <a:sym typeface="Calibri"/>
            </a:endParaRPr>
          </a:p>
          <a:p>
            <a:pPr marL="0" lvl="0" indent="0" algn="l" rtl="0">
              <a:spcBef>
                <a:spcPts val="0"/>
              </a:spcBef>
              <a:spcAft>
                <a:spcPts val="0"/>
              </a:spcAft>
              <a:buClr>
                <a:schemeClr val="dk1"/>
              </a:buClr>
              <a:buSzPts val="1100"/>
              <a:buFont typeface="Arial"/>
              <a:buNone/>
            </a:pPr>
            <a:r>
              <a:rPr lang="en-US" dirty="0">
                <a:solidFill>
                  <a:schemeClr val="dk1"/>
                </a:solidFill>
                <a:latin typeface="Calibri"/>
                <a:ea typeface="Calibri"/>
                <a:cs typeface="Calibri"/>
                <a:sym typeface="Calibri"/>
              </a:rPr>
              <a:t>Resource:</a:t>
            </a:r>
            <a:endParaRPr dirty="0">
              <a:solidFill>
                <a:schemeClr val="dk1"/>
              </a:solidFill>
              <a:latin typeface="Calibri"/>
              <a:ea typeface="Calibri"/>
              <a:cs typeface="Calibri"/>
              <a:sym typeface="Calibri"/>
            </a:endParaRPr>
          </a:p>
          <a:p>
            <a:pPr marL="0" lvl="0" indent="0" algn="l" rtl="0">
              <a:spcBef>
                <a:spcPts val="0"/>
              </a:spcBef>
              <a:spcAft>
                <a:spcPts val="0"/>
              </a:spcAft>
              <a:buClr>
                <a:schemeClr val="dk1"/>
              </a:buClr>
              <a:buSzPts val="1100"/>
              <a:buFont typeface="Arial"/>
              <a:buNone/>
            </a:pPr>
            <a:r>
              <a:rPr lang="en-US" dirty="0">
                <a:solidFill>
                  <a:schemeClr val="dk1"/>
                </a:solidFill>
                <a:latin typeface="Calibri"/>
                <a:ea typeface="Calibri"/>
                <a:cs typeface="Calibri"/>
                <a:sym typeface="Calibri"/>
              </a:rPr>
              <a:t>Sketch to Stretch. (July 14, 2021.) </a:t>
            </a:r>
            <a:r>
              <a:rPr lang="en-US" i="1" dirty="0">
                <a:solidFill>
                  <a:schemeClr val="dk1"/>
                </a:solidFill>
                <a:latin typeface="Calibri"/>
                <a:ea typeface="Calibri"/>
                <a:cs typeface="Calibri"/>
                <a:sym typeface="Calibri"/>
              </a:rPr>
              <a:t>Facing History and Ourselves. </a:t>
            </a:r>
            <a:r>
              <a:rPr lang="en-US" u="sng" dirty="0">
                <a:solidFill>
                  <a:schemeClr val="hlink"/>
                </a:solidFill>
                <a:latin typeface="Calibri"/>
                <a:ea typeface="Calibri"/>
                <a:cs typeface="Calibri"/>
                <a:sym typeface="Calibri"/>
                <a:hlinkClick r:id="rId3"/>
              </a:rPr>
              <a:t>https://www.facinghistory.org/resource-library/sketch-stretch</a:t>
            </a:r>
            <a:r>
              <a:rPr lang="en-US" dirty="0">
                <a:solidFill>
                  <a:schemeClr val="dk1"/>
                </a:solidFill>
                <a:latin typeface="Calibri"/>
                <a:ea typeface="Calibri"/>
                <a:cs typeface="Calibri"/>
                <a:sym typeface="Calibri"/>
              </a:rPr>
              <a:t> </a:t>
            </a:r>
            <a:endParaRPr sz="1200" dirty="0">
              <a:latin typeface="Calibri"/>
              <a:ea typeface="Calibri"/>
              <a:cs typeface="Calibri"/>
              <a:sym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8" name="Google Shape;148;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sz="1200" b="1" dirty="0">
                <a:latin typeface="Calibri"/>
                <a:ea typeface="Calibri"/>
                <a:cs typeface="Calibri"/>
                <a:sym typeface="Calibri"/>
              </a:rPr>
              <a:t>Guiding Notes: </a:t>
            </a:r>
            <a:endParaRPr sz="1200" b="1" dirty="0">
              <a:latin typeface="Calibri"/>
              <a:ea typeface="Calibri"/>
              <a:cs typeface="Calibri"/>
              <a:sym typeface="Calibri"/>
            </a:endParaRPr>
          </a:p>
          <a:p>
            <a:pPr marL="0" lvl="0" indent="0" algn="l" rtl="0">
              <a:lnSpc>
                <a:spcPct val="100000"/>
              </a:lnSpc>
              <a:spcBef>
                <a:spcPts val="0"/>
              </a:spcBef>
              <a:spcAft>
                <a:spcPts val="0"/>
              </a:spcAft>
              <a:buSzPts val="1100"/>
              <a:buNone/>
            </a:pPr>
            <a:endParaRPr sz="1200" dirty="0">
              <a:latin typeface="Calibri"/>
              <a:ea typeface="Calibri"/>
              <a:cs typeface="Calibri"/>
              <a:sym typeface="Calibri"/>
            </a:endParaRPr>
          </a:p>
          <a:p>
            <a:pPr marL="0" lvl="0" indent="0" algn="l" rtl="0">
              <a:lnSpc>
                <a:spcPct val="100000"/>
              </a:lnSpc>
              <a:spcBef>
                <a:spcPts val="0"/>
              </a:spcBef>
              <a:spcAft>
                <a:spcPts val="0"/>
              </a:spcAft>
              <a:buSzPts val="1100"/>
              <a:buNone/>
            </a:pPr>
            <a:r>
              <a:rPr lang="en-US" sz="1200" dirty="0">
                <a:latin typeface="Calibri"/>
                <a:ea typeface="Calibri"/>
                <a:cs typeface="Calibri"/>
                <a:sym typeface="Calibri"/>
              </a:rPr>
              <a:t>Read this slide and learn about the questions you will answer from the </a:t>
            </a:r>
            <a:r>
              <a:rPr lang="en-US" sz="1200" dirty="0">
                <a:solidFill>
                  <a:schemeClr val="dk1"/>
                </a:solidFill>
                <a:latin typeface="Calibri"/>
                <a:ea typeface="Calibri"/>
                <a:cs typeface="Calibri"/>
                <a:sym typeface="Calibri"/>
              </a:rPr>
              <a:t>Parts, People, Interactions Thinking Strategy</a:t>
            </a:r>
            <a:r>
              <a:rPr lang="en-US" sz="1200" dirty="0">
                <a:latin typeface="Calibri"/>
                <a:ea typeface="Calibri"/>
                <a:cs typeface="Calibri"/>
                <a:sym typeface="Calibri"/>
              </a:rPr>
              <a:t> as you watch the video on the following slide. Watch the video and complete the Parts, People, Interactions Thinking Strategy. </a:t>
            </a:r>
            <a:endParaRPr sz="1200" dirty="0">
              <a:latin typeface="Calibri"/>
              <a:ea typeface="Calibri"/>
              <a:cs typeface="Calibri"/>
              <a:sym typeface="Calibri"/>
            </a:endParaRPr>
          </a:p>
          <a:p>
            <a:pPr marL="0" lvl="0" indent="0" algn="l" rtl="0">
              <a:lnSpc>
                <a:spcPct val="100000"/>
              </a:lnSpc>
              <a:spcBef>
                <a:spcPts val="0"/>
              </a:spcBef>
              <a:spcAft>
                <a:spcPts val="0"/>
              </a:spcAft>
              <a:buSzPts val="1100"/>
              <a:buNone/>
            </a:pPr>
            <a:endParaRPr sz="1200" dirty="0">
              <a:latin typeface="Calibri"/>
              <a:ea typeface="Calibri"/>
              <a:cs typeface="Calibri"/>
              <a:sym typeface="Calibri"/>
            </a:endParaRPr>
          </a:p>
          <a:p>
            <a:pPr marL="0" lvl="0" indent="0" algn="l" rtl="0">
              <a:lnSpc>
                <a:spcPct val="100000"/>
              </a:lnSpc>
              <a:spcBef>
                <a:spcPts val="0"/>
              </a:spcBef>
              <a:spcAft>
                <a:spcPts val="0"/>
              </a:spcAft>
              <a:buSzPts val="1100"/>
              <a:buNone/>
            </a:pPr>
            <a:r>
              <a:rPr lang="en-US" sz="1200" dirty="0">
                <a:latin typeface="Calibri"/>
                <a:ea typeface="Calibri"/>
                <a:cs typeface="Calibri"/>
                <a:sym typeface="Calibri"/>
              </a:rPr>
              <a:t>Resources:</a:t>
            </a:r>
            <a:endParaRPr sz="1200" dirty="0">
              <a:latin typeface="Calibri"/>
              <a:ea typeface="Calibri"/>
              <a:cs typeface="Calibri"/>
              <a:sym typeface="Calibri"/>
            </a:endParaRPr>
          </a:p>
          <a:p>
            <a:pPr marL="0" lvl="0" indent="0" algn="l" rtl="0">
              <a:lnSpc>
                <a:spcPct val="100000"/>
              </a:lnSpc>
              <a:spcBef>
                <a:spcPts val="0"/>
              </a:spcBef>
              <a:spcAft>
                <a:spcPts val="0"/>
              </a:spcAft>
              <a:buSzPts val="1100"/>
              <a:buNone/>
            </a:pPr>
            <a:r>
              <a:rPr lang="en-US" sz="1200" dirty="0">
                <a:solidFill>
                  <a:schemeClr val="dk1"/>
                </a:solidFill>
                <a:latin typeface="Calibri"/>
                <a:ea typeface="Calibri"/>
                <a:cs typeface="Calibri"/>
                <a:sym typeface="Calibri"/>
              </a:rPr>
              <a:t>Civic Engagement Research Group- University of California- Riverside. (n.d.) </a:t>
            </a:r>
            <a:r>
              <a:rPr lang="en-US" sz="1200" i="1" dirty="0">
                <a:solidFill>
                  <a:srgbClr val="2E2E2E"/>
                </a:solidFill>
                <a:latin typeface="Calibri"/>
                <a:ea typeface="Calibri"/>
                <a:cs typeface="Calibri"/>
                <a:sym typeface="Calibri"/>
              </a:rPr>
              <a:t>Structured Academic Controversy (SAC)</a:t>
            </a:r>
            <a:r>
              <a:rPr lang="en-US" sz="1200" dirty="0">
                <a:solidFill>
                  <a:srgbClr val="2E2E2E"/>
                </a:solidFill>
                <a:latin typeface="Calibri"/>
                <a:ea typeface="Calibri"/>
                <a:cs typeface="Calibri"/>
                <a:sym typeface="Calibri"/>
              </a:rPr>
              <a:t>. Series CPS/CERG Civic Discussion Videos. </a:t>
            </a:r>
            <a:r>
              <a:rPr lang="en-US" sz="1200" u="sng" dirty="0">
                <a:solidFill>
                  <a:schemeClr val="hlink"/>
                </a:solidFill>
                <a:latin typeface="Calibri"/>
                <a:ea typeface="Calibri"/>
                <a:cs typeface="Calibri"/>
                <a:sym typeface="Calibri"/>
                <a:hlinkClick r:id="rId3"/>
              </a:rPr>
              <a:t>https://www.youtube.com/watch?v=5MPekCd0mHk</a:t>
            </a:r>
            <a:r>
              <a:rPr lang="en-US" sz="1200" u="sng" dirty="0">
                <a:solidFill>
                  <a:srgbClr val="1155CC"/>
                </a:solidFill>
                <a:latin typeface="Calibri"/>
                <a:ea typeface="Calibri"/>
                <a:cs typeface="Calibri"/>
                <a:sym typeface="Calibri"/>
              </a:rPr>
              <a:t> </a:t>
            </a:r>
            <a:endParaRPr sz="1200" u="sng" dirty="0">
              <a:solidFill>
                <a:srgbClr val="1155CC"/>
              </a:solidFill>
              <a:latin typeface="Calibri"/>
              <a:ea typeface="Calibri"/>
              <a:cs typeface="Calibri"/>
              <a:sym typeface="Calibri"/>
            </a:endParaRPr>
          </a:p>
          <a:p>
            <a:pPr marL="0" lvl="0" indent="0" algn="l" rtl="0">
              <a:lnSpc>
                <a:spcPct val="100000"/>
              </a:lnSpc>
              <a:spcBef>
                <a:spcPts val="0"/>
              </a:spcBef>
              <a:spcAft>
                <a:spcPts val="0"/>
              </a:spcAft>
              <a:buClr>
                <a:schemeClr val="dk1"/>
              </a:buClr>
              <a:buSzPts val="1100"/>
              <a:buFont typeface="Arial"/>
              <a:buNone/>
            </a:pPr>
            <a:endParaRPr sz="1200" u="sng" dirty="0">
              <a:solidFill>
                <a:srgbClr val="1155CC"/>
              </a:solidFill>
              <a:latin typeface="Calibri"/>
              <a:ea typeface="Calibri"/>
              <a:cs typeface="Calibri"/>
              <a:sym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6" name="Google Shape;156;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indent="0" rtl="0">
              <a:buNone/>
            </a:pPr>
            <a:r>
              <a:rPr lang="en-US" sz="1800" b="1" i="0" u="none" strike="noStrike" dirty="0">
                <a:solidFill>
                  <a:srgbClr val="000000"/>
                </a:solidFill>
                <a:effectLst/>
                <a:latin typeface="Calibri" panose="020F0502020204030204" pitchFamily="34" charset="0"/>
              </a:rPr>
              <a:t>Guiding Notes:</a:t>
            </a:r>
            <a:r>
              <a:rPr lang="en-US" sz="1800" b="0" i="0" u="none" strike="noStrike" dirty="0">
                <a:solidFill>
                  <a:srgbClr val="000000"/>
                </a:solidFill>
                <a:effectLst/>
                <a:latin typeface="Calibri" panose="020F0502020204030204" pitchFamily="34" charset="0"/>
              </a:rPr>
              <a:t> </a:t>
            </a:r>
            <a:endParaRPr lang="en-US" sz="2000" b="0" dirty="0">
              <a:effectLst/>
            </a:endParaRPr>
          </a:p>
          <a:p>
            <a:pPr marL="158750" indent="0" rtl="0">
              <a:buNone/>
            </a:pPr>
            <a:br>
              <a:rPr lang="en-US" sz="2000" b="0" dirty="0">
                <a:effectLst/>
              </a:rPr>
            </a:br>
            <a:r>
              <a:rPr lang="en-US" sz="1800" b="0" i="0" u="none" strike="noStrike" dirty="0">
                <a:solidFill>
                  <a:srgbClr val="000000"/>
                </a:solidFill>
                <a:effectLst/>
                <a:latin typeface="Calibri" panose="020F0502020204030204" pitchFamily="34" charset="0"/>
              </a:rPr>
              <a:t>On your Note Catcher where it says </a:t>
            </a:r>
            <a:r>
              <a:rPr lang="en-US" sz="1800" b="1" i="0" u="none" strike="noStrike" dirty="0">
                <a:solidFill>
                  <a:srgbClr val="000000"/>
                </a:solidFill>
                <a:effectLst/>
                <a:latin typeface="Calibri" panose="020F0502020204030204" pitchFamily="34" charset="0"/>
              </a:rPr>
              <a:t>Slide Nine, </a:t>
            </a:r>
            <a:r>
              <a:rPr lang="en-US" sz="1800" b="0" i="0" u="none" strike="noStrike" dirty="0">
                <a:solidFill>
                  <a:srgbClr val="000000"/>
                </a:solidFill>
                <a:effectLst/>
                <a:latin typeface="Calibri" panose="020F0502020204030204" pitchFamily="34" charset="0"/>
              </a:rPr>
              <a:t>answer the questions on this slide as you watch </a:t>
            </a:r>
            <a:r>
              <a:rPr lang="en-US" sz="1800" b="0" i="1" u="none" strike="noStrike" dirty="0">
                <a:solidFill>
                  <a:srgbClr val="000000"/>
                </a:solidFill>
                <a:effectLst/>
                <a:latin typeface="Calibri" panose="020F0502020204030204" pitchFamily="34" charset="0"/>
              </a:rPr>
              <a:t>Structured Academic Controversy. </a:t>
            </a:r>
            <a:endParaRPr lang="en-US" sz="2000" b="0" dirty="0">
              <a:effectLst/>
            </a:endParaRPr>
          </a:p>
          <a:p>
            <a:pPr marL="158750" indent="0" rtl="0">
              <a:buNone/>
            </a:pPr>
            <a:br>
              <a:rPr lang="en-US" sz="2000" b="0" dirty="0">
                <a:effectLst/>
              </a:rPr>
            </a:br>
            <a:r>
              <a:rPr lang="en-US" sz="1800" b="0" i="0" u="none" strike="noStrike" dirty="0">
                <a:solidFill>
                  <a:srgbClr val="000000"/>
                </a:solidFill>
                <a:effectLst/>
                <a:latin typeface="Calibri" panose="020F0502020204030204" pitchFamily="34" charset="0"/>
              </a:rPr>
              <a:t>Resources:</a:t>
            </a:r>
            <a:endParaRPr lang="en-US" sz="2000" b="0" dirty="0">
              <a:effectLst/>
            </a:endParaRPr>
          </a:p>
          <a:p>
            <a:pPr marL="158750" indent="0">
              <a:buNone/>
            </a:pPr>
            <a:r>
              <a:rPr lang="en-US" sz="1800" b="0" i="0" u="none" strike="noStrike" dirty="0">
                <a:solidFill>
                  <a:srgbClr val="000000"/>
                </a:solidFill>
                <a:effectLst/>
                <a:latin typeface="Calibri" panose="020F0502020204030204" pitchFamily="34" charset="0"/>
              </a:rPr>
              <a:t>Civic Engagement Research Group- University of California- Riverside. (n.d.) </a:t>
            </a:r>
            <a:r>
              <a:rPr lang="en-US" sz="1800" b="0" i="1" u="none" strike="noStrike" dirty="0">
                <a:solidFill>
                  <a:srgbClr val="2E2E2E"/>
                </a:solidFill>
                <a:effectLst/>
                <a:latin typeface="Calibri" panose="020F0502020204030204" pitchFamily="34" charset="0"/>
              </a:rPr>
              <a:t>Structured Academic Controversy (SAC)</a:t>
            </a:r>
            <a:r>
              <a:rPr lang="en-US" sz="1800" b="0" i="0" u="none" strike="noStrike" dirty="0">
                <a:solidFill>
                  <a:srgbClr val="2E2E2E"/>
                </a:solidFill>
                <a:effectLst/>
                <a:latin typeface="Calibri" panose="020F0502020204030204" pitchFamily="34" charset="0"/>
              </a:rPr>
              <a:t>. Series CPS/CERG Civic Discussion Videos. </a:t>
            </a:r>
            <a:r>
              <a:rPr lang="en-US" sz="1800" b="0" i="0" u="sng" strike="noStrike" dirty="0">
                <a:solidFill>
                  <a:srgbClr val="2200CC"/>
                </a:solidFill>
                <a:effectLst/>
                <a:latin typeface="Calibri" panose="020F0502020204030204" pitchFamily="34" charset="0"/>
                <a:hlinkClick r:id="rId3"/>
              </a:rPr>
              <a:t>https://www.youtube.com/watch?v=5MPekCd0mHk</a:t>
            </a:r>
            <a:r>
              <a:rPr lang="en-US" sz="1800" b="0" i="0" u="sng" dirty="0">
                <a:solidFill>
                  <a:srgbClr val="1155CC"/>
                </a:solidFill>
                <a:effectLst/>
                <a:latin typeface="Calibri" panose="020F0502020204030204" pitchFamily="34" charset="0"/>
              </a:rPr>
              <a:t> </a:t>
            </a:r>
            <a:endParaRPr sz="1200" dirty="0">
              <a:solidFill>
                <a:schemeClr val="dk1"/>
              </a:solidFill>
              <a:latin typeface="Calibri"/>
              <a:ea typeface="Calibri"/>
              <a:cs typeface="Calibri"/>
              <a:sym typeface="Calibri"/>
            </a:endParaRPr>
          </a:p>
          <a:p>
            <a:pPr marL="0" lvl="0" indent="0" algn="l" rtl="0">
              <a:lnSpc>
                <a:spcPct val="100000"/>
              </a:lnSpc>
              <a:spcBef>
                <a:spcPts val="0"/>
              </a:spcBef>
              <a:spcAft>
                <a:spcPts val="0"/>
              </a:spcAft>
              <a:buSzPts val="1100"/>
              <a:buNone/>
            </a:pPr>
            <a:endParaRPr sz="1200" u="sng" dirty="0">
              <a:solidFill>
                <a:srgbClr val="1155CC"/>
              </a:solidFill>
              <a:latin typeface="Calibri"/>
              <a:ea typeface="Calibri"/>
              <a:cs typeface="Calibri"/>
              <a:sym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3" name="Google Shape;163;p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b="1" dirty="0">
                <a:latin typeface="Calibri"/>
                <a:ea typeface="Calibri"/>
                <a:cs typeface="Calibri"/>
                <a:sym typeface="Calibri"/>
              </a:rPr>
              <a:t>Guiding Notes: </a:t>
            </a:r>
            <a:endParaRPr b="1" dirty="0">
              <a:latin typeface="Calibri"/>
              <a:ea typeface="Calibri"/>
              <a:cs typeface="Calibri"/>
              <a:sym typeface="Calibri"/>
            </a:endParaRPr>
          </a:p>
          <a:p>
            <a:pPr marL="0" lvl="0" indent="0" algn="l" rtl="0">
              <a:lnSpc>
                <a:spcPct val="100000"/>
              </a:lnSpc>
              <a:spcBef>
                <a:spcPts val="0"/>
              </a:spcBef>
              <a:spcAft>
                <a:spcPts val="0"/>
              </a:spcAft>
              <a:buSzPts val="1100"/>
              <a:buNone/>
            </a:pPr>
            <a:endParaRPr dirty="0">
              <a:latin typeface="Calibri"/>
              <a:ea typeface="Calibri"/>
              <a:cs typeface="Calibri"/>
              <a:sym typeface="Calibri"/>
            </a:endParaRPr>
          </a:p>
          <a:p>
            <a:pPr marL="0" lvl="0" indent="0" algn="l" rtl="0">
              <a:lnSpc>
                <a:spcPct val="100000"/>
              </a:lnSpc>
              <a:spcBef>
                <a:spcPts val="0"/>
              </a:spcBef>
              <a:spcAft>
                <a:spcPts val="0"/>
              </a:spcAft>
              <a:buSzPts val="1100"/>
              <a:buNone/>
            </a:pPr>
            <a:r>
              <a:rPr lang="en-US" dirty="0">
                <a:latin typeface="Calibri"/>
                <a:ea typeface="Calibri"/>
                <a:cs typeface="Calibri"/>
                <a:sym typeface="Calibri"/>
              </a:rPr>
              <a:t>Complete the See, Hear, Think, Wonder Teaching Strategy after you watching the video. </a:t>
            </a:r>
            <a:endParaRPr dirty="0">
              <a:latin typeface="Calibri"/>
              <a:ea typeface="Calibri"/>
              <a:cs typeface="Calibri"/>
              <a:sym typeface="Calibri"/>
            </a:endParaRPr>
          </a:p>
          <a:p>
            <a:pPr marL="0" lvl="0" indent="0" algn="l" rtl="0">
              <a:lnSpc>
                <a:spcPct val="100000"/>
              </a:lnSpc>
              <a:spcBef>
                <a:spcPts val="0"/>
              </a:spcBef>
              <a:spcAft>
                <a:spcPts val="0"/>
              </a:spcAft>
              <a:buSzPts val="1100"/>
              <a:buNone/>
            </a:pPr>
            <a:endParaRPr dirty="0">
              <a:latin typeface="Calibri"/>
              <a:ea typeface="Calibri"/>
              <a:cs typeface="Calibri"/>
              <a:sym typeface="Calibri"/>
            </a:endParaRPr>
          </a:p>
          <a:p>
            <a:pPr marL="0" lvl="0" indent="0" algn="l" rtl="0">
              <a:lnSpc>
                <a:spcPct val="100000"/>
              </a:lnSpc>
              <a:spcBef>
                <a:spcPts val="0"/>
              </a:spcBef>
              <a:spcAft>
                <a:spcPts val="0"/>
              </a:spcAft>
              <a:buSzPts val="1100"/>
              <a:buNone/>
            </a:pPr>
            <a:r>
              <a:rPr lang="en-US" dirty="0">
                <a:latin typeface="Calibri"/>
                <a:ea typeface="Calibri"/>
                <a:cs typeface="Calibri"/>
                <a:sym typeface="Calibri"/>
              </a:rPr>
              <a:t>Resources:</a:t>
            </a:r>
            <a:endParaRPr dirty="0">
              <a:latin typeface="Calibri"/>
              <a:ea typeface="Calibri"/>
              <a:cs typeface="Calibri"/>
              <a:sym typeface="Calibri"/>
            </a:endParaRPr>
          </a:p>
          <a:p>
            <a:pPr marL="0" lvl="0" indent="0" algn="l" rtl="0">
              <a:lnSpc>
                <a:spcPct val="100000"/>
              </a:lnSpc>
              <a:spcBef>
                <a:spcPts val="0"/>
              </a:spcBef>
              <a:spcAft>
                <a:spcPts val="0"/>
              </a:spcAft>
              <a:buSzPts val="1100"/>
              <a:buNone/>
            </a:pPr>
            <a:r>
              <a:rPr lang="en-US" dirty="0">
                <a:solidFill>
                  <a:schemeClr val="dk1"/>
                </a:solidFill>
                <a:latin typeface="Calibri"/>
                <a:ea typeface="Calibri"/>
                <a:cs typeface="Calibri"/>
                <a:sym typeface="Calibri"/>
              </a:rPr>
              <a:t>Civic Engagement Research Group- University of California- Riverside. (n.d.) </a:t>
            </a:r>
            <a:r>
              <a:rPr lang="en-US" i="1" dirty="0">
                <a:solidFill>
                  <a:srgbClr val="2E2E2E"/>
                </a:solidFill>
                <a:latin typeface="Calibri"/>
                <a:ea typeface="Calibri"/>
                <a:cs typeface="Calibri"/>
                <a:sym typeface="Calibri"/>
              </a:rPr>
              <a:t>Structured Academic Controversy (SAC)</a:t>
            </a:r>
            <a:r>
              <a:rPr lang="en-US" dirty="0">
                <a:solidFill>
                  <a:srgbClr val="2E2E2E"/>
                </a:solidFill>
                <a:latin typeface="Calibri"/>
                <a:ea typeface="Calibri"/>
                <a:cs typeface="Calibri"/>
                <a:sym typeface="Calibri"/>
              </a:rPr>
              <a:t>. Series CPS/CERG Civic Discussion Videos. </a:t>
            </a:r>
            <a:r>
              <a:rPr lang="en-US" u="sng" dirty="0">
                <a:solidFill>
                  <a:schemeClr val="hlink"/>
                </a:solidFill>
                <a:latin typeface="Calibri"/>
                <a:ea typeface="Calibri"/>
                <a:cs typeface="Calibri"/>
                <a:sym typeface="Calibri"/>
                <a:hlinkClick r:id="rId3"/>
              </a:rPr>
              <a:t>https://www.youtube.com/watch?v=5MPekCd0mHk</a:t>
            </a:r>
            <a:r>
              <a:rPr lang="en-US" u="sng" dirty="0">
                <a:solidFill>
                  <a:srgbClr val="1155CC"/>
                </a:solidFill>
                <a:latin typeface="Calibri"/>
                <a:ea typeface="Calibri"/>
                <a:cs typeface="Calibri"/>
                <a:sym typeface="Calibri"/>
              </a:rPr>
              <a:t> </a:t>
            </a:r>
            <a:endParaRPr u="sng" dirty="0">
              <a:solidFill>
                <a:srgbClr val="1155CC"/>
              </a:solidFill>
              <a:latin typeface="Calibri"/>
              <a:ea typeface="Calibri"/>
              <a:cs typeface="Calibri"/>
              <a:sym typeface="Calibri"/>
            </a:endParaRPr>
          </a:p>
          <a:p>
            <a:pPr marL="0" lvl="0" indent="0" algn="l" rtl="0">
              <a:lnSpc>
                <a:spcPct val="100000"/>
              </a:lnSpc>
              <a:spcBef>
                <a:spcPts val="0"/>
              </a:spcBef>
              <a:spcAft>
                <a:spcPts val="0"/>
              </a:spcAft>
              <a:buSzPts val="1100"/>
              <a:buNone/>
            </a:pPr>
            <a:endParaRPr dirty="0">
              <a:solidFill>
                <a:schemeClr val="dk1"/>
              </a:solidFill>
              <a:latin typeface="Calibri"/>
              <a:ea typeface="Calibri"/>
              <a:cs typeface="Calibri"/>
              <a:sym typeface="Calibri"/>
            </a:endParaRPr>
          </a:p>
          <a:p>
            <a:pPr marL="0" lvl="0" indent="0" algn="l" rtl="0">
              <a:lnSpc>
                <a:spcPct val="100000"/>
              </a:lnSpc>
              <a:spcBef>
                <a:spcPts val="0"/>
              </a:spcBef>
              <a:spcAft>
                <a:spcPts val="0"/>
              </a:spcAft>
              <a:buSzPts val="1100"/>
              <a:buNone/>
            </a:pPr>
            <a:r>
              <a:rPr lang="en-US" dirty="0">
                <a:solidFill>
                  <a:schemeClr val="dk1"/>
                </a:solidFill>
                <a:latin typeface="Calibri"/>
                <a:ea typeface="Calibri"/>
                <a:cs typeface="Calibri"/>
                <a:sym typeface="Calibri"/>
              </a:rPr>
              <a:t>* The See, Hear, Think, Wonder strategy is based on the See, Think, Wonder Thinking Strategy from Project Zero: </a:t>
            </a:r>
            <a:endParaRPr dirty="0">
              <a:solidFill>
                <a:schemeClr val="dk1"/>
              </a:solidFill>
              <a:latin typeface="Calibri"/>
              <a:ea typeface="Calibri"/>
              <a:cs typeface="Calibri"/>
              <a:sym typeface="Calibri"/>
            </a:endParaRPr>
          </a:p>
          <a:p>
            <a:pPr marL="0" lvl="0" indent="0" algn="l" rtl="0">
              <a:lnSpc>
                <a:spcPct val="100000"/>
              </a:lnSpc>
              <a:spcBef>
                <a:spcPts val="0"/>
              </a:spcBef>
              <a:spcAft>
                <a:spcPts val="0"/>
              </a:spcAft>
              <a:buSzPts val="1100"/>
              <a:buNone/>
            </a:pPr>
            <a:r>
              <a:rPr lang="en-US" dirty="0">
                <a:solidFill>
                  <a:schemeClr val="dk1"/>
                </a:solidFill>
                <a:latin typeface="Calibri"/>
                <a:ea typeface="Calibri"/>
                <a:cs typeface="Calibri"/>
                <a:sym typeface="Calibri"/>
              </a:rPr>
              <a:t>Project Zero. (2019). </a:t>
            </a:r>
            <a:r>
              <a:rPr lang="en-US" i="1" dirty="0">
                <a:solidFill>
                  <a:schemeClr val="dk1"/>
                </a:solidFill>
                <a:latin typeface="Calibri"/>
                <a:ea typeface="Calibri"/>
                <a:cs typeface="Calibri"/>
                <a:sym typeface="Calibri"/>
              </a:rPr>
              <a:t>See, Think, Wonder Thinking Strategy.</a:t>
            </a:r>
            <a:r>
              <a:rPr lang="en-US" dirty="0">
                <a:solidFill>
                  <a:schemeClr val="dk1"/>
                </a:solidFill>
                <a:latin typeface="Calibri"/>
                <a:ea typeface="Calibri"/>
                <a:cs typeface="Calibri"/>
                <a:sym typeface="Calibri"/>
              </a:rPr>
              <a:t> Harvard Graduate School of Education. </a:t>
            </a:r>
            <a:r>
              <a:rPr lang="en-US" u="sng" dirty="0">
                <a:solidFill>
                  <a:schemeClr val="hlink"/>
                </a:solidFill>
                <a:latin typeface="Calibri"/>
                <a:ea typeface="Calibri"/>
                <a:cs typeface="Calibri"/>
                <a:sym typeface="Calibri"/>
                <a:hlinkClick r:id="rId4"/>
              </a:rPr>
              <a:t>https://pz.harvard.edu/sites/default/files/See%20Think%20Wonder_3.pdf</a:t>
            </a:r>
            <a:r>
              <a:rPr lang="en-US" dirty="0">
                <a:solidFill>
                  <a:schemeClr val="dk1"/>
                </a:solidFill>
                <a:latin typeface="Calibri"/>
                <a:ea typeface="Calibri"/>
                <a:cs typeface="Calibri"/>
                <a:sym typeface="Calibri"/>
              </a:rPr>
              <a:t> </a:t>
            </a:r>
            <a:endParaRPr u="sng" dirty="0">
              <a:solidFill>
                <a:srgbClr val="1155CC"/>
              </a:solidFill>
              <a:latin typeface="Calibri"/>
              <a:ea typeface="Calibri"/>
              <a:cs typeface="Calibri"/>
              <a:sym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p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0" name="Google Shape;170;p1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b="1" dirty="0">
                <a:latin typeface="Calibri"/>
                <a:ea typeface="Calibri"/>
                <a:cs typeface="Calibri"/>
                <a:sym typeface="Calibri"/>
              </a:rPr>
              <a:t>Guiding Notes:</a:t>
            </a:r>
          </a:p>
          <a:p>
            <a:pPr marL="0" lvl="0" indent="0" algn="l" rtl="0">
              <a:lnSpc>
                <a:spcPct val="100000"/>
              </a:lnSpc>
              <a:spcBef>
                <a:spcPts val="0"/>
              </a:spcBef>
              <a:spcAft>
                <a:spcPts val="0"/>
              </a:spcAft>
              <a:buSzPts val="1100"/>
              <a:buNone/>
            </a:pPr>
            <a:endParaRPr b="1" dirty="0">
              <a:latin typeface="Calibri"/>
              <a:ea typeface="Calibri"/>
              <a:cs typeface="Calibri"/>
              <a:sym typeface="Calibri"/>
            </a:endParaRPr>
          </a:p>
          <a:p>
            <a:pPr marL="0" lvl="0" indent="0" algn="l" rtl="0">
              <a:lnSpc>
                <a:spcPct val="100000"/>
              </a:lnSpc>
              <a:spcBef>
                <a:spcPts val="0"/>
              </a:spcBef>
              <a:spcAft>
                <a:spcPts val="0"/>
              </a:spcAft>
              <a:buSzPts val="1100"/>
              <a:buNone/>
            </a:pPr>
            <a:r>
              <a:rPr lang="en-US" dirty="0">
                <a:latin typeface="Calibri"/>
                <a:ea typeface="Calibri"/>
                <a:cs typeface="Calibri"/>
                <a:sym typeface="Calibri"/>
              </a:rPr>
              <a:t>Read the slide, and complete the reading strategy as you read the excerpts from the article. </a:t>
            </a:r>
            <a:endParaRPr dirty="0">
              <a:latin typeface="Calibri"/>
              <a:ea typeface="Calibri"/>
              <a:cs typeface="Calibri"/>
              <a:sym typeface="Calibri"/>
            </a:endParaRPr>
          </a:p>
          <a:p>
            <a:pPr marL="0" lvl="0" indent="0" algn="l" rtl="0">
              <a:lnSpc>
                <a:spcPct val="100000"/>
              </a:lnSpc>
              <a:spcBef>
                <a:spcPts val="0"/>
              </a:spcBef>
              <a:spcAft>
                <a:spcPts val="0"/>
              </a:spcAft>
              <a:buSzPts val="1100"/>
              <a:buNone/>
            </a:pPr>
            <a:endParaRPr dirty="0">
              <a:latin typeface="Calibri"/>
              <a:ea typeface="Calibri"/>
              <a:cs typeface="Calibri"/>
              <a:sym typeface="Calibri"/>
            </a:endParaRPr>
          </a:p>
          <a:p>
            <a:pPr marL="158750" indent="0" rtl="0">
              <a:buNone/>
            </a:pPr>
            <a:r>
              <a:rPr lang="en-US" sz="1800" b="0" i="0" u="none" strike="noStrike" dirty="0">
                <a:solidFill>
                  <a:srgbClr val="000000"/>
                </a:solidFill>
                <a:effectLst/>
                <a:latin typeface="Calibri" panose="020F0502020204030204" pitchFamily="34" charset="0"/>
              </a:rPr>
              <a:t>It may be helpful to print out the article when completing the Gist Reading Strategy so that you may annotate directly on the article. However, space is provided on you on your Note Catcher where it says </a:t>
            </a:r>
            <a:r>
              <a:rPr lang="en-US" sz="1800" b="1" i="0" u="none" strike="noStrike" dirty="0">
                <a:solidFill>
                  <a:srgbClr val="000000"/>
                </a:solidFill>
                <a:effectLst/>
                <a:latin typeface="Calibri" panose="020F0502020204030204" pitchFamily="34" charset="0"/>
              </a:rPr>
              <a:t>Slide 12</a:t>
            </a:r>
            <a:r>
              <a:rPr lang="en-US" sz="1800" b="0" i="0" u="none" strike="noStrike" dirty="0">
                <a:solidFill>
                  <a:srgbClr val="000000"/>
                </a:solidFill>
                <a:effectLst/>
                <a:latin typeface="Calibri" panose="020F0502020204030204" pitchFamily="34" charset="0"/>
              </a:rPr>
              <a:t>, if you would like to capture your annotations on a separate document.</a:t>
            </a:r>
            <a:endParaRPr lang="en-US" b="0" dirty="0">
              <a:effectLst/>
            </a:endParaRPr>
          </a:p>
          <a:p>
            <a:pPr marL="158750" indent="0" rtl="0">
              <a:buNone/>
            </a:pPr>
            <a:br>
              <a:rPr lang="en-US" b="0" dirty="0">
                <a:effectLst/>
              </a:rPr>
            </a:br>
            <a:r>
              <a:rPr lang="en-US" sz="1800" b="0" i="0" u="none" strike="noStrike" dirty="0">
                <a:solidFill>
                  <a:srgbClr val="000000"/>
                </a:solidFill>
                <a:effectLst/>
                <a:latin typeface="Calibri" panose="020F0502020204030204" pitchFamily="34" charset="0"/>
              </a:rPr>
              <a:t>Resources: </a:t>
            </a:r>
            <a:endParaRPr lang="en-US" b="0" dirty="0">
              <a:effectLst/>
            </a:endParaRPr>
          </a:p>
          <a:p>
            <a:pPr marL="457200" indent="-298450" rtl="0"/>
            <a:r>
              <a:rPr lang="en-US" sz="1800" b="0" i="0" u="none" strike="noStrike" dirty="0">
                <a:solidFill>
                  <a:srgbClr val="000000"/>
                </a:solidFill>
                <a:effectLst/>
                <a:latin typeface="Calibri" panose="020F0502020204030204" pitchFamily="34" charset="0"/>
              </a:rPr>
              <a:t>Crosby, Kimberly D. (Fall 2018) </a:t>
            </a:r>
            <a:r>
              <a:rPr lang="en-US" sz="1800" b="0" i="1" u="none" strike="noStrike" dirty="0">
                <a:solidFill>
                  <a:srgbClr val="000000"/>
                </a:solidFill>
                <a:effectLst/>
                <a:latin typeface="Calibri" panose="020F0502020204030204" pitchFamily="34" charset="0"/>
              </a:rPr>
              <a:t>Fostering Civil Discourse within the Democratic Classroom</a:t>
            </a:r>
            <a:r>
              <a:rPr lang="en-US" sz="1800" b="1" i="0" u="none" strike="noStrike" dirty="0">
                <a:solidFill>
                  <a:srgbClr val="000000"/>
                </a:solidFill>
                <a:effectLst/>
                <a:latin typeface="Calibri" panose="020F0502020204030204" pitchFamily="34" charset="0"/>
              </a:rPr>
              <a:t>. </a:t>
            </a:r>
            <a:r>
              <a:rPr lang="en-US" sz="1800" b="0" i="0" u="none" strike="noStrike" dirty="0">
                <a:solidFill>
                  <a:srgbClr val="000000"/>
                </a:solidFill>
                <a:effectLst/>
                <a:latin typeface="Calibri" panose="020F0502020204030204" pitchFamily="34" charset="0"/>
              </a:rPr>
              <a:t>AILACTE Journal, v15 n1 p1-14</a:t>
            </a:r>
            <a:r>
              <a:rPr lang="en-US" sz="1800" b="0" i="0" u="none" strike="noStrike" dirty="0">
                <a:solidFill>
                  <a:srgbClr val="222222"/>
                </a:solidFill>
                <a:effectLst/>
                <a:latin typeface="Calibri" panose="020F0502020204030204" pitchFamily="34" charset="0"/>
              </a:rPr>
              <a:t>. </a:t>
            </a:r>
            <a:r>
              <a:rPr lang="en-US" sz="1800" b="0" i="0" u="sng" strike="noStrike" dirty="0">
                <a:solidFill>
                  <a:srgbClr val="0563C1"/>
                </a:solidFill>
                <a:effectLst/>
                <a:latin typeface="Calibri" panose="020F0502020204030204" pitchFamily="34" charset="0"/>
                <a:hlinkClick r:id="rId3"/>
              </a:rPr>
              <a:t>https://eric.ed.gov/?id=EJ1205082</a:t>
            </a:r>
            <a:r>
              <a:rPr lang="en-US" sz="1800" b="0" i="0" u="none" strike="noStrike" dirty="0">
                <a:solidFill>
                  <a:srgbClr val="000000"/>
                </a:solidFill>
                <a:effectLst/>
                <a:latin typeface="Calibri" panose="020F0502020204030204" pitchFamily="34" charset="0"/>
              </a:rPr>
              <a:t> </a:t>
            </a:r>
            <a:endParaRPr lang="en-US" sz="1100" b="0" i="0" u="none" strike="noStrike" dirty="0">
              <a:solidFill>
                <a:srgbClr val="000000"/>
              </a:solidFill>
              <a:effectLst/>
              <a:latin typeface="Arial"/>
            </a:endParaRPr>
          </a:p>
          <a:p>
            <a:pPr marL="457200" indent="-298450" rtl="0"/>
            <a:r>
              <a:rPr lang="en-US" sz="1800" b="0" i="0" u="none" strike="noStrike" dirty="0">
                <a:solidFill>
                  <a:srgbClr val="000000"/>
                </a:solidFill>
                <a:effectLst/>
                <a:latin typeface="Calibri" panose="020F0502020204030204" pitchFamily="34" charset="0"/>
              </a:rPr>
              <a:t>#iteachela. (2021). </a:t>
            </a:r>
            <a:r>
              <a:rPr lang="en-US" sz="1800" b="0" i="1" u="none" strike="noStrike" dirty="0">
                <a:solidFill>
                  <a:srgbClr val="000000"/>
                </a:solidFill>
                <a:effectLst/>
                <a:latin typeface="Calibri" panose="020F0502020204030204" pitchFamily="34" charset="0"/>
              </a:rPr>
              <a:t>The Gist Reading Strategy. </a:t>
            </a:r>
            <a:r>
              <a:rPr lang="en-US" sz="1800" b="0" i="0" u="sng" strike="noStrike" dirty="0">
                <a:solidFill>
                  <a:srgbClr val="2200CC"/>
                </a:solidFill>
                <a:effectLst/>
                <a:latin typeface="Calibri" panose="020F0502020204030204" pitchFamily="34" charset="0"/>
                <a:hlinkClick r:id="rId4"/>
              </a:rPr>
              <a:t>https://www.youtube.com/watch?v=4XTb5WDQkr8</a:t>
            </a:r>
            <a:r>
              <a:rPr lang="en-US" sz="1800" b="0" i="0" u="none" strike="noStrike" dirty="0">
                <a:solidFill>
                  <a:srgbClr val="000000"/>
                </a:solidFill>
                <a:effectLst/>
                <a:latin typeface="Calibri" panose="020F0502020204030204" pitchFamily="34" charset="0"/>
              </a:rPr>
              <a:t> </a:t>
            </a:r>
          </a:p>
          <a:p>
            <a:pPr marL="457200" indent="-298450" rtl="0"/>
            <a:r>
              <a:rPr lang="en-US" sz="1800" dirty="0"/>
              <a:t>Institute of Education Sciences. (n.d.). </a:t>
            </a:r>
            <a:r>
              <a:rPr lang="en-US" sz="1800" i="1" dirty="0"/>
              <a:t>Recommendation 3, Part C: Routine for generating a gist statement</a:t>
            </a:r>
            <a:r>
              <a:rPr lang="en-US" sz="1800" dirty="0"/>
              <a:t>. U.S. Department of Education. </a:t>
            </a:r>
            <a:r>
              <a:rPr lang="en-US" sz="1100" b="0" i="0" u="sng" strike="noStrike" cap="none" dirty="0">
                <a:solidFill>
                  <a:srgbClr val="000000"/>
                </a:solidFill>
                <a:effectLst/>
                <a:latin typeface="Arial"/>
                <a:ea typeface="Arial"/>
                <a:cs typeface="Arial"/>
                <a:sym typeface="Arial"/>
              </a:rPr>
              <a:t>https://acrobat.adobe.com/id/urn:aaid:sc:US:d460474b-5509-4922-a468-4e472d90f6d8</a:t>
            </a:r>
            <a:endParaRPr lang="en-US" b="0" u="sng" dirty="0">
              <a:effectLst/>
            </a:endParaRPr>
          </a:p>
          <a:p>
            <a:pPr marL="158750" indent="0" rtl="0">
              <a:buNone/>
            </a:pPr>
            <a:br>
              <a:rPr lang="en-US" b="0" dirty="0">
                <a:effectLst/>
              </a:rPr>
            </a:br>
            <a:r>
              <a:rPr lang="en-US" sz="1800" b="0" i="0" u="none" strike="noStrike" dirty="0">
                <a:solidFill>
                  <a:srgbClr val="000000"/>
                </a:solidFill>
                <a:effectLst/>
                <a:latin typeface="Calibri" panose="020F0502020204030204" pitchFamily="34" charset="0"/>
              </a:rPr>
              <a:t>For more information about active reading strategies, visit: </a:t>
            </a:r>
            <a:endParaRPr lang="en-US" b="0" dirty="0">
              <a:effectLst/>
            </a:endParaRPr>
          </a:p>
          <a:p>
            <a:pPr marL="158750" indent="0" rtl="0">
              <a:buNone/>
            </a:pPr>
            <a:r>
              <a:rPr lang="en-US" sz="1800" b="0" i="0" u="none" strike="noStrike" dirty="0">
                <a:solidFill>
                  <a:srgbClr val="000000"/>
                </a:solidFill>
                <a:effectLst/>
                <a:latin typeface="Calibri" panose="020F0502020204030204" pitchFamily="34" charset="0"/>
              </a:rPr>
              <a:t>Reed, Deborah K. (2016) </a:t>
            </a:r>
            <a:r>
              <a:rPr lang="en-US" sz="1800" b="0" i="1" u="none" strike="noStrike" dirty="0">
                <a:solidFill>
                  <a:srgbClr val="000000"/>
                </a:solidFill>
                <a:effectLst/>
                <a:latin typeface="Calibri" panose="020F0502020204030204" pitchFamily="34" charset="0"/>
              </a:rPr>
              <a:t>The Importance of Active Reading. </a:t>
            </a:r>
            <a:r>
              <a:rPr lang="en-US" sz="1800" b="0" i="0" u="none" strike="noStrike" dirty="0">
                <a:solidFill>
                  <a:srgbClr val="000000"/>
                </a:solidFill>
                <a:effectLst/>
                <a:latin typeface="Calibri" panose="020F0502020204030204" pitchFamily="34" charset="0"/>
              </a:rPr>
              <a:t>Reading Rockets (courtesy of the Iowa Reading Research Center).</a:t>
            </a:r>
            <a:r>
              <a:rPr lang="en-US" sz="1800" b="0" i="0" u="none" strike="noStrike" dirty="0">
                <a:solidFill>
                  <a:srgbClr val="000000"/>
                </a:solidFill>
                <a:effectLst/>
                <a:latin typeface="Calibri" panose="020F0502020204030204" pitchFamily="34" charset="0"/>
                <a:hlinkClick r:id="rId5"/>
              </a:rPr>
              <a:t> </a:t>
            </a:r>
            <a:r>
              <a:rPr lang="en-US" sz="1800" b="0" i="0" u="sng" strike="noStrike" dirty="0">
                <a:solidFill>
                  <a:srgbClr val="2200CC"/>
                </a:solidFill>
                <a:effectLst/>
                <a:latin typeface="Calibri" panose="020F0502020204030204" pitchFamily="34" charset="0"/>
                <a:hlinkClick r:id="rId5"/>
              </a:rPr>
              <a:t>https://www.readingrockets.org/article/importance-active-reading</a:t>
            </a:r>
            <a:endParaRPr lang="en-US" b="0" dirty="0">
              <a:effectLst/>
            </a:endParaRPr>
          </a:p>
          <a:p>
            <a:endParaRPr dirty="0">
              <a:solidFill>
                <a:schemeClr val="dk1"/>
              </a:solidFill>
              <a:latin typeface="Calibri"/>
              <a:ea typeface="Calibri"/>
              <a:cs typeface="Calibri"/>
              <a:sym typeface="Calibri"/>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g26b2dd1b607_0_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6" name="Google Shape;176;g26b2dd1b607_0_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US" sz="1200" b="1" dirty="0">
                <a:solidFill>
                  <a:schemeClr val="dk1"/>
                </a:solidFill>
                <a:latin typeface="Calibri"/>
                <a:ea typeface="Calibri"/>
                <a:cs typeface="Calibri"/>
                <a:sym typeface="Calibri"/>
              </a:rPr>
              <a:t>Guiding Notes:</a:t>
            </a:r>
            <a:endParaRPr sz="1200" b="1" dirty="0">
              <a:solidFill>
                <a:schemeClr val="dk1"/>
              </a:solidFill>
              <a:latin typeface="Calibri"/>
              <a:ea typeface="Calibri"/>
              <a:cs typeface="Calibri"/>
              <a:sym typeface="Calibri"/>
            </a:endParaRPr>
          </a:p>
          <a:p>
            <a:pPr marL="0" lvl="0" indent="0" algn="l" rtl="0">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spcBef>
                <a:spcPts val="0"/>
              </a:spcBef>
              <a:spcAft>
                <a:spcPts val="0"/>
              </a:spcAft>
              <a:buClr>
                <a:schemeClr val="dk1"/>
              </a:buClr>
              <a:buSzPts val="1100"/>
              <a:buFont typeface="Arial"/>
              <a:buNone/>
            </a:pPr>
            <a:r>
              <a:rPr lang="en-US" sz="1200" dirty="0">
                <a:solidFill>
                  <a:schemeClr val="dk1"/>
                </a:solidFill>
                <a:latin typeface="Calibri"/>
                <a:ea typeface="Calibri"/>
                <a:cs typeface="Calibri"/>
                <a:sym typeface="Calibri"/>
              </a:rPr>
              <a:t>Read the slide. Once you have completed the activity on the slide, work with a partner or in a small or whole group, and explain your addition to your representation. Was your thinking stretched? Cite the definition of collaborative civic spaces when sharing your response to support your thinking. </a:t>
            </a:r>
            <a:endParaRPr sz="1200" dirty="0">
              <a:solidFill>
                <a:schemeClr val="dk1"/>
              </a:solidFill>
              <a:latin typeface="Calibri"/>
              <a:ea typeface="Calibri"/>
              <a:cs typeface="Calibri"/>
              <a:sym typeface="Calibri"/>
            </a:endParaRPr>
          </a:p>
          <a:p>
            <a:pPr marL="0" lvl="0" indent="0" algn="l" rtl="0">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spcBef>
                <a:spcPts val="0"/>
              </a:spcBef>
              <a:spcAft>
                <a:spcPts val="0"/>
              </a:spcAft>
              <a:buClr>
                <a:schemeClr val="dk1"/>
              </a:buClr>
              <a:buSzPts val="1100"/>
              <a:buFont typeface="Arial"/>
              <a:buNone/>
            </a:pPr>
            <a:r>
              <a:rPr lang="en-US" sz="1200" dirty="0">
                <a:solidFill>
                  <a:schemeClr val="dk1"/>
                </a:solidFill>
                <a:latin typeface="Calibri"/>
                <a:ea typeface="Calibri"/>
                <a:cs typeface="Calibri"/>
                <a:sym typeface="Calibri"/>
              </a:rPr>
              <a:t>Once you have shared your sketch, place it to the side. You will come back to this sketch. </a:t>
            </a:r>
            <a:endParaRPr sz="1200" dirty="0">
              <a:solidFill>
                <a:schemeClr val="dk1"/>
              </a:solidFill>
              <a:latin typeface="Calibri"/>
              <a:ea typeface="Calibri"/>
              <a:cs typeface="Calibri"/>
              <a:sym typeface="Calibri"/>
            </a:endParaRPr>
          </a:p>
          <a:p>
            <a:pPr marL="0" lvl="0" indent="0" algn="l" rtl="0">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spcBef>
                <a:spcPts val="0"/>
              </a:spcBef>
              <a:spcAft>
                <a:spcPts val="0"/>
              </a:spcAft>
              <a:buClr>
                <a:schemeClr val="dk1"/>
              </a:buClr>
              <a:buSzPts val="1100"/>
              <a:buFont typeface="Arial"/>
              <a:buNone/>
            </a:pPr>
            <a:r>
              <a:rPr lang="en-US" dirty="0">
                <a:solidFill>
                  <a:schemeClr val="dk1"/>
                </a:solidFill>
                <a:latin typeface="Calibri"/>
                <a:ea typeface="Calibri"/>
                <a:cs typeface="Calibri"/>
                <a:sym typeface="Calibri"/>
              </a:rPr>
              <a:t>Resource:</a:t>
            </a:r>
            <a:endParaRPr dirty="0">
              <a:solidFill>
                <a:schemeClr val="dk1"/>
              </a:solidFill>
              <a:latin typeface="Calibri"/>
              <a:ea typeface="Calibri"/>
              <a:cs typeface="Calibri"/>
              <a:sym typeface="Calibri"/>
            </a:endParaRPr>
          </a:p>
          <a:p>
            <a:pPr marL="0" lvl="0" indent="0" algn="l" rtl="0">
              <a:spcBef>
                <a:spcPts val="0"/>
              </a:spcBef>
              <a:spcAft>
                <a:spcPts val="0"/>
              </a:spcAft>
              <a:buClr>
                <a:schemeClr val="dk1"/>
              </a:buClr>
              <a:buSzPts val="1100"/>
              <a:buFont typeface="Arial"/>
              <a:buNone/>
            </a:pPr>
            <a:r>
              <a:rPr lang="en-US" dirty="0">
                <a:solidFill>
                  <a:schemeClr val="dk1"/>
                </a:solidFill>
                <a:latin typeface="Calibri"/>
                <a:ea typeface="Calibri"/>
                <a:cs typeface="Calibri"/>
                <a:sym typeface="Calibri"/>
              </a:rPr>
              <a:t>Sketch to Stretch. (July 14, 2021.) </a:t>
            </a:r>
            <a:r>
              <a:rPr lang="en-US" i="1" dirty="0">
                <a:solidFill>
                  <a:schemeClr val="dk1"/>
                </a:solidFill>
                <a:latin typeface="Calibri"/>
                <a:ea typeface="Calibri"/>
                <a:cs typeface="Calibri"/>
                <a:sym typeface="Calibri"/>
              </a:rPr>
              <a:t>Facing History and Ourselves. </a:t>
            </a:r>
            <a:r>
              <a:rPr lang="en-US" u="sng" dirty="0">
                <a:solidFill>
                  <a:schemeClr val="hlink"/>
                </a:solidFill>
                <a:latin typeface="Calibri"/>
                <a:ea typeface="Calibri"/>
                <a:cs typeface="Calibri"/>
                <a:sym typeface="Calibri"/>
                <a:hlinkClick r:id="rId3"/>
              </a:rPr>
              <a:t>https://www.facinghistory.org/resource-library/sketch-stretch</a:t>
            </a:r>
            <a:r>
              <a:rPr lang="en-US" dirty="0">
                <a:solidFill>
                  <a:schemeClr val="dk1"/>
                </a:solidFill>
                <a:latin typeface="Calibri"/>
                <a:ea typeface="Calibri"/>
                <a:cs typeface="Calibri"/>
                <a:sym typeface="Calibri"/>
              </a:rPr>
              <a:t> </a:t>
            </a: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2" name="Google Shape;182;p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US" b="1" dirty="0">
                <a:solidFill>
                  <a:schemeClr val="dk1"/>
                </a:solidFill>
                <a:latin typeface="Calibri"/>
                <a:ea typeface="Calibri"/>
                <a:cs typeface="Calibri"/>
                <a:sym typeface="Calibri"/>
              </a:rPr>
              <a:t>Guiding Notes:</a:t>
            </a:r>
          </a:p>
          <a:p>
            <a:pPr marL="0" lvl="0" indent="0" algn="l" rtl="0">
              <a:lnSpc>
                <a:spcPct val="100000"/>
              </a:lnSpc>
              <a:spcBef>
                <a:spcPts val="0"/>
              </a:spcBef>
              <a:spcAft>
                <a:spcPts val="0"/>
              </a:spcAft>
              <a:buClr>
                <a:schemeClr val="dk1"/>
              </a:buClr>
              <a:buSzPts val="1100"/>
              <a:buFont typeface="Arial"/>
              <a:buNone/>
            </a:pPr>
            <a:endParaRPr b="1" dirty="0">
              <a:solidFill>
                <a:schemeClr val="dk1"/>
              </a:solidFill>
              <a:latin typeface="Calibri"/>
              <a:ea typeface="Calibri"/>
              <a:cs typeface="Calibri"/>
              <a:sym typeface="Calibri"/>
            </a:endParaRPr>
          </a:p>
          <a:p>
            <a:pPr marL="0" lvl="0" indent="0" algn="l" rtl="0">
              <a:lnSpc>
                <a:spcPct val="100000"/>
              </a:lnSpc>
              <a:spcBef>
                <a:spcPts val="0"/>
              </a:spcBef>
              <a:spcAft>
                <a:spcPts val="0"/>
              </a:spcAft>
              <a:buClr>
                <a:schemeClr val="dk1"/>
              </a:buClr>
              <a:buSzPts val="1100"/>
              <a:buFont typeface="Arial"/>
              <a:buNone/>
            </a:pPr>
            <a:r>
              <a:rPr lang="en-US" dirty="0">
                <a:solidFill>
                  <a:schemeClr val="dk1"/>
                </a:solidFill>
                <a:latin typeface="Calibri"/>
                <a:ea typeface="Calibri"/>
                <a:cs typeface="Calibri"/>
                <a:sym typeface="Calibri"/>
              </a:rPr>
              <a:t>Read the slide. </a:t>
            </a:r>
            <a:endParaRPr dirty="0">
              <a:solidFill>
                <a:schemeClr val="dk1"/>
              </a:solidFill>
              <a:latin typeface="Calibri"/>
              <a:ea typeface="Calibri"/>
              <a:cs typeface="Calibri"/>
              <a:sym typeface="Calibri"/>
            </a:endParaRPr>
          </a:p>
          <a:p>
            <a:pPr marL="0" lvl="0" indent="0" algn="l" rtl="0">
              <a:lnSpc>
                <a:spcPct val="100000"/>
              </a:lnSpc>
              <a:spcBef>
                <a:spcPts val="0"/>
              </a:spcBef>
              <a:spcAft>
                <a:spcPts val="0"/>
              </a:spcAft>
              <a:buClr>
                <a:schemeClr val="dk1"/>
              </a:buClr>
              <a:buSzPts val="1100"/>
              <a:buFont typeface="Arial"/>
              <a:buNone/>
            </a:pPr>
            <a:r>
              <a:rPr lang="en-US" sz="1100" dirty="0">
                <a:solidFill>
                  <a:schemeClr val="dk1"/>
                </a:solidFill>
                <a:latin typeface="Calibri"/>
                <a:ea typeface="Calibri"/>
                <a:cs typeface="Calibri"/>
                <a:sym typeface="Calibri"/>
              </a:rPr>
              <a:t>Ask participants, individually, with a partner or in a small grade-banded group, to discuss the question on the slide after engaging with </a:t>
            </a:r>
            <a:r>
              <a:rPr lang="en-US" dirty="0">
                <a:solidFill>
                  <a:schemeClr val="dk1"/>
                </a:solidFill>
                <a:latin typeface="Calibri"/>
                <a:ea typeface="Calibri"/>
                <a:cs typeface="Calibri"/>
                <a:sym typeface="Calibri"/>
              </a:rPr>
              <a:t>Module One</a:t>
            </a:r>
            <a:r>
              <a:rPr lang="en-US" sz="1100" dirty="0">
                <a:solidFill>
                  <a:schemeClr val="dk1"/>
                </a:solidFill>
                <a:latin typeface="Calibri"/>
                <a:ea typeface="Calibri"/>
                <a:cs typeface="Calibri"/>
                <a:sym typeface="Calibri"/>
              </a:rPr>
              <a:t>. </a:t>
            </a:r>
            <a:endParaRPr sz="1100" dirty="0">
              <a:solidFill>
                <a:schemeClr val="dk1"/>
              </a:solidFill>
              <a:latin typeface="Calibri"/>
              <a:ea typeface="Calibri"/>
              <a:cs typeface="Calibri"/>
              <a:sym typeface="Calibri"/>
            </a:endParaRPr>
          </a:p>
          <a:p>
            <a:pPr marL="0" lvl="0" indent="0" algn="l" rtl="0">
              <a:lnSpc>
                <a:spcPct val="100000"/>
              </a:lnSpc>
              <a:spcBef>
                <a:spcPts val="0"/>
              </a:spcBef>
              <a:spcAft>
                <a:spcPts val="0"/>
              </a:spcAft>
              <a:buClr>
                <a:schemeClr val="dk1"/>
              </a:buClr>
              <a:buSzPts val="1100"/>
              <a:buFont typeface="Arial"/>
              <a:buNone/>
            </a:pPr>
            <a:endParaRPr dirty="0">
              <a:solidFill>
                <a:schemeClr val="dk1"/>
              </a:solidFill>
              <a:latin typeface="Calibri"/>
              <a:ea typeface="Calibri"/>
              <a:cs typeface="Calibri"/>
              <a:sym typeface="Calibri"/>
            </a:endParaRPr>
          </a:p>
          <a:p>
            <a:pPr marL="0" lvl="0" indent="0" algn="l" rtl="0">
              <a:lnSpc>
                <a:spcPct val="100000"/>
              </a:lnSpc>
              <a:spcBef>
                <a:spcPts val="0"/>
              </a:spcBef>
              <a:spcAft>
                <a:spcPts val="0"/>
              </a:spcAft>
              <a:buClr>
                <a:schemeClr val="dk1"/>
              </a:buClr>
              <a:buSzPts val="1100"/>
              <a:buFont typeface="Arial"/>
              <a:buNone/>
            </a:pPr>
            <a:r>
              <a:rPr lang="en-US" dirty="0">
                <a:solidFill>
                  <a:schemeClr val="dk1"/>
                </a:solidFill>
                <a:latin typeface="Calibri"/>
                <a:ea typeface="Calibri"/>
                <a:cs typeface="Calibri"/>
                <a:sym typeface="Calibri"/>
              </a:rPr>
              <a:t>To support participants in this discussion, they may engage in </a:t>
            </a:r>
            <a:r>
              <a:rPr lang="en-US" u="sng" dirty="0">
                <a:solidFill>
                  <a:schemeClr val="hlink"/>
                </a:solidFill>
                <a:latin typeface="Calibri"/>
                <a:ea typeface="Calibri"/>
                <a:cs typeface="Calibri"/>
                <a:sym typeface="Calibri"/>
                <a:hlinkClick r:id="rId3"/>
              </a:rPr>
              <a:t>Affinity Mapping</a:t>
            </a:r>
            <a:r>
              <a:rPr lang="en-US" dirty="0">
                <a:solidFill>
                  <a:schemeClr val="dk1"/>
                </a:solidFill>
                <a:latin typeface="Calibri"/>
                <a:ea typeface="Calibri"/>
                <a:cs typeface="Calibri"/>
                <a:sym typeface="Calibri"/>
              </a:rPr>
              <a:t> to support their discussion. To engage in Affinity Mapping, participants should:</a:t>
            </a:r>
            <a:endParaRPr dirty="0">
              <a:solidFill>
                <a:schemeClr val="dk1"/>
              </a:solidFill>
              <a:latin typeface="Calibri"/>
              <a:ea typeface="Calibri"/>
              <a:cs typeface="Calibri"/>
              <a:sym typeface="Calibri"/>
            </a:endParaRPr>
          </a:p>
          <a:p>
            <a:pPr marL="457200" lvl="0" indent="-298450" algn="l" rtl="0">
              <a:lnSpc>
                <a:spcPct val="100000"/>
              </a:lnSpc>
              <a:spcBef>
                <a:spcPts val="0"/>
              </a:spcBef>
              <a:spcAft>
                <a:spcPts val="0"/>
              </a:spcAft>
              <a:buClr>
                <a:schemeClr val="dk1"/>
              </a:buClr>
              <a:buSzPts val="1100"/>
              <a:buFont typeface="Calibri"/>
              <a:buChar char="●"/>
            </a:pPr>
            <a:r>
              <a:rPr lang="en-US" dirty="0">
                <a:solidFill>
                  <a:schemeClr val="dk1"/>
                </a:solidFill>
                <a:latin typeface="Calibri"/>
                <a:ea typeface="Calibri"/>
                <a:cs typeface="Calibri"/>
                <a:sym typeface="Calibri"/>
              </a:rPr>
              <a:t>Break into small groups.</a:t>
            </a:r>
            <a:endParaRPr dirty="0">
              <a:solidFill>
                <a:schemeClr val="dk1"/>
              </a:solidFill>
              <a:latin typeface="Calibri"/>
              <a:ea typeface="Calibri"/>
              <a:cs typeface="Calibri"/>
              <a:sym typeface="Calibri"/>
            </a:endParaRPr>
          </a:p>
          <a:p>
            <a:pPr marL="457200" lvl="0" indent="-298450" algn="l" rtl="0">
              <a:lnSpc>
                <a:spcPct val="100000"/>
              </a:lnSpc>
              <a:spcBef>
                <a:spcPts val="0"/>
              </a:spcBef>
              <a:spcAft>
                <a:spcPts val="0"/>
              </a:spcAft>
              <a:buClr>
                <a:schemeClr val="dk1"/>
              </a:buClr>
              <a:buSzPts val="1100"/>
              <a:buFont typeface="Calibri"/>
              <a:buChar char="●"/>
            </a:pPr>
            <a:r>
              <a:rPr lang="en-US" dirty="0">
                <a:solidFill>
                  <a:schemeClr val="dk1"/>
                </a:solidFill>
                <a:latin typeface="Calibri"/>
                <a:ea typeface="Calibri"/>
                <a:cs typeface="Calibri"/>
                <a:sym typeface="Calibri"/>
              </a:rPr>
              <a:t>Independently answer this question by writing down their ideas on sticky notes. Participants should only have one idea </a:t>
            </a:r>
            <a:r>
              <a:rPr lang="en-US">
                <a:solidFill>
                  <a:schemeClr val="dk1"/>
                </a:solidFill>
                <a:latin typeface="Calibri"/>
                <a:ea typeface="Calibri"/>
                <a:cs typeface="Calibri"/>
                <a:sym typeface="Calibri"/>
              </a:rPr>
              <a:t>per sticky </a:t>
            </a:r>
            <a:r>
              <a:rPr lang="en-US" dirty="0">
                <a:solidFill>
                  <a:schemeClr val="dk1"/>
                </a:solidFill>
                <a:latin typeface="Calibri"/>
                <a:ea typeface="Calibri"/>
                <a:cs typeface="Calibri"/>
                <a:sym typeface="Calibri"/>
              </a:rPr>
              <a:t>note.</a:t>
            </a:r>
            <a:endParaRPr dirty="0">
              <a:solidFill>
                <a:schemeClr val="dk1"/>
              </a:solidFill>
              <a:latin typeface="Calibri"/>
              <a:ea typeface="Calibri"/>
              <a:cs typeface="Calibri"/>
              <a:sym typeface="Calibri"/>
            </a:endParaRPr>
          </a:p>
          <a:p>
            <a:pPr marL="457200" lvl="0" indent="-298450" algn="l" rtl="0">
              <a:lnSpc>
                <a:spcPct val="100000"/>
              </a:lnSpc>
              <a:spcBef>
                <a:spcPts val="0"/>
              </a:spcBef>
              <a:spcAft>
                <a:spcPts val="0"/>
              </a:spcAft>
              <a:buClr>
                <a:schemeClr val="dk1"/>
              </a:buClr>
              <a:buSzPts val="1100"/>
              <a:buFont typeface="Calibri"/>
              <a:buChar char="●"/>
            </a:pPr>
            <a:r>
              <a:rPr lang="en-US" dirty="0">
                <a:solidFill>
                  <a:schemeClr val="dk1"/>
                </a:solidFill>
                <a:latin typeface="Calibri"/>
                <a:ea typeface="Calibri"/>
                <a:cs typeface="Calibri"/>
                <a:sym typeface="Calibri"/>
              </a:rPr>
              <a:t>Once participants have written down each idea, have them place their ideas in a central location for the group (in the center of the table, on a poster board, on a white board, etc.).</a:t>
            </a:r>
            <a:endParaRPr dirty="0">
              <a:solidFill>
                <a:schemeClr val="dk1"/>
              </a:solidFill>
              <a:latin typeface="Calibri"/>
              <a:ea typeface="Calibri"/>
              <a:cs typeface="Calibri"/>
              <a:sym typeface="Calibri"/>
            </a:endParaRPr>
          </a:p>
          <a:p>
            <a:pPr marL="457200" lvl="0" indent="-298450" algn="l" rtl="0">
              <a:lnSpc>
                <a:spcPct val="100000"/>
              </a:lnSpc>
              <a:spcBef>
                <a:spcPts val="0"/>
              </a:spcBef>
              <a:spcAft>
                <a:spcPts val="0"/>
              </a:spcAft>
              <a:buClr>
                <a:schemeClr val="dk1"/>
              </a:buClr>
              <a:buSzPts val="1100"/>
              <a:buFont typeface="Calibri"/>
              <a:buChar char="●"/>
            </a:pPr>
            <a:r>
              <a:rPr lang="en-US" dirty="0">
                <a:solidFill>
                  <a:schemeClr val="dk1"/>
                </a:solidFill>
                <a:latin typeface="Calibri"/>
                <a:ea typeface="Calibri"/>
                <a:cs typeface="Calibri"/>
                <a:sym typeface="Calibri"/>
              </a:rPr>
              <a:t>Once participants have written down all of their ideas, have them engage in a group discussion to group the ideas into similar categories. </a:t>
            </a:r>
            <a:endParaRPr dirty="0">
              <a:solidFill>
                <a:schemeClr val="dk1"/>
              </a:solidFill>
              <a:latin typeface="Calibri"/>
              <a:ea typeface="Calibri"/>
              <a:cs typeface="Calibri"/>
              <a:sym typeface="Calibri"/>
            </a:endParaRPr>
          </a:p>
          <a:p>
            <a:pPr marL="457200" lvl="0" indent="-298450" algn="l" rtl="0">
              <a:lnSpc>
                <a:spcPct val="100000"/>
              </a:lnSpc>
              <a:spcBef>
                <a:spcPts val="0"/>
              </a:spcBef>
              <a:spcAft>
                <a:spcPts val="0"/>
              </a:spcAft>
              <a:buClr>
                <a:schemeClr val="dk1"/>
              </a:buClr>
              <a:buSzPts val="1100"/>
              <a:buFont typeface="Calibri"/>
              <a:buChar char="●"/>
            </a:pPr>
            <a:r>
              <a:rPr lang="en-US" dirty="0">
                <a:solidFill>
                  <a:schemeClr val="dk1"/>
                </a:solidFill>
                <a:latin typeface="Calibri"/>
                <a:ea typeface="Calibri"/>
                <a:cs typeface="Calibri"/>
                <a:sym typeface="Calibri"/>
              </a:rPr>
              <a:t>When the categories have been determined, have participants label the categories and share why the ideas fit into each category and how the categories relate to one another. </a:t>
            </a:r>
            <a:endParaRPr dirty="0">
              <a:solidFill>
                <a:schemeClr val="dk1"/>
              </a:solidFill>
              <a:latin typeface="Calibri"/>
              <a:ea typeface="Calibri"/>
              <a:cs typeface="Calibri"/>
              <a:sym typeface="Calibri"/>
            </a:endParaRPr>
          </a:p>
          <a:p>
            <a:pPr marL="0" lvl="0" indent="0" algn="l" rtl="0">
              <a:lnSpc>
                <a:spcPct val="100000"/>
              </a:lnSpc>
              <a:spcBef>
                <a:spcPts val="0"/>
              </a:spcBef>
              <a:spcAft>
                <a:spcPts val="0"/>
              </a:spcAft>
              <a:buNone/>
            </a:pPr>
            <a:endParaRPr dirty="0">
              <a:solidFill>
                <a:schemeClr val="dk1"/>
              </a:solidFill>
              <a:latin typeface="Calibri"/>
              <a:ea typeface="Calibri"/>
              <a:cs typeface="Calibri"/>
              <a:sym typeface="Calibri"/>
            </a:endParaRPr>
          </a:p>
          <a:p>
            <a:pPr marL="0" lvl="0" indent="0" algn="l" rtl="0">
              <a:lnSpc>
                <a:spcPct val="100000"/>
              </a:lnSpc>
              <a:spcBef>
                <a:spcPts val="0"/>
              </a:spcBef>
              <a:spcAft>
                <a:spcPts val="0"/>
              </a:spcAft>
              <a:buNone/>
            </a:pPr>
            <a:r>
              <a:rPr lang="en-US" dirty="0">
                <a:solidFill>
                  <a:schemeClr val="dk1"/>
                </a:solidFill>
                <a:latin typeface="Calibri"/>
                <a:ea typeface="Calibri"/>
                <a:cs typeface="Calibri"/>
                <a:sym typeface="Calibri"/>
              </a:rPr>
              <a:t>Once participants have completed their small group work, engage in a whole group discussion where participants share their small group categories, why the ideas fit into each category and how the categories relate to one another. </a:t>
            </a:r>
          </a:p>
          <a:p>
            <a:pPr marL="0" lvl="0" indent="0" algn="l" rtl="0">
              <a:lnSpc>
                <a:spcPct val="100000"/>
              </a:lnSpc>
              <a:spcBef>
                <a:spcPts val="0"/>
              </a:spcBef>
              <a:spcAft>
                <a:spcPts val="0"/>
              </a:spcAft>
              <a:buNone/>
            </a:pPr>
            <a:endParaRPr lang="en-US" dirty="0">
              <a:solidFill>
                <a:schemeClr val="dk1"/>
              </a:solidFill>
              <a:latin typeface="Calibri"/>
              <a:ea typeface="Calibri"/>
              <a:cs typeface="Calibri"/>
              <a:sym typeface="Calibri"/>
            </a:endParaRPr>
          </a:p>
          <a:p>
            <a:pPr marL="0" lvl="0" indent="0" algn="l" rtl="0">
              <a:lnSpc>
                <a:spcPct val="100000"/>
              </a:lnSpc>
              <a:spcBef>
                <a:spcPts val="0"/>
              </a:spcBef>
              <a:spcAft>
                <a:spcPts val="0"/>
              </a:spcAft>
              <a:buNone/>
            </a:pPr>
            <a:r>
              <a:rPr lang="en-US" sz="1800" b="0" i="0" u="none" strike="noStrike" dirty="0">
                <a:solidFill>
                  <a:srgbClr val="000000"/>
                </a:solidFill>
                <a:effectLst/>
                <a:latin typeface="Calibri" panose="020F0502020204030204" pitchFamily="34" charset="0"/>
              </a:rPr>
              <a:t>When the whole group discussion has concluded, complete the Task Aligned to the Supporting Question on your Note Catcher where it says </a:t>
            </a:r>
            <a:r>
              <a:rPr lang="en-US" sz="1800" b="1" i="0" u="none" strike="noStrike" dirty="0">
                <a:solidFill>
                  <a:srgbClr val="000000"/>
                </a:solidFill>
                <a:effectLst/>
                <a:latin typeface="Calibri" panose="020F0502020204030204" pitchFamily="34" charset="0"/>
              </a:rPr>
              <a:t>Slide Fourteen. </a:t>
            </a:r>
            <a:endParaRPr dirty="0">
              <a:solidFill>
                <a:schemeClr val="dk1"/>
              </a:solidFill>
              <a:latin typeface="Calibri"/>
              <a:ea typeface="Calibri"/>
              <a:cs typeface="Calibri"/>
              <a:sym typeface="Calibri"/>
            </a:endParaRPr>
          </a:p>
          <a:p>
            <a:pPr marL="0" lvl="0" indent="0" algn="l" rtl="0">
              <a:lnSpc>
                <a:spcPct val="100000"/>
              </a:lnSpc>
              <a:spcBef>
                <a:spcPts val="0"/>
              </a:spcBef>
              <a:spcAft>
                <a:spcPts val="0"/>
              </a:spcAft>
              <a:buNone/>
            </a:pPr>
            <a:endParaRPr dirty="0">
              <a:solidFill>
                <a:schemeClr val="dk1"/>
              </a:solidFill>
              <a:latin typeface="Calibri"/>
              <a:ea typeface="Calibri"/>
              <a:cs typeface="Calibri"/>
              <a:sym typeface="Calibri"/>
            </a:endParaRPr>
          </a:p>
          <a:p>
            <a:pPr marL="0" lvl="0" indent="0" algn="l" rtl="0">
              <a:lnSpc>
                <a:spcPct val="100000"/>
              </a:lnSpc>
              <a:spcBef>
                <a:spcPts val="0"/>
              </a:spcBef>
              <a:spcAft>
                <a:spcPts val="0"/>
              </a:spcAft>
              <a:buNone/>
            </a:pPr>
            <a:r>
              <a:rPr lang="en-US" dirty="0">
                <a:solidFill>
                  <a:schemeClr val="dk1"/>
                </a:solidFill>
                <a:latin typeface="Calibri"/>
                <a:ea typeface="Calibri"/>
                <a:cs typeface="Calibri"/>
                <a:sym typeface="Calibri"/>
              </a:rPr>
              <a:t>Resource:</a:t>
            </a:r>
            <a:endParaRPr dirty="0">
              <a:solidFill>
                <a:schemeClr val="dk1"/>
              </a:solidFill>
              <a:latin typeface="Calibri"/>
              <a:ea typeface="Calibri"/>
              <a:cs typeface="Calibri"/>
              <a:sym typeface="Calibri"/>
            </a:endParaRPr>
          </a:p>
          <a:p>
            <a:pPr marL="0" lvl="0" indent="0" algn="l" rtl="0">
              <a:lnSpc>
                <a:spcPct val="100000"/>
              </a:lnSpc>
              <a:spcBef>
                <a:spcPts val="0"/>
              </a:spcBef>
              <a:spcAft>
                <a:spcPts val="0"/>
              </a:spcAft>
              <a:buNone/>
            </a:pPr>
            <a:r>
              <a:rPr lang="en-US" dirty="0">
                <a:solidFill>
                  <a:schemeClr val="dk1"/>
                </a:solidFill>
                <a:latin typeface="Calibri"/>
                <a:ea typeface="Calibri"/>
                <a:cs typeface="Calibri"/>
                <a:sym typeface="Calibri"/>
              </a:rPr>
              <a:t>Drumm, Jessica. (May 26, 2015). </a:t>
            </a:r>
            <a:r>
              <a:rPr lang="en-US" i="1" dirty="0">
                <a:solidFill>
                  <a:schemeClr val="dk1"/>
                </a:solidFill>
                <a:latin typeface="Calibri"/>
                <a:ea typeface="Calibri"/>
                <a:cs typeface="Calibri"/>
                <a:sym typeface="Calibri"/>
              </a:rPr>
              <a:t>Affinity Mapping</a:t>
            </a:r>
            <a:r>
              <a:rPr lang="en-US" dirty="0">
                <a:solidFill>
                  <a:schemeClr val="dk1"/>
                </a:solidFill>
                <a:latin typeface="Calibri"/>
                <a:ea typeface="Calibri"/>
                <a:cs typeface="Calibri"/>
                <a:sym typeface="Calibri"/>
              </a:rPr>
              <a:t>. </a:t>
            </a:r>
            <a:r>
              <a:rPr lang="en-US" u="sng" dirty="0">
                <a:solidFill>
                  <a:schemeClr val="hlink"/>
                </a:solidFill>
                <a:latin typeface="Calibri"/>
                <a:ea typeface="Calibri"/>
                <a:cs typeface="Calibri"/>
                <a:sym typeface="Calibri"/>
                <a:hlinkClick r:id="rId3"/>
              </a:rPr>
              <a:t>https://www.youtube.com/watch?v=UynxDyr0lAo</a:t>
            </a:r>
            <a:r>
              <a:rPr lang="en-US" dirty="0">
                <a:solidFill>
                  <a:schemeClr val="dk1"/>
                </a:solidFill>
                <a:latin typeface="Calibri"/>
                <a:ea typeface="Calibri"/>
                <a:cs typeface="Calibri"/>
                <a:sym typeface="Calibri"/>
              </a:rPr>
              <a:t> </a:t>
            </a:r>
            <a:endParaRPr dirty="0">
              <a:solidFill>
                <a:schemeClr val="dk1"/>
              </a:solidFill>
              <a:latin typeface="Calibri"/>
              <a:ea typeface="Calibri"/>
              <a:cs typeface="Calibri"/>
              <a:sym typeface="Calibri"/>
            </a:endParaRPr>
          </a:p>
          <a:p>
            <a:pPr marL="0" lvl="0" indent="0" algn="l" rtl="0">
              <a:lnSpc>
                <a:spcPct val="100000"/>
              </a:lnSpc>
              <a:spcBef>
                <a:spcPts val="0"/>
              </a:spcBef>
              <a:spcAft>
                <a:spcPts val="0"/>
              </a:spcAft>
              <a:buNone/>
            </a:pPr>
            <a:endParaRPr dirty="0">
              <a:solidFill>
                <a:schemeClr val="dk1"/>
              </a:solidFill>
              <a:latin typeface="Calibri"/>
              <a:ea typeface="Calibri"/>
              <a:cs typeface="Calibri"/>
              <a:sym typeface="Calibri"/>
            </a:endParaRPr>
          </a:p>
          <a:p>
            <a:pPr marL="0" lvl="0" indent="0" algn="l" rtl="0">
              <a:lnSpc>
                <a:spcPct val="100000"/>
              </a:lnSpc>
              <a:spcBef>
                <a:spcPts val="0"/>
              </a:spcBef>
              <a:spcAft>
                <a:spcPts val="0"/>
              </a:spcAft>
              <a:buClr>
                <a:schemeClr val="dk1"/>
              </a:buClr>
              <a:buSzPts val="1100"/>
              <a:buFont typeface="Arial"/>
              <a:buNone/>
            </a:pPr>
            <a:endParaRPr sz="1100" dirty="0">
              <a:solidFill>
                <a:schemeClr val="dk1"/>
              </a:solidFill>
              <a:latin typeface="Calibri"/>
              <a:ea typeface="Calibri"/>
              <a:cs typeface="Calibri"/>
              <a:sym typeface="Calibri"/>
            </a:endParaRPr>
          </a:p>
          <a:p>
            <a:pPr marL="0" lvl="0" indent="0" algn="l" rtl="0">
              <a:lnSpc>
                <a:spcPct val="100000"/>
              </a:lnSpc>
              <a:spcBef>
                <a:spcPts val="0"/>
              </a:spcBef>
              <a:spcAft>
                <a:spcPts val="0"/>
              </a:spcAft>
              <a:buClr>
                <a:schemeClr val="dk1"/>
              </a:buClr>
              <a:buSzPts val="1100"/>
              <a:buFont typeface="Arial"/>
              <a:buNone/>
            </a:pPr>
            <a:endParaRPr sz="1100" dirty="0">
              <a:latin typeface="Calibri"/>
              <a:ea typeface="Calibri"/>
              <a:cs typeface="Calibri"/>
              <a:sym typeface="Calibri"/>
            </a:endParaRPr>
          </a:p>
          <a:p>
            <a:pPr marL="158750" lvl="0" indent="0" algn="l" rtl="0">
              <a:lnSpc>
                <a:spcPct val="100000"/>
              </a:lnSpc>
              <a:spcBef>
                <a:spcPts val="0"/>
              </a:spcBef>
              <a:spcAft>
                <a:spcPts val="0"/>
              </a:spcAft>
              <a:buSzPts val="1100"/>
              <a:buNone/>
            </a:pPr>
            <a:endParaRPr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lvl="0" indent="0" algn="l" rtl="0">
              <a:lnSpc>
                <a:spcPct val="115000"/>
              </a:lnSpc>
              <a:spcBef>
                <a:spcPts val="0"/>
              </a:spcBef>
              <a:spcAft>
                <a:spcPts val="0"/>
              </a:spcAft>
              <a:buClr>
                <a:schemeClr val="dk1"/>
              </a:buClr>
              <a:buSzPts val="1100"/>
              <a:buFont typeface="Arial"/>
              <a:buNone/>
            </a:pPr>
            <a:r>
              <a:rPr lang="en-US" sz="1200" dirty="0">
                <a:solidFill>
                  <a:schemeClr val="dk1"/>
                </a:solidFill>
                <a:latin typeface="Calibri"/>
                <a:ea typeface="Calibri"/>
                <a:cs typeface="Calibri"/>
                <a:sym typeface="Calibri"/>
              </a:rPr>
              <a:t>Guiding Notes:</a:t>
            </a:r>
          </a:p>
          <a:p>
            <a:pPr marL="0" lvl="0" indent="0" algn="l" rtl="0">
              <a:lnSpc>
                <a:spcPct val="100000"/>
              </a:lnSpc>
              <a:spcBef>
                <a:spcPts val="0"/>
              </a:spcBef>
              <a:spcAft>
                <a:spcPts val="0"/>
              </a:spcAft>
              <a:buSzPts val="1100"/>
              <a:buNone/>
            </a:pPr>
            <a:endParaRPr lang="en-US" sz="1200" dirty="0">
              <a:solidFill>
                <a:schemeClr val="dk1"/>
              </a:solidFill>
              <a:latin typeface="Calibri"/>
              <a:ea typeface="Calibri"/>
              <a:cs typeface="Calibri"/>
              <a:sym typeface="Calibri"/>
            </a:endParaRPr>
          </a:p>
          <a:p>
            <a:pPr marL="0" lvl="0" indent="0" algn="l" rtl="0">
              <a:lnSpc>
                <a:spcPct val="100000"/>
              </a:lnSpc>
              <a:spcBef>
                <a:spcPts val="0"/>
              </a:spcBef>
              <a:spcAft>
                <a:spcPts val="0"/>
              </a:spcAft>
              <a:buSzPts val="1100"/>
              <a:buNone/>
            </a:pPr>
            <a:r>
              <a:rPr lang="en-US" sz="1200" dirty="0">
                <a:solidFill>
                  <a:schemeClr val="dk1"/>
                </a:solidFill>
                <a:latin typeface="Calibri"/>
                <a:ea typeface="Calibri"/>
                <a:cs typeface="Calibri"/>
                <a:sym typeface="Calibri"/>
              </a:rPr>
              <a:t>This concludes Module One. </a:t>
            </a:r>
          </a:p>
          <a:p>
            <a:pPr marL="0" lvl="0" indent="0" algn="l" rtl="0">
              <a:lnSpc>
                <a:spcPct val="100000"/>
              </a:lnSpc>
              <a:spcBef>
                <a:spcPts val="0"/>
              </a:spcBef>
              <a:spcAft>
                <a:spcPts val="0"/>
              </a:spcAft>
              <a:buSzPts val="1100"/>
              <a:buNone/>
            </a:pPr>
            <a:endParaRPr lang="en-US"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US" sz="1200" dirty="0">
                <a:solidFill>
                  <a:schemeClr val="dk1"/>
                </a:solidFill>
                <a:latin typeface="Calibri"/>
                <a:ea typeface="Calibri"/>
                <a:cs typeface="Calibri"/>
                <a:sym typeface="Calibri"/>
              </a:rPr>
              <a:t>The KDE needs your feedback on the effectiveness of this module, the learning platform and how the consultants may best support you as you take the next steps in the implementation process. Complete a short survey to share our thinking and provide them with feedback on how the KDE can best meet our needs. Feedback from our surveys will be used by the KDE to plan and prepare future professional learning.</a:t>
            </a:r>
          </a:p>
          <a:p>
            <a:pPr marL="0" lvl="0" indent="0" algn="l" rtl="0">
              <a:lnSpc>
                <a:spcPct val="115000"/>
              </a:lnSpc>
              <a:spcBef>
                <a:spcPts val="0"/>
              </a:spcBef>
              <a:spcAft>
                <a:spcPts val="0"/>
              </a:spcAft>
              <a:buClr>
                <a:schemeClr val="dk1"/>
              </a:buClr>
              <a:buSzPts val="1100"/>
              <a:buFont typeface="Arial"/>
              <a:buNone/>
            </a:pPr>
            <a:endParaRPr lang="en-US" sz="1200" dirty="0">
              <a:solidFill>
                <a:schemeClr val="dk1"/>
              </a:solidFill>
              <a:latin typeface="Calibri"/>
              <a:ea typeface="Calibri"/>
              <a:cs typeface="Calibri"/>
              <a:sym typeface="Calibri"/>
            </a:endParaRPr>
          </a:p>
          <a:p>
            <a:pPr marL="0" lvl="0" indent="0" algn="l" rtl="0">
              <a:lnSpc>
                <a:spcPct val="100000"/>
              </a:lnSpc>
              <a:spcBef>
                <a:spcPts val="0"/>
              </a:spcBef>
              <a:spcAft>
                <a:spcPts val="0"/>
              </a:spcAft>
              <a:buSzPts val="1100"/>
              <a:buNone/>
            </a:pPr>
            <a:endParaRPr lang="en-US" sz="1200" dirty="0">
              <a:solidFill>
                <a:schemeClr val="dk1"/>
              </a:solidFill>
              <a:latin typeface="Calibri"/>
              <a:ea typeface="Calibri"/>
              <a:cs typeface="Calibri"/>
              <a:sym typeface="Calibri"/>
            </a:endParaRPr>
          </a:p>
          <a:p>
            <a:pPr marL="0" lvl="0" indent="0" algn="l" rtl="0">
              <a:lnSpc>
                <a:spcPct val="100000"/>
              </a:lnSpc>
              <a:spcBef>
                <a:spcPts val="0"/>
              </a:spcBef>
              <a:spcAft>
                <a:spcPts val="0"/>
              </a:spcAft>
              <a:buSzPts val="1100"/>
              <a:buNone/>
            </a:pPr>
            <a:r>
              <a:rPr lang="en-US" dirty="0"/>
              <a:t>Post Survey: https://docs.google.com/forms/d/e/1FAIpQLScCoWs8UDMqBOge_dr_Z1LOYRaBwQQOu8MtkLrVRpzhGGDMbg/viewform?usp=sf_link</a:t>
            </a:r>
          </a:p>
          <a:p>
            <a:pPr marL="158750" indent="0">
              <a:buNone/>
            </a:pPr>
            <a:endParaRPr lang="en-US" dirty="0"/>
          </a:p>
        </p:txBody>
      </p:sp>
    </p:spTree>
    <p:extLst>
      <p:ext uri="{BB962C8B-B14F-4D97-AF65-F5344CB8AC3E}">
        <p14:creationId xmlns:p14="http://schemas.microsoft.com/office/powerpoint/2010/main" val="11070584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 Id="rId4" Type="http://schemas.openxmlformats.org/officeDocument/2006/relationships/image" Target="../media/image7.emf"/></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3.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20.png"/><Relationship Id="rId7" Type="http://schemas.openxmlformats.org/officeDocument/2006/relationships/image" Target="../media/image24.jpeg"/><Relationship Id="rId2" Type="http://schemas.openxmlformats.org/officeDocument/2006/relationships/image" Target="../media/image19.jpeg"/><Relationship Id="rId1" Type="http://schemas.openxmlformats.org/officeDocument/2006/relationships/slideMaster" Target="../slideMasters/slideMaster5.xml"/><Relationship Id="rId6" Type="http://schemas.openxmlformats.org/officeDocument/2006/relationships/image" Target="../media/image23.jpeg"/><Relationship Id="rId5" Type="http://schemas.openxmlformats.org/officeDocument/2006/relationships/image" Target="../media/image22.jpeg"/><Relationship Id="rId10" Type="http://schemas.openxmlformats.org/officeDocument/2006/relationships/image" Target="../media/image27.jpeg"/><Relationship Id="rId4" Type="http://schemas.openxmlformats.org/officeDocument/2006/relationships/image" Target="../media/image21.jpeg"/><Relationship Id="rId9" Type="http://schemas.openxmlformats.org/officeDocument/2006/relationships/image" Target="../media/image26.png"/></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Slide">
    <p:bg>
      <p:bgPr>
        <a:blipFill>
          <a:blip r:embed="rId2">
            <a:alphaModFix/>
          </a:blip>
          <a:stretch>
            <a:fillRect/>
          </a:stretch>
        </a:blipFill>
        <a:effectLst/>
      </p:bgPr>
    </p:bg>
    <p:spTree>
      <p:nvGrpSpPr>
        <p:cNvPr id="1" name="Shape 15"/>
        <p:cNvGrpSpPr/>
        <p:nvPr/>
      </p:nvGrpSpPr>
      <p:grpSpPr>
        <a:xfrm>
          <a:off x="0" y="0"/>
          <a:ext cx="0" cy="0"/>
          <a:chOff x="0" y="0"/>
          <a:chExt cx="0" cy="0"/>
        </a:xfrm>
      </p:grpSpPr>
      <p:sp>
        <p:nvSpPr>
          <p:cNvPr id="16" name="Google Shape;16;p128"/>
          <p:cNvSpPr txBox="1">
            <a:spLocks noGrp="1"/>
          </p:cNvSpPr>
          <p:nvPr>
            <p:ph type="ctrTitle"/>
          </p:nvPr>
        </p:nvSpPr>
        <p:spPr>
          <a:xfrm>
            <a:off x="1524000" y="1122363"/>
            <a:ext cx="9144000" cy="23877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rgbClr val="102649"/>
              </a:buClr>
              <a:buSzPts val="6000"/>
              <a:buFont typeface="Libre Franklin Medium"/>
              <a:buNone/>
              <a:defRPr sz="6000">
                <a:solidFill>
                  <a:srgbClr val="102649"/>
                </a:solidFill>
                <a:latin typeface="Franklin Gothic Medium" panose="020B0603020102020204" pitchFamily="34" charset="0"/>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r>
              <a:rPr lang="en-US" dirty="0"/>
              <a:t>Click to edit Master title style</a:t>
            </a:r>
            <a:endParaRPr dirty="0"/>
          </a:p>
        </p:txBody>
      </p:sp>
      <p:sp>
        <p:nvSpPr>
          <p:cNvPr id="17" name="Google Shape;17;p128"/>
          <p:cNvSpPr txBox="1">
            <a:spLocks noGrp="1"/>
          </p:cNvSpPr>
          <p:nvPr>
            <p:ph type="subTitle" idx="1"/>
          </p:nvPr>
        </p:nvSpPr>
        <p:spPr>
          <a:xfrm>
            <a:off x="1524000" y="3602038"/>
            <a:ext cx="9144000" cy="1655700"/>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100"/>
              </a:spcBef>
              <a:spcAft>
                <a:spcPts val="0"/>
              </a:spcAft>
              <a:buClr>
                <a:srgbClr val="007780"/>
              </a:buClr>
              <a:buSzPts val="2400"/>
              <a:buNone/>
              <a:defRPr sz="2400">
                <a:solidFill>
                  <a:srgbClr val="007780"/>
                </a:solidFill>
                <a:latin typeface="Franklin Gothic Book" panose="020B0503020102020204" pitchFamily="34" charset="0"/>
              </a:defRPr>
            </a:lvl1pPr>
            <a:lvl2pPr lvl="1" algn="ctr">
              <a:lnSpc>
                <a:spcPct val="90000"/>
              </a:lnSpc>
              <a:spcBef>
                <a:spcPts val="500"/>
              </a:spcBef>
              <a:spcAft>
                <a:spcPts val="0"/>
              </a:spcAft>
              <a:buClr>
                <a:srgbClr val="102649"/>
              </a:buClr>
              <a:buSzPts val="2000"/>
              <a:buNone/>
              <a:defRPr sz="2000"/>
            </a:lvl2pPr>
            <a:lvl3pPr lvl="2" algn="ctr">
              <a:lnSpc>
                <a:spcPct val="90000"/>
              </a:lnSpc>
              <a:spcBef>
                <a:spcPts val="500"/>
              </a:spcBef>
              <a:spcAft>
                <a:spcPts val="0"/>
              </a:spcAft>
              <a:buClr>
                <a:srgbClr val="102649"/>
              </a:buClr>
              <a:buSzPts val="1900"/>
              <a:buNone/>
              <a:defRPr sz="1900"/>
            </a:lvl3pPr>
            <a:lvl4pPr lvl="3" algn="ctr">
              <a:lnSpc>
                <a:spcPct val="90000"/>
              </a:lnSpc>
              <a:spcBef>
                <a:spcPts val="500"/>
              </a:spcBef>
              <a:spcAft>
                <a:spcPts val="0"/>
              </a:spcAft>
              <a:buClr>
                <a:srgbClr val="102649"/>
              </a:buClr>
              <a:buSzPts val="1600"/>
              <a:buNone/>
              <a:defRPr sz="1600"/>
            </a:lvl4pPr>
            <a:lvl5pPr lvl="4" algn="ctr">
              <a:lnSpc>
                <a:spcPct val="90000"/>
              </a:lnSpc>
              <a:spcBef>
                <a:spcPts val="500"/>
              </a:spcBef>
              <a:spcAft>
                <a:spcPts val="0"/>
              </a:spcAft>
              <a:buClr>
                <a:srgbClr val="102649"/>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r>
              <a:rPr lang="en-US" dirty="0"/>
              <a:t>Click to edit Master subtitle style</a:t>
            </a:r>
            <a:endParaRPr dirty="0"/>
          </a:p>
        </p:txBody>
      </p:sp>
      <p:sp>
        <p:nvSpPr>
          <p:cNvPr id="18" name="Google Shape;18;p128"/>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solidFill>
                  <a:schemeClr val="lt1"/>
                </a:solidFill>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lang="en-US"/>
          </a:p>
        </p:txBody>
      </p:sp>
      <p:sp>
        <p:nvSpPr>
          <p:cNvPr id="19" name="Google Shape;19;p128"/>
          <p:cNvSpPr txBox="1">
            <a:spLocks noGrp="1"/>
          </p:cNvSpPr>
          <p:nvPr>
            <p:ph type="ftr" idx="11"/>
          </p:nvPr>
        </p:nvSpPr>
        <p:spPr>
          <a:xfrm>
            <a:off x="4038600" y="6356350"/>
            <a:ext cx="35643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solidFill>
                  <a:srgbClr val="007780"/>
                </a:solidFill>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lang="en-US"/>
          </a:p>
        </p:txBody>
      </p:sp>
      <p:sp>
        <p:nvSpPr>
          <p:cNvPr id="20" name="Google Shape;20;p128"/>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t" anchorCtr="0">
            <a:noAutofit/>
          </a:bodyPr>
          <a:lstStyle>
            <a:lvl1pPr marL="0" marR="0" lvl="0" indent="0" algn="l">
              <a:lnSpc>
                <a:spcPct val="100000"/>
              </a:lnSpc>
              <a:spcBef>
                <a:spcPts val="0"/>
              </a:spcBef>
              <a:spcAft>
                <a:spcPts val="0"/>
              </a:spcAft>
              <a:buClr>
                <a:srgbClr val="000000"/>
              </a:buClr>
              <a:buSzPts val="1900"/>
              <a:buFont typeface="Arial"/>
              <a:buNone/>
              <a:defRPr sz="1900" b="0" i="0" u="none" strike="noStrike" cap="none">
                <a:solidFill>
                  <a:srgbClr val="007780"/>
                </a:solidFill>
                <a:latin typeface="Libre Franklin"/>
                <a:ea typeface="Libre Franklin"/>
                <a:cs typeface="Libre Franklin"/>
                <a:sym typeface="Libre Franklin"/>
              </a:defRPr>
            </a:lvl1pPr>
            <a:lvl2pPr marL="0" marR="0" lvl="1" indent="0" algn="l">
              <a:lnSpc>
                <a:spcPct val="100000"/>
              </a:lnSpc>
              <a:spcBef>
                <a:spcPts val="0"/>
              </a:spcBef>
              <a:spcAft>
                <a:spcPts val="0"/>
              </a:spcAft>
              <a:buClr>
                <a:srgbClr val="000000"/>
              </a:buClr>
              <a:buSzPts val="1900"/>
              <a:buFont typeface="Arial"/>
              <a:buNone/>
              <a:defRPr sz="1900" b="0" i="0" u="none" strike="noStrike" cap="none">
                <a:solidFill>
                  <a:srgbClr val="007780"/>
                </a:solidFill>
                <a:latin typeface="Libre Franklin"/>
                <a:ea typeface="Libre Franklin"/>
                <a:cs typeface="Libre Franklin"/>
                <a:sym typeface="Libre Franklin"/>
              </a:defRPr>
            </a:lvl2pPr>
            <a:lvl3pPr marL="0" marR="0" lvl="2" indent="0" algn="l">
              <a:lnSpc>
                <a:spcPct val="100000"/>
              </a:lnSpc>
              <a:spcBef>
                <a:spcPts val="0"/>
              </a:spcBef>
              <a:spcAft>
                <a:spcPts val="0"/>
              </a:spcAft>
              <a:buClr>
                <a:srgbClr val="000000"/>
              </a:buClr>
              <a:buSzPts val="1900"/>
              <a:buFont typeface="Arial"/>
              <a:buNone/>
              <a:defRPr sz="1900" b="0" i="0" u="none" strike="noStrike" cap="none">
                <a:solidFill>
                  <a:srgbClr val="007780"/>
                </a:solidFill>
                <a:latin typeface="Libre Franklin"/>
                <a:ea typeface="Libre Franklin"/>
                <a:cs typeface="Libre Franklin"/>
                <a:sym typeface="Libre Franklin"/>
              </a:defRPr>
            </a:lvl3pPr>
            <a:lvl4pPr marL="0" marR="0" lvl="3" indent="0" algn="l">
              <a:lnSpc>
                <a:spcPct val="100000"/>
              </a:lnSpc>
              <a:spcBef>
                <a:spcPts val="0"/>
              </a:spcBef>
              <a:spcAft>
                <a:spcPts val="0"/>
              </a:spcAft>
              <a:buClr>
                <a:srgbClr val="000000"/>
              </a:buClr>
              <a:buSzPts val="1900"/>
              <a:buFont typeface="Arial"/>
              <a:buNone/>
              <a:defRPr sz="1900" b="0" i="0" u="none" strike="noStrike" cap="none">
                <a:solidFill>
                  <a:srgbClr val="007780"/>
                </a:solidFill>
                <a:latin typeface="Libre Franklin"/>
                <a:ea typeface="Libre Franklin"/>
                <a:cs typeface="Libre Franklin"/>
                <a:sym typeface="Libre Franklin"/>
              </a:defRPr>
            </a:lvl4pPr>
            <a:lvl5pPr marL="0" marR="0" lvl="4" indent="0" algn="l">
              <a:lnSpc>
                <a:spcPct val="100000"/>
              </a:lnSpc>
              <a:spcBef>
                <a:spcPts val="0"/>
              </a:spcBef>
              <a:spcAft>
                <a:spcPts val="0"/>
              </a:spcAft>
              <a:buClr>
                <a:srgbClr val="000000"/>
              </a:buClr>
              <a:buSzPts val="1900"/>
              <a:buFont typeface="Arial"/>
              <a:buNone/>
              <a:defRPr sz="1900" b="0" i="0" u="none" strike="noStrike" cap="none">
                <a:solidFill>
                  <a:srgbClr val="007780"/>
                </a:solidFill>
                <a:latin typeface="Libre Franklin"/>
                <a:ea typeface="Libre Franklin"/>
                <a:cs typeface="Libre Franklin"/>
                <a:sym typeface="Libre Franklin"/>
              </a:defRPr>
            </a:lvl5pPr>
            <a:lvl6pPr marL="0" marR="0" lvl="5" indent="0" algn="l">
              <a:lnSpc>
                <a:spcPct val="100000"/>
              </a:lnSpc>
              <a:spcBef>
                <a:spcPts val="0"/>
              </a:spcBef>
              <a:spcAft>
                <a:spcPts val="0"/>
              </a:spcAft>
              <a:buClr>
                <a:srgbClr val="000000"/>
              </a:buClr>
              <a:buSzPts val="1900"/>
              <a:buFont typeface="Arial"/>
              <a:buNone/>
              <a:defRPr sz="1900" b="0" i="0" u="none" strike="noStrike" cap="none">
                <a:solidFill>
                  <a:srgbClr val="007780"/>
                </a:solidFill>
                <a:latin typeface="Libre Franklin"/>
                <a:ea typeface="Libre Franklin"/>
                <a:cs typeface="Libre Franklin"/>
                <a:sym typeface="Libre Franklin"/>
              </a:defRPr>
            </a:lvl6pPr>
            <a:lvl7pPr marL="0" marR="0" lvl="6" indent="0" algn="l">
              <a:lnSpc>
                <a:spcPct val="100000"/>
              </a:lnSpc>
              <a:spcBef>
                <a:spcPts val="0"/>
              </a:spcBef>
              <a:spcAft>
                <a:spcPts val="0"/>
              </a:spcAft>
              <a:buClr>
                <a:srgbClr val="000000"/>
              </a:buClr>
              <a:buSzPts val="1900"/>
              <a:buFont typeface="Arial"/>
              <a:buNone/>
              <a:defRPr sz="1900" b="0" i="0" u="none" strike="noStrike" cap="none">
                <a:solidFill>
                  <a:srgbClr val="007780"/>
                </a:solidFill>
                <a:latin typeface="Libre Franklin"/>
                <a:ea typeface="Libre Franklin"/>
                <a:cs typeface="Libre Franklin"/>
                <a:sym typeface="Libre Franklin"/>
              </a:defRPr>
            </a:lvl7pPr>
            <a:lvl8pPr marL="0" marR="0" lvl="7" indent="0" algn="l">
              <a:lnSpc>
                <a:spcPct val="100000"/>
              </a:lnSpc>
              <a:spcBef>
                <a:spcPts val="0"/>
              </a:spcBef>
              <a:spcAft>
                <a:spcPts val="0"/>
              </a:spcAft>
              <a:buClr>
                <a:srgbClr val="000000"/>
              </a:buClr>
              <a:buSzPts val="1900"/>
              <a:buFont typeface="Arial"/>
              <a:buNone/>
              <a:defRPr sz="1900" b="0" i="0" u="none" strike="noStrike" cap="none">
                <a:solidFill>
                  <a:srgbClr val="007780"/>
                </a:solidFill>
                <a:latin typeface="Libre Franklin"/>
                <a:ea typeface="Libre Franklin"/>
                <a:cs typeface="Libre Franklin"/>
                <a:sym typeface="Libre Franklin"/>
              </a:defRPr>
            </a:lvl8pPr>
            <a:lvl9pPr marL="0" marR="0" lvl="8" indent="0" algn="l">
              <a:lnSpc>
                <a:spcPct val="100000"/>
              </a:lnSpc>
              <a:spcBef>
                <a:spcPts val="0"/>
              </a:spcBef>
              <a:spcAft>
                <a:spcPts val="0"/>
              </a:spcAft>
              <a:buClr>
                <a:srgbClr val="000000"/>
              </a:buClr>
              <a:buSzPts val="1900"/>
              <a:buFont typeface="Arial"/>
              <a:buNone/>
              <a:defRPr sz="1900" b="0" i="0" u="none" strike="noStrike" cap="none">
                <a:solidFill>
                  <a:srgbClr val="007780"/>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4118556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Custom Layout">
  <p:cSld name="Custom Layout">
    <p:spTree>
      <p:nvGrpSpPr>
        <p:cNvPr id="1" name="Shape 21"/>
        <p:cNvGrpSpPr/>
        <p:nvPr/>
      </p:nvGrpSpPr>
      <p:grpSpPr>
        <a:xfrm>
          <a:off x="0" y="0"/>
          <a:ext cx="0" cy="0"/>
          <a:chOff x="0" y="0"/>
          <a:chExt cx="0" cy="0"/>
        </a:xfrm>
      </p:grpSpPr>
      <p:sp>
        <p:nvSpPr>
          <p:cNvPr id="22" name="Google Shape;22;p130"/>
          <p:cNvSpPr txBox="1">
            <a:spLocks noGrp="1"/>
          </p:cNvSpPr>
          <p:nvPr>
            <p:ph type="title"/>
          </p:nvPr>
        </p:nvSpPr>
        <p:spPr>
          <a:xfrm>
            <a:off x="555786" y="257216"/>
            <a:ext cx="8992572" cy="13208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rgbClr val="072B62"/>
              </a:buClr>
              <a:buSzPts val="1800"/>
              <a:buNone/>
              <a:defRPr>
                <a:latin typeface="Franklin Gothic Medium" panose="020B0603020102020204" pitchFamily="34" charset="0"/>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r>
              <a:rPr lang="en-US" dirty="0"/>
              <a:t>Click to edit Master title style</a:t>
            </a:r>
            <a:endParaRPr dirty="0"/>
          </a:p>
        </p:txBody>
      </p:sp>
      <p:sp>
        <p:nvSpPr>
          <p:cNvPr id="23" name="Google Shape;23;p130"/>
          <p:cNvSpPr txBox="1">
            <a:spLocks noGrp="1"/>
          </p:cNvSpPr>
          <p:nvPr>
            <p:ph type="sldNum" idx="12"/>
          </p:nvPr>
        </p:nvSpPr>
        <p:spPr>
          <a:xfrm>
            <a:off x="11419888" y="74653"/>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smtClean="0"/>
              <a:t>‹#›</a:t>
            </a:fld>
            <a:endParaRPr lang="en-US"/>
          </a:p>
        </p:txBody>
      </p:sp>
      <p:sp>
        <p:nvSpPr>
          <p:cNvPr id="24" name="Google Shape;24;p130"/>
          <p:cNvSpPr txBox="1">
            <a:spLocks noGrp="1"/>
          </p:cNvSpPr>
          <p:nvPr>
            <p:ph type="body" idx="1"/>
          </p:nvPr>
        </p:nvSpPr>
        <p:spPr>
          <a:xfrm>
            <a:off x="581634" y="1796387"/>
            <a:ext cx="9090025" cy="48783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SzPts val="3600"/>
              <a:buNone/>
              <a:defRPr>
                <a:latin typeface="Franklin Gothic Book" panose="020B0503020102020204" pitchFamily="34" charset="0"/>
              </a:defRPr>
            </a:lvl1pPr>
            <a:lvl2pPr marL="914400" lvl="1" indent="-320040" algn="l">
              <a:lnSpc>
                <a:spcPct val="90000"/>
              </a:lnSpc>
              <a:spcBef>
                <a:spcPts val="1000"/>
              </a:spcBef>
              <a:spcAft>
                <a:spcPts val="0"/>
              </a:spcAft>
              <a:buSzPts val="1440"/>
              <a:buChar char="●"/>
              <a:defRPr/>
            </a:lvl2pPr>
            <a:lvl3pPr marL="1371600" lvl="2" indent="-342900" algn="l">
              <a:lnSpc>
                <a:spcPct val="90000"/>
              </a:lnSpc>
              <a:spcBef>
                <a:spcPts val="1000"/>
              </a:spcBef>
              <a:spcAft>
                <a:spcPts val="0"/>
              </a:spcAft>
              <a:buSzPts val="1800"/>
              <a:buChar char="✓"/>
              <a:defRPr/>
            </a:lvl3pPr>
            <a:lvl4pPr marL="1828800" lvl="3" indent="-342900" algn="l">
              <a:lnSpc>
                <a:spcPct val="90000"/>
              </a:lnSpc>
              <a:spcBef>
                <a:spcPts val="1000"/>
              </a:spcBef>
              <a:spcAft>
                <a:spcPts val="0"/>
              </a:spcAft>
              <a:buSzPts val="1800"/>
              <a:buChar char="?"/>
              <a:defRPr/>
            </a:lvl4pPr>
            <a:lvl5pPr marL="2286000" lvl="4" indent="-342900" algn="l">
              <a:lnSpc>
                <a:spcPct val="90000"/>
              </a:lnSpc>
              <a:spcBef>
                <a:spcPts val="1000"/>
              </a:spcBef>
              <a:spcAft>
                <a:spcPts val="0"/>
              </a:spcAft>
              <a:buSzPts val="1800"/>
              <a:buChar char="?"/>
              <a:defRPr/>
            </a:lvl5pPr>
            <a:lvl6pPr marL="2743200" lvl="5" indent="-320039" algn="l">
              <a:lnSpc>
                <a:spcPct val="90000"/>
              </a:lnSpc>
              <a:spcBef>
                <a:spcPts val="1000"/>
              </a:spcBef>
              <a:spcAft>
                <a:spcPts val="0"/>
              </a:spcAft>
              <a:buSzPts val="1440"/>
              <a:buChar char="►"/>
              <a:defRPr/>
            </a:lvl6pPr>
            <a:lvl7pPr marL="3200400" lvl="6" indent="-320039" algn="l">
              <a:lnSpc>
                <a:spcPct val="90000"/>
              </a:lnSpc>
              <a:spcBef>
                <a:spcPts val="1000"/>
              </a:spcBef>
              <a:spcAft>
                <a:spcPts val="0"/>
              </a:spcAft>
              <a:buSzPts val="1440"/>
              <a:buChar char="►"/>
              <a:defRPr/>
            </a:lvl7pPr>
            <a:lvl8pPr marL="3657600" lvl="7" indent="-320040" algn="l">
              <a:lnSpc>
                <a:spcPct val="90000"/>
              </a:lnSpc>
              <a:spcBef>
                <a:spcPts val="1000"/>
              </a:spcBef>
              <a:spcAft>
                <a:spcPts val="0"/>
              </a:spcAft>
              <a:buSzPts val="1440"/>
              <a:buChar char="►"/>
              <a:defRPr/>
            </a:lvl8pPr>
            <a:lvl9pPr marL="4114800" lvl="8" indent="-320040" algn="l">
              <a:lnSpc>
                <a:spcPct val="90000"/>
              </a:lnSpc>
              <a:spcBef>
                <a:spcPts val="1000"/>
              </a:spcBef>
              <a:spcAft>
                <a:spcPts val="0"/>
              </a:spcAft>
              <a:buSzPts val="1440"/>
              <a:buChar char="►"/>
              <a:defRPr/>
            </a:lvl9pPr>
          </a:lstStyle>
          <a:p>
            <a:pPr lvl="0"/>
            <a:r>
              <a:rPr lang="en-US" dirty="0"/>
              <a:t>Click to edit Master text styles</a:t>
            </a:r>
          </a:p>
        </p:txBody>
      </p:sp>
    </p:spTree>
    <p:extLst>
      <p:ext uri="{BB962C8B-B14F-4D97-AF65-F5344CB8AC3E}">
        <p14:creationId xmlns:p14="http://schemas.microsoft.com/office/powerpoint/2010/main" val="3248499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25"/>
        <p:cNvGrpSpPr/>
        <p:nvPr/>
      </p:nvGrpSpPr>
      <p:grpSpPr>
        <a:xfrm>
          <a:off x="0" y="0"/>
          <a:ext cx="0" cy="0"/>
          <a:chOff x="0" y="0"/>
          <a:chExt cx="0" cy="0"/>
        </a:xfrm>
      </p:grpSpPr>
      <p:sp>
        <p:nvSpPr>
          <p:cNvPr id="26" name="Google Shape;26;p129"/>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07780"/>
              </a:buClr>
              <a:buSzPts val="1900"/>
              <a:buNone/>
              <a:defRPr>
                <a:latin typeface="Franklin Gothic Medium" panose="020B0603020102020204" pitchFamily="34" charset="0"/>
                <a:ea typeface="Franklin Gothic Medium" panose="020B0603020102020204" pitchFamily="34" charset="0"/>
                <a:cs typeface="Franklin Gothic Medium" panose="020B0603020102020204" pitchFamily="34" charset="0"/>
                <a:sym typeface="Libre Franklin Medium"/>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r>
              <a:rPr lang="en-US" dirty="0"/>
              <a:t>Click to edit Master title style</a:t>
            </a:r>
            <a:endParaRPr dirty="0"/>
          </a:p>
        </p:txBody>
      </p:sp>
      <p:sp>
        <p:nvSpPr>
          <p:cNvPr id="27" name="Google Shape;27;p129"/>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rmAutofit/>
          </a:bodyPr>
          <a:lstStyle>
            <a:lvl1pPr marL="457200" lvl="0" indent="-349250" algn="l">
              <a:lnSpc>
                <a:spcPct val="100000"/>
              </a:lnSpc>
              <a:spcBef>
                <a:spcPts val="1100"/>
              </a:spcBef>
              <a:spcAft>
                <a:spcPts val="0"/>
              </a:spcAft>
              <a:buClr>
                <a:srgbClr val="102649"/>
              </a:buClr>
              <a:buSzPts val="1900"/>
              <a:buChar char="•"/>
              <a:defRPr>
                <a:latin typeface="Franklin Gothic Book" panose="020B0503020102020204" pitchFamily="34" charset="0"/>
                <a:ea typeface="Franklin Gothic Book" panose="020B0503020102020204" pitchFamily="34" charset="0"/>
                <a:cs typeface="Franklin Gothic Book" panose="020B0503020102020204" pitchFamily="34" charset="0"/>
                <a:sym typeface="Libre Franklin"/>
              </a:defRPr>
            </a:lvl1pPr>
            <a:lvl2pPr marL="914400" lvl="1" indent="-349250" algn="l">
              <a:lnSpc>
                <a:spcPct val="90000"/>
              </a:lnSpc>
              <a:spcBef>
                <a:spcPts val="500"/>
              </a:spcBef>
              <a:spcAft>
                <a:spcPts val="0"/>
              </a:spcAft>
              <a:buClr>
                <a:srgbClr val="102649"/>
              </a:buClr>
              <a:buSzPts val="1900"/>
              <a:buChar char="•"/>
              <a:defRPr/>
            </a:lvl2pPr>
            <a:lvl3pPr marL="1371600" lvl="2" indent="-349250" algn="l">
              <a:lnSpc>
                <a:spcPct val="90000"/>
              </a:lnSpc>
              <a:spcBef>
                <a:spcPts val="500"/>
              </a:spcBef>
              <a:spcAft>
                <a:spcPts val="0"/>
              </a:spcAft>
              <a:buClr>
                <a:srgbClr val="102649"/>
              </a:buClr>
              <a:buSzPts val="1900"/>
              <a:buChar char="•"/>
              <a:defRPr/>
            </a:lvl3pPr>
            <a:lvl4pPr marL="1828800" lvl="3" indent="-349250" algn="l">
              <a:lnSpc>
                <a:spcPct val="90000"/>
              </a:lnSpc>
              <a:spcBef>
                <a:spcPts val="500"/>
              </a:spcBef>
              <a:spcAft>
                <a:spcPts val="0"/>
              </a:spcAft>
              <a:buClr>
                <a:srgbClr val="102649"/>
              </a:buClr>
              <a:buSzPts val="1900"/>
              <a:buChar char="•"/>
              <a:defRPr/>
            </a:lvl4pPr>
            <a:lvl5pPr marL="2286000" lvl="4" indent="-349250" algn="l">
              <a:lnSpc>
                <a:spcPct val="90000"/>
              </a:lnSpc>
              <a:spcBef>
                <a:spcPts val="500"/>
              </a:spcBef>
              <a:spcAft>
                <a:spcPts val="0"/>
              </a:spcAft>
              <a:buClr>
                <a:srgbClr val="102649"/>
              </a:buClr>
              <a:buSzPts val="1900"/>
              <a:buChar char="•"/>
              <a:defRPr/>
            </a:lvl5pPr>
            <a:lvl6pPr marL="2743200" lvl="5" indent="-349250" algn="l">
              <a:lnSpc>
                <a:spcPct val="90000"/>
              </a:lnSpc>
              <a:spcBef>
                <a:spcPts val="500"/>
              </a:spcBef>
              <a:spcAft>
                <a:spcPts val="0"/>
              </a:spcAft>
              <a:buClr>
                <a:schemeClr val="dk1"/>
              </a:buClr>
              <a:buSzPts val="1900"/>
              <a:buChar char="•"/>
              <a:defRPr/>
            </a:lvl6pPr>
            <a:lvl7pPr marL="3200400" lvl="6" indent="-349250" algn="l">
              <a:lnSpc>
                <a:spcPct val="90000"/>
              </a:lnSpc>
              <a:spcBef>
                <a:spcPts val="500"/>
              </a:spcBef>
              <a:spcAft>
                <a:spcPts val="0"/>
              </a:spcAft>
              <a:buClr>
                <a:schemeClr val="dk1"/>
              </a:buClr>
              <a:buSzPts val="1900"/>
              <a:buChar char="•"/>
              <a:defRPr/>
            </a:lvl7pPr>
            <a:lvl8pPr marL="3657600" lvl="7" indent="-349250" algn="l">
              <a:lnSpc>
                <a:spcPct val="90000"/>
              </a:lnSpc>
              <a:spcBef>
                <a:spcPts val="500"/>
              </a:spcBef>
              <a:spcAft>
                <a:spcPts val="0"/>
              </a:spcAft>
              <a:buClr>
                <a:schemeClr val="dk1"/>
              </a:buClr>
              <a:buSzPts val="1900"/>
              <a:buChar char="•"/>
              <a:defRPr/>
            </a:lvl8pPr>
            <a:lvl9pPr marL="4114800" lvl="8" indent="-349250" algn="l">
              <a:lnSpc>
                <a:spcPct val="90000"/>
              </a:lnSpc>
              <a:spcBef>
                <a:spcPts val="500"/>
              </a:spcBef>
              <a:spcAft>
                <a:spcPts val="0"/>
              </a:spcAft>
              <a:buClr>
                <a:schemeClr val="dk1"/>
              </a:buClr>
              <a:buSzPts val="1900"/>
              <a:buChar char="•"/>
              <a:defRPr/>
            </a:lvl9pPr>
          </a:lstStyle>
          <a:p>
            <a:pPr lvl="0"/>
            <a:r>
              <a:rPr lang="en-US" dirty="0"/>
              <a:t>Click to edit Master text styles</a:t>
            </a:r>
          </a:p>
        </p:txBody>
      </p:sp>
      <p:sp>
        <p:nvSpPr>
          <p:cNvPr id="28" name="Google Shape;28;p129"/>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lang="en-US"/>
          </a:p>
        </p:txBody>
      </p:sp>
      <p:sp>
        <p:nvSpPr>
          <p:cNvPr id="29" name="Google Shape;29;p129"/>
          <p:cNvSpPr txBox="1">
            <a:spLocks noGrp="1"/>
          </p:cNvSpPr>
          <p:nvPr>
            <p:ph type="ftr" idx="11"/>
          </p:nvPr>
        </p:nvSpPr>
        <p:spPr>
          <a:xfrm>
            <a:off x="4038600" y="6356350"/>
            <a:ext cx="35643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lang="en-US"/>
          </a:p>
        </p:txBody>
      </p:sp>
      <p:sp>
        <p:nvSpPr>
          <p:cNvPr id="30" name="Google Shape;30;p129"/>
          <p:cNvSpPr txBox="1">
            <a:spLocks noGrp="1"/>
          </p:cNvSpPr>
          <p:nvPr>
            <p:ph type="sldNum" idx="12"/>
          </p:nvPr>
        </p:nvSpPr>
        <p:spPr>
          <a:xfrm>
            <a:off x="11353800" y="40086"/>
            <a:ext cx="731700" cy="5247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8656661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31"/>
        <p:cNvGrpSpPr/>
        <p:nvPr/>
      </p:nvGrpSpPr>
      <p:grpSpPr>
        <a:xfrm>
          <a:off x="0" y="0"/>
          <a:ext cx="0" cy="0"/>
          <a:chOff x="0" y="0"/>
          <a:chExt cx="0" cy="0"/>
        </a:xfrm>
      </p:grpSpPr>
      <p:sp>
        <p:nvSpPr>
          <p:cNvPr id="32" name="Google Shape;32;p131"/>
          <p:cNvSpPr txBox="1">
            <a:spLocks noGrp="1"/>
          </p:cNvSpPr>
          <p:nvPr>
            <p:ph type="title"/>
          </p:nvPr>
        </p:nvSpPr>
        <p:spPr>
          <a:xfrm>
            <a:off x="839788" y="365125"/>
            <a:ext cx="10515600" cy="13257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07780"/>
              </a:buClr>
              <a:buSzPts val="1900"/>
              <a:buNone/>
              <a:defRPr>
                <a:latin typeface="Franklin Gothic Medium" panose="020B0603020102020204" pitchFamily="34" charset="0"/>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r>
              <a:rPr lang="en-US" dirty="0"/>
              <a:t>Click to edit Master title style</a:t>
            </a:r>
            <a:endParaRPr dirty="0"/>
          </a:p>
        </p:txBody>
      </p:sp>
      <p:sp>
        <p:nvSpPr>
          <p:cNvPr id="33" name="Google Shape;33;p131"/>
          <p:cNvSpPr txBox="1">
            <a:spLocks noGrp="1"/>
          </p:cNvSpPr>
          <p:nvPr>
            <p:ph type="body" idx="1"/>
          </p:nvPr>
        </p:nvSpPr>
        <p:spPr>
          <a:xfrm>
            <a:off x="839788" y="1681163"/>
            <a:ext cx="5157900" cy="824100"/>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100"/>
              </a:spcBef>
              <a:spcAft>
                <a:spcPts val="0"/>
              </a:spcAft>
              <a:buClr>
                <a:srgbClr val="102649"/>
              </a:buClr>
              <a:buSzPts val="2400"/>
              <a:buNone/>
              <a:defRPr sz="2400" b="1"/>
            </a:lvl1pPr>
            <a:lvl2pPr marL="914400" lvl="1" indent="-228600" algn="l">
              <a:lnSpc>
                <a:spcPct val="90000"/>
              </a:lnSpc>
              <a:spcBef>
                <a:spcPts val="500"/>
              </a:spcBef>
              <a:spcAft>
                <a:spcPts val="0"/>
              </a:spcAft>
              <a:buClr>
                <a:srgbClr val="102649"/>
              </a:buClr>
              <a:buSzPts val="2000"/>
              <a:buNone/>
              <a:defRPr sz="2000" b="1"/>
            </a:lvl2pPr>
            <a:lvl3pPr marL="1371600" lvl="2" indent="-228600" algn="l">
              <a:lnSpc>
                <a:spcPct val="90000"/>
              </a:lnSpc>
              <a:spcBef>
                <a:spcPts val="500"/>
              </a:spcBef>
              <a:spcAft>
                <a:spcPts val="0"/>
              </a:spcAft>
              <a:buClr>
                <a:srgbClr val="102649"/>
              </a:buClr>
              <a:buSzPts val="1900"/>
              <a:buNone/>
              <a:defRPr sz="1900" b="1"/>
            </a:lvl3pPr>
            <a:lvl4pPr marL="1828800" lvl="3" indent="-228600" algn="l">
              <a:lnSpc>
                <a:spcPct val="90000"/>
              </a:lnSpc>
              <a:spcBef>
                <a:spcPts val="500"/>
              </a:spcBef>
              <a:spcAft>
                <a:spcPts val="0"/>
              </a:spcAft>
              <a:buClr>
                <a:srgbClr val="102649"/>
              </a:buClr>
              <a:buSzPts val="1600"/>
              <a:buNone/>
              <a:defRPr sz="1600" b="1"/>
            </a:lvl4pPr>
            <a:lvl5pPr marL="2286000" lvl="4" indent="-228600" algn="l">
              <a:lnSpc>
                <a:spcPct val="90000"/>
              </a:lnSpc>
              <a:spcBef>
                <a:spcPts val="500"/>
              </a:spcBef>
              <a:spcAft>
                <a:spcPts val="0"/>
              </a:spcAft>
              <a:buClr>
                <a:srgbClr val="102649"/>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pPr lvl="0"/>
            <a:r>
              <a:rPr lang="en-US"/>
              <a:t>Click to edit Master text styles</a:t>
            </a:r>
          </a:p>
        </p:txBody>
      </p:sp>
      <p:sp>
        <p:nvSpPr>
          <p:cNvPr id="34" name="Google Shape;34;p131"/>
          <p:cNvSpPr txBox="1">
            <a:spLocks noGrp="1"/>
          </p:cNvSpPr>
          <p:nvPr>
            <p:ph type="body" idx="2"/>
          </p:nvPr>
        </p:nvSpPr>
        <p:spPr>
          <a:xfrm>
            <a:off x="839788" y="2505075"/>
            <a:ext cx="5157900" cy="3684900"/>
          </a:xfrm>
          <a:prstGeom prst="rect">
            <a:avLst/>
          </a:prstGeom>
          <a:noFill/>
          <a:ln>
            <a:noFill/>
          </a:ln>
        </p:spPr>
        <p:txBody>
          <a:bodyPr spcFirstLastPara="1" wrap="square" lIns="91425" tIns="45700" rIns="91425" bIns="45700" anchor="t" anchorCtr="0">
            <a:normAutofit/>
          </a:bodyPr>
          <a:lstStyle>
            <a:lvl1pPr marL="457200" lvl="0" indent="-349250" algn="l">
              <a:lnSpc>
                <a:spcPct val="90000"/>
              </a:lnSpc>
              <a:spcBef>
                <a:spcPts val="1100"/>
              </a:spcBef>
              <a:spcAft>
                <a:spcPts val="0"/>
              </a:spcAft>
              <a:buClr>
                <a:srgbClr val="102649"/>
              </a:buClr>
              <a:buSzPts val="1900"/>
              <a:buChar char="•"/>
              <a:defRPr/>
            </a:lvl1pPr>
            <a:lvl2pPr marL="914400" lvl="1" indent="-349250" algn="l">
              <a:lnSpc>
                <a:spcPct val="90000"/>
              </a:lnSpc>
              <a:spcBef>
                <a:spcPts val="500"/>
              </a:spcBef>
              <a:spcAft>
                <a:spcPts val="0"/>
              </a:spcAft>
              <a:buClr>
                <a:srgbClr val="102649"/>
              </a:buClr>
              <a:buSzPts val="1900"/>
              <a:buChar char="•"/>
              <a:defRPr/>
            </a:lvl2pPr>
            <a:lvl3pPr marL="1371600" lvl="2" indent="-349250" algn="l">
              <a:lnSpc>
                <a:spcPct val="90000"/>
              </a:lnSpc>
              <a:spcBef>
                <a:spcPts val="500"/>
              </a:spcBef>
              <a:spcAft>
                <a:spcPts val="0"/>
              </a:spcAft>
              <a:buClr>
                <a:srgbClr val="102649"/>
              </a:buClr>
              <a:buSzPts val="1900"/>
              <a:buChar char="•"/>
              <a:defRPr/>
            </a:lvl3pPr>
            <a:lvl4pPr marL="1828800" lvl="3" indent="-349250" algn="l">
              <a:lnSpc>
                <a:spcPct val="90000"/>
              </a:lnSpc>
              <a:spcBef>
                <a:spcPts val="500"/>
              </a:spcBef>
              <a:spcAft>
                <a:spcPts val="0"/>
              </a:spcAft>
              <a:buClr>
                <a:srgbClr val="102649"/>
              </a:buClr>
              <a:buSzPts val="1900"/>
              <a:buChar char="•"/>
              <a:defRPr/>
            </a:lvl4pPr>
            <a:lvl5pPr marL="2286000" lvl="4" indent="-349250" algn="l">
              <a:lnSpc>
                <a:spcPct val="90000"/>
              </a:lnSpc>
              <a:spcBef>
                <a:spcPts val="500"/>
              </a:spcBef>
              <a:spcAft>
                <a:spcPts val="0"/>
              </a:spcAft>
              <a:buClr>
                <a:srgbClr val="102649"/>
              </a:buClr>
              <a:buSzPts val="1900"/>
              <a:buChar char="•"/>
              <a:defRPr/>
            </a:lvl5pPr>
            <a:lvl6pPr marL="2743200" lvl="5" indent="-349250" algn="l">
              <a:lnSpc>
                <a:spcPct val="90000"/>
              </a:lnSpc>
              <a:spcBef>
                <a:spcPts val="500"/>
              </a:spcBef>
              <a:spcAft>
                <a:spcPts val="0"/>
              </a:spcAft>
              <a:buClr>
                <a:schemeClr val="dk1"/>
              </a:buClr>
              <a:buSzPts val="1900"/>
              <a:buChar char="•"/>
              <a:defRPr/>
            </a:lvl6pPr>
            <a:lvl7pPr marL="3200400" lvl="6" indent="-349250" algn="l">
              <a:lnSpc>
                <a:spcPct val="90000"/>
              </a:lnSpc>
              <a:spcBef>
                <a:spcPts val="500"/>
              </a:spcBef>
              <a:spcAft>
                <a:spcPts val="0"/>
              </a:spcAft>
              <a:buClr>
                <a:schemeClr val="dk1"/>
              </a:buClr>
              <a:buSzPts val="1900"/>
              <a:buChar char="•"/>
              <a:defRPr/>
            </a:lvl7pPr>
            <a:lvl8pPr marL="3657600" lvl="7" indent="-349250" algn="l">
              <a:lnSpc>
                <a:spcPct val="90000"/>
              </a:lnSpc>
              <a:spcBef>
                <a:spcPts val="500"/>
              </a:spcBef>
              <a:spcAft>
                <a:spcPts val="0"/>
              </a:spcAft>
              <a:buClr>
                <a:schemeClr val="dk1"/>
              </a:buClr>
              <a:buSzPts val="1900"/>
              <a:buChar char="•"/>
              <a:defRPr/>
            </a:lvl8pPr>
            <a:lvl9pPr marL="4114800" lvl="8" indent="-349250" algn="l">
              <a:lnSpc>
                <a:spcPct val="90000"/>
              </a:lnSpc>
              <a:spcBef>
                <a:spcPts val="500"/>
              </a:spcBef>
              <a:spcAft>
                <a:spcPts val="0"/>
              </a:spcAft>
              <a:buClr>
                <a:schemeClr val="dk1"/>
              </a:buClr>
              <a:buSzPts val="1900"/>
              <a:buChar char="•"/>
              <a:defRPr/>
            </a:lvl9pPr>
          </a:lstStyle>
          <a:p>
            <a:pPr lvl="0"/>
            <a:r>
              <a:rPr lang="en-US"/>
              <a:t>Click to edit Master text styles</a:t>
            </a:r>
          </a:p>
        </p:txBody>
      </p:sp>
      <p:sp>
        <p:nvSpPr>
          <p:cNvPr id="35" name="Google Shape;35;p131"/>
          <p:cNvSpPr txBox="1">
            <a:spLocks noGrp="1"/>
          </p:cNvSpPr>
          <p:nvPr>
            <p:ph type="body" idx="3"/>
          </p:nvPr>
        </p:nvSpPr>
        <p:spPr>
          <a:xfrm>
            <a:off x="6172200" y="1681163"/>
            <a:ext cx="5183100" cy="824100"/>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100"/>
              </a:spcBef>
              <a:spcAft>
                <a:spcPts val="0"/>
              </a:spcAft>
              <a:buClr>
                <a:srgbClr val="102649"/>
              </a:buClr>
              <a:buSzPts val="2400"/>
              <a:buNone/>
              <a:defRPr sz="2400" b="1"/>
            </a:lvl1pPr>
            <a:lvl2pPr marL="914400" lvl="1" indent="-228600" algn="l">
              <a:lnSpc>
                <a:spcPct val="90000"/>
              </a:lnSpc>
              <a:spcBef>
                <a:spcPts val="500"/>
              </a:spcBef>
              <a:spcAft>
                <a:spcPts val="0"/>
              </a:spcAft>
              <a:buClr>
                <a:srgbClr val="102649"/>
              </a:buClr>
              <a:buSzPts val="2000"/>
              <a:buNone/>
              <a:defRPr sz="2000" b="1"/>
            </a:lvl2pPr>
            <a:lvl3pPr marL="1371600" lvl="2" indent="-228600" algn="l">
              <a:lnSpc>
                <a:spcPct val="90000"/>
              </a:lnSpc>
              <a:spcBef>
                <a:spcPts val="500"/>
              </a:spcBef>
              <a:spcAft>
                <a:spcPts val="0"/>
              </a:spcAft>
              <a:buClr>
                <a:srgbClr val="102649"/>
              </a:buClr>
              <a:buSzPts val="1900"/>
              <a:buNone/>
              <a:defRPr sz="1900" b="1"/>
            </a:lvl3pPr>
            <a:lvl4pPr marL="1828800" lvl="3" indent="-228600" algn="l">
              <a:lnSpc>
                <a:spcPct val="90000"/>
              </a:lnSpc>
              <a:spcBef>
                <a:spcPts val="500"/>
              </a:spcBef>
              <a:spcAft>
                <a:spcPts val="0"/>
              </a:spcAft>
              <a:buClr>
                <a:srgbClr val="102649"/>
              </a:buClr>
              <a:buSzPts val="1600"/>
              <a:buNone/>
              <a:defRPr sz="1600" b="1"/>
            </a:lvl4pPr>
            <a:lvl5pPr marL="2286000" lvl="4" indent="-228600" algn="l">
              <a:lnSpc>
                <a:spcPct val="90000"/>
              </a:lnSpc>
              <a:spcBef>
                <a:spcPts val="500"/>
              </a:spcBef>
              <a:spcAft>
                <a:spcPts val="0"/>
              </a:spcAft>
              <a:buClr>
                <a:srgbClr val="102649"/>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pPr lvl="0"/>
            <a:r>
              <a:rPr lang="en-US"/>
              <a:t>Click to edit Master text styles</a:t>
            </a:r>
          </a:p>
        </p:txBody>
      </p:sp>
      <p:sp>
        <p:nvSpPr>
          <p:cNvPr id="36" name="Google Shape;36;p131"/>
          <p:cNvSpPr txBox="1">
            <a:spLocks noGrp="1"/>
          </p:cNvSpPr>
          <p:nvPr>
            <p:ph type="body" idx="4"/>
          </p:nvPr>
        </p:nvSpPr>
        <p:spPr>
          <a:xfrm>
            <a:off x="6172200" y="2505075"/>
            <a:ext cx="5183100" cy="3684900"/>
          </a:xfrm>
          <a:prstGeom prst="rect">
            <a:avLst/>
          </a:prstGeom>
          <a:noFill/>
          <a:ln>
            <a:noFill/>
          </a:ln>
        </p:spPr>
        <p:txBody>
          <a:bodyPr spcFirstLastPara="1" wrap="square" lIns="91425" tIns="45700" rIns="91425" bIns="45700" anchor="t" anchorCtr="0">
            <a:normAutofit/>
          </a:bodyPr>
          <a:lstStyle>
            <a:lvl1pPr marL="457200" lvl="0" indent="-349250" algn="l">
              <a:lnSpc>
                <a:spcPct val="90000"/>
              </a:lnSpc>
              <a:spcBef>
                <a:spcPts val="1100"/>
              </a:spcBef>
              <a:spcAft>
                <a:spcPts val="0"/>
              </a:spcAft>
              <a:buClr>
                <a:srgbClr val="102649"/>
              </a:buClr>
              <a:buSzPts val="1900"/>
              <a:buChar char="•"/>
              <a:defRPr/>
            </a:lvl1pPr>
            <a:lvl2pPr marL="914400" lvl="1" indent="-349250" algn="l">
              <a:lnSpc>
                <a:spcPct val="90000"/>
              </a:lnSpc>
              <a:spcBef>
                <a:spcPts val="500"/>
              </a:spcBef>
              <a:spcAft>
                <a:spcPts val="0"/>
              </a:spcAft>
              <a:buClr>
                <a:srgbClr val="102649"/>
              </a:buClr>
              <a:buSzPts val="1900"/>
              <a:buChar char="•"/>
              <a:defRPr/>
            </a:lvl2pPr>
            <a:lvl3pPr marL="1371600" lvl="2" indent="-349250" algn="l">
              <a:lnSpc>
                <a:spcPct val="90000"/>
              </a:lnSpc>
              <a:spcBef>
                <a:spcPts val="500"/>
              </a:spcBef>
              <a:spcAft>
                <a:spcPts val="0"/>
              </a:spcAft>
              <a:buClr>
                <a:srgbClr val="102649"/>
              </a:buClr>
              <a:buSzPts val="1900"/>
              <a:buChar char="•"/>
              <a:defRPr/>
            </a:lvl3pPr>
            <a:lvl4pPr marL="1828800" lvl="3" indent="-349250" algn="l">
              <a:lnSpc>
                <a:spcPct val="90000"/>
              </a:lnSpc>
              <a:spcBef>
                <a:spcPts val="500"/>
              </a:spcBef>
              <a:spcAft>
                <a:spcPts val="0"/>
              </a:spcAft>
              <a:buClr>
                <a:srgbClr val="102649"/>
              </a:buClr>
              <a:buSzPts val="1900"/>
              <a:buChar char="•"/>
              <a:defRPr/>
            </a:lvl4pPr>
            <a:lvl5pPr marL="2286000" lvl="4" indent="-349250" algn="l">
              <a:lnSpc>
                <a:spcPct val="90000"/>
              </a:lnSpc>
              <a:spcBef>
                <a:spcPts val="500"/>
              </a:spcBef>
              <a:spcAft>
                <a:spcPts val="0"/>
              </a:spcAft>
              <a:buClr>
                <a:srgbClr val="102649"/>
              </a:buClr>
              <a:buSzPts val="1900"/>
              <a:buChar char="•"/>
              <a:defRPr/>
            </a:lvl5pPr>
            <a:lvl6pPr marL="2743200" lvl="5" indent="-349250" algn="l">
              <a:lnSpc>
                <a:spcPct val="90000"/>
              </a:lnSpc>
              <a:spcBef>
                <a:spcPts val="500"/>
              </a:spcBef>
              <a:spcAft>
                <a:spcPts val="0"/>
              </a:spcAft>
              <a:buClr>
                <a:schemeClr val="dk1"/>
              </a:buClr>
              <a:buSzPts val="1900"/>
              <a:buChar char="•"/>
              <a:defRPr/>
            </a:lvl6pPr>
            <a:lvl7pPr marL="3200400" lvl="6" indent="-349250" algn="l">
              <a:lnSpc>
                <a:spcPct val="90000"/>
              </a:lnSpc>
              <a:spcBef>
                <a:spcPts val="500"/>
              </a:spcBef>
              <a:spcAft>
                <a:spcPts val="0"/>
              </a:spcAft>
              <a:buClr>
                <a:schemeClr val="dk1"/>
              </a:buClr>
              <a:buSzPts val="1900"/>
              <a:buChar char="•"/>
              <a:defRPr/>
            </a:lvl7pPr>
            <a:lvl8pPr marL="3657600" lvl="7" indent="-349250" algn="l">
              <a:lnSpc>
                <a:spcPct val="90000"/>
              </a:lnSpc>
              <a:spcBef>
                <a:spcPts val="500"/>
              </a:spcBef>
              <a:spcAft>
                <a:spcPts val="0"/>
              </a:spcAft>
              <a:buClr>
                <a:schemeClr val="dk1"/>
              </a:buClr>
              <a:buSzPts val="1900"/>
              <a:buChar char="•"/>
              <a:defRPr/>
            </a:lvl8pPr>
            <a:lvl9pPr marL="4114800" lvl="8" indent="-349250" algn="l">
              <a:lnSpc>
                <a:spcPct val="90000"/>
              </a:lnSpc>
              <a:spcBef>
                <a:spcPts val="500"/>
              </a:spcBef>
              <a:spcAft>
                <a:spcPts val="0"/>
              </a:spcAft>
              <a:buClr>
                <a:schemeClr val="dk1"/>
              </a:buClr>
              <a:buSzPts val="1900"/>
              <a:buChar char="•"/>
              <a:defRPr/>
            </a:lvl9pPr>
          </a:lstStyle>
          <a:p>
            <a:pPr lvl="0"/>
            <a:r>
              <a:rPr lang="en-US"/>
              <a:t>Click to edit Master text styles</a:t>
            </a:r>
          </a:p>
        </p:txBody>
      </p:sp>
      <p:sp>
        <p:nvSpPr>
          <p:cNvPr id="37" name="Google Shape;37;p131"/>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lang="en-US"/>
          </a:p>
        </p:txBody>
      </p:sp>
      <p:sp>
        <p:nvSpPr>
          <p:cNvPr id="38" name="Google Shape;38;p131"/>
          <p:cNvSpPr txBox="1">
            <a:spLocks noGrp="1"/>
          </p:cNvSpPr>
          <p:nvPr>
            <p:ph type="ftr" idx="11"/>
          </p:nvPr>
        </p:nvSpPr>
        <p:spPr>
          <a:xfrm>
            <a:off x="4038600" y="6356350"/>
            <a:ext cx="35643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lang="en-US"/>
          </a:p>
        </p:txBody>
      </p:sp>
      <p:sp>
        <p:nvSpPr>
          <p:cNvPr id="39" name="Google Shape;39;p131"/>
          <p:cNvSpPr txBox="1">
            <a:spLocks noGrp="1"/>
          </p:cNvSpPr>
          <p:nvPr>
            <p:ph type="sldNum" idx="12"/>
          </p:nvPr>
        </p:nvSpPr>
        <p:spPr>
          <a:xfrm>
            <a:off x="11409045" y="6333134"/>
            <a:ext cx="731700" cy="5247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344347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40"/>
        <p:cNvGrpSpPr/>
        <p:nvPr/>
      </p:nvGrpSpPr>
      <p:grpSpPr>
        <a:xfrm>
          <a:off x="0" y="0"/>
          <a:ext cx="0" cy="0"/>
          <a:chOff x="0" y="0"/>
          <a:chExt cx="0" cy="0"/>
        </a:xfrm>
      </p:grpSpPr>
      <p:sp>
        <p:nvSpPr>
          <p:cNvPr id="41" name="Google Shape;41;p132"/>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07780"/>
              </a:buClr>
              <a:buSzPts val="19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r>
              <a:rPr lang="en-US"/>
              <a:t>Click to edit Master title style</a:t>
            </a:r>
            <a:endParaRPr/>
          </a:p>
        </p:txBody>
      </p:sp>
      <p:sp>
        <p:nvSpPr>
          <p:cNvPr id="42" name="Google Shape;42;p132"/>
          <p:cNvSpPr txBox="1">
            <a:spLocks noGrp="1"/>
          </p:cNvSpPr>
          <p:nvPr>
            <p:ph type="body" idx="1"/>
          </p:nvPr>
        </p:nvSpPr>
        <p:spPr>
          <a:xfrm>
            <a:off x="838200" y="1825625"/>
            <a:ext cx="5181600" cy="4351200"/>
          </a:xfrm>
          <a:prstGeom prst="rect">
            <a:avLst/>
          </a:prstGeom>
          <a:noFill/>
          <a:ln>
            <a:noFill/>
          </a:ln>
        </p:spPr>
        <p:txBody>
          <a:bodyPr spcFirstLastPara="1" wrap="square" lIns="91425" tIns="45700" rIns="91425" bIns="45700" anchor="t" anchorCtr="0">
            <a:normAutofit/>
          </a:bodyPr>
          <a:lstStyle>
            <a:lvl1pPr marL="457200" lvl="0" indent="-349250" algn="l">
              <a:lnSpc>
                <a:spcPct val="90000"/>
              </a:lnSpc>
              <a:spcBef>
                <a:spcPts val="1100"/>
              </a:spcBef>
              <a:spcAft>
                <a:spcPts val="0"/>
              </a:spcAft>
              <a:buClr>
                <a:srgbClr val="102649"/>
              </a:buClr>
              <a:buSzPts val="1900"/>
              <a:buChar char="•"/>
              <a:defRPr/>
            </a:lvl1pPr>
            <a:lvl2pPr marL="914400" lvl="1" indent="-349250" algn="l">
              <a:lnSpc>
                <a:spcPct val="90000"/>
              </a:lnSpc>
              <a:spcBef>
                <a:spcPts val="500"/>
              </a:spcBef>
              <a:spcAft>
                <a:spcPts val="0"/>
              </a:spcAft>
              <a:buClr>
                <a:srgbClr val="102649"/>
              </a:buClr>
              <a:buSzPts val="1900"/>
              <a:buChar char="•"/>
              <a:defRPr/>
            </a:lvl2pPr>
            <a:lvl3pPr marL="1371600" lvl="2" indent="-349250" algn="l">
              <a:lnSpc>
                <a:spcPct val="90000"/>
              </a:lnSpc>
              <a:spcBef>
                <a:spcPts val="500"/>
              </a:spcBef>
              <a:spcAft>
                <a:spcPts val="0"/>
              </a:spcAft>
              <a:buClr>
                <a:srgbClr val="102649"/>
              </a:buClr>
              <a:buSzPts val="1900"/>
              <a:buChar char="•"/>
              <a:defRPr/>
            </a:lvl3pPr>
            <a:lvl4pPr marL="1828800" lvl="3" indent="-349250" algn="l">
              <a:lnSpc>
                <a:spcPct val="90000"/>
              </a:lnSpc>
              <a:spcBef>
                <a:spcPts val="500"/>
              </a:spcBef>
              <a:spcAft>
                <a:spcPts val="0"/>
              </a:spcAft>
              <a:buClr>
                <a:srgbClr val="102649"/>
              </a:buClr>
              <a:buSzPts val="1900"/>
              <a:buChar char="•"/>
              <a:defRPr/>
            </a:lvl4pPr>
            <a:lvl5pPr marL="2286000" lvl="4" indent="-349250" algn="l">
              <a:lnSpc>
                <a:spcPct val="90000"/>
              </a:lnSpc>
              <a:spcBef>
                <a:spcPts val="500"/>
              </a:spcBef>
              <a:spcAft>
                <a:spcPts val="0"/>
              </a:spcAft>
              <a:buClr>
                <a:srgbClr val="102649"/>
              </a:buClr>
              <a:buSzPts val="1900"/>
              <a:buChar char="•"/>
              <a:defRPr/>
            </a:lvl5pPr>
            <a:lvl6pPr marL="2743200" lvl="5" indent="-349250" algn="l">
              <a:lnSpc>
                <a:spcPct val="90000"/>
              </a:lnSpc>
              <a:spcBef>
                <a:spcPts val="500"/>
              </a:spcBef>
              <a:spcAft>
                <a:spcPts val="0"/>
              </a:spcAft>
              <a:buClr>
                <a:schemeClr val="dk1"/>
              </a:buClr>
              <a:buSzPts val="1900"/>
              <a:buChar char="•"/>
              <a:defRPr/>
            </a:lvl6pPr>
            <a:lvl7pPr marL="3200400" lvl="6" indent="-349250" algn="l">
              <a:lnSpc>
                <a:spcPct val="90000"/>
              </a:lnSpc>
              <a:spcBef>
                <a:spcPts val="500"/>
              </a:spcBef>
              <a:spcAft>
                <a:spcPts val="0"/>
              </a:spcAft>
              <a:buClr>
                <a:schemeClr val="dk1"/>
              </a:buClr>
              <a:buSzPts val="1900"/>
              <a:buChar char="•"/>
              <a:defRPr/>
            </a:lvl7pPr>
            <a:lvl8pPr marL="3657600" lvl="7" indent="-349250" algn="l">
              <a:lnSpc>
                <a:spcPct val="90000"/>
              </a:lnSpc>
              <a:spcBef>
                <a:spcPts val="500"/>
              </a:spcBef>
              <a:spcAft>
                <a:spcPts val="0"/>
              </a:spcAft>
              <a:buClr>
                <a:schemeClr val="dk1"/>
              </a:buClr>
              <a:buSzPts val="1900"/>
              <a:buChar char="•"/>
              <a:defRPr/>
            </a:lvl8pPr>
            <a:lvl9pPr marL="4114800" lvl="8" indent="-349250" algn="l">
              <a:lnSpc>
                <a:spcPct val="90000"/>
              </a:lnSpc>
              <a:spcBef>
                <a:spcPts val="500"/>
              </a:spcBef>
              <a:spcAft>
                <a:spcPts val="0"/>
              </a:spcAft>
              <a:buClr>
                <a:schemeClr val="dk1"/>
              </a:buClr>
              <a:buSzPts val="1900"/>
              <a:buChar char="•"/>
              <a:defRPr/>
            </a:lvl9pPr>
          </a:lstStyle>
          <a:p>
            <a:pPr lvl="0"/>
            <a:r>
              <a:rPr lang="en-US"/>
              <a:t>Click to edit Master text styles</a:t>
            </a:r>
          </a:p>
        </p:txBody>
      </p:sp>
      <p:sp>
        <p:nvSpPr>
          <p:cNvPr id="43" name="Google Shape;43;p132"/>
          <p:cNvSpPr txBox="1">
            <a:spLocks noGrp="1"/>
          </p:cNvSpPr>
          <p:nvPr>
            <p:ph type="body" idx="2"/>
          </p:nvPr>
        </p:nvSpPr>
        <p:spPr>
          <a:xfrm>
            <a:off x="6172200" y="1825625"/>
            <a:ext cx="5181600" cy="4351200"/>
          </a:xfrm>
          <a:prstGeom prst="rect">
            <a:avLst/>
          </a:prstGeom>
          <a:noFill/>
          <a:ln>
            <a:noFill/>
          </a:ln>
        </p:spPr>
        <p:txBody>
          <a:bodyPr spcFirstLastPara="1" wrap="square" lIns="91425" tIns="45700" rIns="91425" bIns="45700" anchor="t" anchorCtr="0">
            <a:normAutofit/>
          </a:bodyPr>
          <a:lstStyle>
            <a:lvl1pPr marL="457200" lvl="0" indent="-349250" algn="l">
              <a:lnSpc>
                <a:spcPct val="90000"/>
              </a:lnSpc>
              <a:spcBef>
                <a:spcPts val="1100"/>
              </a:spcBef>
              <a:spcAft>
                <a:spcPts val="0"/>
              </a:spcAft>
              <a:buClr>
                <a:srgbClr val="102649"/>
              </a:buClr>
              <a:buSzPts val="1900"/>
              <a:buChar char="•"/>
              <a:defRPr/>
            </a:lvl1pPr>
            <a:lvl2pPr marL="914400" lvl="1" indent="-349250" algn="l">
              <a:lnSpc>
                <a:spcPct val="90000"/>
              </a:lnSpc>
              <a:spcBef>
                <a:spcPts val="500"/>
              </a:spcBef>
              <a:spcAft>
                <a:spcPts val="0"/>
              </a:spcAft>
              <a:buClr>
                <a:srgbClr val="102649"/>
              </a:buClr>
              <a:buSzPts val="1900"/>
              <a:buChar char="•"/>
              <a:defRPr/>
            </a:lvl2pPr>
            <a:lvl3pPr marL="1371600" lvl="2" indent="-349250" algn="l">
              <a:lnSpc>
                <a:spcPct val="90000"/>
              </a:lnSpc>
              <a:spcBef>
                <a:spcPts val="500"/>
              </a:spcBef>
              <a:spcAft>
                <a:spcPts val="0"/>
              </a:spcAft>
              <a:buClr>
                <a:srgbClr val="102649"/>
              </a:buClr>
              <a:buSzPts val="1900"/>
              <a:buChar char="•"/>
              <a:defRPr/>
            </a:lvl3pPr>
            <a:lvl4pPr marL="1828800" lvl="3" indent="-349250" algn="l">
              <a:lnSpc>
                <a:spcPct val="90000"/>
              </a:lnSpc>
              <a:spcBef>
                <a:spcPts val="500"/>
              </a:spcBef>
              <a:spcAft>
                <a:spcPts val="0"/>
              </a:spcAft>
              <a:buClr>
                <a:srgbClr val="102649"/>
              </a:buClr>
              <a:buSzPts val="1900"/>
              <a:buChar char="•"/>
              <a:defRPr/>
            </a:lvl4pPr>
            <a:lvl5pPr marL="2286000" lvl="4" indent="-349250" algn="l">
              <a:lnSpc>
                <a:spcPct val="90000"/>
              </a:lnSpc>
              <a:spcBef>
                <a:spcPts val="500"/>
              </a:spcBef>
              <a:spcAft>
                <a:spcPts val="0"/>
              </a:spcAft>
              <a:buClr>
                <a:srgbClr val="102649"/>
              </a:buClr>
              <a:buSzPts val="1900"/>
              <a:buChar char="•"/>
              <a:defRPr/>
            </a:lvl5pPr>
            <a:lvl6pPr marL="2743200" lvl="5" indent="-349250" algn="l">
              <a:lnSpc>
                <a:spcPct val="90000"/>
              </a:lnSpc>
              <a:spcBef>
                <a:spcPts val="500"/>
              </a:spcBef>
              <a:spcAft>
                <a:spcPts val="0"/>
              </a:spcAft>
              <a:buClr>
                <a:schemeClr val="dk1"/>
              </a:buClr>
              <a:buSzPts val="1900"/>
              <a:buChar char="•"/>
              <a:defRPr/>
            </a:lvl6pPr>
            <a:lvl7pPr marL="3200400" lvl="6" indent="-349250" algn="l">
              <a:lnSpc>
                <a:spcPct val="90000"/>
              </a:lnSpc>
              <a:spcBef>
                <a:spcPts val="500"/>
              </a:spcBef>
              <a:spcAft>
                <a:spcPts val="0"/>
              </a:spcAft>
              <a:buClr>
                <a:schemeClr val="dk1"/>
              </a:buClr>
              <a:buSzPts val="1900"/>
              <a:buChar char="•"/>
              <a:defRPr/>
            </a:lvl7pPr>
            <a:lvl8pPr marL="3657600" lvl="7" indent="-349250" algn="l">
              <a:lnSpc>
                <a:spcPct val="90000"/>
              </a:lnSpc>
              <a:spcBef>
                <a:spcPts val="500"/>
              </a:spcBef>
              <a:spcAft>
                <a:spcPts val="0"/>
              </a:spcAft>
              <a:buClr>
                <a:schemeClr val="dk1"/>
              </a:buClr>
              <a:buSzPts val="1900"/>
              <a:buChar char="•"/>
              <a:defRPr/>
            </a:lvl8pPr>
            <a:lvl9pPr marL="4114800" lvl="8" indent="-349250" algn="l">
              <a:lnSpc>
                <a:spcPct val="90000"/>
              </a:lnSpc>
              <a:spcBef>
                <a:spcPts val="500"/>
              </a:spcBef>
              <a:spcAft>
                <a:spcPts val="0"/>
              </a:spcAft>
              <a:buClr>
                <a:schemeClr val="dk1"/>
              </a:buClr>
              <a:buSzPts val="1900"/>
              <a:buChar char="•"/>
              <a:defRPr/>
            </a:lvl9pPr>
          </a:lstStyle>
          <a:p>
            <a:pPr lvl="0"/>
            <a:r>
              <a:rPr lang="en-US"/>
              <a:t>Click to edit Master text styles</a:t>
            </a:r>
          </a:p>
        </p:txBody>
      </p:sp>
      <p:sp>
        <p:nvSpPr>
          <p:cNvPr id="44" name="Google Shape;44;p132"/>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lang="en-US"/>
          </a:p>
        </p:txBody>
      </p:sp>
      <p:sp>
        <p:nvSpPr>
          <p:cNvPr id="45" name="Google Shape;45;p132"/>
          <p:cNvSpPr txBox="1">
            <a:spLocks noGrp="1"/>
          </p:cNvSpPr>
          <p:nvPr>
            <p:ph type="ftr" idx="11"/>
          </p:nvPr>
        </p:nvSpPr>
        <p:spPr>
          <a:xfrm>
            <a:off x="4038600" y="6356350"/>
            <a:ext cx="35643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lang="en-US"/>
          </a:p>
        </p:txBody>
      </p:sp>
      <p:sp>
        <p:nvSpPr>
          <p:cNvPr id="46" name="Google Shape;46;p132"/>
          <p:cNvSpPr txBox="1">
            <a:spLocks noGrp="1"/>
          </p:cNvSpPr>
          <p:nvPr>
            <p:ph type="sldNum" idx="12"/>
          </p:nvPr>
        </p:nvSpPr>
        <p:spPr>
          <a:xfrm>
            <a:off x="11409045" y="6333134"/>
            <a:ext cx="731700" cy="5247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7276229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bg>
      <p:bgPr>
        <a:blipFill>
          <a:blip r:embed="rId2">
            <a:alphaModFix/>
          </a:blip>
          <a:stretch>
            <a:fillRect/>
          </a:stretch>
        </a:blipFill>
        <a:effectLst/>
      </p:bgPr>
    </p:bg>
    <p:spTree>
      <p:nvGrpSpPr>
        <p:cNvPr id="1" name="Shape 47"/>
        <p:cNvGrpSpPr/>
        <p:nvPr/>
      </p:nvGrpSpPr>
      <p:grpSpPr>
        <a:xfrm>
          <a:off x="0" y="0"/>
          <a:ext cx="0" cy="0"/>
          <a:chOff x="0" y="0"/>
          <a:chExt cx="0" cy="0"/>
        </a:xfrm>
      </p:grpSpPr>
      <p:sp>
        <p:nvSpPr>
          <p:cNvPr id="48" name="Google Shape;48;p133"/>
          <p:cNvSpPr txBox="1">
            <a:spLocks noGrp="1"/>
          </p:cNvSpPr>
          <p:nvPr>
            <p:ph type="title"/>
          </p:nvPr>
        </p:nvSpPr>
        <p:spPr>
          <a:xfrm>
            <a:off x="831850" y="1709738"/>
            <a:ext cx="10515600" cy="28527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rgbClr val="007780"/>
              </a:buClr>
              <a:buSzPts val="6000"/>
              <a:buFont typeface="Libre Franklin Medium"/>
              <a:buNone/>
              <a:defRPr sz="6000"/>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r>
              <a:rPr lang="en-US"/>
              <a:t>Click to edit Master title style</a:t>
            </a:r>
            <a:endParaRPr/>
          </a:p>
        </p:txBody>
      </p:sp>
      <p:sp>
        <p:nvSpPr>
          <p:cNvPr id="49" name="Google Shape;49;p133"/>
          <p:cNvSpPr txBox="1">
            <a:spLocks noGrp="1"/>
          </p:cNvSpPr>
          <p:nvPr>
            <p:ph type="body" idx="1"/>
          </p:nvPr>
        </p:nvSpPr>
        <p:spPr>
          <a:xfrm>
            <a:off x="831850" y="4589463"/>
            <a:ext cx="10515600" cy="15003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1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900"/>
              <a:buNone/>
              <a:defRPr sz="19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pPr lvl="0"/>
            <a:r>
              <a:rPr lang="en-US"/>
              <a:t>Click to edit Master text styles</a:t>
            </a:r>
          </a:p>
        </p:txBody>
      </p:sp>
      <p:sp>
        <p:nvSpPr>
          <p:cNvPr id="50" name="Google Shape;50;p133"/>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solidFill>
                  <a:srgbClr val="102649"/>
                </a:solidFill>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lang="en-US"/>
          </a:p>
        </p:txBody>
      </p:sp>
      <p:sp>
        <p:nvSpPr>
          <p:cNvPr id="51" name="Google Shape;51;p133"/>
          <p:cNvSpPr txBox="1">
            <a:spLocks noGrp="1"/>
          </p:cNvSpPr>
          <p:nvPr>
            <p:ph type="ftr" idx="11"/>
          </p:nvPr>
        </p:nvSpPr>
        <p:spPr>
          <a:xfrm>
            <a:off x="4038600" y="6356350"/>
            <a:ext cx="40785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solidFill>
                  <a:srgbClr val="102649"/>
                </a:solidFill>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lang="en-US"/>
          </a:p>
        </p:txBody>
      </p:sp>
      <p:sp>
        <p:nvSpPr>
          <p:cNvPr id="52" name="Google Shape;52;p133"/>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551472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bg>
      <p:bgPr>
        <a:blipFill>
          <a:blip r:embed="rId2">
            <a:alphaModFix/>
          </a:blip>
          <a:stretch>
            <a:fillRect/>
          </a:stretch>
        </a:blipFill>
        <a:effectLst/>
      </p:bgPr>
    </p:bg>
    <p:spTree>
      <p:nvGrpSpPr>
        <p:cNvPr id="1" name="Shape 53"/>
        <p:cNvGrpSpPr/>
        <p:nvPr/>
      </p:nvGrpSpPr>
      <p:grpSpPr>
        <a:xfrm>
          <a:off x="0" y="0"/>
          <a:ext cx="0" cy="0"/>
          <a:chOff x="0" y="0"/>
          <a:chExt cx="0" cy="0"/>
        </a:xfrm>
      </p:grpSpPr>
      <p:sp>
        <p:nvSpPr>
          <p:cNvPr id="54" name="Google Shape;54;p134"/>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solidFill>
                  <a:srgbClr val="102649"/>
                </a:solidFill>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lang="en-US"/>
          </a:p>
        </p:txBody>
      </p:sp>
      <p:sp>
        <p:nvSpPr>
          <p:cNvPr id="55" name="Google Shape;55;p134"/>
          <p:cNvSpPr txBox="1">
            <a:spLocks noGrp="1"/>
          </p:cNvSpPr>
          <p:nvPr>
            <p:ph type="ftr" idx="11"/>
          </p:nvPr>
        </p:nvSpPr>
        <p:spPr>
          <a:xfrm>
            <a:off x="4038600" y="6356350"/>
            <a:ext cx="35643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solidFill>
                  <a:srgbClr val="102649"/>
                </a:solidFill>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lang="en-US"/>
          </a:p>
        </p:txBody>
      </p:sp>
      <p:sp>
        <p:nvSpPr>
          <p:cNvPr id="56" name="Google Shape;56;p134"/>
          <p:cNvSpPr txBox="1">
            <a:spLocks noGrp="1"/>
          </p:cNvSpPr>
          <p:nvPr>
            <p:ph type="sldNum" idx="12"/>
          </p:nvPr>
        </p:nvSpPr>
        <p:spPr>
          <a:xfrm>
            <a:off x="11409045" y="6333134"/>
            <a:ext cx="731700" cy="5247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0540377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type="titleOnly">
  <p:cSld name="Title Only">
    <p:bg>
      <p:bgPr>
        <a:blipFill>
          <a:blip r:embed="rId2">
            <a:alphaModFix/>
          </a:blip>
          <a:stretch>
            <a:fillRect/>
          </a:stretch>
        </a:blipFill>
        <a:effectLst/>
      </p:bgPr>
    </p:bg>
    <p:spTree>
      <p:nvGrpSpPr>
        <p:cNvPr id="1" name="Shape 57"/>
        <p:cNvGrpSpPr/>
        <p:nvPr/>
      </p:nvGrpSpPr>
      <p:grpSpPr>
        <a:xfrm>
          <a:off x="0" y="0"/>
          <a:ext cx="0" cy="0"/>
          <a:chOff x="0" y="0"/>
          <a:chExt cx="0" cy="0"/>
        </a:xfrm>
      </p:grpSpPr>
      <p:sp>
        <p:nvSpPr>
          <p:cNvPr id="58" name="Google Shape;58;p135"/>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07780"/>
              </a:buClr>
              <a:buSzPts val="19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r>
              <a:rPr lang="en-US"/>
              <a:t>Click to edit Master title style</a:t>
            </a:r>
            <a:endParaRPr/>
          </a:p>
        </p:txBody>
      </p:sp>
      <p:sp>
        <p:nvSpPr>
          <p:cNvPr id="59" name="Google Shape;59;p135"/>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solidFill>
                  <a:srgbClr val="102649"/>
                </a:solidFill>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lang="en-US"/>
          </a:p>
        </p:txBody>
      </p:sp>
      <p:sp>
        <p:nvSpPr>
          <p:cNvPr id="60" name="Google Shape;60;p135"/>
          <p:cNvSpPr txBox="1">
            <a:spLocks noGrp="1"/>
          </p:cNvSpPr>
          <p:nvPr>
            <p:ph type="ftr" idx="11"/>
          </p:nvPr>
        </p:nvSpPr>
        <p:spPr>
          <a:xfrm>
            <a:off x="4038600" y="6356350"/>
            <a:ext cx="35643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solidFill>
                  <a:srgbClr val="102649"/>
                </a:solidFill>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lang="en-US"/>
          </a:p>
        </p:txBody>
      </p:sp>
      <p:sp>
        <p:nvSpPr>
          <p:cNvPr id="61" name="Google Shape;61;p135"/>
          <p:cNvSpPr txBox="1">
            <a:spLocks noGrp="1"/>
          </p:cNvSpPr>
          <p:nvPr>
            <p:ph type="sldNum" idx="12"/>
          </p:nvPr>
        </p:nvSpPr>
        <p:spPr>
          <a:xfrm>
            <a:off x="11409045" y="6333134"/>
            <a:ext cx="731700" cy="5247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751660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bg>
      <p:bgPr>
        <a:blipFill>
          <a:blip r:embed="rId2">
            <a:alphaModFix/>
          </a:blip>
          <a:stretch>
            <a:fillRect/>
          </a:stretch>
        </a:blipFill>
        <a:effectLst/>
      </p:bgPr>
    </p:bg>
    <p:spTree>
      <p:nvGrpSpPr>
        <p:cNvPr id="1" name="Shape 62"/>
        <p:cNvGrpSpPr/>
        <p:nvPr/>
      </p:nvGrpSpPr>
      <p:grpSpPr>
        <a:xfrm>
          <a:off x="0" y="0"/>
          <a:ext cx="0" cy="0"/>
          <a:chOff x="0" y="0"/>
          <a:chExt cx="0" cy="0"/>
        </a:xfrm>
      </p:grpSpPr>
      <p:sp>
        <p:nvSpPr>
          <p:cNvPr id="63" name="Google Shape;63;p136"/>
          <p:cNvSpPr txBox="1">
            <a:spLocks noGrp="1"/>
          </p:cNvSpPr>
          <p:nvPr>
            <p:ph type="title"/>
          </p:nvPr>
        </p:nvSpPr>
        <p:spPr>
          <a:xfrm>
            <a:off x="839788" y="457200"/>
            <a:ext cx="3932100" cy="16005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rgbClr val="007780"/>
              </a:buClr>
              <a:buSzPts val="3200"/>
              <a:buFont typeface="Libre Franklin Medium"/>
              <a:buNone/>
              <a:defRPr sz="3200"/>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r>
              <a:rPr lang="en-US"/>
              <a:t>Click to edit Master title style</a:t>
            </a:r>
            <a:endParaRPr/>
          </a:p>
        </p:txBody>
      </p:sp>
      <p:sp>
        <p:nvSpPr>
          <p:cNvPr id="64" name="Google Shape;64;p136"/>
          <p:cNvSpPr txBox="1">
            <a:spLocks noGrp="1"/>
          </p:cNvSpPr>
          <p:nvPr>
            <p:ph type="body" idx="1"/>
          </p:nvPr>
        </p:nvSpPr>
        <p:spPr>
          <a:xfrm>
            <a:off x="5183188" y="1891430"/>
            <a:ext cx="6172500" cy="3969600"/>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100"/>
              </a:spcBef>
              <a:spcAft>
                <a:spcPts val="0"/>
              </a:spcAft>
              <a:buClr>
                <a:srgbClr val="102649"/>
              </a:buClr>
              <a:buSzPts val="3200"/>
              <a:buChar char="•"/>
              <a:defRPr sz="3200"/>
            </a:lvl1pPr>
            <a:lvl2pPr marL="914400" lvl="1" indent="-406400" algn="l">
              <a:lnSpc>
                <a:spcPct val="90000"/>
              </a:lnSpc>
              <a:spcBef>
                <a:spcPts val="500"/>
              </a:spcBef>
              <a:spcAft>
                <a:spcPts val="0"/>
              </a:spcAft>
              <a:buClr>
                <a:srgbClr val="102649"/>
              </a:buClr>
              <a:buSzPts val="2800"/>
              <a:buChar char="•"/>
              <a:defRPr sz="2800"/>
            </a:lvl2pPr>
            <a:lvl3pPr marL="1371600" lvl="2" indent="-381000" algn="l">
              <a:lnSpc>
                <a:spcPct val="90000"/>
              </a:lnSpc>
              <a:spcBef>
                <a:spcPts val="500"/>
              </a:spcBef>
              <a:spcAft>
                <a:spcPts val="0"/>
              </a:spcAft>
              <a:buClr>
                <a:srgbClr val="102649"/>
              </a:buClr>
              <a:buSzPts val="2400"/>
              <a:buChar char="•"/>
              <a:defRPr sz="2400"/>
            </a:lvl3pPr>
            <a:lvl4pPr marL="1828800" lvl="3" indent="-355600" algn="l">
              <a:lnSpc>
                <a:spcPct val="90000"/>
              </a:lnSpc>
              <a:spcBef>
                <a:spcPts val="500"/>
              </a:spcBef>
              <a:spcAft>
                <a:spcPts val="0"/>
              </a:spcAft>
              <a:buClr>
                <a:srgbClr val="102649"/>
              </a:buClr>
              <a:buSzPts val="2000"/>
              <a:buChar char="•"/>
              <a:defRPr sz="2000"/>
            </a:lvl4pPr>
            <a:lvl5pPr marL="2286000" lvl="4" indent="-355600" algn="l">
              <a:lnSpc>
                <a:spcPct val="90000"/>
              </a:lnSpc>
              <a:spcBef>
                <a:spcPts val="500"/>
              </a:spcBef>
              <a:spcAft>
                <a:spcPts val="0"/>
              </a:spcAft>
              <a:buClr>
                <a:srgbClr val="102649"/>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pPr lvl="0"/>
            <a:r>
              <a:rPr lang="en-US"/>
              <a:t>Click to edit Master text styles</a:t>
            </a:r>
          </a:p>
        </p:txBody>
      </p:sp>
      <p:sp>
        <p:nvSpPr>
          <p:cNvPr id="65" name="Google Shape;65;p136"/>
          <p:cNvSpPr txBox="1">
            <a:spLocks noGrp="1"/>
          </p:cNvSpPr>
          <p:nvPr>
            <p:ph type="body" idx="2"/>
          </p:nvPr>
        </p:nvSpPr>
        <p:spPr>
          <a:xfrm>
            <a:off x="839788" y="2057400"/>
            <a:ext cx="3932100" cy="38115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100"/>
              </a:spcBef>
              <a:spcAft>
                <a:spcPts val="0"/>
              </a:spcAft>
              <a:buClr>
                <a:srgbClr val="102649"/>
              </a:buClr>
              <a:buSzPts val="1600"/>
              <a:buNone/>
              <a:defRPr sz="1600"/>
            </a:lvl1pPr>
            <a:lvl2pPr marL="914400" lvl="1" indent="-228600" algn="l">
              <a:lnSpc>
                <a:spcPct val="90000"/>
              </a:lnSpc>
              <a:spcBef>
                <a:spcPts val="500"/>
              </a:spcBef>
              <a:spcAft>
                <a:spcPts val="0"/>
              </a:spcAft>
              <a:buClr>
                <a:srgbClr val="102649"/>
              </a:buClr>
              <a:buSzPts val="1500"/>
              <a:buNone/>
              <a:defRPr sz="1500"/>
            </a:lvl2pPr>
            <a:lvl3pPr marL="1371600" lvl="2" indent="-228600" algn="l">
              <a:lnSpc>
                <a:spcPct val="90000"/>
              </a:lnSpc>
              <a:spcBef>
                <a:spcPts val="500"/>
              </a:spcBef>
              <a:spcAft>
                <a:spcPts val="0"/>
              </a:spcAft>
              <a:buClr>
                <a:srgbClr val="102649"/>
              </a:buClr>
              <a:buSzPts val="1200"/>
              <a:buNone/>
              <a:defRPr sz="1200"/>
            </a:lvl3pPr>
            <a:lvl4pPr marL="1828800" lvl="3" indent="-228600" algn="l">
              <a:lnSpc>
                <a:spcPct val="90000"/>
              </a:lnSpc>
              <a:spcBef>
                <a:spcPts val="500"/>
              </a:spcBef>
              <a:spcAft>
                <a:spcPts val="0"/>
              </a:spcAft>
              <a:buClr>
                <a:srgbClr val="102649"/>
              </a:buClr>
              <a:buSzPts val="1100"/>
              <a:buNone/>
              <a:defRPr sz="1100"/>
            </a:lvl4pPr>
            <a:lvl5pPr marL="2286000" lvl="4" indent="-228600" algn="l">
              <a:lnSpc>
                <a:spcPct val="90000"/>
              </a:lnSpc>
              <a:spcBef>
                <a:spcPts val="500"/>
              </a:spcBef>
              <a:spcAft>
                <a:spcPts val="0"/>
              </a:spcAft>
              <a:buClr>
                <a:srgbClr val="102649"/>
              </a:buClr>
              <a:buSzPts val="1100"/>
              <a:buNone/>
              <a:defRPr sz="1100"/>
            </a:lvl5pPr>
            <a:lvl6pPr marL="2743200" lvl="5" indent="-228600" algn="l">
              <a:lnSpc>
                <a:spcPct val="90000"/>
              </a:lnSpc>
              <a:spcBef>
                <a:spcPts val="500"/>
              </a:spcBef>
              <a:spcAft>
                <a:spcPts val="0"/>
              </a:spcAft>
              <a:buClr>
                <a:schemeClr val="dk1"/>
              </a:buClr>
              <a:buSzPts val="1100"/>
              <a:buNone/>
              <a:defRPr sz="1100"/>
            </a:lvl6pPr>
            <a:lvl7pPr marL="3200400" lvl="6" indent="-228600" algn="l">
              <a:lnSpc>
                <a:spcPct val="90000"/>
              </a:lnSpc>
              <a:spcBef>
                <a:spcPts val="500"/>
              </a:spcBef>
              <a:spcAft>
                <a:spcPts val="0"/>
              </a:spcAft>
              <a:buClr>
                <a:schemeClr val="dk1"/>
              </a:buClr>
              <a:buSzPts val="1100"/>
              <a:buNone/>
              <a:defRPr sz="1100"/>
            </a:lvl7pPr>
            <a:lvl8pPr marL="3657600" lvl="7" indent="-228600" algn="l">
              <a:lnSpc>
                <a:spcPct val="90000"/>
              </a:lnSpc>
              <a:spcBef>
                <a:spcPts val="500"/>
              </a:spcBef>
              <a:spcAft>
                <a:spcPts val="0"/>
              </a:spcAft>
              <a:buClr>
                <a:schemeClr val="dk1"/>
              </a:buClr>
              <a:buSzPts val="1100"/>
              <a:buNone/>
              <a:defRPr sz="1100"/>
            </a:lvl8pPr>
            <a:lvl9pPr marL="4114800" lvl="8" indent="-228600" algn="l">
              <a:lnSpc>
                <a:spcPct val="90000"/>
              </a:lnSpc>
              <a:spcBef>
                <a:spcPts val="500"/>
              </a:spcBef>
              <a:spcAft>
                <a:spcPts val="0"/>
              </a:spcAft>
              <a:buClr>
                <a:schemeClr val="dk1"/>
              </a:buClr>
              <a:buSzPts val="1100"/>
              <a:buNone/>
              <a:defRPr sz="1100"/>
            </a:lvl9pPr>
          </a:lstStyle>
          <a:p>
            <a:pPr lvl="0"/>
            <a:r>
              <a:rPr lang="en-US"/>
              <a:t>Click to edit Master text styles</a:t>
            </a:r>
          </a:p>
        </p:txBody>
      </p:sp>
      <p:sp>
        <p:nvSpPr>
          <p:cNvPr id="66" name="Google Shape;66;p136"/>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solidFill>
                  <a:srgbClr val="102649"/>
                </a:solidFill>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lang="en-US"/>
          </a:p>
        </p:txBody>
      </p:sp>
      <p:sp>
        <p:nvSpPr>
          <p:cNvPr id="67" name="Google Shape;67;p136"/>
          <p:cNvSpPr txBox="1">
            <a:spLocks noGrp="1"/>
          </p:cNvSpPr>
          <p:nvPr>
            <p:ph type="ftr" idx="11"/>
          </p:nvPr>
        </p:nvSpPr>
        <p:spPr>
          <a:xfrm>
            <a:off x="4038600" y="6356350"/>
            <a:ext cx="40407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solidFill>
                  <a:srgbClr val="102649"/>
                </a:solidFill>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lang="en-US"/>
          </a:p>
        </p:txBody>
      </p:sp>
      <p:sp>
        <p:nvSpPr>
          <p:cNvPr id="68" name="Google Shape;68;p136"/>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548516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69"/>
        <p:cNvGrpSpPr/>
        <p:nvPr/>
      </p:nvGrpSpPr>
      <p:grpSpPr>
        <a:xfrm>
          <a:off x="0" y="0"/>
          <a:ext cx="0" cy="0"/>
          <a:chOff x="0" y="0"/>
          <a:chExt cx="0" cy="0"/>
        </a:xfrm>
      </p:grpSpPr>
      <p:sp>
        <p:nvSpPr>
          <p:cNvPr id="70" name="Google Shape;70;p137"/>
          <p:cNvSpPr txBox="1">
            <a:spLocks noGrp="1"/>
          </p:cNvSpPr>
          <p:nvPr>
            <p:ph type="title"/>
          </p:nvPr>
        </p:nvSpPr>
        <p:spPr>
          <a:xfrm>
            <a:off x="839788" y="457200"/>
            <a:ext cx="3932100" cy="16005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rgbClr val="007780"/>
              </a:buClr>
              <a:buSzPts val="3200"/>
              <a:buFont typeface="Libre Franklin Medium"/>
              <a:buNone/>
              <a:defRPr sz="3200"/>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r>
              <a:rPr lang="en-US"/>
              <a:t>Click to edit Master title style</a:t>
            </a:r>
            <a:endParaRPr/>
          </a:p>
        </p:txBody>
      </p:sp>
      <p:sp>
        <p:nvSpPr>
          <p:cNvPr id="71" name="Google Shape;71;p137"/>
          <p:cNvSpPr>
            <a:spLocks noGrp="1"/>
          </p:cNvSpPr>
          <p:nvPr>
            <p:ph type="pic" idx="2"/>
          </p:nvPr>
        </p:nvSpPr>
        <p:spPr>
          <a:xfrm>
            <a:off x="5183188" y="987425"/>
            <a:ext cx="6172500" cy="4873500"/>
          </a:xfrm>
          <a:prstGeom prst="rect">
            <a:avLst/>
          </a:prstGeom>
          <a:noFill/>
          <a:ln>
            <a:noFill/>
          </a:ln>
        </p:spPr>
      </p:sp>
      <p:sp>
        <p:nvSpPr>
          <p:cNvPr id="72" name="Google Shape;72;p137"/>
          <p:cNvSpPr txBox="1">
            <a:spLocks noGrp="1"/>
          </p:cNvSpPr>
          <p:nvPr>
            <p:ph type="body" idx="1"/>
          </p:nvPr>
        </p:nvSpPr>
        <p:spPr>
          <a:xfrm>
            <a:off x="839788" y="2057400"/>
            <a:ext cx="3932100" cy="38115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100"/>
              </a:spcBef>
              <a:spcAft>
                <a:spcPts val="0"/>
              </a:spcAft>
              <a:buClr>
                <a:srgbClr val="102649"/>
              </a:buClr>
              <a:buSzPts val="1600"/>
              <a:buNone/>
              <a:defRPr sz="1600"/>
            </a:lvl1pPr>
            <a:lvl2pPr marL="914400" lvl="1" indent="-228600" algn="l">
              <a:lnSpc>
                <a:spcPct val="90000"/>
              </a:lnSpc>
              <a:spcBef>
                <a:spcPts val="500"/>
              </a:spcBef>
              <a:spcAft>
                <a:spcPts val="0"/>
              </a:spcAft>
              <a:buClr>
                <a:srgbClr val="102649"/>
              </a:buClr>
              <a:buSzPts val="1500"/>
              <a:buNone/>
              <a:defRPr sz="1500"/>
            </a:lvl2pPr>
            <a:lvl3pPr marL="1371600" lvl="2" indent="-228600" algn="l">
              <a:lnSpc>
                <a:spcPct val="90000"/>
              </a:lnSpc>
              <a:spcBef>
                <a:spcPts val="500"/>
              </a:spcBef>
              <a:spcAft>
                <a:spcPts val="0"/>
              </a:spcAft>
              <a:buClr>
                <a:srgbClr val="102649"/>
              </a:buClr>
              <a:buSzPts val="1200"/>
              <a:buNone/>
              <a:defRPr sz="1200"/>
            </a:lvl3pPr>
            <a:lvl4pPr marL="1828800" lvl="3" indent="-228600" algn="l">
              <a:lnSpc>
                <a:spcPct val="90000"/>
              </a:lnSpc>
              <a:spcBef>
                <a:spcPts val="500"/>
              </a:spcBef>
              <a:spcAft>
                <a:spcPts val="0"/>
              </a:spcAft>
              <a:buClr>
                <a:srgbClr val="102649"/>
              </a:buClr>
              <a:buSzPts val="1100"/>
              <a:buNone/>
              <a:defRPr sz="1100"/>
            </a:lvl4pPr>
            <a:lvl5pPr marL="2286000" lvl="4" indent="-228600" algn="l">
              <a:lnSpc>
                <a:spcPct val="90000"/>
              </a:lnSpc>
              <a:spcBef>
                <a:spcPts val="500"/>
              </a:spcBef>
              <a:spcAft>
                <a:spcPts val="0"/>
              </a:spcAft>
              <a:buClr>
                <a:srgbClr val="102649"/>
              </a:buClr>
              <a:buSzPts val="1100"/>
              <a:buNone/>
              <a:defRPr sz="1100"/>
            </a:lvl5pPr>
            <a:lvl6pPr marL="2743200" lvl="5" indent="-228600" algn="l">
              <a:lnSpc>
                <a:spcPct val="90000"/>
              </a:lnSpc>
              <a:spcBef>
                <a:spcPts val="500"/>
              </a:spcBef>
              <a:spcAft>
                <a:spcPts val="0"/>
              </a:spcAft>
              <a:buClr>
                <a:schemeClr val="dk1"/>
              </a:buClr>
              <a:buSzPts val="1100"/>
              <a:buNone/>
              <a:defRPr sz="1100"/>
            </a:lvl6pPr>
            <a:lvl7pPr marL="3200400" lvl="6" indent="-228600" algn="l">
              <a:lnSpc>
                <a:spcPct val="90000"/>
              </a:lnSpc>
              <a:spcBef>
                <a:spcPts val="500"/>
              </a:spcBef>
              <a:spcAft>
                <a:spcPts val="0"/>
              </a:spcAft>
              <a:buClr>
                <a:schemeClr val="dk1"/>
              </a:buClr>
              <a:buSzPts val="1100"/>
              <a:buNone/>
              <a:defRPr sz="1100"/>
            </a:lvl7pPr>
            <a:lvl8pPr marL="3657600" lvl="7" indent="-228600" algn="l">
              <a:lnSpc>
                <a:spcPct val="90000"/>
              </a:lnSpc>
              <a:spcBef>
                <a:spcPts val="500"/>
              </a:spcBef>
              <a:spcAft>
                <a:spcPts val="0"/>
              </a:spcAft>
              <a:buClr>
                <a:schemeClr val="dk1"/>
              </a:buClr>
              <a:buSzPts val="1100"/>
              <a:buNone/>
              <a:defRPr sz="1100"/>
            </a:lvl8pPr>
            <a:lvl9pPr marL="4114800" lvl="8" indent="-228600" algn="l">
              <a:lnSpc>
                <a:spcPct val="90000"/>
              </a:lnSpc>
              <a:spcBef>
                <a:spcPts val="500"/>
              </a:spcBef>
              <a:spcAft>
                <a:spcPts val="0"/>
              </a:spcAft>
              <a:buClr>
                <a:schemeClr val="dk1"/>
              </a:buClr>
              <a:buSzPts val="1100"/>
              <a:buNone/>
              <a:defRPr sz="1100"/>
            </a:lvl9pPr>
          </a:lstStyle>
          <a:p>
            <a:pPr lvl="0"/>
            <a:r>
              <a:rPr lang="en-US"/>
              <a:t>Click to edit Master text styles</a:t>
            </a:r>
          </a:p>
        </p:txBody>
      </p:sp>
      <p:sp>
        <p:nvSpPr>
          <p:cNvPr id="73" name="Google Shape;73;p137"/>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lang="en-US"/>
          </a:p>
        </p:txBody>
      </p:sp>
      <p:sp>
        <p:nvSpPr>
          <p:cNvPr id="74" name="Google Shape;74;p137"/>
          <p:cNvSpPr txBox="1">
            <a:spLocks noGrp="1"/>
          </p:cNvSpPr>
          <p:nvPr>
            <p:ph type="ftr" idx="11"/>
          </p:nvPr>
        </p:nvSpPr>
        <p:spPr>
          <a:xfrm>
            <a:off x="4038600" y="6356350"/>
            <a:ext cx="35643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lang="en-US"/>
          </a:p>
        </p:txBody>
      </p:sp>
      <p:sp>
        <p:nvSpPr>
          <p:cNvPr id="75" name="Google Shape;75;p137"/>
          <p:cNvSpPr txBox="1">
            <a:spLocks noGrp="1"/>
          </p:cNvSpPr>
          <p:nvPr>
            <p:ph type="sldNum" idx="12"/>
          </p:nvPr>
        </p:nvSpPr>
        <p:spPr>
          <a:xfrm>
            <a:off x="11409045" y="6333134"/>
            <a:ext cx="731700" cy="5247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9940343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76"/>
        <p:cNvGrpSpPr/>
        <p:nvPr/>
      </p:nvGrpSpPr>
      <p:grpSpPr>
        <a:xfrm>
          <a:off x="0" y="0"/>
          <a:ext cx="0" cy="0"/>
          <a:chOff x="0" y="0"/>
          <a:chExt cx="0" cy="0"/>
        </a:xfrm>
      </p:grpSpPr>
      <p:sp>
        <p:nvSpPr>
          <p:cNvPr id="77" name="Google Shape;77;p138"/>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07780"/>
              </a:buClr>
              <a:buSzPts val="19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r>
              <a:rPr lang="en-US"/>
              <a:t>Click to edit Master title style</a:t>
            </a:r>
            <a:endParaRPr/>
          </a:p>
        </p:txBody>
      </p:sp>
      <p:sp>
        <p:nvSpPr>
          <p:cNvPr id="78" name="Google Shape;78;p138"/>
          <p:cNvSpPr txBox="1">
            <a:spLocks noGrp="1"/>
          </p:cNvSpPr>
          <p:nvPr>
            <p:ph type="body" idx="1"/>
          </p:nvPr>
        </p:nvSpPr>
        <p:spPr>
          <a:xfrm rot="5400000">
            <a:off x="3920400" y="-1256575"/>
            <a:ext cx="4351200" cy="10515600"/>
          </a:xfrm>
          <a:prstGeom prst="rect">
            <a:avLst/>
          </a:prstGeom>
          <a:noFill/>
          <a:ln>
            <a:noFill/>
          </a:ln>
        </p:spPr>
        <p:txBody>
          <a:bodyPr spcFirstLastPara="1" wrap="square" lIns="91425" tIns="45700" rIns="91425" bIns="45700" anchor="t" anchorCtr="0">
            <a:normAutofit/>
          </a:bodyPr>
          <a:lstStyle>
            <a:lvl1pPr marL="457200" lvl="0" indent="-349250" algn="l">
              <a:lnSpc>
                <a:spcPct val="90000"/>
              </a:lnSpc>
              <a:spcBef>
                <a:spcPts val="1100"/>
              </a:spcBef>
              <a:spcAft>
                <a:spcPts val="0"/>
              </a:spcAft>
              <a:buClr>
                <a:srgbClr val="102649"/>
              </a:buClr>
              <a:buSzPts val="1900"/>
              <a:buChar char="•"/>
              <a:defRPr/>
            </a:lvl1pPr>
            <a:lvl2pPr marL="914400" lvl="1" indent="-349250" algn="l">
              <a:lnSpc>
                <a:spcPct val="90000"/>
              </a:lnSpc>
              <a:spcBef>
                <a:spcPts val="500"/>
              </a:spcBef>
              <a:spcAft>
                <a:spcPts val="0"/>
              </a:spcAft>
              <a:buClr>
                <a:srgbClr val="102649"/>
              </a:buClr>
              <a:buSzPts val="1900"/>
              <a:buChar char="•"/>
              <a:defRPr/>
            </a:lvl2pPr>
            <a:lvl3pPr marL="1371600" lvl="2" indent="-349250" algn="l">
              <a:lnSpc>
                <a:spcPct val="90000"/>
              </a:lnSpc>
              <a:spcBef>
                <a:spcPts val="500"/>
              </a:spcBef>
              <a:spcAft>
                <a:spcPts val="0"/>
              </a:spcAft>
              <a:buClr>
                <a:srgbClr val="102649"/>
              </a:buClr>
              <a:buSzPts val="1900"/>
              <a:buChar char="•"/>
              <a:defRPr/>
            </a:lvl3pPr>
            <a:lvl4pPr marL="1828800" lvl="3" indent="-349250" algn="l">
              <a:lnSpc>
                <a:spcPct val="90000"/>
              </a:lnSpc>
              <a:spcBef>
                <a:spcPts val="500"/>
              </a:spcBef>
              <a:spcAft>
                <a:spcPts val="0"/>
              </a:spcAft>
              <a:buClr>
                <a:srgbClr val="102649"/>
              </a:buClr>
              <a:buSzPts val="1900"/>
              <a:buChar char="•"/>
              <a:defRPr/>
            </a:lvl4pPr>
            <a:lvl5pPr marL="2286000" lvl="4" indent="-349250" algn="l">
              <a:lnSpc>
                <a:spcPct val="90000"/>
              </a:lnSpc>
              <a:spcBef>
                <a:spcPts val="500"/>
              </a:spcBef>
              <a:spcAft>
                <a:spcPts val="0"/>
              </a:spcAft>
              <a:buClr>
                <a:srgbClr val="102649"/>
              </a:buClr>
              <a:buSzPts val="1900"/>
              <a:buChar char="•"/>
              <a:defRPr/>
            </a:lvl5pPr>
            <a:lvl6pPr marL="2743200" lvl="5" indent="-349250" algn="l">
              <a:lnSpc>
                <a:spcPct val="90000"/>
              </a:lnSpc>
              <a:spcBef>
                <a:spcPts val="500"/>
              </a:spcBef>
              <a:spcAft>
                <a:spcPts val="0"/>
              </a:spcAft>
              <a:buClr>
                <a:schemeClr val="dk1"/>
              </a:buClr>
              <a:buSzPts val="1900"/>
              <a:buChar char="•"/>
              <a:defRPr/>
            </a:lvl6pPr>
            <a:lvl7pPr marL="3200400" lvl="6" indent="-349250" algn="l">
              <a:lnSpc>
                <a:spcPct val="90000"/>
              </a:lnSpc>
              <a:spcBef>
                <a:spcPts val="500"/>
              </a:spcBef>
              <a:spcAft>
                <a:spcPts val="0"/>
              </a:spcAft>
              <a:buClr>
                <a:schemeClr val="dk1"/>
              </a:buClr>
              <a:buSzPts val="1900"/>
              <a:buChar char="•"/>
              <a:defRPr/>
            </a:lvl7pPr>
            <a:lvl8pPr marL="3657600" lvl="7" indent="-349250" algn="l">
              <a:lnSpc>
                <a:spcPct val="90000"/>
              </a:lnSpc>
              <a:spcBef>
                <a:spcPts val="500"/>
              </a:spcBef>
              <a:spcAft>
                <a:spcPts val="0"/>
              </a:spcAft>
              <a:buClr>
                <a:schemeClr val="dk1"/>
              </a:buClr>
              <a:buSzPts val="1900"/>
              <a:buChar char="•"/>
              <a:defRPr/>
            </a:lvl8pPr>
            <a:lvl9pPr marL="4114800" lvl="8" indent="-349250" algn="l">
              <a:lnSpc>
                <a:spcPct val="90000"/>
              </a:lnSpc>
              <a:spcBef>
                <a:spcPts val="500"/>
              </a:spcBef>
              <a:spcAft>
                <a:spcPts val="0"/>
              </a:spcAft>
              <a:buClr>
                <a:schemeClr val="dk1"/>
              </a:buClr>
              <a:buSzPts val="1900"/>
              <a:buChar char="•"/>
              <a:defRPr/>
            </a:lvl9pPr>
          </a:lstStyle>
          <a:p>
            <a:pPr lvl="0"/>
            <a:r>
              <a:rPr lang="en-US"/>
              <a:t>Click to edit Master text styles</a:t>
            </a:r>
          </a:p>
        </p:txBody>
      </p:sp>
      <p:sp>
        <p:nvSpPr>
          <p:cNvPr id="79" name="Google Shape;79;p138"/>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lang="en-US"/>
          </a:p>
        </p:txBody>
      </p:sp>
      <p:sp>
        <p:nvSpPr>
          <p:cNvPr id="80" name="Google Shape;80;p138"/>
          <p:cNvSpPr txBox="1">
            <a:spLocks noGrp="1"/>
          </p:cNvSpPr>
          <p:nvPr>
            <p:ph type="ftr" idx="11"/>
          </p:nvPr>
        </p:nvSpPr>
        <p:spPr>
          <a:xfrm>
            <a:off x="4038600" y="6356350"/>
            <a:ext cx="35643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lang="en-US"/>
          </a:p>
        </p:txBody>
      </p:sp>
      <p:sp>
        <p:nvSpPr>
          <p:cNvPr id="81" name="Google Shape;81;p138"/>
          <p:cNvSpPr txBox="1">
            <a:spLocks noGrp="1"/>
          </p:cNvSpPr>
          <p:nvPr>
            <p:ph type="sldNum" idx="12"/>
          </p:nvPr>
        </p:nvSpPr>
        <p:spPr>
          <a:xfrm>
            <a:off x="11409045" y="6333134"/>
            <a:ext cx="731700" cy="5247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0156275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82"/>
        <p:cNvGrpSpPr/>
        <p:nvPr/>
      </p:nvGrpSpPr>
      <p:grpSpPr>
        <a:xfrm>
          <a:off x="0" y="0"/>
          <a:ext cx="0" cy="0"/>
          <a:chOff x="0" y="0"/>
          <a:chExt cx="0" cy="0"/>
        </a:xfrm>
      </p:grpSpPr>
      <p:sp>
        <p:nvSpPr>
          <p:cNvPr id="83" name="Google Shape;83;p139"/>
          <p:cNvSpPr txBox="1">
            <a:spLocks noGrp="1"/>
          </p:cNvSpPr>
          <p:nvPr>
            <p:ph type="title"/>
          </p:nvPr>
        </p:nvSpPr>
        <p:spPr>
          <a:xfrm rot="5400000">
            <a:off x="7133400" y="1956625"/>
            <a:ext cx="5811900"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07780"/>
              </a:buClr>
              <a:buSzPts val="19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r>
              <a:rPr lang="en-US"/>
              <a:t>Click to edit Master title style</a:t>
            </a:r>
            <a:endParaRPr/>
          </a:p>
        </p:txBody>
      </p:sp>
      <p:sp>
        <p:nvSpPr>
          <p:cNvPr id="84" name="Google Shape;84;p139"/>
          <p:cNvSpPr txBox="1">
            <a:spLocks noGrp="1"/>
          </p:cNvSpPr>
          <p:nvPr>
            <p:ph type="body" idx="1"/>
          </p:nvPr>
        </p:nvSpPr>
        <p:spPr>
          <a:xfrm rot="5400000">
            <a:off x="1799400" y="-596075"/>
            <a:ext cx="5811900" cy="7734300"/>
          </a:xfrm>
          <a:prstGeom prst="rect">
            <a:avLst/>
          </a:prstGeom>
          <a:noFill/>
          <a:ln>
            <a:noFill/>
          </a:ln>
        </p:spPr>
        <p:txBody>
          <a:bodyPr spcFirstLastPara="1" wrap="square" lIns="91425" tIns="45700" rIns="91425" bIns="45700" anchor="t" anchorCtr="0">
            <a:normAutofit/>
          </a:bodyPr>
          <a:lstStyle>
            <a:lvl1pPr marL="457200" lvl="0" indent="-349250" algn="l">
              <a:lnSpc>
                <a:spcPct val="90000"/>
              </a:lnSpc>
              <a:spcBef>
                <a:spcPts val="1100"/>
              </a:spcBef>
              <a:spcAft>
                <a:spcPts val="0"/>
              </a:spcAft>
              <a:buClr>
                <a:srgbClr val="102649"/>
              </a:buClr>
              <a:buSzPts val="1900"/>
              <a:buChar char="•"/>
              <a:defRPr/>
            </a:lvl1pPr>
            <a:lvl2pPr marL="914400" lvl="1" indent="-349250" algn="l">
              <a:lnSpc>
                <a:spcPct val="90000"/>
              </a:lnSpc>
              <a:spcBef>
                <a:spcPts val="500"/>
              </a:spcBef>
              <a:spcAft>
                <a:spcPts val="0"/>
              </a:spcAft>
              <a:buClr>
                <a:srgbClr val="102649"/>
              </a:buClr>
              <a:buSzPts val="1900"/>
              <a:buChar char="•"/>
              <a:defRPr/>
            </a:lvl2pPr>
            <a:lvl3pPr marL="1371600" lvl="2" indent="-349250" algn="l">
              <a:lnSpc>
                <a:spcPct val="90000"/>
              </a:lnSpc>
              <a:spcBef>
                <a:spcPts val="500"/>
              </a:spcBef>
              <a:spcAft>
                <a:spcPts val="0"/>
              </a:spcAft>
              <a:buClr>
                <a:srgbClr val="102649"/>
              </a:buClr>
              <a:buSzPts val="1900"/>
              <a:buChar char="•"/>
              <a:defRPr/>
            </a:lvl3pPr>
            <a:lvl4pPr marL="1828800" lvl="3" indent="-349250" algn="l">
              <a:lnSpc>
                <a:spcPct val="90000"/>
              </a:lnSpc>
              <a:spcBef>
                <a:spcPts val="500"/>
              </a:spcBef>
              <a:spcAft>
                <a:spcPts val="0"/>
              </a:spcAft>
              <a:buClr>
                <a:srgbClr val="102649"/>
              </a:buClr>
              <a:buSzPts val="1900"/>
              <a:buChar char="•"/>
              <a:defRPr/>
            </a:lvl4pPr>
            <a:lvl5pPr marL="2286000" lvl="4" indent="-349250" algn="l">
              <a:lnSpc>
                <a:spcPct val="90000"/>
              </a:lnSpc>
              <a:spcBef>
                <a:spcPts val="500"/>
              </a:spcBef>
              <a:spcAft>
                <a:spcPts val="0"/>
              </a:spcAft>
              <a:buClr>
                <a:srgbClr val="102649"/>
              </a:buClr>
              <a:buSzPts val="1900"/>
              <a:buChar char="•"/>
              <a:defRPr/>
            </a:lvl5pPr>
            <a:lvl6pPr marL="2743200" lvl="5" indent="-349250" algn="l">
              <a:lnSpc>
                <a:spcPct val="90000"/>
              </a:lnSpc>
              <a:spcBef>
                <a:spcPts val="500"/>
              </a:spcBef>
              <a:spcAft>
                <a:spcPts val="0"/>
              </a:spcAft>
              <a:buClr>
                <a:schemeClr val="dk1"/>
              </a:buClr>
              <a:buSzPts val="1900"/>
              <a:buChar char="•"/>
              <a:defRPr/>
            </a:lvl6pPr>
            <a:lvl7pPr marL="3200400" lvl="6" indent="-349250" algn="l">
              <a:lnSpc>
                <a:spcPct val="90000"/>
              </a:lnSpc>
              <a:spcBef>
                <a:spcPts val="500"/>
              </a:spcBef>
              <a:spcAft>
                <a:spcPts val="0"/>
              </a:spcAft>
              <a:buClr>
                <a:schemeClr val="dk1"/>
              </a:buClr>
              <a:buSzPts val="1900"/>
              <a:buChar char="•"/>
              <a:defRPr/>
            </a:lvl7pPr>
            <a:lvl8pPr marL="3657600" lvl="7" indent="-349250" algn="l">
              <a:lnSpc>
                <a:spcPct val="90000"/>
              </a:lnSpc>
              <a:spcBef>
                <a:spcPts val="500"/>
              </a:spcBef>
              <a:spcAft>
                <a:spcPts val="0"/>
              </a:spcAft>
              <a:buClr>
                <a:schemeClr val="dk1"/>
              </a:buClr>
              <a:buSzPts val="1900"/>
              <a:buChar char="•"/>
              <a:defRPr/>
            </a:lvl8pPr>
            <a:lvl9pPr marL="4114800" lvl="8" indent="-349250" algn="l">
              <a:lnSpc>
                <a:spcPct val="90000"/>
              </a:lnSpc>
              <a:spcBef>
                <a:spcPts val="500"/>
              </a:spcBef>
              <a:spcAft>
                <a:spcPts val="0"/>
              </a:spcAft>
              <a:buClr>
                <a:schemeClr val="dk1"/>
              </a:buClr>
              <a:buSzPts val="1900"/>
              <a:buChar char="•"/>
              <a:defRPr/>
            </a:lvl9pPr>
          </a:lstStyle>
          <a:p>
            <a:pPr lvl="0"/>
            <a:r>
              <a:rPr lang="en-US"/>
              <a:t>Click to edit Master text styles</a:t>
            </a:r>
          </a:p>
        </p:txBody>
      </p:sp>
      <p:sp>
        <p:nvSpPr>
          <p:cNvPr id="85" name="Google Shape;85;p139"/>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lang="en-US"/>
          </a:p>
        </p:txBody>
      </p:sp>
      <p:sp>
        <p:nvSpPr>
          <p:cNvPr id="86" name="Google Shape;86;p139"/>
          <p:cNvSpPr txBox="1">
            <a:spLocks noGrp="1"/>
          </p:cNvSpPr>
          <p:nvPr>
            <p:ph type="ftr" idx="11"/>
          </p:nvPr>
        </p:nvSpPr>
        <p:spPr>
          <a:xfrm>
            <a:off x="4038600" y="6356350"/>
            <a:ext cx="35643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lang="en-US"/>
          </a:p>
        </p:txBody>
      </p:sp>
      <p:sp>
        <p:nvSpPr>
          <p:cNvPr id="87" name="Google Shape;87;p139"/>
          <p:cNvSpPr txBox="1">
            <a:spLocks noGrp="1"/>
          </p:cNvSpPr>
          <p:nvPr>
            <p:ph type="sldNum" idx="12"/>
          </p:nvPr>
        </p:nvSpPr>
        <p:spPr>
          <a:xfrm>
            <a:off x="11409045" y="6333134"/>
            <a:ext cx="731700" cy="5247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0921009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88"/>
        <p:cNvGrpSpPr/>
        <p:nvPr/>
      </p:nvGrpSpPr>
      <p:grpSpPr>
        <a:xfrm>
          <a:off x="0" y="0"/>
          <a:ext cx="0" cy="0"/>
          <a:chOff x="0" y="0"/>
          <a:chExt cx="0" cy="0"/>
        </a:xfrm>
      </p:grpSpPr>
      <p:sp>
        <p:nvSpPr>
          <p:cNvPr id="89" name="Google Shape;89;p140"/>
          <p:cNvSpPr txBox="1">
            <a:spLocks noGrp="1"/>
          </p:cNvSpPr>
          <p:nvPr>
            <p:ph type="title"/>
          </p:nvPr>
        </p:nvSpPr>
        <p:spPr>
          <a:xfrm>
            <a:off x="415600" y="593367"/>
            <a:ext cx="11360700" cy="7635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SzPts val="44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r>
              <a:rPr lang="en-US"/>
              <a:t>Click to edit Master title style</a:t>
            </a:r>
            <a:endParaRPr/>
          </a:p>
        </p:txBody>
      </p:sp>
      <p:sp>
        <p:nvSpPr>
          <p:cNvPr id="90" name="Google Shape;90;p140"/>
          <p:cNvSpPr txBox="1">
            <a:spLocks noGrp="1"/>
          </p:cNvSpPr>
          <p:nvPr>
            <p:ph type="body" idx="1"/>
          </p:nvPr>
        </p:nvSpPr>
        <p:spPr>
          <a:xfrm>
            <a:off x="415600" y="1536633"/>
            <a:ext cx="5333100" cy="4555200"/>
          </a:xfrm>
          <a:prstGeom prst="rect">
            <a:avLst/>
          </a:prstGeom>
          <a:noFill/>
          <a:ln>
            <a:noFill/>
          </a:ln>
        </p:spPr>
        <p:txBody>
          <a:bodyPr spcFirstLastPara="1" wrap="square" lIns="91425" tIns="45700" rIns="91425" bIns="45700" anchor="t" anchorCtr="0">
            <a:normAutofit/>
          </a:bodyPr>
          <a:lstStyle>
            <a:lvl1pPr marL="457200" lvl="0" indent="-349250" algn="l">
              <a:lnSpc>
                <a:spcPct val="90000"/>
              </a:lnSpc>
              <a:spcBef>
                <a:spcPts val="1100"/>
              </a:spcBef>
              <a:spcAft>
                <a:spcPts val="0"/>
              </a:spcAft>
              <a:buSzPts val="1900"/>
              <a:buChar char="•"/>
              <a:defRPr sz="1900"/>
            </a:lvl1pPr>
            <a:lvl2pPr marL="914400" lvl="1" indent="-330200" algn="l">
              <a:lnSpc>
                <a:spcPct val="90000"/>
              </a:lnSpc>
              <a:spcBef>
                <a:spcPts val="500"/>
              </a:spcBef>
              <a:spcAft>
                <a:spcPts val="0"/>
              </a:spcAft>
              <a:buSzPts val="1600"/>
              <a:buChar char="•"/>
              <a:defRPr sz="1600"/>
            </a:lvl2pPr>
            <a:lvl3pPr marL="1371600" lvl="2" indent="-330200" algn="l">
              <a:lnSpc>
                <a:spcPct val="90000"/>
              </a:lnSpc>
              <a:spcBef>
                <a:spcPts val="500"/>
              </a:spcBef>
              <a:spcAft>
                <a:spcPts val="0"/>
              </a:spcAft>
              <a:buSzPts val="1600"/>
              <a:buChar char="•"/>
              <a:defRPr sz="1600"/>
            </a:lvl3pPr>
            <a:lvl4pPr marL="1828800" lvl="3" indent="-330200" algn="l">
              <a:lnSpc>
                <a:spcPct val="90000"/>
              </a:lnSpc>
              <a:spcBef>
                <a:spcPts val="500"/>
              </a:spcBef>
              <a:spcAft>
                <a:spcPts val="0"/>
              </a:spcAft>
              <a:buSzPts val="1600"/>
              <a:buChar char="•"/>
              <a:defRPr sz="1600"/>
            </a:lvl4pPr>
            <a:lvl5pPr marL="2286000" lvl="4" indent="-330200" algn="l">
              <a:lnSpc>
                <a:spcPct val="90000"/>
              </a:lnSpc>
              <a:spcBef>
                <a:spcPts val="500"/>
              </a:spcBef>
              <a:spcAft>
                <a:spcPts val="0"/>
              </a:spcAft>
              <a:buSzPts val="1600"/>
              <a:buChar char="•"/>
              <a:defRPr sz="1600"/>
            </a:lvl5pPr>
            <a:lvl6pPr marL="2743200" lvl="5" indent="-330200" algn="l">
              <a:lnSpc>
                <a:spcPct val="90000"/>
              </a:lnSpc>
              <a:spcBef>
                <a:spcPts val="500"/>
              </a:spcBef>
              <a:spcAft>
                <a:spcPts val="0"/>
              </a:spcAft>
              <a:buSzPts val="1600"/>
              <a:buChar char="•"/>
              <a:defRPr sz="1600"/>
            </a:lvl6pPr>
            <a:lvl7pPr marL="3200400" lvl="6" indent="-330200" algn="l">
              <a:lnSpc>
                <a:spcPct val="90000"/>
              </a:lnSpc>
              <a:spcBef>
                <a:spcPts val="500"/>
              </a:spcBef>
              <a:spcAft>
                <a:spcPts val="0"/>
              </a:spcAft>
              <a:buSzPts val="1600"/>
              <a:buChar char="•"/>
              <a:defRPr sz="1600"/>
            </a:lvl7pPr>
            <a:lvl8pPr marL="3657600" lvl="7" indent="-330200" algn="l">
              <a:lnSpc>
                <a:spcPct val="90000"/>
              </a:lnSpc>
              <a:spcBef>
                <a:spcPts val="500"/>
              </a:spcBef>
              <a:spcAft>
                <a:spcPts val="0"/>
              </a:spcAft>
              <a:buSzPts val="1600"/>
              <a:buChar char="•"/>
              <a:defRPr sz="1600"/>
            </a:lvl8pPr>
            <a:lvl9pPr marL="4114800" lvl="8" indent="-330200" algn="l">
              <a:lnSpc>
                <a:spcPct val="90000"/>
              </a:lnSpc>
              <a:spcBef>
                <a:spcPts val="500"/>
              </a:spcBef>
              <a:spcAft>
                <a:spcPts val="0"/>
              </a:spcAft>
              <a:buSzPts val="1600"/>
              <a:buChar char="•"/>
              <a:defRPr sz="1600"/>
            </a:lvl9pPr>
          </a:lstStyle>
          <a:p>
            <a:pPr lvl="0"/>
            <a:r>
              <a:rPr lang="en-US"/>
              <a:t>Click to edit Master text styles</a:t>
            </a:r>
          </a:p>
        </p:txBody>
      </p:sp>
      <p:sp>
        <p:nvSpPr>
          <p:cNvPr id="91" name="Google Shape;91;p140"/>
          <p:cNvSpPr txBox="1">
            <a:spLocks noGrp="1"/>
          </p:cNvSpPr>
          <p:nvPr>
            <p:ph type="body" idx="2"/>
          </p:nvPr>
        </p:nvSpPr>
        <p:spPr>
          <a:xfrm>
            <a:off x="6443200" y="1536633"/>
            <a:ext cx="5333100" cy="4555200"/>
          </a:xfrm>
          <a:prstGeom prst="rect">
            <a:avLst/>
          </a:prstGeom>
          <a:noFill/>
          <a:ln>
            <a:noFill/>
          </a:ln>
        </p:spPr>
        <p:txBody>
          <a:bodyPr spcFirstLastPara="1" wrap="square" lIns="91425" tIns="45700" rIns="91425" bIns="45700" anchor="t" anchorCtr="0">
            <a:normAutofit/>
          </a:bodyPr>
          <a:lstStyle>
            <a:lvl1pPr marL="457200" lvl="0" indent="-349250" algn="l">
              <a:lnSpc>
                <a:spcPct val="90000"/>
              </a:lnSpc>
              <a:spcBef>
                <a:spcPts val="1100"/>
              </a:spcBef>
              <a:spcAft>
                <a:spcPts val="0"/>
              </a:spcAft>
              <a:buSzPts val="1900"/>
              <a:buChar char="•"/>
              <a:defRPr sz="1900"/>
            </a:lvl1pPr>
            <a:lvl2pPr marL="914400" lvl="1" indent="-330200" algn="l">
              <a:lnSpc>
                <a:spcPct val="90000"/>
              </a:lnSpc>
              <a:spcBef>
                <a:spcPts val="500"/>
              </a:spcBef>
              <a:spcAft>
                <a:spcPts val="0"/>
              </a:spcAft>
              <a:buSzPts val="1600"/>
              <a:buChar char="•"/>
              <a:defRPr sz="1600"/>
            </a:lvl2pPr>
            <a:lvl3pPr marL="1371600" lvl="2" indent="-330200" algn="l">
              <a:lnSpc>
                <a:spcPct val="90000"/>
              </a:lnSpc>
              <a:spcBef>
                <a:spcPts val="500"/>
              </a:spcBef>
              <a:spcAft>
                <a:spcPts val="0"/>
              </a:spcAft>
              <a:buSzPts val="1600"/>
              <a:buChar char="•"/>
              <a:defRPr sz="1600"/>
            </a:lvl3pPr>
            <a:lvl4pPr marL="1828800" lvl="3" indent="-330200" algn="l">
              <a:lnSpc>
                <a:spcPct val="90000"/>
              </a:lnSpc>
              <a:spcBef>
                <a:spcPts val="500"/>
              </a:spcBef>
              <a:spcAft>
                <a:spcPts val="0"/>
              </a:spcAft>
              <a:buSzPts val="1600"/>
              <a:buChar char="•"/>
              <a:defRPr sz="1600"/>
            </a:lvl4pPr>
            <a:lvl5pPr marL="2286000" lvl="4" indent="-330200" algn="l">
              <a:lnSpc>
                <a:spcPct val="90000"/>
              </a:lnSpc>
              <a:spcBef>
                <a:spcPts val="500"/>
              </a:spcBef>
              <a:spcAft>
                <a:spcPts val="0"/>
              </a:spcAft>
              <a:buSzPts val="1600"/>
              <a:buChar char="•"/>
              <a:defRPr sz="1600"/>
            </a:lvl5pPr>
            <a:lvl6pPr marL="2743200" lvl="5" indent="-330200" algn="l">
              <a:lnSpc>
                <a:spcPct val="90000"/>
              </a:lnSpc>
              <a:spcBef>
                <a:spcPts val="500"/>
              </a:spcBef>
              <a:spcAft>
                <a:spcPts val="0"/>
              </a:spcAft>
              <a:buSzPts val="1600"/>
              <a:buChar char="•"/>
              <a:defRPr sz="1600"/>
            </a:lvl6pPr>
            <a:lvl7pPr marL="3200400" lvl="6" indent="-330200" algn="l">
              <a:lnSpc>
                <a:spcPct val="90000"/>
              </a:lnSpc>
              <a:spcBef>
                <a:spcPts val="500"/>
              </a:spcBef>
              <a:spcAft>
                <a:spcPts val="0"/>
              </a:spcAft>
              <a:buSzPts val="1600"/>
              <a:buChar char="•"/>
              <a:defRPr sz="1600"/>
            </a:lvl7pPr>
            <a:lvl8pPr marL="3657600" lvl="7" indent="-330200" algn="l">
              <a:lnSpc>
                <a:spcPct val="90000"/>
              </a:lnSpc>
              <a:spcBef>
                <a:spcPts val="500"/>
              </a:spcBef>
              <a:spcAft>
                <a:spcPts val="0"/>
              </a:spcAft>
              <a:buSzPts val="1600"/>
              <a:buChar char="•"/>
              <a:defRPr sz="1600"/>
            </a:lvl8pPr>
            <a:lvl9pPr marL="4114800" lvl="8" indent="-330200" algn="l">
              <a:lnSpc>
                <a:spcPct val="90000"/>
              </a:lnSpc>
              <a:spcBef>
                <a:spcPts val="500"/>
              </a:spcBef>
              <a:spcAft>
                <a:spcPts val="0"/>
              </a:spcAft>
              <a:buSzPts val="1600"/>
              <a:buChar char="•"/>
              <a:defRPr sz="1600"/>
            </a:lvl9pPr>
          </a:lstStyle>
          <a:p>
            <a:pPr lvl="0"/>
            <a:r>
              <a:rPr lang="en-US"/>
              <a:t>Click to edit Master text styles</a:t>
            </a:r>
          </a:p>
        </p:txBody>
      </p:sp>
      <p:sp>
        <p:nvSpPr>
          <p:cNvPr id="92" name="Google Shape;92;p140"/>
          <p:cNvSpPr txBox="1">
            <a:spLocks noGrp="1"/>
          </p:cNvSpPr>
          <p:nvPr>
            <p:ph type="sldNum" idx="12"/>
          </p:nvPr>
        </p:nvSpPr>
        <p:spPr>
          <a:xfrm>
            <a:off x="11296610" y="6217622"/>
            <a:ext cx="731700" cy="5247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4150012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93"/>
        <p:cNvGrpSpPr/>
        <p:nvPr/>
      </p:nvGrpSpPr>
      <p:grpSpPr>
        <a:xfrm>
          <a:off x="0" y="0"/>
          <a:ext cx="0" cy="0"/>
          <a:chOff x="0" y="0"/>
          <a:chExt cx="0" cy="0"/>
        </a:xfrm>
      </p:grpSpPr>
      <p:sp>
        <p:nvSpPr>
          <p:cNvPr id="94" name="Google Shape;94;p141"/>
          <p:cNvSpPr txBox="1">
            <a:spLocks noGrp="1"/>
          </p:cNvSpPr>
          <p:nvPr>
            <p:ph type="title"/>
          </p:nvPr>
        </p:nvSpPr>
        <p:spPr>
          <a:xfrm>
            <a:off x="415600" y="593367"/>
            <a:ext cx="11360700" cy="7635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SzPts val="44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r>
              <a:rPr lang="en-US"/>
              <a:t>Click to edit Master title style</a:t>
            </a:r>
            <a:endParaRPr/>
          </a:p>
        </p:txBody>
      </p:sp>
      <p:sp>
        <p:nvSpPr>
          <p:cNvPr id="95" name="Google Shape;95;p141"/>
          <p:cNvSpPr txBox="1">
            <a:spLocks noGrp="1"/>
          </p:cNvSpPr>
          <p:nvPr>
            <p:ph type="body" idx="1"/>
          </p:nvPr>
        </p:nvSpPr>
        <p:spPr>
          <a:xfrm>
            <a:off x="415600" y="1536633"/>
            <a:ext cx="11360700" cy="4555200"/>
          </a:xfrm>
          <a:prstGeom prst="rect">
            <a:avLst/>
          </a:prstGeom>
          <a:noFill/>
          <a:ln>
            <a:noFill/>
          </a:ln>
        </p:spPr>
        <p:txBody>
          <a:bodyPr spcFirstLastPara="1" wrap="square" lIns="91425" tIns="45700" rIns="91425" bIns="45700" anchor="t" anchorCtr="0">
            <a:normAutofit/>
          </a:bodyPr>
          <a:lstStyle>
            <a:lvl1pPr marL="457200" lvl="0" indent="-406400" algn="l">
              <a:lnSpc>
                <a:spcPct val="90000"/>
              </a:lnSpc>
              <a:spcBef>
                <a:spcPts val="1100"/>
              </a:spcBef>
              <a:spcAft>
                <a:spcPts val="0"/>
              </a:spcAft>
              <a:buSzPts val="2800"/>
              <a:buChar char="•"/>
              <a:defRPr/>
            </a:lvl1pPr>
            <a:lvl2pPr marL="914400" lvl="1" indent="-381000" algn="l">
              <a:lnSpc>
                <a:spcPct val="90000"/>
              </a:lnSpc>
              <a:spcBef>
                <a:spcPts val="500"/>
              </a:spcBef>
              <a:spcAft>
                <a:spcPts val="0"/>
              </a:spcAft>
              <a:buSzPts val="2400"/>
              <a:buChar char="•"/>
              <a:defRPr/>
            </a:lvl2pPr>
            <a:lvl3pPr marL="1371600" lvl="2" indent="-355600" algn="l">
              <a:lnSpc>
                <a:spcPct val="90000"/>
              </a:lnSpc>
              <a:spcBef>
                <a:spcPts val="500"/>
              </a:spcBef>
              <a:spcAft>
                <a:spcPts val="0"/>
              </a:spcAft>
              <a:buSzPts val="2000"/>
              <a:buChar char="•"/>
              <a:defRPr/>
            </a:lvl3pPr>
            <a:lvl4pPr marL="1828800" lvl="3" indent="-349250" algn="l">
              <a:lnSpc>
                <a:spcPct val="90000"/>
              </a:lnSpc>
              <a:spcBef>
                <a:spcPts val="500"/>
              </a:spcBef>
              <a:spcAft>
                <a:spcPts val="0"/>
              </a:spcAft>
              <a:buSzPts val="1900"/>
              <a:buChar char="•"/>
              <a:defRPr/>
            </a:lvl4pPr>
            <a:lvl5pPr marL="2286000" lvl="4" indent="-349250" algn="l">
              <a:lnSpc>
                <a:spcPct val="90000"/>
              </a:lnSpc>
              <a:spcBef>
                <a:spcPts val="500"/>
              </a:spcBef>
              <a:spcAft>
                <a:spcPts val="0"/>
              </a:spcAft>
              <a:buSzPts val="1900"/>
              <a:buChar char="•"/>
              <a:defRPr/>
            </a:lvl5pPr>
            <a:lvl6pPr marL="2743200" lvl="5" indent="-349250" algn="l">
              <a:lnSpc>
                <a:spcPct val="90000"/>
              </a:lnSpc>
              <a:spcBef>
                <a:spcPts val="500"/>
              </a:spcBef>
              <a:spcAft>
                <a:spcPts val="0"/>
              </a:spcAft>
              <a:buSzPts val="1900"/>
              <a:buChar char="•"/>
              <a:defRPr/>
            </a:lvl6pPr>
            <a:lvl7pPr marL="3200400" lvl="6" indent="-349250" algn="l">
              <a:lnSpc>
                <a:spcPct val="90000"/>
              </a:lnSpc>
              <a:spcBef>
                <a:spcPts val="500"/>
              </a:spcBef>
              <a:spcAft>
                <a:spcPts val="0"/>
              </a:spcAft>
              <a:buSzPts val="1900"/>
              <a:buChar char="•"/>
              <a:defRPr/>
            </a:lvl7pPr>
            <a:lvl8pPr marL="3657600" lvl="7" indent="-349250" algn="l">
              <a:lnSpc>
                <a:spcPct val="90000"/>
              </a:lnSpc>
              <a:spcBef>
                <a:spcPts val="500"/>
              </a:spcBef>
              <a:spcAft>
                <a:spcPts val="0"/>
              </a:spcAft>
              <a:buSzPts val="1900"/>
              <a:buChar char="•"/>
              <a:defRPr/>
            </a:lvl8pPr>
            <a:lvl9pPr marL="4114800" lvl="8" indent="-349250" algn="l">
              <a:lnSpc>
                <a:spcPct val="90000"/>
              </a:lnSpc>
              <a:spcBef>
                <a:spcPts val="500"/>
              </a:spcBef>
              <a:spcAft>
                <a:spcPts val="0"/>
              </a:spcAft>
              <a:buSzPts val="1900"/>
              <a:buChar char="•"/>
              <a:defRPr/>
            </a:lvl9pPr>
          </a:lstStyle>
          <a:p>
            <a:pPr lvl="0"/>
            <a:r>
              <a:rPr lang="en-US"/>
              <a:t>Click to edit Master text styles</a:t>
            </a:r>
          </a:p>
        </p:txBody>
      </p:sp>
      <p:sp>
        <p:nvSpPr>
          <p:cNvPr id="96" name="Google Shape;96;p141"/>
          <p:cNvSpPr txBox="1">
            <a:spLocks noGrp="1"/>
          </p:cNvSpPr>
          <p:nvPr>
            <p:ph type="sldNum" idx="12"/>
          </p:nvPr>
        </p:nvSpPr>
        <p:spPr>
          <a:xfrm>
            <a:off x="11296610" y="6217622"/>
            <a:ext cx="731700" cy="5247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1314428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1_Custom Layout">
  <p:cSld name="1_Custom Layout">
    <p:spTree>
      <p:nvGrpSpPr>
        <p:cNvPr id="1" name="Shape 97"/>
        <p:cNvGrpSpPr/>
        <p:nvPr/>
      </p:nvGrpSpPr>
      <p:grpSpPr>
        <a:xfrm>
          <a:off x="0" y="0"/>
          <a:ext cx="0" cy="0"/>
          <a:chOff x="0" y="0"/>
          <a:chExt cx="0" cy="0"/>
        </a:xfrm>
      </p:grpSpPr>
      <p:sp>
        <p:nvSpPr>
          <p:cNvPr id="98" name="Google Shape;98;p142"/>
          <p:cNvSpPr txBox="1">
            <a:spLocks noGrp="1"/>
          </p:cNvSpPr>
          <p:nvPr>
            <p:ph type="title"/>
          </p:nvPr>
        </p:nvSpPr>
        <p:spPr>
          <a:xfrm>
            <a:off x="1137677" y="292842"/>
            <a:ext cx="8992500" cy="1320900"/>
          </a:xfrm>
          <a:prstGeom prst="rect">
            <a:avLst/>
          </a:prstGeom>
          <a:noFill/>
          <a:ln>
            <a:noFill/>
          </a:ln>
        </p:spPr>
        <p:txBody>
          <a:bodyPr spcFirstLastPara="1" wrap="square" lIns="91425" tIns="45700" rIns="91425" bIns="45700" anchor="t" anchorCtr="0">
            <a:normAutofit/>
          </a:bodyPr>
          <a:lstStyle>
            <a:lvl1pPr marR="0" lvl="0" algn="l">
              <a:lnSpc>
                <a:spcPct val="90000"/>
              </a:lnSpc>
              <a:spcBef>
                <a:spcPts val="0"/>
              </a:spcBef>
              <a:spcAft>
                <a:spcPts val="0"/>
              </a:spcAft>
              <a:buClr>
                <a:srgbClr val="072B62"/>
              </a:buClr>
              <a:buSzPts val="5500"/>
              <a:buFont typeface="Georgia"/>
              <a:buNone/>
              <a:defRPr sz="5500" b="0" i="0" u="none" strike="noStrike" cap="none">
                <a:solidFill>
                  <a:srgbClr val="072B62"/>
                </a:solidFill>
                <a:latin typeface="Georgia"/>
                <a:ea typeface="Georgia"/>
                <a:cs typeface="Georgia"/>
                <a:sym typeface="Georgia"/>
              </a:defRPr>
            </a:lvl1pPr>
            <a:lvl2pPr marR="0" lvl="1" algn="l">
              <a:lnSpc>
                <a:spcPct val="100000"/>
              </a:lnSpc>
              <a:spcBef>
                <a:spcPts val="0"/>
              </a:spcBef>
              <a:spcAft>
                <a:spcPts val="0"/>
              </a:spcAft>
              <a:buSzPts val="1500"/>
              <a:buNone/>
              <a:defRPr sz="1900" b="0" i="0" u="none" strike="noStrike" cap="none">
                <a:solidFill>
                  <a:schemeClr val="dk2"/>
                </a:solidFill>
              </a:defRPr>
            </a:lvl2pPr>
            <a:lvl3pPr marR="0" lvl="2" algn="l">
              <a:lnSpc>
                <a:spcPct val="100000"/>
              </a:lnSpc>
              <a:spcBef>
                <a:spcPts val="0"/>
              </a:spcBef>
              <a:spcAft>
                <a:spcPts val="0"/>
              </a:spcAft>
              <a:buSzPts val="1500"/>
              <a:buNone/>
              <a:defRPr sz="1900" b="0" i="0" u="none" strike="noStrike" cap="none">
                <a:solidFill>
                  <a:schemeClr val="dk2"/>
                </a:solidFill>
              </a:defRPr>
            </a:lvl3pPr>
            <a:lvl4pPr marR="0" lvl="3" algn="l">
              <a:lnSpc>
                <a:spcPct val="100000"/>
              </a:lnSpc>
              <a:spcBef>
                <a:spcPts val="0"/>
              </a:spcBef>
              <a:spcAft>
                <a:spcPts val="0"/>
              </a:spcAft>
              <a:buSzPts val="1500"/>
              <a:buNone/>
              <a:defRPr sz="1900" b="0" i="0" u="none" strike="noStrike" cap="none">
                <a:solidFill>
                  <a:schemeClr val="dk2"/>
                </a:solidFill>
              </a:defRPr>
            </a:lvl4pPr>
            <a:lvl5pPr marR="0" lvl="4" algn="l">
              <a:lnSpc>
                <a:spcPct val="100000"/>
              </a:lnSpc>
              <a:spcBef>
                <a:spcPts val="0"/>
              </a:spcBef>
              <a:spcAft>
                <a:spcPts val="0"/>
              </a:spcAft>
              <a:buSzPts val="1500"/>
              <a:buNone/>
              <a:defRPr sz="1900" b="0" i="0" u="none" strike="noStrike" cap="none">
                <a:solidFill>
                  <a:schemeClr val="dk2"/>
                </a:solidFill>
              </a:defRPr>
            </a:lvl5pPr>
            <a:lvl6pPr marR="0" lvl="5" algn="l">
              <a:lnSpc>
                <a:spcPct val="100000"/>
              </a:lnSpc>
              <a:spcBef>
                <a:spcPts val="0"/>
              </a:spcBef>
              <a:spcAft>
                <a:spcPts val="0"/>
              </a:spcAft>
              <a:buSzPts val="1500"/>
              <a:buNone/>
              <a:defRPr sz="1900" b="0" i="0" u="none" strike="noStrike" cap="none">
                <a:solidFill>
                  <a:schemeClr val="dk2"/>
                </a:solidFill>
              </a:defRPr>
            </a:lvl6pPr>
            <a:lvl7pPr marR="0" lvl="6" algn="l">
              <a:lnSpc>
                <a:spcPct val="100000"/>
              </a:lnSpc>
              <a:spcBef>
                <a:spcPts val="0"/>
              </a:spcBef>
              <a:spcAft>
                <a:spcPts val="0"/>
              </a:spcAft>
              <a:buSzPts val="1500"/>
              <a:buNone/>
              <a:defRPr sz="1900" b="0" i="0" u="none" strike="noStrike" cap="none">
                <a:solidFill>
                  <a:schemeClr val="dk2"/>
                </a:solidFill>
              </a:defRPr>
            </a:lvl7pPr>
            <a:lvl8pPr marR="0" lvl="7" algn="l">
              <a:lnSpc>
                <a:spcPct val="100000"/>
              </a:lnSpc>
              <a:spcBef>
                <a:spcPts val="0"/>
              </a:spcBef>
              <a:spcAft>
                <a:spcPts val="0"/>
              </a:spcAft>
              <a:buSzPts val="1500"/>
              <a:buNone/>
              <a:defRPr sz="1900" b="0" i="0" u="none" strike="noStrike" cap="none">
                <a:solidFill>
                  <a:schemeClr val="dk2"/>
                </a:solidFill>
              </a:defRPr>
            </a:lvl8pPr>
            <a:lvl9pPr marR="0" lvl="8" algn="l">
              <a:lnSpc>
                <a:spcPct val="100000"/>
              </a:lnSpc>
              <a:spcBef>
                <a:spcPts val="0"/>
              </a:spcBef>
              <a:spcAft>
                <a:spcPts val="0"/>
              </a:spcAft>
              <a:buSzPts val="1500"/>
              <a:buNone/>
              <a:defRPr sz="1900" b="0" i="0" u="none" strike="noStrike" cap="none">
                <a:solidFill>
                  <a:schemeClr val="dk2"/>
                </a:solidFill>
              </a:defRPr>
            </a:lvl9pPr>
          </a:lstStyle>
          <a:p>
            <a:r>
              <a:rPr lang="en-US"/>
              <a:t>Click to edit Master title style</a:t>
            </a:r>
            <a:endParaRPr/>
          </a:p>
        </p:txBody>
      </p:sp>
      <p:sp>
        <p:nvSpPr>
          <p:cNvPr id="99" name="Google Shape;99;p142"/>
          <p:cNvSpPr txBox="1">
            <a:spLocks noGrp="1"/>
          </p:cNvSpPr>
          <p:nvPr>
            <p:ph type="sldNum" idx="12"/>
          </p:nvPr>
        </p:nvSpPr>
        <p:spPr>
          <a:xfrm>
            <a:off x="11016766" y="6309650"/>
            <a:ext cx="683700" cy="365100"/>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smtClean="0"/>
              <a:t>‹#›</a:t>
            </a:fld>
            <a:endParaRPr lang="en-US"/>
          </a:p>
        </p:txBody>
      </p:sp>
      <p:sp>
        <p:nvSpPr>
          <p:cNvPr id="100" name="Google Shape;100;p142"/>
          <p:cNvSpPr txBox="1">
            <a:spLocks noGrp="1"/>
          </p:cNvSpPr>
          <p:nvPr>
            <p:ph type="body" idx="1"/>
          </p:nvPr>
        </p:nvSpPr>
        <p:spPr>
          <a:xfrm>
            <a:off x="1137677" y="1796387"/>
            <a:ext cx="9090000" cy="48783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pPr lvl="0"/>
            <a:r>
              <a:rPr lang="en-US"/>
              <a:t>Click to edit Master text styles</a:t>
            </a:r>
          </a:p>
        </p:txBody>
      </p:sp>
    </p:spTree>
    <p:extLst>
      <p:ext uri="{BB962C8B-B14F-4D97-AF65-F5344CB8AC3E}">
        <p14:creationId xmlns:p14="http://schemas.microsoft.com/office/powerpoint/2010/main" val="18231607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Section">
  <p:cSld name="Section">
    <p:spTree>
      <p:nvGrpSpPr>
        <p:cNvPr id="1" name="Shape 101"/>
        <p:cNvGrpSpPr/>
        <p:nvPr/>
      </p:nvGrpSpPr>
      <p:grpSpPr>
        <a:xfrm>
          <a:off x="0" y="0"/>
          <a:ext cx="0" cy="0"/>
          <a:chOff x="0" y="0"/>
          <a:chExt cx="0" cy="0"/>
        </a:xfrm>
      </p:grpSpPr>
      <p:sp>
        <p:nvSpPr>
          <p:cNvPr id="102" name="Google Shape;102;p143"/>
          <p:cNvSpPr txBox="1">
            <a:spLocks noGrp="1"/>
          </p:cNvSpPr>
          <p:nvPr>
            <p:ph type="title"/>
          </p:nvPr>
        </p:nvSpPr>
        <p:spPr>
          <a:xfrm>
            <a:off x="710165" y="3273549"/>
            <a:ext cx="8992500" cy="1320900"/>
          </a:xfrm>
          <a:prstGeom prst="rect">
            <a:avLst/>
          </a:prstGeom>
          <a:noFill/>
          <a:ln>
            <a:noFill/>
          </a:ln>
        </p:spPr>
        <p:txBody>
          <a:bodyPr spcFirstLastPara="1" wrap="square" lIns="91425" tIns="45700" rIns="91425" bIns="45700" anchor="t" anchorCtr="0">
            <a:normAutofit/>
          </a:bodyPr>
          <a:lstStyle>
            <a:lvl1pPr marR="0" lvl="0" algn="l">
              <a:lnSpc>
                <a:spcPct val="90000"/>
              </a:lnSpc>
              <a:spcBef>
                <a:spcPts val="0"/>
              </a:spcBef>
              <a:spcAft>
                <a:spcPts val="0"/>
              </a:spcAft>
              <a:buClr>
                <a:srgbClr val="072B62"/>
              </a:buClr>
              <a:buSzPts val="4400"/>
              <a:buFont typeface="Georgia"/>
              <a:buNone/>
              <a:defRPr sz="4400" b="0" i="0" u="none" strike="noStrike" cap="none">
                <a:solidFill>
                  <a:srgbClr val="072B62"/>
                </a:solidFill>
                <a:latin typeface="Georgia"/>
                <a:ea typeface="Georgia"/>
                <a:cs typeface="Georgia"/>
                <a:sym typeface="Georgia"/>
              </a:defRPr>
            </a:lvl1pPr>
            <a:lvl2pPr marR="0" lvl="1" algn="l">
              <a:lnSpc>
                <a:spcPct val="100000"/>
              </a:lnSpc>
              <a:spcBef>
                <a:spcPts val="0"/>
              </a:spcBef>
              <a:spcAft>
                <a:spcPts val="0"/>
              </a:spcAft>
              <a:buSzPts val="1500"/>
              <a:buNone/>
              <a:defRPr sz="1900" b="0" i="0" u="none" strike="noStrike" cap="none">
                <a:solidFill>
                  <a:schemeClr val="dk2"/>
                </a:solidFill>
              </a:defRPr>
            </a:lvl2pPr>
            <a:lvl3pPr marR="0" lvl="2" algn="l">
              <a:lnSpc>
                <a:spcPct val="100000"/>
              </a:lnSpc>
              <a:spcBef>
                <a:spcPts val="0"/>
              </a:spcBef>
              <a:spcAft>
                <a:spcPts val="0"/>
              </a:spcAft>
              <a:buSzPts val="1500"/>
              <a:buNone/>
              <a:defRPr sz="1900" b="0" i="0" u="none" strike="noStrike" cap="none">
                <a:solidFill>
                  <a:schemeClr val="dk2"/>
                </a:solidFill>
              </a:defRPr>
            </a:lvl3pPr>
            <a:lvl4pPr marR="0" lvl="3" algn="l">
              <a:lnSpc>
                <a:spcPct val="100000"/>
              </a:lnSpc>
              <a:spcBef>
                <a:spcPts val="0"/>
              </a:spcBef>
              <a:spcAft>
                <a:spcPts val="0"/>
              </a:spcAft>
              <a:buSzPts val="1500"/>
              <a:buNone/>
              <a:defRPr sz="1900" b="0" i="0" u="none" strike="noStrike" cap="none">
                <a:solidFill>
                  <a:schemeClr val="dk2"/>
                </a:solidFill>
              </a:defRPr>
            </a:lvl4pPr>
            <a:lvl5pPr marR="0" lvl="4" algn="l">
              <a:lnSpc>
                <a:spcPct val="100000"/>
              </a:lnSpc>
              <a:spcBef>
                <a:spcPts val="0"/>
              </a:spcBef>
              <a:spcAft>
                <a:spcPts val="0"/>
              </a:spcAft>
              <a:buSzPts val="1500"/>
              <a:buNone/>
              <a:defRPr sz="1900" b="0" i="0" u="none" strike="noStrike" cap="none">
                <a:solidFill>
                  <a:schemeClr val="dk2"/>
                </a:solidFill>
              </a:defRPr>
            </a:lvl5pPr>
            <a:lvl6pPr marR="0" lvl="5" algn="l">
              <a:lnSpc>
                <a:spcPct val="100000"/>
              </a:lnSpc>
              <a:spcBef>
                <a:spcPts val="0"/>
              </a:spcBef>
              <a:spcAft>
                <a:spcPts val="0"/>
              </a:spcAft>
              <a:buSzPts val="1500"/>
              <a:buNone/>
              <a:defRPr sz="1900" b="0" i="0" u="none" strike="noStrike" cap="none">
                <a:solidFill>
                  <a:schemeClr val="dk2"/>
                </a:solidFill>
              </a:defRPr>
            </a:lvl6pPr>
            <a:lvl7pPr marR="0" lvl="6" algn="l">
              <a:lnSpc>
                <a:spcPct val="100000"/>
              </a:lnSpc>
              <a:spcBef>
                <a:spcPts val="0"/>
              </a:spcBef>
              <a:spcAft>
                <a:spcPts val="0"/>
              </a:spcAft>
              <a:buSzPts val="1500"/>
              <a:buNone/>
              <a:defRPr sz="1900" b="0" i="0" u="none" strike="noStrike" cap="none">
                <a:solidFill>
                  <a:schemeClr val="dk2"/>
                </a:solidFill>
              </a:defRPr>
            </a:lvl7pPr>
            <a:lvl8pPr marR="0" lvl="7" algn="l">
              <a:lnSpc>
                <a:spcPct val="100000"/>
              </a:lnSpc>
              <a:spcBef>
                <a:spcPts val="0"/>
              </a:spcBef>
              <a:spcAft>
                <a:spcPts val="0"/>
              </a:spcAft>
              <a:buSzPts val="1500"/>
              <a:buNone/>
              <a:defRPr sz="1900" b="0" i="0" u="none" strike="noStrike" cap="none">
                <a:solidFill>
                  <a:schemeClr val="dk2"/>
                </a:solidFill>
              </a:defRPr>
            </a:lvl8pPr>
            <a:lvl9pPr marR="0" lvl="8" algn="l">
              <a:lnSpc>
                <a:spcPct val="100000"/>
              </a:lnSpc>
              <a:spcBef>
                <a:spcPts val="0"/>
              </a:spcBef>
              <a:spcAft>
                <a:spcPts val="0"/>
              </a:spcAft>
              <a:buSzPts val="1500"/>
              <a:buNone/>
              <a:defRPr sz="1900" b="0" i="0" u="none" strike="noStrike" cap="none">
                <a:solidFill>
                  <a:schemeClr val="dk2"/>
                </a:solidFill>
              </a:defRPr>
            </a:lvl9pPr>
          </a:lstStyle>
          <a:p>
            <a:r>
              <a:rPr lang="en-US"/>
              <a:t>Click to edit Master title style</a:t>
            </a:r>
            <a:endParaRPr/>
          </a:p>
        </p:txBody>
      </p:sp>
      <p:sp>
        <p:nvSpPr>
          <p:cNvPr id="103" name="Google Shape;103;p143"/>
          <p:cNvSpPr txBox="1">
            <a:spLocks noGrp="1"/>
          </p:cNvSpPr>
          <p:nvPr>
            <p:ph type="sldNum" idx="12"/>
          </p:nvPr>
        </p:nvSpPr>
        <p:spPr>
          <a:xfrm>
            <a:off x="11016766" y="6309650"/>
            <a:ext cx="683700" cy="365100"/>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6183946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2_Custom Layout">
  <p:cSld name="2_Custom Layout">
    <p:spTree>
      <p:nvGrpSpPr>
        <p:cNvPr id="1" name="Shape 104"/>
        <p:cNvGrpSpPr/>
        <p:nvPr/>
      </p:nvGrpSpPr>
      <p:grpSpPr>
        <a:xfrm>
          <a:off x="0" y="0"/>
          <a:ext cx="0" cy="0"/>
          <a:chOff x="0" y="0"/>
          <a:chExt cx="0" cy="0"/>
        </a:xfrm>
      </p:grpSpPr>
      <p:sp>
        <p:nvSpPr>
          <p:cNvPr id="105" name="Google Shape;105;p144"/>
          <p:cNvSpPr txBox="1">
            <a:spLocks noGrp="1"/>
          </p:cNvSpPr>
          <p:nvPr>
            <p:ph type="title"/>
          </p:nvPr>
        </p:nvSpPr>
        <p:spPr>
          <a:xfrm>
            <a:off x="1149552" y="245340"/>
            <a:ext cx="8992500" cy="1320900"/>
          </a:xfrm>
          <a:prstGeom prst="rect">
            <a:avLst/>
          </a:prstGeom>
          <a:noFill/>
          <a:ln>
            <a:noFill/>
          </a:ln>
        </p:spPr>
        <p:txBody>
          <a:bodyPr spcFirstLastPara="1" wrap="square" lIns="91425" tIns="45700" rIns="91425" bIns="45700" anchor="t" anchorCtr="0">
            <a:normAutofit/>
          </a:bodyPr>
          <a:lstStyle>
            <a:lvl1pPr marR="0" lvl="0" algn="l">
              <a:lnSpc>
                <a:spcPct val="90000"/>
              </a:lnSpc>
              <a:spcBef>
                <a:spcPts val="0"/>
              </a:spcBef>
              <a:spcAft>
                <a:spcPts val="0"/>
              </a:spcAft>
              <a:buClr>
                <a:srgbClr val="072B62"/>
              </a:buClr>
              <a:buSzPts val="5500"/>
              <a:buFont typeface="Georgia"/>
              <a:buNone/>
              <a:defRPr sz="5500" b="0" i="0" u="none" strike="noStrike" cap="none">
                <a:solidFill>
                  <a:srgbClr val="072B62"/>
                </a:solidFill>
                <a:latin typeface="Georgia"/>
                <a:ea typeface="Georgia"/>
                <a:cs typeface="Georgia"/>
                <a:sym typeface="Georgia"/>
              </a:defRPr>
            </a:lvl1pPr>
            <a:lvl2pPr marR="0" lvl="1" algn="l">
              <a:lnSpc>
                <a:spcPct val="100000"/>
              </a:lnSpc>
              <a:spcBef>
                <a:spcPts val="0"/>
              </a:spcBef>
              <a:spcAft>
                <a:spcPts val="0"/>
              </a:spcAft>
              <a:buSzPts val="1500"/>
              <a:buNone/>
              <a:defRPr sz="1900" b="0" i="0" u="none" strike="noStrike" cap="none">
                <a:solidFill>
                  <a:schemeClr val="dk2"/>
                </a:solidFill>
              </a:defRPr>
            </a:lvl2pPr>
            <a:lvl3pPr marR="0" lvl="2" algn="l">
              <a:lnSpc>
                <a:spcPct val="100000"/>
              </a:lnSpc>
              <a:spcBef>
                <a:spcPts val="0"/>
              </a:spcBef>
              <a:spcAft>
                <a:spcPts val="0"/>
              </a:spcAft>
              <a:buSzPts val="1500"/>
              <a:buNone/>
              <a:defRPr sz="1900" b="0" i="0" u="none" strike="noStrike" cap="none">
                <a:solidFill>
                  <a:schemeClr val="dk2"/>
                </a:solidFill>
              </a:defRPr>
            </a:lvl3pPr>
            <a:lvl4pPr marR="0" lvl="3" algn="l">
              <a:lnSpc>
                <a:spcPct val="100000"/>
              </a:lnSpc>
              <a:spcBef>
                <a:spcPts val="0"/>
              </a:spcBef>
              <a:spcAft>
                <a:spcPts val="0"/>
              </a:spcAft>
              <a:buSzPts val="1500"/>
              <a:buNone/>
              <a:defRPr sz="1900" b="0" i="0" u="none" strike="noStrike" cap="none">
                <a:solidFill>
                  <a:schemeClr val="dk2"/>
                </a:solidFill>
              </a:defRPr>
            </a:lvl4pPr>
            <a:lvl5pPr marR="0" lvl="4" algn="l">
              <a:lnSpc>
                <a:spcPct val="100000"/>
              </a:lnSpc>
              <a:spcBef>
                <a:spcPts val="0"/>
              </a:spcBef>
              <a:spcAft>
                <a:spcPts val="0"/>
              </a:spcAft>
              <a:buSzPts val="1500"/>
              <a:buNone/>
              <a:defRPr sz="1900" b="0" i="0" u="none" strike="noStrike" cap="none">
                <a:solidFill>
                  <a:schemeClr val="dk2"/>
                </a:solidFill>
              </a:defRPr>
            </a:lvl5pPr>
            <a:lvl6pPr marR="0" lvl="5" algn="l">
              <a:lnSpc>
                <a:spcPct val="100000"/>
              </a:lnSpc>
              <a:spcBef>
                <a:spcPts val="0"/>
              </a:spcBef>
              <a:spcAft>
                <a:spcPts val="0"/>
              </a:spcAft>
              <a:buSzPts val="1500"/>
              <a:buNone/>
              <a:defRPr sz="1900" b="0" i="0" u="none" strike="noStrike" cap="none">
                <a:solidFill>
                  <a:schemeClr val="dk2"/>
                </a:solidFill>
              </a:defRPr>
            </a:lvl6pPr>
            <a:lvl7pPr marR="0" lvl="6" algn="l">
              <a:lnSpc>
                <a:spcPct val="100000"/>
              </a:lnSpc>
              <a:spcBef>
                <a:spcPts val="0"/>
              </a:spcBef>
              <a:spcAft>
                <a:spcPts val="0"/>
              </a:spcAft>
              <a:buSzPts val="1500"/>
              <a:buNone/>
              <a:defRPr sz="1900" b="0" i="0" u="none" strike="noStrike" cap="none">
                <a:solidFill>
                  <a:schemeClr val="dk2"/>
                </a:solidFill>
              </a:defRPr>
            </a:lvl7pPr>
            <a:lvl8pPr marR="0" lvl="7" algn="l">
              <a:lnSpc>
                <a:spcPct val="100000"/>
              </a:lnSpc>
              <a:spcBef>
                <a:spcPts val="0"/>
              </a:spcBef>
              <a:spcAft>
                <a:spcPts val="0"/>
              </a:spcAft>
              <a:buSzPts val="1500"/>
              <a:buNone/>
              <a:defRPr sz="1900" b="0" i="0" u="none" strike="noStrike" cap="none">
                <a:solidFill>
                  <a:schemeClr val="dk2"/>
                </a:solidFill>
              </a:defRPr>
            </a:lvl8pPr>
            <a:lvl9pPr marR="0" lvl="8" algn="l">
              <a:lnSpc>
                <a:spcPct val="100000"/>
              </a:lnSpc>
              <a:spcBef>
                <a:spcPts val="0"/>
              </a:spcBef>
              <a:spcAft>
                <a:spcPts val="0"/>
              </a:spcAft>
              <a:buSzPts val="1500"/>
              <a:buNone/>
              <a:defRPr sz="1900" b="0" i="0" u="none" strike="noStrike" cap="none">
                <a:solidFill>
                  <a:schemeClr val="dk2"/>
                </a:solidFill>
              </a:defRPr>
            </a:lvl9pPr>
          </a:lstStyle>
          <a:p>
            <a:r>
              <a:rPr lang="en-US"/>
              <a:t>Click to edit Master title style</a:t>
            </a:r>
            <a:endParaRPr/>
          </a:p>
        </p:txBody>
      </p:sp>
      <p:sp>
        <p:nvSpPr>
          <p:cNvPr id="106" name="Google Shape;106;p144"/>
          <p:cNvSpPr txBox="1">
            <a:spLocks noGrp="1"/>
          </p:cNvSpPr>
          <p:nvPr>
            <p:ph type="sldNum" idx="12"/>
          </p:nvPr>
        </p:nvSpPr>
        <p:spPr>
          <a:xfrm>
            <a:off x="11016766" y="6309650"/>
            <a:ext cx="683700" cy="365100"/>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smtClean="0"/>
              <a:t>‹#›</a:t>
            </a:fld>
            <a:endParaRPr lang="en-US"/>
          </a:p>
        </p:txBody>
      </p:sp>
      <p:sp>
        <p:nvSpPr>
          <p:cNvPr id="107" name="Google Shape;107;p144"/>
          <p:cNvSpPr txBox="1">
            <a:spLocks noGrp="1"/>
          </p:cNvSpPr>
          <p:nvPr>
            <p:ph type="body" idx="1"/>
          </p:nvPr>
        </p:nvSpPr>
        <p:spPr>
          <a:xfrm>
            <a:off x="1149552" y="1797504"/>
            <a:ext cx="4298100" cy="46947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pPr lvl="0"/>
            <a:r>
              <a:rPr lang="en-US"/>
              <a:t>Click to edit Master text styles</a:t>
            </a:r>
          </a:p>
        </p:txBody>
      </p:sp>
      <p:sp>
        <p:nvSpPr>
          <p:cNvPr id="108" name="Google Shape;108;p144"/>
          <p:cNvSpPr txBox="1">
            <a:spLocks noGrp="1"/>
          </p:cNvSpPr>
          <p:nvPr>
            <p:ph type="body" idx="2"/>
          </p:nvPr>
        </p:nvSpPr>
        <p:spPr>
          <a:xfrm>
            <a:off x="5844444" y="1801625"/>
            <a:ext cx="4298100" cy="46947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pPr lvl="0"/>
            <a:r>
              <a:rPr lang="en-US"/>
              <a:t>Click to edit Master text styles</a:t>
            </a:r>
          </a:p>
        </p:txBody>
      </p:sp>
    </p:spTree>
    <p:extLst>
      <p:ext uri="{BB962C8B-B14F-4D97-AF65-F5344CB8AC3E}">
        <p14:creationId xmlns:p14="http://schemas.microsoft.com/office/powerpoint/2010/main" val="14178092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Custom Layout11 box">
  <p:cSld name="Custom Layout11 box">
    <p:spTree>
      <p:nvGrpSpPr>
        <p:cNvPr id="1" name="Shape 109"/>
        <p:cNvGrpSpPr/>
        <p:nvPr/>
      </p:nvGrpSpPr>
      <p:grpSpPr>
        <a:xfrm>
          <a:off x="0" y="0"/>
          <a:ext cx="0" cy="0"/>
          <a:chOff x="0" y="0"/>
          <a:chExt cx="0" cy="0"/>
        </a:xfrm>
      </p:grpSpPr>
      <p:sp>
        <p:nvSpPr>
          <p:cNvPr id="110" name="Google Shape;110;p145"/>
          <p:cNvSpPr txBox="1">
            <a:spLocks noGrp="1"/>
          </p:cNvSpPr>
          <p:nvPr>
            <p:ph type="title"/>
          </p:nvPr>
        </p:nvSpPr>
        <p:spPr>
          <a:xfrm>
            <a:off x="1149552" y="245340"/>
            <a:ext cx="8992500" cy="1320900"/>
          </a:xfrm>
          <a:prstGeom prst="rect">
            <a:avLst/>
          </a:prstGeom>
          <a:noFill/>
          <a:ln>
            <a:noFill/>
          </a:ln>
        </p:spPr>
        <p:txBody>
          <a:bodyPr spcFirstLastPara="1" wrap="square" lIns="91425" tIns="45700" rIns="91425" bIns="45700" anchor="t" anchorCtr="0">
            <a:normAutofit/>
          </a:bodyPr>
          <a:lstStyle>
            <a:lvl1pPr marR="0" lvl="0" algn="l">
              <a:lnSpc>
                <a:spcPct val="90000"/>
              </a:lnSpc>
              <a:spcBef>
                <a:spcPts val="0"/>
              </a:spcBef>
              <a:spcAft>
                <a:spcPts val="0"/>
              </a:spcAft>
              <a:buClr>
                <a:srgbClr val="072B62"/>
              </a:buClr>
              <a:buSzPts val="5500"/>
              <a:buFont typeface="Georgia"/>
              <a:buNone/>
              <a:defRPr sz="5500" b="0" i="0" u="none" strike="noStrike" cap="none">
                <a:solidFill>
                  <a:srgbClr val="072B62"/>
                </a:solidFill>
                <a:latin typeface="Georgia"/>
                <a:ea typeface="Georgia"/>
                <a:cs typeface="Georgia"/>
                <a:sym typeface="Georgia"/>
              </a:defRPr>
            </a:lvl1pPr>
            <a:lvl2pPr marR="0" lvl="1" algn="l">
              <a:lnSpc>
                <a:spcPct val="100000"/>
              </a:lnSpc>
              <a:spcBef>
                <a:spcPts val="0"/>
              </a:spcBef>
              <a:spcAft>
                <a:spcPts val="0"/>
              </a:spcAft>
              <a:buSzPts val="1500"/>
              <a:buNone/>
              <a:defRPr sz="1900" b="0" i="0" u="none" strike="noStrike" cap="none">
                <a:solidFill>
                  <a:schemeClr val="dk2"/>
                </a:solidFill>
              </a:defRPr>
            </a:lvl2pPr>
            <a:lvl3pPr marR="0" lvl="2" algn="l">
              <a:lnSpc>
                <a:spcPct val="100000"/>
              </a:lnSpc>
              <a:spcBef>
                <a:spcPts val="0"/>
              </a:spcBef>
              <a:spcAft>
                <a:spcPts val="0"/>
              </a:spcAft>
              <a:buSzPts val="1500"/>
              <a:buNone/>
              <a:defRPr sz="1900" b="0" i="0" u="none" strike="noStrike" cap="none">
                <a:solidFill>
                  <a:schemeClr val="dk2"/>
                </a:solidFill>
              </a:defRPr>
            </a:lvl3pPr>
            <a:lvl4pPr marR="0" lvl="3" algn="l">
              <a:lnSpc>
                <a:spcPct val="100000"/>
              </a:lnSpc>
              <a:spcBef>
                <a:spcPts val="0"/>
              </a:spcBef>
              <a:spcAft>
                <a:spcPts val="0"/>
              </a:spcAft>
              <a:buSzPts val="1500"/>
              <a:buNone/>
              <a:defRPr sz="1900" b="0" i="0" u="none" strike="noStrike" cap="none">
                <a:solidFill>
                  <a:schemeClr val="dk2"/>
                </a:solidFill>
              </a:defRPr>
            </a:lvl4pPr>
            <a:lvl5pPr marR="0" lvl="4" algn="l">
              <a:lnSpc>
                <a:spcPct val="100000"/>
              </a:lnSpc>
              <a:spcBef>
                <a:spcPts val="0"/>
              </a:spcBef>
              <a:spcAft>
                <a:spcPts val="0"/>
              </a:spcAft>
              <a:buSzPts val="1500"/>
              <a:buNone/>
              <a:defRPr sz="1900" b="0" i="0" u="none" strike="noStrike" cap="none">
                <a:solidFill>
                  <a:schemeClr val="dk2"/>
                </a:solidFill>
              </a:defRPr>
            </a:lvl5pPr>
            <a:lvl6pPr marR="0" lvl="5" algn="l">
              <a:lnSpc>
                <a:spcPct val="100000"/>
              </a:lnSpc>
              <a:spcBef>
                <a:spcPts val="0"/>
              </a:spcBef>
              <a:spcAft>
                <a:spcPts val="0"/>
              </a:spcAft>
              <a:buSzPts val="1500"/>
              <a:buNone/>
              <a:defRPr sz="1900" b="0" i="0" u="none" strike="noStrike" cap="none">
                <a:solidFill>
                  <a:schemeClr val="dk2"/>
                </a:solidFill>
              </a:defRPr>
            </a:lvl6pPr>
            <a:lvl7pPr marR="0" lvl="6" algn="l">
              <a:lnSpc>
                <a:spcPct val="100000"/>
              </a:lnSpc>
              <a:spcBef>
                <a:spcPts val="0"/>
              </a:spcBef>
              <a:spcAft>
                <a:spcPts val="0"/>
              </a:spcAft>
              <a:buSzPts val="1500"/>
              <a:buNone/>
              <a:defRPr sz="1900" b="0" i="0" u="none" strike="noStrike" cap="none">
                <a:solidFill>
                  <a:schemeClr val="dk2"/>
                </a:solidFill>
              </a:defRPr>
            </a:lvl7pPr>
            <a:lvl8pPr marR="0" lvl="7" algn="l">
              <a:lnSpc>
                <a:spcPct val="100000"/>
              </a:lnSpc>
              <a:spcBef>
                <a:spcPts val="0"/>
              </a:spcBef>
              <a:spcAft>
                <a:spcPts val="0"/>
              </a:spcAft>
              <a:buSzPts val="1500"/>
              <a:buNone/>
              <a:defRPr sz="1900" b="0" i="0" u="none" strike="noStrike" cap="none">
                <a:solidFill>
                  <a:schemeClr val="dk2"/>
                </a:solidFill>
              </a:defRPr>
            </a:lvl8pPr>
            <a:lvl9pPr marR="0" lvl="8" algn="l">
              <a:lnSpc>
                <a:spcPct val="100000"/>
              </a:lnSpc>
              <a:spcBef>
                <a:spcPts val="0"/>
              </a:spcBef>
              <a:spcAft>
                <a:spcPts val="0"/>
              </a:spcAft>
              <a:buSzPts val="1500"/>
              <a:buNone/>
              <a:defRPr sz="1900" b="0" i="0" u="none" strike="noStrike" cap="none">
                <a:solidFill>
                  <a:schemeClr val="dk2"/>
                </a:solidFill>
              </a:defRPr>
            </a:lvl9pPr>
          </a:lstStyle>
          <a:p>
            <a:r>
              <a:rPr lang="en-US"/>
              <a:t>Click to edit Master title style</a:t>
            </a:r>
            <a:endParaRPr/>
          </a:p>
        </p:txBody>
      </p:sp>
      <p:sp>
        <p:nvSpPr>
          <p:cNvPr id="111" name="Google Shape;111;p145"/>
          <p:cNvSpPr txBox="1">
            <a:spLocks noGrp="1"/>
          </p:cNvSpPr>
          <p:nvPr>
            <p:ph type="sldNum" idx="12"/>
          </p:nvPr>
        </p:nvSpPr>
        <p:spPr>
          <a:xfrm>
            <a:off x="11016766" y="6309650"/>
            <a:ext cx="683700" cy="365100"/>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smtClean="0"/>
              <a:t>‹#›</a:t>
            </a:fld>
            <a:endParaRPr lang="en-US"/>
          </a:p>
        </p:txBody>
      </p:sp>
      <p:sp>
        <p:nvSpPr>
          <p:cNvPr id="112" name="Google Shape;112;p145"/>
          <p:cNvSpPr txBox="1">
            <a:spLocks noGrp="1"/>
          </p:cNvSpPr>
          <p:nvPr>
            <p:ph type="body" idx="1"/>
          </p:nvPr>
        </p:nvSpPr>
        <p:spPr>
          <a:xfrm>
            <a:off x="1149552" y="1797505"/>
            <a:ext cx="8992500" cy="6096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pPr lvl="0"/>
            <a:r>
              <a:rPr lang="en-US"/>
              <a:t>Click to edit Master text styles</a:t>
            </a:r>
          </a:p>
        </p:txBody>
      </p:sp>
      <p:sp>
        <p:nvSpPr>
          <p:cNvPr id="113" name="Google Shape;113;p145"/>
          <p:cNvSpPr txBox="1">
            <a:spLocks noGrp="1"/>
          </p:cNvSpPr>
          <p:nvPr>
            <p:ph type="body" idx="2"/>
          </p:nvPr>
        </p:nvSpPr>
        <p:spPr>
          <a:xfrm>
            <a:off x="4598482" y="4381366"/>
            <a:ext cx="1998000" cy="648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pPr lvl="0"/>
            <a:r>
              <a:rPr lang="en-US"/>
              <a:t>Click to edit Master text styles</a:t>
            </a:r>
          </a:p>
        </p:txBody>
      </p:sp>
      <p:sp>
        <p:nvSpPr>
          <p:cNvPr id="114" name="Google Shape;114;p145"/>
          <p:cNvSpPr txBox="1">
            <a:spLocks noGrp="1"/>
          </p:cNvSpPr>
          <p:nvPr>
            <p:ph type="body" idx="3"/>
          </p:nvPr>
        </p:nvSpPr>
        <p:spPr>
          <a:xfrm>
            <a:off x="8045311" y="4319468"/>
            <a:ext cx="1998000" cy="648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pPr lvl="0"/>
            <a:r>
              <a:rPr lang="en-US"/>
              <a:t>Click to edit Master text styles</a:t>
            </a:r>
          </a:p>
        </p:txBody>
      </p:sp>
      <p:sp>
        <p:nvSpPr>
          <p:cNvPr id="115" name="Google Shape;115;p145"/>
          <p:cNvSpPr txBox="1">
            <a:spLocks noGrp="1"/>
          </p:cNvSpPr>
          <p:nvPr>
            <p:ph type="body" idx="4"/>
          </p:nvPr>
        </p:nvSpPr>
        <p:spPr>
          <a:xfrm>
            <a:off x="4598481" y="2561362"/>
            <a:ext cx="1998000" cy="648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pPr lvl="0"/>
            <a:r>
              <a:rPr lang="en-US"/>
              <a:t>Click to edit Master text styles</a:t>
            </a:r>
          </a:p>
        </p:txBody>
      </p:sp>
      <p:sp>
        <p:nvSpPr>
          <p:cNvPr id="116" name="Google Shape;116;p145"/>
          <p:cNvSpPr txBox="1">
            <a:spLocks noGrp="1"/>
          </p:cNvSpPr>
          <p:nvPr>
            <p:ph type="body" idx="5"/>
          </p:nvPr>
        </p:nvSpPr>
        <p:spPr>
          <a:xfrm>
            <a:off x="8045311" y="2559288"/>
            <a:ext cx="1998000" cy="6513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pPr lvl="0"/>
            <a:r>
              <a:rPr lang="en-US"/>
              <a:t>Click to edit Master text styles</a:t>
            </a:r>
          </a:p>
        </p:txBody>
      </p:sp>
      <p:sp>
        <p:nvSpPr>
          <p:cNvPr id="117" name="Google Shape;117;p145"/>
          <p:cNvSpPr txBox="1">
            <a:spLocks noGrp="1"/>
          </p:cNvSpPr>
          <p:nvPr>
            <p:ph type="body" idx="6"/>
          </p:nvPr>
        </p:nvSpPr>
        <p:spPr>
          <a:xfrm>
            <a:off x="4598482" y="3424130"/>
            <a:ext cx="1998000" cy="648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pPr lvl="0"/>
            <a:r>
              <a:rPr lang="en-US"/>
              <a:t>Click to edit Master text styles</a:t>
            </a:r>
          </a:p>
        </p:txBody>
      </p:sp>
      <p:sp>
        <p:nvSpPr>
          <p:cNvPr id="118" name="Google Shape;118;p145"/>
          <p:cNvSpPr txBox="1">
            <a:spLocks noGrp="1"/>
          </p:cNvSpPr>
          <p:nvPr>
            <p:ph type="body" idx="7"/>
          </p:nvPr>
        </p:nvSpPr>
        <p:spPr>
          <a:xfrm>
            <a:off x="1149550" y="6173408"/>
            <a:ext cx="9217200" cy="6096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pPr lvl="0"/>
            <a:r>
              <a:rPr lang="en-US"/>
              <a:t>Click to edit Master text styles</a:t>
            </a:r>
          </a:p>
        </p:txBody>
      </p:sp>
      <p:sp>
        <p:nvSpPr>
          <p:cNvPr id="119" name="Google Shape;119;p145"/>
          <p:cNvSpPr txBox="1">
            <a:spLocks noGrp="1"/>
          </p:cNvSpPr>
          <p:nvPr>
            <p:ph type="body" idx="8"/>
          </p:nvPr>
        </p:nvSpPr>
        <p:spPr>
          <a:xfrm>
            <a:off x="8045311" y="3415476"/>
            <a:ext cx="1998000" cy="6513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pPr lvl="0"/>
            <a:r>
              <a:rPr lang="en-US"/>
              <a:t>Click to edit Master text styles</a:t>
            </a:r>
          </a:p>
        </p:txBody>
      </p:sp>
      <p:sp>
        <p:nvSpPr>
          <p:cNvPr id="120" name="Google Shape;120;p145"/>
          <p:cNvSpPr txBox="1">
            <a:spLocks noGrp="1"/>
          </p:cNvSpPr>
          <p:nvPr>
            <p:ph type="body" idx="9"/>
          </p:nvPr>
        </p:nvSpPr>
        <p:spPr>
          <a:xfrm>
            <a:off x="1149550" y="2563435"/>
            <a:ext cx="1998000" cy="648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pPr lvl="0"/>
            <a:r>
              <a:rPr lang="en-US"/>
              <a:t>Click to edit Master text styles</a:t>
            </a:r>
          </a:p>
        </p:txBody>
      </p:sp>
      <p:sp>
        <p:nvSpPr>
          <p:cNvPr id="121" name="Google Shape;121;p145"/>
          <p:cNvSpPr txBox="1">
            <a:spLocks noGrp="1"/>
          </p:cNvSpPr>
          <p:nvPr>
            <p:ph type="body" idx="13"/>
          </p:nvPr>
        </p:nvSpPr>
        <p:spPr>
          <a:xfrm>
            <a:off x="1149550" y="3474614"/>
            <a:ext cx="1998000" cy="648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pPr lvl="0"/>
            <a:r>
              <a:rPr lang="en-US"/>
              <a:t>Click to edit Master text styles</a:t>
            </a:r>
          </a:p>
        </p:txBody>
      </p:sp>
      <p:sp>
        <p:nvSpPr>
          <p:cNvPr id="122" name="Google Shape;122;p145"/>
          <p:cNvSpPr txBox="1">
            <a:spLocks noGrp="1"/>
          </p:cNvSpPr>
          <p:nvPr>
            <p:ph type="body" idx="14"/>
          </p:nvPr>
        </p:nvSpPr>
        <p:spPr>
          <a:xfrm>
            <a:off x="1149305" y="4387036"/>
            <a:ext cx="1998000" cy="648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pPr lvl="0"/>
            <a:r>
              <a:rPr lang="en-US"/>
              <a:t>Click to edit Master text styles</a:t>
            </a:r>
          </a:p>
        </p:txBody>
      </p:sp>
      <p:sp>
        <p:nvSpPr>
          <p:cNvPr id="123" name="Google Shape;123;p145"/>
          <p:cNvSpPr txBox="1">
            <a:spLocks noGrp="1"/>
          </p:cNvSpPr>
          <p:nvPr>
            <p:ph type="body" idx="15"/>
          </p:nvPr>
        </p:nvSpPr>
        <p:spPr>
          <a:xfrm>
            <a:off x="1149305" y="5298215"/>
            <a:ext cx="1998000" cy="648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pPr lvl="0"/>
            <a:r>
              <a:rPr lang="en-US"/>
              <a:t>Click to edit Master text styles</a:t>
            </a:r>
          </a:p>
        </p:txBody>
      </p:sp>
      <p:sp>
        <p:nvSpPr>
          <p:cNvPr id="124" name="Google Shape;124;p145"/>
          <p:cNvSpPr txBox="1">
            <a:spLocks noGrp="1"/>
          </p:cNvSpPr>
          <p:nvPr>
            <p:ph type="body" idx="16"/>
          </p:nvPr>
        </p:nvSpPr>
        <p:spPr>
          <a:xfrm>
            <a:off x="4596134" y="5245390"/>
            <a:ext cx="1998000" cy="648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pPr lvl="0"/>
            <a:r>
              <a:rPr lang="en-US"/>
              <a:t>Click to edit Master text styles</a:t>
            </a:r>
          </a:p>
        </p:txBody>
      </p:sp>
      <p:sp>
        <p:nvSpPr>
          <p:cNvPr id="125" name="Google Shape;125;p145"/>
          <p:cNvSpPr txBox="1">
            <a:spLocks noGrp="1"/>
          </p:cNvSpPr>
          <p:nvPr>
            <p:ph type="body" idx="17"/>
          </p:nvPr>
        </p:nvSpPr>
        <p:spPr>
          <a:xfrm>
            <a:off x="8045311" y="5251098"/>
            <a:ext cx="1998000" cy="648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pPr lvl="0"/>
            <a:r>
              <a:rPr lang="en-US"/>
              <a:t>Click to edit Master text styles</a:t>
            </a:r>
          </a:p>
        </p:txBody>
      </p:sp>
    </p:spTree>
    <p:extLst>
      <p:ext uri="{BB962C8B-B14F-4D97-AF65-F5344CB8AC3E}">
        <p14:creationId xmlns:p14="http://schemas.microsoft.com/office/powerpoint/2010/main" val="37630755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Custom Layout 4 box">
  <p:cSld name="Custom Layout 4 box">
    <p:spTree>
      <p:nvGrpSpPr>
        <p:cNvPr id="1" name="Shape 126"/>
        <p:cNvGrpSpPr/>
        <p:nvPr/>
      </p:nvGrpSpPr>
      <p:grpSpPr>
        <a:xfrm>
          <a:off x="0" y="0"/>
          <a:ext cx="0" cy="0"/>
          <a:chOff x="0" y="0"/>
          <a:chExt cx="0" cy="0"/>
        </a:xfrm>
      </p:grpSpPr>
      <p:sp>
        <p:nvSpPr>
          <p:cNvPr id="127" name="Google Shape;127;p146"/>
          <p:cNvSpPr txBox="1">
            <a:spLocks noGrp="1"/>
          </p:cNvSpPr>
          <p:nvPr>
            <p:ph type="title"/>
          </p:nvPr>
        </p:nvSpPr>
        <p:spPr>
          <a:xfrm>
            <a:off x="1149552" y="245340"/>
            <a:ext cx="8992500" cy="1320900"/>
          </a:xfrm>
          <a:prstGeom prst="rect">
            <a:avLst/>
          </a:prstGeom>
          <a:noFill/>
          <a:ln>
            <a:noFill/>
          </a:ln>
        </p:spPr>
        <p:txBody>
          <a:bodyPr spcFirstLastPara="1" wrap="square" lIns="91425" tIns="45700" rIns="91425" bIns="45700" anchor="t" anchorCtr="0">
            <a:normAutofit/>
          </a:bodyPr>
          <a:lstStyle>
            <a:lvl1pPr marR="0" lvl="0" algn="l">
              <a:lnSpc>
                <a:spcPct val="90000"/>
              </a:lnSpc>
              <a:spcBef>
                <a:spcPts val="0"/>
              </a:spcBef>
              <a:spcAft>
                <a:spcPts val="0"/>
              </a:spcAft>
              <a:buClr>
                <a:srgbClr val="072B62"/>
              </a:buClr>
              <a:buSzPts val="5500"/>
              <a:buFont typeface="Georgia"/>
              <a:buNone/>
              <a:defRPr sz="5500" b="0" i="0" u="none" strike="noStrike" cap="none">
                <a:solidFill>
                  <a:srgbClr val="072B62"/>
                </a:solidFill>
                <a:latin typeface="Georgia"/>
                <a:ea typeface="Georgia"/>
                <a:cs typeface="Georgia"/>
                <a:sym typeface="Georgia"/>
              </a:defRPr>
            </a:lvl1pPr>
            <a:lvl2pPr marR="0" lvl="1" algn="l">
              <a:lnSpc>
                <a:spcPct val="100000"/>
              </a:lnSpc>
              <a:spcBef>
                <a:spcPts val="0"/>
              </a:spcBef>
              <a:spcAft>
                <a:spcPts val="0"/>
              </a:spcAft>
              <a:buSzPts val="1500"/>
              <a:buNone/>
              <a:defRPr sz="1900" b="0" i="0" u="none" strike="noStrike" cap="none">
                <a:solidFill>
                  <a:schemeClr val="dk2"/>
                </a:solidFill>
              </a:defRPr>
            </a:lvl2pPr>
            <a:lvl3pPr marR="0" lvl="2" algn="l">
              <a:lnSpc>
                <a:spcPct val="100000"/>
              </a:lnSpc>
              <a:spcBef>
                <a:spcPts val="0"/>
              </a:spcBef>
              <a:spcAft>
                <a:spcPts val="0"/>
              </a:spcAft>
              <a:buSzPts val="1500"/>
              <a:buNone/>
              <a:defRPr sz="1900" b="0" i="0" u="none" strike="noStrike" cap="none">
                <a:solidFill>
                  <a:schemeClr val="dk2"/>
                </a:solidFill>
              </a:defRPr>
            </a:lvl3pPr>
            <a:lvl4pPr marR="0" lvl="3" algn="l">
              <a:lnSpc>
                <a:spcPct val="100000"/>
              </a:lnSpc>
              <a:spcBef>
                <a:spcPts val="0"/>
              </a:spcBef>
              <a:spcAft>
                <a:spcPts val="0"/>
              </a:spcAft>
              <a:buSzPts val="1500"/>
              <a:buNone/>
              <a:defRPr sz="1900" b="0" i="0" u="none" strike="noStrike" cap="none">
                <a:solidFill>
                  <a:schemeClr val="dk2"/>
                </a:solidFill>
              </a:defRPr>
            </a:lvl4pPr>
            <a:lvl5pPr marR="0" lvl="4" algn="l">
              <a:lnSpc>
                <a:spcPct val="100000"/>
              </a:lnSpc>
              <a:spcBef>
                <a:spcPts val="0"/>
              </a:spcBef>
              <a:spcAft>
                <a:spcPts val="0"/>
              </a:spcAft>
              <a:buSzPts val="1500"/>
              <a:buNone/>
              <a:defRPr sz="1900" b="0" i="0" u="none" strike="noStrike" cap="none">
                <a:solidFill>
                  <a:schemeClr val="dk2"/>
                </a:solidFill>
              </a:defRPr>
            </a:lvl5pPr>
            <a:lvl6pPr marR="0" lvl="5" algn="l">
              <a:lnSpc>
                <a:spcPct val="100000"/>
              </a:lnSpc>
              <a:spcBef>
                <a:spcPts val="0"/>
              </a:spcBef>
              <a:spcAft>
                <a:spcPts val="0"/>
              </a:spcAft>
              <a:buSzPts val="1500"/>
              <a:buNone/>
              <a:defRPr sz="1900" b="0" i="0" u="none" strike="noStrike" cap="none">
                <a:solidFill>
                  <a:schemeClr val="dk2"/>
                </a:solidFill>
              </a:defRPr>
            </a:lvl6pPr>
            <a:lvl7pPr marR="0" lvl="6" algn="l">
              <a:lnSpc>
                <a:spcPct val="100000"/>
              </a:lnSpc>
              <a:spcBef>
                <a:spcPts val="0"/>
              </a:spcBef>
              <a:spcAft>
                <a:spcPts val="0"/>
              </a:spcAft>
              <a:buSzPts val="1500"/>
              <a:buNone/>
              <a:defRPr sz="1900" b="0" i="0" u="none" strike="noStrike" cap="none">
                <a:solidFill>
                  <a:schemeClr val="dk2"/>
                </a:solidFill>
              </a:defRPr>
            </a:lvl7pPr>
            <a:lvl8pPr marR="0" lvl="7" algn="l">
              <a:lnSpc>
                <a:spcPct val="100000"/>
              </a:lnSpc>
              <a:spcBef>
                <a:spcPts val="0"/>
              </a:spcBef>
              <a:spcAft>
                <a:spcPts val="0"/>
              </a:spcAft>
              <a:buSzPts val="1500"/>
              <a:buNone/>
              <a:defRPr sz="1900" b="0" i="0" u="none" strike="noStrike" cap="none">
                <a:solidFill>
                  <a:schemeClr val="dk2"/>
                </a:solidFill>
              </a:defRPr>
            </a:lvl8pPr>
            <a:lvl9pPr marR="0" lvl="8" algn="l">
              <a:lnSpc>
                <a:spcPct val="100000"/>
              </a:lnSpc>
              <a:spcBef>
                <a:spcPts val="0"/>
              </a:spcBef>
              <a:spcAft>
                <a:spcPts val="0"/>
              </a:spcAft>
              <a:buSzPts val="1500"/>
              <a:buNone/>
              <a:defRPr sz="1900" b="0" i="0" u="none" strike="noStrike" cap="none">
                <a:solidFill>
                  <a:schemeClr val="dk2"/>
                </a:solidFill>
              </a:defRPr>
            </a:lvl9pPr>
          </a:lstStyle>
          <a:p>
            <a:r>
              <a:rPr lang="en-US"/>
              <a:t>Click to edit Master title style</a:t>
            </a:r>
            <a:endParaRPr/>
          </a:p>
        </p:txBody>
      </p:sp>
      <p:sp>
        <p:nvSpPr>
          <p:cNvPr id="128" name="Google Shape;128;p146"/>
          <p:cNvSpPr txBox="1">
            <a:spLocks noGrp="1"/>
          </p:cNvSpPr>
          <p:nvPr>
            <p:ph type="sldNum" idx="12"/>
          </p:nvPr>
        </p:nvSpPr>
        <p:spPr>
          <a:xfrm>
            <a:off x="11016766" y="6309650"/>
            <a:ext cx="683700" cy="365100"/>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smtClean="0"/>
              <a:t>‹#›</a:t>
            </a:fld>
            <a:endParaRPr lang="en-US"/>
          </a:p>
        </p:txBody>
      </p:sp>
      <p:sp>
        <p:nvSpPr>
          <p:cNvPr id="129" name="Google Shape;129;p146"/>
          <p:cNvSpPr txBox="1">
            <a:spLocks noGrp="1"/>
          </p:cNvSpPr>
          <p:nvPr>
            <p:ph type="body" idx="1"/>
          </p:nvPr>
        </p:nvSpPr>
        <p:spPr>
          <a:xfrm>
            <a:off x="1149552" y="1797504"/>
            <a:ext cx="4298100" cy="1893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pPr lvl="0"/>
            <a:r>
              <a:rPr lang="en-US"/>
              <a:t>Click to edit Master text styles</a:t>
            </a:r>
          </a:p>
        </p:txBody>
      </p:sp>
      <p:sp>
        <p:nvSpPr>
          <p:cNvPr id="130" name="Google Shape;130;p146"/>
          <p:cNvSpPr txBox="1">
            <a:spLocks noGrp="1"/>
          </p:cNvSpPr>
          <p:nvPr>
            <p:ph type="body" idx="2"/>
          </p:nvPr>
        </p:nvSpPr>
        <p:spPr>
          <a:xfrm>
            <a:off x="5844444" y="1801625"/>
            <a:ext cx="4298100" cy="18897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pPr lvl="0"/>
            <a:r>
              <a:rPr lang="en-US"/>
              <a:t>Click to edit Master text styles</a:t>
            </a:r>
          </a:p>
        </p:txBody>
      </p:sp>
      <p:sp>
        <p:nvSpPr>
          <p:cNvPr id="131" name="Google Shape;131;p146"/>
          <p:cNvSpPr txBox="1">
            <a:spLocks noGrp="1"/>
          </p:cNvSpPr>
          <p:nvPr>
            <p:ph type="body" idx="3"/>
          </p:nvPr>
        </p:nvSpPr>
        <p:spPr>
          <a:xfrm>
            <a:off x="1149552" y="4083504"/>
            <a:ext cx="4298100" cy="1893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pPr lvl="0"/>
            <a:r>
              <a:rPr lang="en-US"/>
              <a:t>Click to edit Master text styles</a:t>
            </a:r>
          </a:p>
        </p:txBody>
      </p:sp>
      <p:sp>
        <p:nvSpPr>
          <p:cNvPr id="132" name="Google Shape;132;p146"/>
          <p:cNvSpPr txBox="1">
            <a:spLocks noGrp="1"/>
          </p:cNvSpPr>
          <p:nvPr>
            <p:ph type="body" idx="4"/>
          </p:nvPr>
        </p:nvSpPr>
        <p:spPr>
          <a:xfrm>
            <a:off x="5844444" y="4083504"/>
            <a:ext cx="4298100" cy="1893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pPr lvl="0"/>
            <a:r>
              <a:rPr lang="en-US"/>
              <a:t>Click to edit Master text styles</a:t>
            </a:r>
          </a:p>
        </p:txBody>
      </p:sp>
    </p:spTree>
    <p:extLst>
      <p:ext uri="{BB962C8B-B14F-4D97-AF65-F5344CB8AC3E}">
        <p14:creationId xmlns:p14="http://schemas.microsoft.com/office/powerpoint/2010/main" val="383913510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cSld name="Welcome scree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B039D7-F0C3-274C-8402-F160EFCEE618}"/>
              </a:ext>
            </a:extLst>
          </p:cNvPr>
          <p:cNvSpPr txBox="1"/>
          <p:nvPr/>
        </p:nvSpPr>
        <p:spPr>
          <a:xfrm>
            <a:off x="2201390" y="1828116"/>
            <a:ext cx="7518400" cy="1200329"/>
          </a:xfrm>
          <a:prstGeom prst="rect">
            <a:avLst/>
          </a:prstGeom>
          <a:noFill/>
        </p:spPr>
        <p:txBody>
          <a:bodyPr wrap="square" rtlCol="0">
            <a:spAutoFit/>
          </a:bodyPr>
          <a:lstStyle/>
          <a:p>
            <a:pPr algn="ctr"/>
            <a:r>
              <a:rPr lang="en-US" sz="7200" b="1">
                <a:solidFill>
                  <a:srgbClr val="FF8300"/>
                </a:solidFill>
                <a:latin typeface="Libre Franklin" pitchFamily="2" charset="77"/>
              </a:rPr>
              <a:t>Welcome!</a:t>
            </a:r>
          </a:p>
        </p:txBody>
      </p:sp>
      <p:pic>
        <p:nvPicPr>
          <p:cNvPr id="4" name="Picture 3">
            <a:extLst>
              <a:ext uri="{FF2B5EF4-FFF2-40B4-BE49-F238E27FC236}">
                <a16:creationId xmlns:a16="http://schemas.microsoft.com/office/drawing/2014/main" id="{8F673EB2-B311-8E43-BBD9-928C3661D47F}"/>
              </a:ext>
            </a:extLst>
          </p:cNvPr>
          <p:cNvPicPr>
            <a:picLocks noChangeAspect="1"/>
          </p:cNvPicPr>
          <p:nvPr/>
        </p:nvPicPr>
        <p:blipFill>
          <a:blip r:embed="rId3"/>
          <a:stretch>
            <a:fillRect/>
          </a:stretch>
        </p:blipFill>
        <p:spPr>
          <a:xfrm rot="555489">
            <a:off x="2518293" y="0"/>
            <a:ext cx="6858000" cy="6858000"/>
          </a:xfrm>
          <a:prstGeom prst="rect">
            <a:avLst/>
          </a:prstGeom>
        </p:spPr>
      </p:pic>
      <p:pic>
        <p:nvPicPr>
          <p:cNvPr id="3" name="Picture 2">
            <a:extLst>
              <a:ext uri="{FF2B5EF4-FFF2-40B4-BE49-F238E27FC236}">
                <a16:creationId xmlns:a16="http://schemas.microsoft.com/office/drawing/2014/main" id="{6D07E18F-6D68-C94F-895C-9E962F1FF30A}"/>
              </a:ext>
            </a:extLst>
          </p:cNvPr>
          <p:cNvPicPr>
            <a:picLocks noChangeAspect="1"/>
          </p:cNvPicPr>
          <p:nvPr/>
        </p:nvPicPr>
        <p:blipFill>
          <a:blip r:embed="rId4"/>
          <a:stretch>
            <a:fillRect/>
          </a:stretch>
        </p:blipFill>
        <p:spPr>
          <a:xfrm>
            <a:off x="4054780" y="4504861"/>
            <a:ext cx="4165219" cy="1384335"/>
          </a:xfrm>
          <a:prstGeom prst="rect">
            <a:avLst/>
          </a:prstGeom>
        </p:spPr>
      </p:pic>
    </p:spTree>
    <p:extLst>
      <p:ext uri="{BB962C8B-B14F-4D97-AF65-F5344CB8AC3E}">
        <p14:creationId xmlns:p14="http://schemas.microsoft.com/office/powerpoint/2010/main" val="372108528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sp>
        <p:nvSpPr>
          <p:cNvPr id="31" name="Title 1">
            <a:extLst>
              <a:ext uri="{FF2B5EF4-FFF2-40B4-BE49-F238E27FC236}">
                <a16:creationId xmlns:a16="http://schemas.microsoft.com/office/drawing/2014/main" id="{63FED576-9CE0-F501-430E-8465DE1D8904}"/>
              </a:ext>
            </a:extLst>
          </p:cNvPr>
          <p:cNvSpPr>
            <a:spLocks noGrp="1"/>
          </p:cNvSpPr>
          <p:nvPr>
            <p:ph type="ctrTitle"/>
          </p:nvPr>
        </p:nvSpPr>
        <p:spPr>
          <a:xfrm>
            <a:off x="451945" y="3534100"/>
            <a:ext cx="11204027" cy="1563415"/>
          </a:xfrm>
        </p:spPr>
        <p:txBody>
          <a:bodyPr anchor="b">
            <a:normAutofit/>
          </a:bodyPr>
          <a:lstStyle>
            <a:lvl1pPr algn="ctr">
              <a:defRPr sz="4800"/>
            </a:lvl1pPr>
          </a:lstStyle>
          <a:p>
            <a:r>
              <a:rPr lang="en-US"/>
              <a:t>Click to edit Master title style</a:t>
            </a:r>
          </a:p>
        </p:txBody>
      </p:sp>
      <p:sp>
        <p:nvSpPr>
          <p:cNvPr id="32" name="Subtitle 2">
            <a:extLst>
              <a:ext uri="{FF2B5EF4-FFF2-40B4-BE49-F238E27FC236}">
                <a16:creationId xmlns:a16="http://schemas.microsoft.com/office/drawing/2014/main" id="{247421DA-49C7-1DA7-E6A2-27296D7B2E80}"/>
              </a:ext>
            </a:extLst>
          </p:cNvPr>
          <p:cNvSpPr>
            <a:spLocks noGrp="1"/>
          </p:cNvSpPr>
          <p:nvPr>
            <p:ph type="subTitle" idx="1"/>
          </p:nvPr>
        </p:nvSpPr>
        <p:spPr>
          <a:xfrm>
            <a:off x="1524000" y="5097516"/>
            <a:ext cx="9144000" cy="809297"/>
          </a:xfrm>
        </p:spPr>
        <p:txBody>
          <a:bodyPr/>
          <a:lstStyle>
            <a:lvl1pPr marL="0" indent="0" algn="ctr">
              <a:buNone/>
              <a:defRPr sz="2400" i="1">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33" name="Picture 32">
            <a:extLst>
              <a:ext uri="{FF2B5EF4-FFF2-40B4-BE49-F238E27FC236}">
                <a16:creationId xmlns:a16="http://schemas.microsoft.com/office/drawing/2014/main" id="{D012C94C-23BD-F3C1-D9B7-F7E0C640E7AF}"/>
              </a:ext>
            </a:extLst>
          </p:cNvPr>
          <p:cNvPicPr>
            <a:picLocks noChangeAspect="1"/>
          </p:cNvPicPr>
          <p:nvPr/>
        </p:nvPicPr>
        <p:blipFill>
          <a:blip r:embed="rId2"/>
          <a:stretch>
            <a:fillRect/>
          </a:stretch>
        </p:blipFill>
        <p:spPr>
          <a:xfrm>
            <a:off x="2846143" y="689126"/>
            <a:ext cx="6499713" cy="2844975"/>
          </a:xfrm>
          <a:prstGeom prst="rect">
            <a:avLst/>
          </a:prstGeom>
        </p:spPr>
      </p:pic>
    </p:spTree>
    <p:extLst>
      <p:ext uri="{BB962C8B-B14F-4D97-AF65-F5344CB8AC3E}">
        <p14:creationId xmlns:p14="http://schemas.microsoft.com/office/powerpoint/2010/main" val="41666739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Green Backdrop">
  <p:cSld name="Green Backdrop">
    <p:bg>
      <p:bgPr>
        <a:solidFill>
          <a:srgbClr val="3ABEAC"/>
        </a:solidFill>
        <a:effectLst/>
      </p:bgPr>
    </p:bg>
    <p:spTree>
      <p:nvGrpSpPr>
        <p:cNvPr id="1" name="Shape 48"/>
        <p:cNvGrpSpPr/>
        <p:nvPr/>
      </p:nvGrpSpPr>
      <p:grpSpPr>
        <a:xfrm>
          <a:off x="0" y="0"/>
          <a:ext cx="0" cy="0"/>
          <a:chOff x="0" y="0"/>
          <a:chExt cx="0" cy="0"/>
        </a:xfrm>
      </p:grpSpPr>
      <p:sp>
        <p:nvSpPr>
          <p:cNvPr id="49" name="Google Shape;49;p80"/>
          <p:cNvSpPr txBox="1">
            <a:spLocks noGrp="1"/>
          </p:cNvSpPr>
          <p:nvPr>
            <p:ph type="sldNum" idx="12"/>
          </p:nvPr>
        </p:nvSpPr>
        <p:spPr>
          <a:xfrm>
            <a:off x="11101547" y="6356351"/>
            <a:ext cx="877613" cy="365129"/>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F7F4F1"/>
              </a:buClr>
              <a:buSzPts val="1200"/>
              <a:buFont typeface="Libre Franklin Black"/>
              <a:buNone/>
              <a:defRPr>
                <a:solidFill>
                  <a:srgbClr val="F7F4F1"/>
                </a:solidFill>
              </a:defRPr>
            </a:lvl1pPr>
            <a:lvl2pPr marL="0" marR="0" lvl="1" indent="0" algn="r">
              <a:lnSpc>
                <a:spcPct val="100000"/>
              </a:lnSpc>
              <a:spcBef>
                <a:spcPts val="0"/>
              </a:spcBef>
              <a:spcAft>
                <a:spcPts val="0"/>
              </a:spcAft>
              <a:buClr>
                <a:srgbClr val="F7F4F1"/>
              </a:buClr>
              <a:buSzPts val="1200"/>
              <a:buFont typeface="Libre Franklin Black"/>
              <a:buNone/>
              <a:defRPr>
                <a:solidFill>
                  <a:srgbClr val="F7F4F1"/>
                </a:solidFill>
              </a:defRPr>
            </a:lvl2pPr>
            <a:lvl3pPr marL="0" marR="0" lvl="2" indent="0" algn="r">
              <a:lnSpc>
                <a:spcPct val="100000"/>
              </a:lnSpc>
              <a:spcBef>
                <a:spcPts val="0"/>
              </a:spcBef>
              <a:spcAft>
                <a:spcPts val="0"/>
              </a:spcAft>
              <a:buClr>
                <a:srgbClr val="F7F4F1"/>
              </a:buClr>
              <a:buSzPts val="1200"/>
              <a:buFont typeface="Libre Franklin Black"/>
              <a:buNone/>
              <a:defRPr>
                <a:solidFill>
                  <a:srgbClr val="F7F4F1"/>
                </a:solidFill>
              </a:defRPr>
            </a:lvl3pPr>
            <a:lvl4pPr marL="0" marR="0" lvl="3" indent="0" algn="r">
              <a:lnSpc>
                <a:spcPct val="100000"/>
              </a:lnSpc>
              <a:spcBef>
                <a:spcPts val="0"/>
              </a:spcBef>
              <a:spcAft>
                <a:spcPts val="0"/>
              </a:spcAft>
              <a:buClr>
                <a:srgbClr val="F7F4F1"/>
              </a:buClr>
              <a:buSzPts val="1200"/>
              <a:buFont typeface="Libre Franklin Black"/>
              <a:buNone/>
              <a:defRPr>
                <a:solidFill>
                  <a:srgbClr val="F7F4F1"/>
                </a:solidFill>
              </a:defRPr>
            </a:lvl4pPr>
            <a:lvl5pPr marL="0" marR="0" lvl="4" indent="0" algn="r">
              <a:lnSpc>
                <a:spcPct val="100000"/>
              </a:lnSpc>
              <a:spcBef>
                <a:spcPts val="0"/>
              </a:spcBef>
              <a:spcAft>
                <a:spcPts val="0"/>
              </a:spcAft>
              <a:buClr>
                <a:srgbClr val="F7F4F1"/>
              </a:buClr>
              <a:buSzPts val="1200"/>
              <a:buFont typeface="Libre Franklin Black"/>
              <a:buNone/>
              <a:defRPr>
                <a:solidFill>
                  <a:srgbClr val="F7F4F1"/>
                </a:solidFill>
              </a:defRPr>
            </a:lvl5pPr>
            <a:lvl6pPr marL="0" marR="0" lvl="5" indent="0" algn="r">
              <a:lnSpc>
                <a:spcPct val="100000"/>
              </a:lnSpc>
              <a:spcBef>
                <a:spcPts val="0"/>
              </a:spcBef>
              <a:spcAft>
                <a:spcPts val="0"/>
              </a:spcAft>
              <a:buClr>
                <a:srgbClr val="F7F4F1"/>
              </a:buClr>
              <a:buSzPts val="1200"/>
              <a:buFont typeface="Libre Franklin Black"/>
              <a:buNone/>
              <a:defRPr>
                <a:solidFill>
                  <a:srgbClr val="F7F4F1"/>
                </a:solidFill>
              </a:defRPr>
            </a:lvl6pPr>
            <a:lvl7pPr marL="0" marR="0" lvl="6" indent="0" algn="r">
              <a:lnSpc>
                <a:spcPct val="100000"/>
              </a:lnSpc>
              <a:spcBef>
                <a:spcPts val="0"/>
              </a:spcBef>
              <a:spcAft>
                <a:spcPts val="0"/>
              </a:spcAft>
              <a:buClr>
                <a:srgbClr val="F7F4F1"/>
              </a:buClr>
              <a:buSzPts val="1200"/>
              <a:buFont typeface="Libre Franklin Black"/>
              <a:buNone/>
              <a:defRPr>
                <a:solidFill>
                  <a:srgbClr val="F7F4F1"/>
                </a:solidFill>
              </a:defRPr>
            </a:lvl7pPr>
            <a:lvl8pPr marL="0" marR="0" lvl="7" indent="0" algn="r">
              <a:lnSpc>
                <a:spcPct val="100000"/>
              </a:lnSpc>
              <a:spcBef>
                <a:spcPts val="0"/>
              </a:spcBef>
              <a:spcAft>
                <a:spcPts val="0"/>
              </a:spcAft>
              <a:buClr>
                <a:srgbClr val="F7F4F1"/>
              </a:buClr>
              <a:buSzPts val="1200"/>
              <a:buFont typeface="Libre Franklin Black"/>
              <a:buNone/>
              <a:defRPr>
                <a:solidFill>
                  <a:srgbClr val="F7F4F1"/>
                </a:solidFill>
              </a:defRPr>
            </a:lvl8pPr>
            <a:lvl9pPr marL="0" marR="0" lvl="8" indent="0" algn="r">
              <a:lnSpc>
                <a:spcPct val="100000"/>
              </a:lnSpc>
              <a:spcBef>
                <a:spcPts val="0"/>
              </a:spcBef>
              <a:spcAft>
                <a:spcPts val="0"/>
              </a:spcAft>
              <a:buClr>
                <a:srgbClr val="F7F4F1"/>
              </a:buClr>
              <a:buSzPts val="1200"/>
              <a:buFont typeface="Libre Franklin Black"/>
              <a:buNone/>
              <a:defRPr>
                <a:solidFill>
                  <a:srgbClr val="F7F4F1"/>
                </a:solidFill>
              </a:defRPr>
            </a:lvl9pPr>
          </a:lstStyle>
          <a:p>
            <a:pPr marL="0" lvl="0" indent="0" algn="r" rtl="0">
              <a:spcBef>
                <a:spcPts val="0"/>
              </a:spcBef>
              <a:spcAft>
                <a:spcPts val="0"/>
              </a:spcAft>
              <a:buNone/>
            </a:pPr>
            <a:fld id="{00000000-1234-1234-1234-123412341234}" type="slidenum">
              <a:rPr lang="en-US" smtClean="0"/>
              <a:t>‹#›</a:t>
            </a:fld>
            <a:endParaRPr lang="en-US"/>
          </a:p>
        </p:txBody>
      </p:sp>
      <p:sp>
        <p:nvSpPr>
          <p:cNvPr id="50" name="Google Shape;50;p80"/>
          <p:cNvSpPr txBox="1">
            <a:spLocks noGrp="1"/>
          </p:cNvSpPr>
          <p:nvPr>
            <p:ph type="ftr" idx="11"/>
          </p:nvPr>
        </p:nvSpPr>
        <p:spPr>
          <a:xfrm>
            <a:off x="4038603" y="6356351"/>
            <a:ext cx="6637282" cy="365129"/>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F7F4F1"/>
              </a:buClr>
              <a:buSzPts val="1200"/>
              <a:buFont typeface="Libre Franklin"/>
              <a:buNone/>
              <a:defRPr>
                <a:solidFill>
                  <a:srgbClr val="F7F4F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a:p>
        </p:txBody>
      </p:sp>
      <p:sp>
        <p:nvSpPr>
          <p:cNvPr id="51" name="Google Shape;51;p80"/>
          <p:cNvSpPr txBox="1">
            <a:spLocks noGrp="1"/>
          </p:cNvSpPr>
          <p:nvPr>
            <p:ph type="dt" idx="10"/>
          </p:nvPr>
        </p:nvSpPr>
        <p:spPr>
          <a:xfrm>
            <a:off x="2270235" y="6356351"/>
            <a:ext cx="1555531" cy="36512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F7F4F1"/>
              </a:buClr>
              <a:buSzPts val="1200"/>
              <a:buFont typeface="Libre Franklin"/>
              <a:buNone/>
              <a:defRPr>
                <a:solidFill>
                  <a:srgbClr val="F7F4F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a:p>
        </p:txBody>
      </p:sp>
      <p:pic>
        <p:nvPicPr>
          <p:cNvPr id="52" name="Google Shape;52;p80"/>
          <p:cNvPicPr preferRelativeResize="0"/>
          <p:nvPr/>
        </p:nvPicPr>
        <p:blipFill rotWithShape="1">
          <a:blip r:embed="rId2">
            <a:alphaModFix/>
          </a:blip>
          <a:srcRect/>
          <a:stretch/>
        </p:blipFill>
        <p:spPr>
          <a:xfrm>
            <a:off x="357347" y="6238667"/>
            <a:ext cx="1443151" cy="564257"/>
          </a:xfrm>
          <a:prstGeom prst="rect">
            <a:avLst/>
          </a:prstGeom>
          <a:noFill/>
          <a:ln>
            <a:noFill/>
          </a:ln>
        </p:spPr>
      </p:pic>
      <p:sp>
        <p:nvSpPr>
          <p:cNvPr id="53" name="Google Shape;53;p80"/>
          <p:cNvSpPr txBox="1">
            <a:spLocks noGrp="1"/>
          </p:cNvSpPr>
          <p:nvPr>
            <p:ph type="title"/>
          </p:nvPr>
        </p:nvSpPr>
        <p:spPr>
          <a:xfrm>
            <a:off x="207577" y="136529"/>
            <a:ext cx="11771583" cy="1325559"/>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F7F4F1"/>
              </a:buClr>
              <a:buSzPts val="4400"/>
              <a:buFont typeface="Libre Franklin"/>
              <a:buNone/>
              <a:defRPr>
                <a:solidFill>
                  <a:srgbClr val="F7F4F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r>
              <a:rPr lang="en-US"/>
              <a:t>Click to edit Master title style</a:t>
            </a:r>
            <a:endParaRPr/>
          </a:p>
        </p:txBody>
      </p:sp>
    </p:spTree>
    <p:extLst>
      <p:ext uri="{BB962C8B-B14F-4D97-AF65-F5344CB8AC3E}">
        <p14:creationId xmlns:p14="http://schemas.microsoft.com/office/powerpoint/2010/main" val="40269771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Block - Primary">
    <p:bg>
      <p:bgPr>
        <a:solidFill>
          <a:schemeClr val="accent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204F30B-0DA1-8048-9762-833A2DA93064}"/>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84301" y="6406011"/>
            <a:ext cx="1026949" cy="401528"/>
          </a:xfrm>
          <a:prstGeom prst="rect">
            <a:avLst/>
          </a:prstGeom>
        </p:spPr>
      </p:pic>
      <p:sp>
        <p:nvSpPr>
          <p:cNvPr id="8" name="Slide Number Placeholder 5">
            <a:extLst>
              <a:ext uri="{FF2B5EF4-FFF2-40B4-BE49-F238E27FC236}">
                <a16:creationId xmlns:a16="http://schemas.microsoft.com/office/drawing/2014/main" id="{76322989-01C1-E94C-9222-7F9660B60F9A}"/>
              </a:ext>
            </a:extLst>
          </p:cNvPr>
          <p:cNvSpPr>
            <a:spLocks noGrp="1"/>
          </p:cNvSpPr>
          <p:nvPr>
            <p:ph type="sldNum" sz="quarter" idx="4"/>
          </p:nvPr>
        </p:nvSpPr>
        <p:spPr>
          <a:xfrm>
            <a:off x="11101549" y="6442414"/>
            <a:ext cx="877617" cy="365125"/>
          </a:xfrm>
          <a:prstGeom prst="rect">
            <a:avLst/>
          </a:prstGeom>
        </p:spPr>
        <p:txBody>
          <a:bodyPr vert="horz" lIns="91440" tIns="45720" rIns="91440" bIns="45720" rtlCol="0" anchor="ctr"/>
          <a:lstStyle>
            <a:lvl1pPr algn="ctr">
              <a:defRPr sz="1600" b="1" i="0">
                <a:solidFill>
                  <a:schemeClr val="bg2"/>
                </a:solidFill>
                <a:latin typeface="Libre Franklin Black" pitchFamily="2" charset="77"/>
              </a:defRPr>
            </a:lvl1pPr>
          </a:lstStyle>
          <a:p>
            <a:pPr marL="0" lvl="0" indent="0" algn="r" rtl="0">
              <a:spcBef>
                <a:spcPts val="0"/>
              </a:spcBef>
              <a:spcAft>
                <a:spcPts val="0"/>
              </a:spcAft>
              <a:buNone/>
            </a:pPr>
            <a:fld id="{00000000-1234-1234-1234-123412341234}" type="slidenum">
              <a:rPr lang="en-US" smtClean="0"/>
              <a:t>‹#›</a:t>
            </a:fld>
            <a:endParaRPr lang="en-US"/>
          </a:p>
        </p:txBody>
      </p:sp>
      <p:sp>
        <p:nvSpPr>
          <p:cNvPr id="3" name="Rectangle 2">
            <a:extLst>
              <a:ext uri="{FF2B5EF4-FFF2-40B4-BE49-F238E27FC236}">
                <a16:creationId xmlns:a16="http://schemas.microsoft.com/office/drawing/2014/main" id="{93D423BE-5D1D-7FC5-BA8D-25A19C9DDF55}"/>
              </a:ext>
            </a:extLst>
          </p:cNvPr>
          <p:cNvSpPr/>
          <p:nvPr/>
        </p:nvSpPr>
        <p:spPr>
          <a:xfrm>
            <a:off x="7457662" y="0"/>
            <a:ext cx="4734338"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70796A5D-90F4-1446-819B-05F02DE8D1BE}"/>
              </a:ext>
            </a:extLst>
          </p:cNvPr>
          <p:cNvSpPr>
            <a:spLocks noGrp="1"/>
          </p:cNvSpPr>
          <p:nvPr>
            <p:ph type="title"/>
          </p:nvPr>
        </p:nvSpPr>
        <p:spPr>
          <a:xfrm>
            <a:off x="7530486" y="142806"/>
            <a:ext cx="4535649" cy="6572388"/>
          </a:xfrm>
        </p:spPr>
        <p:txBody>
          <a:bodyPr>
            <a:noAutofit/>
          </a:bodyPr>
          <a:lstStyle>
            <a:lvl1pPr algn="l">
              <a:defRPr sz="12000" b="1">
                <a:solidFill>
                  <a:schemeClr val="tx2"/>
                </a:solidFill>
              </a:defRPr>
            </a:lvl1pPr>
          </a:lstStyle>
          <a:p>
            <a:r>
              <a:rPr lang="en-US"/>
              <a:t>Click to edit Master title style</a:t>
            </a:r>
          </a:p>
        </p:txBody>
      </p:sp>
      <p:sp>
        <p:nvSpPr>
          <p:cNvPr id="4" name="Text Placeholder 3">
            <a:extLst>
              <a:ext uri="{FF2B5EF4-FFF2-40B4-BE49-F238E27FC236}">
                <a16:creationId xmlns:a16="http://schemas.microsoft.com/office/drawing/2014/main" id="{65295CA6-9047-7348-0A9E-BE7D558C0076}"/>
              </a:ext>
            </a:extLst>
          </p:cNvPr>
          <p:cNvSpPr>
            <a:spLocks noGrp="1"/>
          </p:cNvSpPr>
          <p:nvPr>
            <p:ph type="body" sz="quarter" idx="10" hasCustomPrompt="1"/>
          </p:nvPr>
        </p:nvSpPr>
        <p:spPr>
          <a:xfrm>
            <a:off x="355600" y="142875"/>
            <a:ext cx="6978650" cy="6572319"/>
          </a:xfrm>
        </p:spPr>
        <p:txBody>
          <a:bodyPr anchor="ctr">
            <a:noAutofit/>
          </a:bodyPr>
          <a:lstStyle>
            <a:lvl1pPr marL="0" indent="0" algn="r">
              <a:buNone/>
              <a:defRPr sz="12000" b="1">
                <a:solidFill>
                  <a:schemeClr val="accent2"/>
                </a:solidFill>
                <a:latin typeface="Libre Franklin" pitchFamily="2" charset="77"/>
              </a:defRPr>
            </a:lvl1pPr>
          </a:lstStyle>
          <a:p>
            <a:r>
              <a:rPr lang="en-US"/>
              <a:t>Click to edit Master title style</a:t>
            </a:r>
          </a:p>
        </p:txBody>
      </p:sp>
    </p:spTree>
    <p:extLst>
      <p:ext uri="{BB962C8B-B14F-4D97-AF65-F5344CB8AC3E}">
        <p14:creationId xmlns:p14="http://schemas.microsoft.com/office/powerpoint/2010/main" val="351768981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Block - Green">
    <p:bg>
      <p:bgPr>
        <a:solidFill>
          <a:schemeClr val="accent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204F30B-0DA1-8048-9762-833A2DA93064}"/>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84301" y="6406011"/>
            <a:ext cx="1026949" cy="401528"/>
          </a:xfrm>
          <a:prstGeom prst="rect">
            <a:avLst/>
          </a:prstGeom>
        </p:spPr>
      </p:pic>
      <p:sp>
        <p:nvSpPr>
          <p:cNvPr id="8" name="Slide Number Placeholder 5">
            <a:extLst>
              <a:ext uri="{FF2B5EF4-FFF2-40B4-BE49-F238E27FC236}">
                <a16:creationId xmlns:a16="http://schemas.microsoft.com/office/drawing/2014/main" id="{76322989-01C1-E94C-9222-7F9660B60F9A}"/>
              </a:ext>
            </a:extLst>
          </p:cNvPr>
          <p:cNvSpPr>
            <a:spLocks noGrp="1"/>
          </p:cNvSpPr>
          <p:nvPr>
            <p:ph type="sldNum" sz="quarter" idx="4"/>
          </p:nvPr>
        </p:nvSpPr>
        <p:spPr>
          <a:xfrm>
            <a:off x="11101549" y="6442414"/>
            <a:ext cx="877617" cy="365125"/>
          </a:xfrm>
          <a:prstGeom prst="rect">
            <a:avLst/>
          </a:prstGeom>
        </p:spPr>
        <p:txBody>
          <a:bodyPr vert="horz" lIns="91440" tIns="45720" rIns="91440" bIns="45720" rtlCol="0" anchor="ctr"/>
          <a:lstStyle>
            <a:lvl1pPr algn="ctr">
              <a:defRPr sz="1600" b="1" i="0">
                <a:solidFill>
                  <a:schemeClr val="bg2"/>
                </a:solidFill>
                <a:latin typeface="Libre Franklin Black" pitchFamily="2" charset="77"/>
              </a:defRPr>
            </a:lvl1pPr>
          </a:lstStyle>
          <a:p>
            <a:pPr marL="0" lvl="0" indent="0" algn="r" rtl="0">
              <a:spcBef>
                <a:spcPts val="0"/>
              </a:spcBef>
              <a:spcAft>
                <a:spcPts val="0"/>
              </a:spcAft>
              <a:buNone/>
            </a:pPr>
            <a:fld id="{00000000-1234-1234-1234-123412341234}" type="slidenum">
              <a:rPr lang="en-US" smtClean="0"/>
              <a:t>‹#›</a:t>
            </a:fld>
            <a:endParaRPr lang="en-US"/>
          </a:p>
        </p:txBody>
      </p:sp>
      <p:sp>
        <p:nvSpPr>
          <p:cNvPr id="3" name="Rectangle 2">
            <a:extLst>
              <a:ext uri="{FF2B5EF4-FFF2-40B4-BE49-F238E27FC236}">
                <a16:creationId xmlns:a16="http://schemas.microsoft.com/office/drawing/2014/main" id="{93D423BE-5D1D-7FC5-BA8D-25A19C9DDF55}"/>
              </a:ext>
            </a:extLst>
          </p:cNvPr>
          <p:cNvSpPr/>
          <p:nvPr/>
        </p:nvSpPr>
        <p:spPr>
          <a:xfrm>
            <a:off x="7457662" y="0"/>
            <a:ext cx="473433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70796A5D-90F4-1446-819B-05F02DE8D1BE}"/>
              </a:ext>
            </a:extLst>
          </p:cNvPr>
          <p:cNvSpPr>
            <a:spLocks noGrp="1"/>
          </p:cNvSpPr>
          <p:nvPr>
            <p:ph type="title"/>
          </p:nvPr>
        </p:nvSpPr>
        <p:spPr>
          <a:xfrm>
            <a:off x="7530486" y="142806"/>
            <a:ext cx="4535649" cy="6572388"/>
          </a:xfrm>
        </p:spPr>
        <p:txBody>
          <a:bodyPr>
            <a:noAutofit/>
          </a:bodyPr>
          <a:lstStyle>
            <a:lvl1pPr algn="l">
              <a:defRPr sz="12000" b="1">
                <a:solidFill>
                  <a:schemeClr val="tx2"/>
                </a:solidFill>
              </a:defRPr>
            </a:lvl1pPr>
          </a:lstStyle>
          <a:p>
            <a:r>
              <a:rPr lang="en-US"/>
              <a:t>Click to edit Master title style</a:t>
            </a:r>
          </a:p>
        </p:txBody>
      </p:sp>
      <p:sp>
        <p:nvSpPr>
          <p:cNvPr id="4" name="Text Placeholder 3">
            <a:extLst>
              <a:ext uri="{FF2B5EF4-FFF2-40B4-BE49-F238E27FC236}">
                <a16:creationId xmlns:a16="http://schemas.microsoft.com/office/drawing/2014/main" id="{65295CA6-9047-7348-0A9E-BE7D558C0076}"/>
              </a:ext>
            </a:extLst>
          </p:cNvPr>
          <p:cNvSpPr>
            <a:spLocks noGrp="1"/>
          </p:cNvSpPr>
          <p:nvPr>
            <p:ph type="body" sz="quarter" idx="10" hasCustomPrompt="1"/>
          </p:nvPr>
        </p:nvSpPr>
        <p:spPr>
          <a:xfrm>
            <a:off x="355600" y="142875"/>
            <a:ext cx="6978650" cy="6572319"/>
          </a:xfrm>
        </p:spPr>
        <p:txBody>
          <a:bodyPr anchor="ctr">
            <a:noAutofit/>
          </a:bodyPr>
          <a:lstStyle>
            <a:lvl1pPr marL="0" indent="0" algn="r">
              <a:buNone/>
              <a:defRPr sz="12000" b="1">
                <a:solidFill>
                  <a:schemeClr val="accent4"/>
                </a:solidFill>
                <a:latin typeface="Libre Franklin" pitchFamily="2" charset="77"/>
              </a:defRPr>
            </a:lvl1pPr>
          </a:lstStyle>
          <a:p>
            <a:r>
              <a:rPr lang="en-US"/>
              <a:t>Click to edit Master title style</a:t>
            </a:r>
          </a:p>
        </p:txBody>
      </p:sp>
    </p:spTree>
    <p:extLst>
      <p:ext uri="{BB962C8B-B14F-4D97-AF65-F5344CB8AC3E}">
        <p14:creationId xmlns:p14="http://schemas.microsoft.com/office/powerpoint/2010/main" val="197410610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Block - Orange">
    <p:bg>
      <p:bgPr>
        <a:solidFill>
          <a:schemeClr val="accent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204F30B-0DA1-8048-9762-833A2DA93064}"/>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84301" y="6406011"/>
            <a:ext cx="1026949" cy="401528"/>
          </a:xfrm>
          <a:prstGeom prst="rect">
            <a:avLst/>
          </a:prstGeom>
        </p:spPr>
      </p:pic>
      <p:sp>
        <p:nvSpPr>
          <p:cNvPr id="8" name="Slide Number Placeholder 5">
            <a:extLst>
              <a:ext uri="{FF2B5EF4-FFF2-40B4-BE49-F238E27FC236}">
                <a16:creationId xmlns:a16="http://schemas.microsoft.com/office/drawing/2014/main" id="{76322989-01C1-E94C-9222-7F9660B60F9A}"/>
              </a:ext>
            </a:extLst>
          </p:cNvPr>
          <p:cNvSpPr>
            <a:spLocks noGrp="1"/>
          </p:cNvSpPr>
          <p:nvPr>
            <p:ph type="sldNum" sz="quarter" idx="4"/>
          </p:nvPr>
        </p:nvSpPr>
        <p:spPr>
          <a:xfrm>
            <a:off x="11101549" y="6442414"/>
            <a:ext cx="877617" cy="365125"/>
          </a:xfrm>
          <a:prstGeom prst="rect">
            <a:avLst/>
          </a:prstGeom>
        </p:spPr>
        <p:txBody>
          <a:bodyPr vert="horz" lIns="91440" tIns="45720" rIns="91440" bIns="45720" rtlCol="0" anchor="ctr"/>
          <a:lstStyle>
            <a:lvl1pPr algn="ctr">
              <a:defRPr sz="1600" b="1" i="0">
                <a:solidFill>
                  <a:schemeClr val="bg2"/>
                </a:solidFill>
                <a:latin typeface="Libre Franklin Black" pitchFamily="2" charset="77"/>
              </a:defRPr>
            </a:lvl1pPr>
          </a:lstStyle>
          <a:p>
            <a:pPr marL="0" lvl="0" indent="0" algn="r" rtl="0">
              <a:spcBef>
                <a:spcPts val="0"/>
              </a:spcBef>
              <a:spcAft>
                <a:spcPts val="0"/>
              </a:spcAft>
              <a:buNone/>
            </a:pPr>
            <a:fld id="{00000000-1234-1234-1234-123412341234}" type="slidenum">
              <a:rPr lang="en-US" smtClean="0"/>
              <a:t>‹#›</a:t>
            </a:fld>
            <a:endParaRPr lang="en-US"/>
          </a:p>
        </p:txBody>
      </p:sp>
      <p:sp>
        <p:nvSpPr>
          <p:cNvPr id="3" name="Rectangle 2">
            <a:extLst>
              <a:ext uri="{FF2B5EF4-FFF2-40B4-BE49-F238E27FC236}">
                <a16:creationId xmlns:a16="http://schemas.microsoft.com/office/drawing/2014/main" id="{93D423BE-5D1D-7FC5-BA8D-25A19C9DDF55}"/>
              </a:ext>
            </a:extLst>
          </p:cNvPr>
          <p:cNvSpPr/>
          <p:nvPr/>
        </p:nvSpPr>
        <p:spPr>
          <a:xfrm>
            <a:off x="7457662" y="0"/>
            <a:ext cx="4734338"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70796A5D-90F4-1446-819B-05F02DE8D1BE}"/>
              </a:ext>
            </a:extLst>
          </p:cNvPr>
          <p:cNvSpPr>
            <a:spLocks noGrp="1"/>
          </p:cNvSpPr>
          <p:nvPr>
            <p:ph type="title"/>
          </p:nvPr>
        </p:nvSpPr>
        <p:spPr>
          <a:xfrm>
            <a:off x="7530486" y="142806"/>
            <a:ext cx="4535649" cy="6572388"/>
          </a:xfrm>
        </p:spPr>
        <p:txBody>
          <a:bodyPr>
            <a:noAutofit/>
          </a:bodyPr>
          <a:lstStyle>
            <a:lvl1pPr algn="l">
              <a:defRPr sz="12000" b="1">
                <a:solidFill>
                  <a:schemeClr val="tx2"/>
                </a:solidFill>
              </a:defRPr>
            </a:lvl1pPr>
          </a:lstStyle>
          <a:p>
            <a:r>
              <a:rPr lang="en-US"/>
              <a:t>Click to edit Master title style</a:t>
            </a:r>
          </a:p>
        </p:txBody>
      </p:sp>
      <p:sp>
        <p:nvSpPr>
          <p:cNvPr id="4" name="Text Placeholder 3">
            <a:extLst>
              <a:ext uri="{FF2B5EF4-FFF2-40B4-BE49-F238E27FC236}">
                <a16:creationId xmlns:a16="http://schemas.microsoft.com/office/drawing/2014/main" id="{65295CA6-9047-7348-0A9E-BE7D558C0076}"/>
              </a:ext>
            </a:extLst>
          </p:cNvPr>
          <p:cNvSpPr>
            <a:spLocks noGrp="1"/>
          </p:cNvSpPr>
          <p:nvPr>
            <p:ph type="body" sz="quarter" idx="10" hasCustomPrompt="1"/>
          </p:nvPr>
        </p:nvSpPr>
        <p:spPr>
          <a:xfrm>
            <a:off x="355600" y="142875"/>
            <a:ext cx="6978650" cy="6572319"/>
          </a:xfrm>
        </p:spPr>
        <p:txBody>
          <a:bodyPr anchor="ctr">
            <a:noAutofit/>
          </a:bodyPr>
          <a:lstStyle>
            <a:lvl1pPr marL="0" indent="0" algn="r">
              <a:buNone/>
              <a:defRPr sz="12000" b="1">
                <a:solidFill>
                  <a:schemeClr val="accent2"/>
                </a:solidFill>
                <a:latin typeface="Libre Franklin" pitchFamily="2" charset="77"/>
              </a:defRPr>
            </a:lvl1pPr>
          </a:lstStyle>
          <a:p>
            <a:r>
              <a:rPr lang="en-US"/>
              <a:t>Click to edit Master title style</a:t>
            </a:r>
          </a:p>
        </p:txBody>
      </p:sp>
    </p:spTree>
    <p:extLst>
      <p:ext uri="{BB962C8B-B14F-4D97-AF65-F5344CB8AC3E}">
        <p14:creationId xmlns:p14="http://schemas.microsoft.com/office/powerpoint/2010/main" val="27317493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cSld name="1_Natural Backdrop">
    <p:bg>
      <p:bgPr>
        <a:solidFill>
          <a:schemeClr val="bg2"/>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7AD9E21-D871-134A-B86E-1B93F2482955}"/>
              </a:ext>
            </a:extLst>
          </p:cNvPr>
          <p:cNvSpPr>
            <a:spLocks noGrp="1"/>
          </p:cNvSpPr>
          <p:nvPr>
            <p:ph type="title"/>
          </p:nvPr>
        </p:nvSpPr>
        <p:spPr>
          <a:xfrm>
            <a:off x="212835" y="139927"/>
            <a:ext cx="11766331" cy="1325563"/>
          </a:xfrm>
        </p:spPr>
        <p:txBody>
          <a:bodyPr/>
          <a:lstStyle>
            <a:lvl1pPr>
              <a:defRPr b="1">
                <a:solidFill>
                  <a:schemeClr val="tx2"/>
                </a:solidFill>
              </a:defRPr>
            </a:lvl1pPr>
          </a:lstStyle>
          <a:p>
            <a:r>
              <a:rPr lang="en-US"/>
              <a:t>Click to edit Master title style</a:t>
            </a:r>
          </a:p>
        </p:txBody>
      </p:sp>
      <p:sp>
        <p:nvSpPr>
          <p:cNvPr id="7" name="Slide Number Placeholder 5">
            <a:extLst>
              <a:ext uri="{FF2B5EF4-FFF2-40B4-BE49-F238E27FC236}">
                <a16:creationId xmlns:a16="http://schemas.microsoft.com/office/drawing/2014/main" id="{3E22A8C2-6EE9-E148-99AE-A8F88B74E364}"/>
              </a:ext>
            </a:extLst>
          </p:cNvPr>
          <p:cNvSpPr>
            <a:spLocks noGrp="1"/>
          </p:cNvSpPr>
          <p:nvPr>
            <p:ph type="sldNum" sz="quarter" idx="4"/>
          </p:nvPr>
        </p:nvSpPr>
        <p:spPr>
          <a:xfrm>
            <a:off x="11101549" y="6442414"/>
            <a:ext cx="877617" cy="365125"/>
          </a:xfrm>
          <a:prstGeom prst="rect">
            <a:avLst/>
          </a:prstGeom>
        </p:spPr>
        <p:txBody>
          <a:bodyPr vert="horz" lIns="91440" tIns="45720" rIns="91440" bIns="45720" rtlCol="0" anchor="ctr"/>
          <a:lstStyle>
            <a:lvl1pPr algn="ctr">
              <a:defRPr sz="1600" b="1" i="0">
                <a:solidFill>
                  <a:schemeClr val="tx1"/>
                </a:solidFill>
                <a:latin typeface="Libre Franklin Black" pitchFamily="2" charset="77"/>
              </a:defRPr>
            </a:lvl1pPr>
          </a:lstStyle>
          <a:p>
            <a:pPr marL="0" lvl="0" indent="0" algn="r" rtl="0">
              <a:spcBef>
                <a:spcPts val="0"/>
              </a:spcBef>
              <a:spcAft>
                <a:spcPts val="0"/>
              </a:spcAft>
              <a:buNone/>
            </a:pPr>
            <a:fld id="{00000000-1234-1234-1234-123412341234}" type="slidenum">
              <a:rPr lang="en-US" smtClean="0"/>
              <a:t>‹#›</a:t>
            </a:fld>
            <a:endParaRPr lang="en-US"/>
          </a:p>
        </p:txBody>
      </p:sp>
      <p:sp>
        <p:nvSpPr>
          <p:cNvPr id="8" name="Footer Placeholder 4">
            <a:extLst>
              <a:ext uri="{FF2B5EF4-FFF2-40B4-BE49-F238E27FC236}">
                <a16:creationId xmlns:a16="http://schemas.microsoft.com/office/drawing/2014/main" id="{0EA80699-1C09-B94C-A164-31EE20E12CC9}"/>
              </a:ext>
            </a:extLst>
          </p:cNvPr>
          <p:cNvSpPr>
            <a:spLocks noGrp="1"/>
          </p:cNvSpPr>
          <p:nvPr>
            <p:ph type="ftr" sz="quarter" idx="3"/>
          </p:nvPr>
        </p:nvSpPr>
        <p:spPr>
          <a:xfrm>
            <a:off x="4038600" y="6442414"/>
            <a:ext cx="6637284" cy="365125"/>
          </a:xfrm>
          <a:prstGeom prst="rect">
            <a:avLst/>
          </a:prstGeom>
        </p:spPr>
        <p:txBody>
          <a:bodyPr vert="horz" lIns="91440" tIns="45720" rIns="91440" bIns="45720" rtlCol="0" anchor="ctr"/>
          <a:lstStyle>
            <a:lvl1pPr algn="ctr">
              <a:defRPr sz="1100" b="0" i="1">
                <a:solidFill>
                  <a:schemeClr val="tx1"/>
                </a:solidFill>
                <a:latin typeface="Libre Franklin" pitchFamily="2" charset="77"/>
              </a:defRPr>
            </a:lvl1pPr>
          </a:lstStyle>
          <a:p>
            <a:endParaRPr lang="en-US"/>
          </a:p>
        </p:txBody>
      </p:sp>
      <p:sp>
        <p:nvSpPr>
          <p:cNvPr id="10" name="Date Placeholder 3">
            <a:extLst>
              <a:ext uri="{FF2B5EF4-FFF2-40B4-BE49-F238E27FC236}">
                <a16:creationId xmlns:a16="http://schemas.microsoft.com/office/drawing/2014/main" id="{3D5FC5C4-C47E-3745-8027-EA469FD9CB62}"/>
              </a:ext>
            </a:extLst>
          </p:cNvPr>
          <p:cNvSpPr>
            <a:spLocks noGrp="1"/>
          </p:cNvSpPr>
          <p:nvPr>
            <p:ph type="dt" sz="half" idx="2"/>
          </p:nvPr>
        </p:nvSpPr>
        <p:spPr>
          <a:xfrm>
            <a:off x="2270234" y="6442414"/>
            <a:ext cx="1555533" cy="365125"/>
          </a:xfrm>
          <a:prstGeom prst="rect">
            <a:avLst/>
          </a:prstGeom>
        </p:spPr>
        <p:txBody>
          <a:bodyPr vert="horz" lIns="91440" tIns="45720" rIns="91440" bIns="45720" rtlCol="0" anchor="ctr"/>
          <a:lstStyle>
            <a:lvl1pPr algn="l">
              <a:defRPr sz="1100" b="0" i="0">
                <a:solidFill>
                  <a:schemeClr val="tx1"/>
                </a:solidFill>
                <a:latin typeface="Libre Franklin" pitchFamily="2" charset="77"/>
              </a:defRPr>
            </a:lvl1pPr>
          </a:lstStyle>
          <a:p>
            <a:endParaRPr lang="en-US"/>
          </a:p>
        </p:txBody>
      </p:sp>
      <p:pic>
        <p:nvPicPr>
          <p:cNvPr id="2" name="Picture 1" descr="A close up of a logo&#10;&#10;Description automatically generated">
            <a:extLst>
              <a:ext uri="{FF2B5EF4-FFF2-40B4-BE49-F238E27FC236}">
                <a16:creationId xmlns:a16="http://schemas.microsoft.com/office/drawing/2014/main" id="{4DF488FC-6005-6F5A-8952-AD8B6491215F}"/>
              </a:ext>
            </a:extLst>
          </p:cNvPr>
          <p:cNvPicPr>
            <a:picLocks noChangeAspect="1"/>
          </p:cNvPicPr>
          <p:nvPr/>
        </p:nvPicPr>
        <p:blipFill>
          <a:blip r:embed="rId2" cstate="hqprint">
            <a:alphaModFix/>
            <a:extLst>
              <a:ext uri="{28A0092B-C50C-407E-A947-70E740481C1C}">
                <a14:useLocalDpi xmlns:a14="http://schemas.microsoft.com/office/drawing/2010/main"/>
              </a:ext>
            </a:extLst>
          </a:blip>
          <a:stretch>
            <a:fillRect/>
          </a:stretch>
        </p:blipFill>
        <p:spPr>
          <a:xfrm>
            <a:off x="36000" y="6350400"/>
            <a:ext cx="1151986" cy="504653"/>
          </a:xfrm>
          <a:prstGeom prst="rect">
            <a:avLst/>
          </a:prstGeom>
        </p:spPr>
      </p:pic>
      <p:sp>
        <p:nvSpPr>
          <p:cNvPr id="3" name="Text Placeholder 2">
            <a:extLst>
              <a:ext uri="{FF2B5EF4-FFF2-40B4-BE49-F238E27FC236}">
                <a16:creationId xmlns:a16="http://schemas.microsoft.com/office/drawing/2014/main" id="{52DF55E6-D067-9082-6231-480DB699D97C}"/>
              </a:ext>
            </a:extLst>
          </p:cNvPr>
          <p:cNvSpPr>
            <a:spLocks noGrp="1"/>
          </p:cNvSpPr>
          <p:nvPr>
            <p:ph idx="1"/>
          </p:nvPr>
        </p:nvSpPr>
        <p:spPr>
          <a:xfrm>
            <a:off x="609599" y="1612900"/>
            <a:ext cx="11369565" cy="45640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3153578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Blue Backdrop">
  <p:cSld name="Blue Backdrop">
    <p:bg>
      <p:bgPr>
        <a:solidFill>
          <a:schemeClr val="accent1"/>
        </a:solidFill>
        <a:effectLst/>
      </p:bgPr>
    </p:bg>
    <p:spTree>
      <p:nvGrpSpPr>
        <p:cNvPr id="1" name="Shape 93"/>
        <p:cNvGrpSpPr/>
        <p:nvPr/>
      </p:nvGrpSpPr>
      <p:grpSpPr>
        <a:xfrm>
          <a:off x="0" y="0"/>
          <a:ext cx="0" cy="0"/>
          <a:chOff x="0" y="0"/>
          <a:chExt cx="0" cy="0"/>
        </a:xfrm>
      </p:grpSpPr>
      <p:pic>
        <p:nvPicPr>
          <p:cNvPr id="94" name="Google Shape;94;p147"/>
          <p:cNvPicPr preferRelativeResize="0"/>
          <p:nvPr/>
        </p:nvPicPr>
        <p:blipFill rotWithShape="1">
          <a:blip r:embed="rId2">
            <a:alphaModFix/>
          </a:blip>
          <a:srcRect/>
          <a:stretch/>
        </p:blipFill>
        <p:spPr>
          <a:xfrm>
            <a:off x="84301" y="6406011"/>
            <a:ext cx="1026949" cy="401528"/>
          </a:xfrm>
          <a:prstGeom prst="rect">
            <a:avLst/>
          </a:prstGeom>
          <a:noFill/>
          <a:ln>
            <a:noFill/>
          </a:ln>
        </p:spPr>
      </p:pic>
      <p:sp>
        <p:nvSpPr>
          <p:cNvPr id="95" name="Google Shape;95;p147"/>
          <p:cNvSpPr txBox="1">
            <a:spLocks noGrp="1"/>
          </p:cNvSpPr>
          <p:nvPr>
            <p:ph type="title"/>
          </p:nvPr>
        </p:nvSpPr>
        <p:spPr>
          <a:xfrm>
            <a:off x="250371" y="136525"/>
            <a:ext cx="11728794"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SzPts val="4400"/>
              <a:buNone/>
              <a:defRPr b="1">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r>
              <a:rPr lang="en-US"/>
              <a:t>Click to edit Master title style</a:t>
            </a:r>
            <a:endParaRPr/>
          </a:p>
        </p:txBody>
      </p:sp>
      <p:sp>
        <p:nvSpPr>
          <p:cNvPr id="96" name="Google Shape;96;p147"/>
          <p:cNvSpPr txBox="1">
            <a:spLocks noGrp="1"/>
          </p:cNvSpPr>
          <p:nvPr>
            <p:ph type="sldNum" idx="12"/>
          </p:nvPr>
        </p:nvSpPr>
        <p:spPr>
          <a:xfrm>
            <a:off x="11101549" y="6442414"/>
            <a:ext cx="877617" cy="365125"/>
          </a:xfrm>
          <a:prstGeom prst="rect">
            <a:avLst/>
          </a:prstGeom>
          <a:noFill/>
          <a:ln>
            <a:noFill/>
          </a:ln>
        </p:spPr>
        <p:txBody>
          <a:bodyPr spcFirstLastPara="1" wrap="square" lIns="91425" tIns="45700" rIns="91425" bIns="45700" anchor="ctr" anchorCtr="0">
            <a:noAutofit/>
          </a:bodyPr>
          <a:lstStyle>
            <a:lvl1pPr marL="0" lvl="0" indent="0" algn="ctr">
              <a:lnSpc>
                <a:spcPct val="100000"/>
              </a:lnSpc>
              <a:spcBef>
                <a:spcPts val="0"/>
              </a:spcBef>
              <a:spcAft>
                <a:spcPts val="0"/>
              </a:spcAft>
              <a:buSzPts val="1100"/>
              <a:buNone/>
              <a:defRPr sz="1100" b="1" i="0" u="none" strike="noStrike" cap="none">
                <a:solidFill>
                  <a:schemeClr val="dk2"/>
                </a:solidFill>
                <a:latin typeface="Libre Franklin Black"/>
                <a:ea typeface="Libre Franklin Black"/>
                <a:cs typeface="Libre Franklin Black"/>
                <a:sym typeface="Libre Franklin Black"/>
              </a:defRPr>
            </a:lvl1pPr>
            <a:lvl2pPr marL="0" lvl="1" indent="0" algn="ctr">
              <a:lnSpc>
                <a:spcPct val="100000"/>
              </a:lnSpc>
              <a:spcBef>
                <a:spcPts val="0"/>
              </a:spcBef>
              <a:spcAft>
                <a:spcPts val="0"/>
              </a:spcAft>
              <a:buSzPts val="1100"/>
              <a:buNone/>
              <a:defRPr sz="1100" b="1" i="0" u="none" strike="noStrike" cap="none">
                <a:solidFill>
                  <a:schemeClr val="dk2"/>
                </a:solidFill>
                <a:latin typeface="Libre Franklin Black"/>
                <a:ea typeface="Libre Franklin Black"/>
                <a:cs typeface="Libre Franklin Black"/>
                <a:sym typeface="Libre Franklin Black"/>
              </a:defRPr>
            </a:lvl2pPr>
            <a:lvl3pPr marL="0" lvl="2" indent="0" algn="ctr">
              <a:lnSpc>
                <a:spcPct val="100000"/>
              </a:lnSpc>
              <a:spcBef>
                <a:spcPts val="0"/>
              </a:spcBef>
              <a:spcAft>
                <a:spcPts val="0"/>
              </a:spcAft>
              <a:buSzPts val="1100"/>
              <a:buNone/>
              <a:defRPr sz="1100" b="1" i="0" u="none" strike="noStrike" cap="none">
                <a:solidFill>
                  <a:schemeClr val="dk2"/>
                </a:solidFill>
                <a:latin typeface="Libre Franklin Black"/>
                <a:ea typeface="Libre Franklin Black"/>
                <a:cs typeface="Libre Franklin Black"/>
                <a:sym typeface="Libre Franklin Black"/>
              </a:defRPr>
            </a:lvl3pPr>
            <a:lvl4pPr marL="0" lvl="3" indent="0" algn="ctr">
              <a:lnSpc>
                <a:spcPct val="100000"/>
              </a:lnSpc>
              <a:spcBef>
                <a:spcPts val="0"/>
              </a:spcBef>
              <a:spcAft>
                <a:spcPts val="0"/>
              </a:spcAft>
              <a:buSzPts val="1100"/>
              <a:buNone/>
              <a:defRPr sz="1100" b="1" i="0" u="none" strike="noStrike" cap="none">
                <a:solidFill>
                  <a:schemeClr val="dk2"/>
                </a:solidFill>
                <a:latin typeface="Libre Franklin Black"/>
                <a:ea typeface="Libre Franklin Black"/>
                <a:cs typeface="Libre Franklin Black"/>
                <a:sym typeface="Libre Franklin Black"/>
              </a:defRPr>
            </a:lvl4pPr>
            <a:lvl5pPr marL="0" lvl="4" indent="0" algn="ctr">
              <a:lnSpc>
                <a:spcPct val="100000"/>
              </a:lnSpc>
              <a:spcBef>
                <a:spcPts val="0"/>
              </a:spcBef>
              <a:spcAft>
                <a:spcPts val="0"/>
              </a:spcAft>
              <a:buSzPts val="1100"/>
              <a:buNone/>
              <a:defRPr sz="1100" b="1" i="0" u="none" strike="noStrike" cap="none">
                <a:solidFill>
                  <a:schemeClr val="dk2"/>
                </a:solidFill>
                <a:latin typeface="Libre Franklin Black"/>
                <a:ea typeface="Libre Franklin Black"/>
                <a:cs typeface="Libre Franklin Black"/>
                <a:sym typeface="Libre Franklin Black"/>
              </a:defRPr>
            </a:lvl5pPr>
            <a:lvl6pPr marL="0" lvl="5" indent="0" algn="ctr">
              <a:lnSpc>
                <a:spcPct val="100000"/>
              </a:lnSpc>
              <a:spcBef>
                <a:spcPts val="0"/>
              </a:spcBef>
              <a:spcAft>
                <a:spcPts val="0"/>
              </a:spcAft>
              <a:buSzPts val="1100"/>
              <a:buNone/>
              <a:defRPr sz="1100" b="1" i="0" u="none" strike="noStrike" cap="none">
                <a:solidFill>
                  <a:schemeClr val="dk2"/>
                </a:solidFill>
                <a:latin typeface="Libre Franklin Black"/>
                <a:ea typeface="Libre Franklin Black"/>
                <a:cs typeface="Libre Franklin Black"/>
                <a:sym typeface="Libre Franklin Black"/>
              </a:defRPr>
            </a:lvl6pPr>
            <a:lvl7pPr marL="0" lvl="6" indent="0" algn="ctr">
              <a:lnSpc>
                <a:spcPct val="100000"/>
              </a:lnSpc>
              <a:spcBef>
                <a:spcPts val="0"/>
              </a:spcBef>
              <a:spcAft>
                <a:spcPts val="0"/>
              </a:spcAft>
              <a:buSzPts val="1100"/>
              <a:buNone/>
              <a:defRPr sz="1100" b="1" i="0" u="none" strike="noStrike" cap="none">
                <a:solidFill>
                  <a:schemeClr val="dk2"/>
                </a:solidFill>
                <a:latin typeface="Libre Franklin Black"/>
                <a:ea typeface="Libre Franklin Black"/>
                <a:cs typeface="Libre Franklin Black"/>
                <a:sym typeface="Libre Franklin Black"/>
              </a:defRPr>
            </a:lvl7pPr>
            <a:lvl8pPr marL="0" lvl="7" indent="0" algn="ctr">
              <a:lnSpc>
                <a:spcPct val="100000"/>
              </a:lnSpc>
              <a:spcBef>
                <a:spcPts val="0"/>
              </a:spcBef>
              <a:spcAft>
                <a:spcPts val="0"/>
              </a:spcAft>
              <a:buSzPts val="1100"/>
              <a:buNone/>
              <a:defRPr sz="1100" b="1" i="0" u="none" strike="noStrike" cap="none">
                <a:solidFill>
                  <a:schemeClr val="dk2"/>
                </a:solidFill>
                <a:latin typeface="Libre Franklin Black"/>
                <a:ea typeface="Libre Franklin Black"/>
                <a:cs typeface="Libre Franklin Black"/>
                <a:sym typeface="Libre Franklin Black"/>
              </a:defRPr>
            </a:lvl8pPr>
            <a:lvl9pPr marL="0" lvl="8" indent="0" algn="ctr">
              <a:lnSpc>
                <a:spcPct val="100000"/>
              </a:lnSpc>
              <a:spcBef>
                <a:spcPts val="0"/>
              </a:spcBef>
              <a:spcAft>
                <a:spcPts val="0"/>
              </a:spcAft>
              <a:buSzPts val="1100"/>
              <a:buNone/>
              <a:defRPr sz="1100" b="1" i="0" u="none" strike="noStrike" cap="none">
                <a:solidFill>
                  <a:schemeClr val="dk2"/>
                </a:solidFill>
                <a:latin typeface="Libre Franklin Black"/>
                <a:ea typeface="Libre Franklin Black"/>
                <a:cs typeface="Libre Franklin Black"/>
                <a:sym typeface="Libre Franklin Black"/>
              </a:defRPr>
            </a:lvl9pPr>
          </a:lstStyle>
          <a:p>
            <a:pPr marL="0" lvl="0" indent="0" algn="r" rtl="0">
              <a:spcBef>
                <a:spcPts val="0"/>
              </a:spcBef>
              <a:spcAft>
                <a:spcPts val="0"/>
              </a:spcAft>
              <a:buNone/>
            </a:pPr>
            <a:fld id="{00000000-1234-1234-1234-123412341234}" type="slidenum">
              <a:rPr lang="en-US" smtClean="0"/>
              <a:t>‹#›</a:t>
            </a:fld>
            <a:endParaRPr lang="en-US"/>
          </a:p>
        </p:txBody>
      </p:sp>
      <p:sp>
        <p:nvSpPr>
          <p:cNvPr id="97" name="Google Shape;97;p147"/>
          <p:cNvSpPr txBox="1">
            <a:spLocks noGrp="1"/>
          </p:cNvSpPr>
          <p:nvPr>
            <p:ph type="ftr" idx="11"/>
          </p:nvPr>
        </p:nvSpPr>
        <p:spPr>
          <a:xfrm>
            <a:off x="4038600" y="6442414"/>
            <a:ext cx="6637284"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sz="1100" b="0" i="1">
                <a:solidFill>
                  <a:schemeClr val="dk2"/>
                </a:solidFill>
                <a:latin typeface="Libre Franklin"/>
                <a:ea typeface="Libre Franklin"/>
                <a:cs typeface="Libre Franklin"/>
                <a:sym typeface="Libre Franklin"/>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lang="en-US"/>
          </a:p>
        </p:txBody>
      </p:sp>
      <p:sp>
        <p:nvSpPr>
          <p:cNvPr id="98" name="Google Shape;98;p147"/>
          <p:cNvSpPr txBox="1">
            <a:spLocks noGrp="1"/>
          </p:cNvSpPr>
          <p:nvPr>
            <p:ph type="dt" idx="10"/>
          </p:nvPr>
        </p:nvSpPr>
        <p:spPr>
          <a:xfrm>
            <a:off x="2270234" y="6442414"/>
            <a:ext cx="1555533"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sz="1100" b="0" i="0">
                <a:solidFill>
                  <a:schemeClr val="dk2"/>
                </a:solidFill>
                <a:latin typeface="Libre Franklin"/>
                <a:ea typeface="Libre Franklin"/>
                <a:cs typeface="Libre Franklin"/>
                <a:sym typeface="Libre Franklin"/>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lang="en-US"/>
          </a:p>
        </p:txBody>
      </p:sp>
    </p:spTree>
    <p:extLst>
      <p:ext uri="{BB962C8B-B14F-4D97-AF65-F5344CB8AC3E}">
        <p14:creationId xmlns:p14="http://schemas.microsoft.com/office/powerpoint/2010/main" val="238053185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Natural Backdrop">
    <p:bg>
      <p:bgPr>
        <a:solidFill>
          <a:schemeClr val="bg2"/>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7AD9E21-D871-134A-B86E-1B93F2482955}"/>
              </a:ext>
            </a:extLst>
          </p:cNvPr>
          <p:cNvSpPr>
            <a:spLocks noGrp="1"/>
          </p:cNvSpPr>
          <p:nvPr>
            <p:ph type="title"/>
          </p:nvPr>
        </p:nvSpPr>
        <p:spPr>
          <a:xfrm>
            <a:off x="212835" y="139927"/>
            <a:ext cx="11766331" cy="1325563"/>
          </a:xfrm>
        </p:spPr>
        <p:txBody>
          <a:bodyPr/>
          <a:lstStyle>
            <a:lvl1pPr>
              <a:defRPr b="1">
                <a:solidFill>
                  <a:schemeClr val="tx2"/>
                </a:solidFill>
              </a:defRPr>
            </a:lvl1pPr>
          </a:lstStyle>
          <a:p>
            <a:r>
              <a:rPr lang="en-US"/>
              <a:t>Click to edit Master title style</a:t>
            </a:r>
          </a:p>
        </p:txBody>
      </p:sp>
      <p:sp>
        <p:nvSpPr>
          <p:cNvPr id="7" name="Slide Number Placeholder 5">
            <a:extLst>
              <a:ext uri="{FF2B5EF4-FFF2-40B4-BE49-F238E27FC236}">
                <a16:creationId xmlns:a16="http://schemas.microsoft.com/office/drawing/2014/main" id="{3E22A8C2-6EE9-E148-99AE-A8F88B74E364}"/>
              </a:ext>
            </a:extLst>
          </p:cNvPr>
          <p:cNvSpPr>
            <a:spLocks noGrp="1"/>
          </p:cNvSpPr>
          <p:nvPr>
            <p:ph type="sldNum" sz="quarter" idx="4"/>
          </p:nvPr>
        </p:nvSpPr>
        <p:spPr>
          <a:xfrm>
            <a:off x="11101549" y="6442414"/>
            <a:ext cx="877617" cy="365125"/>
          </a:xfrm>
          <a:prstGeom prst="rect">
            <a:avLst/>
          </a:prstGeom>
        </p:spPr>
        <p:txBody>
          <a:bodyPr vert="horz" lIns="91440" tIns="45720" rIns="91440" bIns="45720" rtlCol="0" anchor="ctr"/>
          <a:lstStyle>
            <a:lvl1pPr algn="ctr">
              <a:defRPr sz="1100" b="1" i="0">
                <a:solidFill>
                  <a:schemeClr val="tx1"/>
                </a:solidFill>
                <a:latin typeface="Libre Franklin Black" pitchFamily="2" charset="77"/>
              </a:defRPr>
            </a:lvl1pPr>
          </a:lstStyle>
          <a:p>
            <a:pPr marL="0" lvl="0" indent="0" algn="r" rtl="0">
              <a:spcBef>
                <a:spcPts val="0"/>
              </a:spcBef>
              <a:spcAft>
                <a:spcPts val="0"/>
              </a:spcAft>
              <a:buNone/>
            </a:pPr>
            <a:fld id="{00000000-1234-1234-1234-123412341234}" type="slidenum">
              <a:rPr lang="en-US" smtClean="0"/>
              <a:t>‹#›</a:t>
            </a:fld>
            <a:endParaRPr lang="en-US"/>
          </a:p>
        </p:txBody>
      </p:sp>
      <p:sp>
        <p:nvSpPr>
          <p:cNvPr id="8" name="Footer Placeholder 4">
            <a:extLst>
              <a:ext uri="{FF2B5EF4-FFF2-40B4-BE49-F238E27FC236}">
                <a16:creationId xmlns:a16="http://schemas.microsoft.com/office/drawing/2014/main" id="{0EA80699-1C09-B94C-A164-31EE20E12CC9}"/>
              </a:ext>
            </a:extLst>
          </p:cNvPr>
          <p:cNvSpPr>
            <a:spLocks noGrp="1"/>
          </p:cNvSpPr>
          <p:nvPr>
            <p:ph type="ftr" sz="quarter" idx="3"/>
          </p:nvPr>
        </p:nvSpPr>
        <p:spPr>
          <a:xfrm>
            <a:off x="4038600" y="6442414"/>
            <a:ext cx="6637284" cy="365125"/>
          </a:xfrm>
          <a:prstGeom prst="rect">
            <a:avLst/>
          </a:prstGeom>
        </p:spPr>
        <p:txBody>
          <a:bodyPr vert="horz" lIns="91440" tIns="45720" rIns="91440" bIns="45720" rtlCol="0" anchor="ctr"/>
          <a:lstStyle>
            <a:lvl1pPr algn="ctr">
              <a:defRPr sz="1100" b="0" i="1">
                <a:solidFill>
                  <a:schemeClr val="tx1"/>
                </a:solidFill>
                <a:latin typeface="Libre Franklin" pitchFamily="2" charset="77"/>
              </a:defRPr>
            </a:lvl1pPr>
          </a:lstStyle>
          <a:p>
            <a:endParaRPr lang="en-US"/>
          </a:p>
        </p:txBody>
      </p:sp>
      <p:sp>
        <p:nvSpPr>
          <p:cNvPr id="10" name="Date Placeholder 3">
            <a:extLst>
              <a:ext uri="{FF2B5EF4-FFF2-40B4-BE49-F238E27FC236}">
                <a16:creationId xmlns:a16="http://schemas.microsoft.com/office/drawing/2014/main" id="{3D5FC5C4-C47E-3745-8027-EA469FD9CB62}"/>
              </a:ext>
            </a:extLst>
          </p:cNvPr>
          <p:cNvSpPr>
            <a:spLocks noGrp="1"/>
          </p:cNvSpPr>
          <p:nvPr>
            <p:ph type="dt" sz="half" idx="2"/>
          </p:nvPr>
        </p:nvSpPr>
        <p:spPr>
          <a:xfrm>
            <a:off x="2270234" y="6442414"/>
            <a:ext cx="1555533" cy="365125"/>
          </a:xfrm>
          <a:prstGeom prst="rect">
            <a:avLst/>
          </a:prstGeom>
        </p:spPr>
        <p:txBody>
          <a:bodyPr vert="horz" lIns="91440" tIns="45720" rIns="91440" bIns="45720" rtlCol="0" anchor="ctr"/>
          <a:lstStyle>
            <a:lvl1pPr algn="l">
              <a:defRPr sz="1100" b="0" i="0">
                <a:solidFill>
                  <a:schemeClr val="tx1"/>
                </a:solidFill>
                <a:latin typeface="Libre Franklin" pitchFamily="2" charset="77"/>
              </a:defRPr>
            </a:lvl1pPr>
          </a:lstStyle>
          <a:p>
            <a:endParaRPr lang="en-US"/>
          </a:p>
        </p:txBody>
      </p:sp>
      <p:pic>
        <p:nvPicPr>
          <p:cNvPr id="2" name="Picture 1" descr="A close up of a logo&#10;&#10;Description automatically generated">
            <a:extLst>
              <a:ext uri="{FF2B5EF4-FFF2-40B4-BE49-F238E27FC236}">
                <a16:creationId xmlns:a16="http://schemas.microsoft.com/office/drawing/2014/main" id="{4DF488FC-6005-6F5A-8952-AD8B6491215F}"/>
              </a:ext>
            </a:extLst>
          </p:cNvPr>
          <p:cNvPicPr>
            <a:picLocks noChangeAspect="1"/>
          </p:cNvPicPr>
          <p:nvPr/>
        </p:nvPicPr>
        <p:blipFill>
          <a:blip r:embed="rId2" cstate="hqprint">
            <a:alphaModFix/>
            <a:extLst>
              <a:ext uri="{28A0092B-C50C-407E-A947-70E740481C1C}">
                <a14:useLocalDpi xmlns:a14="http://schemas.microsoft.com/office/drawing/2010/main"/>
              </a:ext>
            </a:extLst>
          </a:blip>
          <a:stretch>
            <a:fillRect/>
          </a:stretch>
        </p:blipFill>
        <p:spPr>
          <a:xfrm>
            <a:off x="36000" y="6350400"/>
            <a:ext cx="1151986" cy="504653"/>
          </a:xfrm>
          <a:prstGeom prst="rect">
            <a:avLst/>
          </a:prstGeom>
        </p:spPr>
      </p:pic>
    </p:spTree>
    <p:extLst>
      <p:ext uri="{BB962C8B-B14F-4D97-AF65-F5344CB8AC3E}">
        <p14:creationId xmlns:p14="http://schemas.microsoft.com/office/powerpoint/2010/main" val="15383364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cSld name="Thank you scree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B039D7-F0C3-274C-8402-F160EFCEE618}"/>
              </a:ext>
            </a:extLst>
          </p:cNvPr>
          <p:cNvSpPr txBox="1"/>
          <p:nvPr/>
        </p:nvSpPr>
        <p:spPr>
          <a:xfrm>
            <a:off x="2201390" y="1828116"/>
            <a:ext cx="7518400" cy="1200329"/>
          </a:xfrm>
          <a:prstGeom prst="rect">
            <a:avLst/>
          </a:prstGeom>
          <a:noFill/>
        </p:spPr>
        <p:txBody>
          <a:bodyPr wrap="square" rtlCol="0">
            <a:spAutoFit/>
          </a:bodyPr>
          <a:lstStyle/>
          <a:p>
            <a:pPr algn="ctr"/>
            <a:r>
              <a:rPr lang="en-US" sz="7200" b="1">
                <a:solidFill>
                  <a:srgbClr val="FF8300"/>
                </a:solidFill>
                <a:latin typeface="Libre Franklin" pitchFamily="2" charset="77"/>
              </a:rPr>
              <a:t>Thank You!</a:t>
            </a:r>
          </a:p>
        </p:txBody>
      </p:sp>
      <p:pic>
        <p:nvPicPr>
          <p:cNvPr id="3" name="Picture 2">
            <a:extLst>
              <a:ext uri="{FF2B5EF4-FFF2-40B4-BE49-F238E27FC236}">
                <a16:creationId xmlns:a16="http://schemas.microsoft.com/office/drawing/2014/main" id="{6D07E18F-6D68-C94F-895C-9E962F1FF30A}"/>
              </a:ext>
            </a:extLst>
          </p:cNvPr>
          <p:cNvPicPr>
            <a:picLocks noChangeAspect="1"/>
          </p:cNvPicPr>
          <p:nvPr/>
        </p:nvPicPr>
        <p:blipFill>
          <a:blip r:embed="rId3"/>
          <a:stretch>
            <a:fillRect/>
          </a:stretch>
        </p:blipFill>
        <p:spPr>
          <a:xfrm>
            <a:off x="4054780" y="4504861"/>
            <a:ext cx="4165219" cy="1384335"/>
          </a:xfrm>
          <a:prstGeom prst="rect">
            <a:avLst/>
          </a:prstGeom>
        </p:spPr>
      </p:pic>
      <p:pic>
        <p:nvPicPr>
          <p:cNvPr id="4" name="Picture 3">
            <a:extLst>
              <a:ext uri="{FF2B5EF4-FFF2-40B4-BE49-F238E27FC236}">
                <a16:creationId xmlns:a16="http://schemas.microsoft.com/office/drawing/2014/main" id="{8F673EB2-B311-8E43-BBD9-928C3661D47F}"/>
              </a:ext>
            </a:extLst>
          </p:cNvPr>
          <p:cNvPicPr>
            <a:picLocks noChangeAspect="1"/>
          </p:cNvPicPr>
          <p:nvPr/>
        </p:nvPicPr>
        <p:blipFill>
          <a:blip r:embed="rId4"/>
          <a:stretch>
            <a:fillRect/>
          </a:stretch>
        </p:blipFill>
        <p:spPr>
          <a:xfrm rot="555489">
            <a:off x="2708390" y="158269"/>
            <a:ext cx="6858000" cy="6858000"/>
          </a:xfrm>
          <a:prstGeom prst="rect">
            <a:avLst/>
          </a:prstGeom>
        </p:spPr>
      </p:pic>
    </p:spTree>
    <p:extLst>
      <p:ext uri="{BB962C8B-B14F-4D97-AF65-F5344CB8AC3E}">
        <p14:creationId xmlns:p14="http://schemas.microsoft.com/office/powerpoint/2010/main" val="248743348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13674-2E95-4399-9130-0DE3CAA28800}"/>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24AABA9-6955-41E4-A0BC-820D6E490C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9" name="Picture 8">
            <a:extLst>
              <a:ext uri="{FF2B5EF4-FFF2-40B4-BE49-F238E27FC236}">
                <a16:creationId xmlns:a16="http://schemas.microsoft.com/office/drawing/2014/main" id="{DABCDE60-5419-4C17-A3BB-07716004D2F1}"/>
              </a:ext>
            </a:extLst>
          </p:cNvPr>
          <p:cNvPicPr>
            <a:picLocks noChangeAspect="1"/>
          </p:cNvPicPr>
          <p:nvPr userDrawn="1"/>
        </p:nvPicPr>
        <p:blipFill>
          <a:blip r:embed="rId2"/>
          <a:stretch>
            <a:fillRect/>
          </a:stretch>
        </p:blipFill>
        <p:spPr>
          <a:xfrm>
            <a:off x="2571750" y="1695451"/>
            <a:ext cx="2476500" cy="2714625"/>
          </a:xfrm>
          <a:prstGeom prst="rect">
            <a:avLst/>
          </a:prstGeom>
        </p:spPr>
      </p:pic>
    </p:spTree>
    <p:extLst>
      <p:ext uri="{BB962C8B-B14F-4D97-AF65-F5344CB8AC3E}">
        <p14:creationId xmlns:p14="http://schemas.microsoft.com/office/powerpoint/2010/main" val="366178858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0579D-CEF8-4FDA-BB36-D04FF7AF5186}"/>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C420F2E-9840-4936-A424-A2E0C0435B6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BFD632F-340D-41AF-AF95-A6787358A6E9}"/>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24A163AE-76B0-4FB6-8337-EA8EA29FB1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96CEB8-2BD3-40AE-BF3E-FD953EF19E4C}"/>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235941515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15671-E67C-49F3-AF60-9499A54C8C26}"/>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54C5B46-1E66-4CD1-AA54-59897C8CFD4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CD7671-0CF8-466E-BE34-511B5F7F797F}"/>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2315EC25-D8DC-46A7-950C-A550651806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31C9A0-BA45-47B1-BF2D-3BFB52D70083}"/>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152132795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1A33F-5B25-49BD-B2C8-11DD6DC82E44}"/>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4EBABD2-4A72-491B-8790-BA6252CAF73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8CB9952-1613-4850-BDB9-EF10DCD2AB1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A38BC6F-44C5-4FA3-BC71-ECDFE6278216}"/>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DEA62C9B-0701-49C4-B87B-03F9B828C0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81E24F-3D43-40A1-8705-2DDB7D595963}"/>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7443776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EAF24-48BF-40C1-B1E4-19B4139C640A}"/>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78091A1E-CF50-4D4A-840C-AE40D82DAE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8F599FF-A9DB-49DC-8F20-8DC4ACBB5BD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B90954C-DE30-4D75-9E0D-DD34A35ACD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BFD128-F926-45C5-BC36-8F5B7336075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0C018A6-75B1-4366-A92D-BB1741C1BD7E}"/>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C4BDD6AA-17B3-4C8A-A4B8-4157EFE9E9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71C44DB-F312-4627-B92C-EE9198889756}"/>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356665941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C7442-71A5-4053-9528-6B9F5B7C07F1}"/>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C4615259-B6E1-48A4-BA0F-66CFD186B865}"/>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9DD742A8-33D7-4DFD-9733-9E699CD8CEB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DA30F65-220C-41EE-9477-2994A9C47F97}"/>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273153558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D7DE66-AF54-4DC7-BEEC-60D79A775ADE}"/>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8DBAD681-32AB-477F-B377-8996B8B1E3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9D7B21F-1E86-4D5E-A496-32108E723D16}"/>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24998968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F97F0-8DD7-4E67-A1EE-E74D98C3E9B3}"/>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6F7E7FE-77F5-4BFB-813B-F2CBF1C788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E4EA59A-8CFB-40FC-8AE6-00BFAC755E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CF6ED4-53FA-4FD9-BF9F-B05BBD62E693}"/>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22E19F1B-3FFA-4322-BF9B-AD4B92DBB5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4E5F4C-9C6C-42A2-82F9-DF0F89AAEC47}"/>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17745726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32572-8437-4174-BC85-6090EF7C0918}"/>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088997-21CF-4066-88D8-4FE6A843BC5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DAF810C-0C10-473B-B79B-52643E91FE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CE0EF2-3B34-47D5-8BF8-16B35C0184DA}"/>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1143A9AE-F15E-4229-A659-4FB2EFD384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BB084E4-290D-4366-98E8-109B7FE40C68}"/>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30615617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83C65-DC31-428C-8242-DEBD55C29E58}"/>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C99F529-D393-4976-BEFD-5245A72D22A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EE61389-AC65-441F-AC33-49C4207792B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FF3A3C7A-60B5-4D5E-BA0F-52B89EF35A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BD1A02-57E0-4521-BE12-5D2A4903AAE2}"/>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114490244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2A2E6F-CACD-4F5C-8AB3-4A196200491C}"/>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B7CDE81-2270-4040-853F-E48B9C680F1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FD0989-35DD-42B9-837E-B0A25B37D559}"/>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B0919C5A-67E1-4E07-9BE3-A7CD0B0F3C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2855B0-2845-40E1-A1C8-D7C264F53761}"/>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292887968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Section Divider">
    <p:spTree>
      <p:nvGrpSpPr>
        <p:cNvPr id="1" name=""/>
        <p:cNvGrpSpPr/>
        <p:nvPr/>
      </p:nvGrpSpPr>
      <p:grpSpPr>
        <a:xfrm>
          <a:off x="0" y="0"/>
          <a:ext cx="0" cy="0"/>
          <a:chOff x="0" y="0"/>
          <a:chExt cx="0" cy="0"/>
        </a:xfrm>
      </p:grpSpPr>
      <p:sp>
        <p:nvSpPr>
          <p:cNvPr id="4" name="Rectangle 8"/>
          <p:cNvSpPr>
            <a:spLocks noChangeArrowheads="1"/>
          </p:cNvSpPr>
          <p:nvPr/>
        </p:nvSpPr>
        <p:spPr bwMode="auto">
          <a:xfrm>
            <a:off x="31751" y="874714"/>
            <a:ext cx="184731" cy="461665"/>
          </a:xfrm>
          <a:prstGeom prst="rect">
            <a:avLst/>
          </a:prstGeom>
          <a:noFill/>
          <a:ln w="9525">
            <a:noFill/>
            <a:miter lim="800000"/>
            <a:headEnd/>
            <a:tailEnd/>
          </a:ln>
          <a:effectLst/>
        </p:spPr>
        <p:txBody>
          <a:bodyPr wrap="none">
            <a:spAutoFit/>
          </a:bodyPr>
          <a:lstStyle/>
          <a:p>
            <a:pPr eaLnBrk="0" hangingPunct="0">
              <a:defRPr/>
            </a:pPr>
            <a:endParaRPr lang="en-US" sz="2400">
              <a:latin typeface="Times" pitchFamily="-65" charset="0"/>
              <a:ea typeface="+mn-ea"/>
              <a:cs typeface="+mn-cs"/>
            </a:endParaRPr>
          </a:p>
        </p:txBody>
      </p:sp>
      <p:sp>
        <p:nvSpPr>
          <p:cNvPr id="5" name="Rectangle 11"/>
          <p:cNvSpPr>
            <a:spLocks noChangeArrowheads="1"/>
          </p:cNvSpPr>
          <p:nvPr/>
        </p:nvSpPr>
        <p:spPr bwMode="auto">
          <a:xfrm>
            <a:off x="-704851" y="-53974"/>
            <a:ext cx="184731" cy="461665"/>
          </a:xfrm>
          <a:prstGeom prst="rect">
            <a:avLst/>
          </a:prstGeom>
          <a:noFill/>
          <a:ln w="9525">
            <a:noFill/>
            <a:miter lim="800000"/>
            <a:headEnd/>
            <a:tailEnd/>
          </a:ln>
          <a:effectLst/>
        </p:spPr>
        <p:txBody>
          <a:bodyPr wrap="none">
            <a:spAutoFit/>
          </a:bodyPr>
          <a:lstStyle/>
          <a:p>
            <a:pPr eaLnBrk="0" hangingPunct="0">
              <a:defRPr/>
            </a:pPr>
            <a:endParaRPr lang="en-US" sz="2400">
              <a:latin typeface="Times" pitchFamily="-65" charset="0"/>
              <a:ea typeface="+mn-ea"/>
              <a:cs typeface="+mn-cs"/>
            </a:endParaRPr>
          </a:p>
        </p:txBody>
      </p:sp>
      <p:sp>
        <p:nvSpPr>
          <p:cNvPr id="6" name="Rectangle 12"/>
          <p:cNvSpPr>
            <a:spLocks noChangeArrowheads="1"/>
          </p:cNvSpPr>
          <p:nvPr/>
        </p:nvSpPr>
        <p:spPr bwMode="auto">
          <a:xfrm>
            <a:off x="3484034" y="-2416174"/>
            <a:ext cx="184731" cy="461665"/>
          </a:xfrm>
          <a:prstGeom prst="rect">
            <a:avLst/>
          </a:prstGeom>
          <a:noFill/>
          <a:ln w="9525">
            <a:noFill/>
            <a:miter lim="800000"/>
            <a:headEnd/>
            <a:tailEnd/>
          </a:ln>
          <a:effectLst/>
        </p:spPr>
        <p:txBody>
          <a:bodyPr wrap="none">
            <a:spAutoFit/>
          </a:bodyPr>
          <a:lstStyle/>
          <a:p>
            <a:pPr eaLnBrk="0" hangingPunct="0">
              <a:defRPr/>
            </a:pPr>
            <a:endParaRPr lang="en-US" sz="2400">
              <a:latin typeface="Times" pitchFamily="-65" charset="0"/>
              <a:ea typeface="+mn-ea"/>
              <a:cs typeface="+mn-cs"/>
            </a:endParaRPr>
          </a:p>
        </p:txBody>
      </p:sp>
      <p:sp>
        <p:nvSpPr>
          <p:cNvPr id="7" name="Rectangle 13"/>
          <p:cNvSpPr>
            <a:spLocks noChangeArrowheads="1"/>
          </p:cNvSpPr>
          <p:nvPr/>
        </p:nvSpPr>
        <p:spPr bwMode="auto">
          <a:xfrm>
            <a:off x="7073900" y="-2378074"/>
            <a:ext cx="184731" cy="461665"/>
          </a:xfrm>
          <a:prstGeom prst="rect">
            <a:avLst/>
          </a:prstGeom>
          <a:noFill/>
          <a:ln w="9525">
            <a:noFill/>
            <a:miter lim="800000"/>
            <a:headEnd/>
            <a:tailEnd/>
          </a:ln>
          <a:effectLst/>
        </p:spPr>
        <p:txBody>
          <a:bodyPr wrap="none">
            <a:spAutoFit/>
          </a:bodyPr>
          <a:lstStyle/>
          <a:p>
            <a:pPr eaLnBrk="0" hangingPunct="0">
              <a:defRPr/>
            </a:pPr>
            <a:endParaRPr lang="en-US" sz="2400">
              <a:latin typeface="Times" pitchFamily="-65" charset="0"/>
              <a:ea typeface="+mn-ea"/>
              <a:cs typeface="+mn-cs"/>
            </a:endParaRPr>
          </a:p>
        </p:txBody>
      </p:sp>
      <p:sp>
        <p:nvSpPr>
          <p:cNvPr id="8" name="Rectangle 20"/>
          <p:cNvSpPr>
            <a:spLocks noChangeArrowheads="1"/>
          </p:cNvSpPr>
          <p:nvPr userDrawn="1"/>
        </p:nvSpPr>
        <p:spPr bwMode="auto">
          <a:xfrm>
            <a:off x="12075584" y="2697164"/>
            <a:ext cx="184731" cy="461665"/>
          </a:xfrm>
          <a:prstGeom prst="rect">
            <a:avLst/>
          </a:prstGeom>
          <a:noFill/>
          <a:ln w="9525">
            <a:noFill/>
            <a:miter lim="800000"/>
            <a:headEnd/>
            <a:tailEnd/>
          </a:ln>
          <a:effectLst/>
        </p:spPr>
        <p:txBody>
          <a:bodyPr wrap="none">
            <a:spAutoFit/>
          </a:bodyPr>
          <a:lstStyle/>
          <a:p>
            <a:pPr eaLnBrk="0" hangingPunct="0">
              <a:defRPr/>
            </a:pPr>
            <a:endParaRPr lang="en-US" sz="2400">
              <a:latin typeface="Times" pitchFamily="-65" charset="0"/>
              <a:ea typeface="+mn-ea"/>
              <a:cs typeface="+mn-cs"/>
            </a:endParaRPr>
          </a:p>
        </p:txBody>
      </p:sp>
      <p:sp>
        <p:nvSpPr>
          <p:cNvPr id="18" name="Text Placeholder 17"/>
          <p:cNvSpPr>
            <a:spLocks noGrp="1"/>
          </p:cNvSpPr>
          <p:nvPr>
            <p:ph type="body" sz="quarter" idx="11"/>
          </p:nvPr>
        </p:nvSpPr>
        <p:spPr>
          <a:xfrm>
            <a:off x="711200" y="3159944"/>
            <a:ext cx="10769600" cy="1793056"/>
          </a:xfrm>
        </p:spPr>
        <p:txBody>
          <a:bodyPr/>
          <a:lstStyle>
            <a:lvl1pPr marL="0" indent="0" algn="ctr">
              <a:buNone/>
              <a:defRPr sz="4800" b="1" spc="-200">
                <a:solidFill>
                  <a:srgbClr val="C07C1A"/>
                </a:solidFill>
              </a:defRPr>
            </a:lvl1pPr>
          </a:lstStyle>
          <a:p>
            <a:pPr lvl="0"/>
            <a:r>
              <a:rPr lang="en-US"/>
              <a:t>Click to edit Master text styles</a:t>
            </a:r>
          </a:p>
        </p:txBody>
      </p:sp>
    </p:spTree>
    <p:extLst>
      <p:ext uri="{BB962C8B-B14F-4D97-AF65-F5344CB8AC3E}">
        <p14:creationId xmlns:p14="http://schemas.microsoft.com/office/powerpoint/2010/main" val="201991424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13674-2E95-4399-9130-0DE3CAA28800}"/>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624AABA9-6955-41E4-A0BC-820D6E490C99}"/>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pic>
        <p:nvPicPr>
          <p:cNvPr id="9" name="Picture 8">
            <a:extLst>
              <a:ext uri="{FF2B5EF4-FFF2-40B4-BE49-F238E27FC236}">
                <a16:creationId xmlns:a16="http://schemas.microsoft.com/office/drawing/2014/main" id="{DABCDE60-5419-4C17-A3BB-07716004D2F1}"/>
              </a:ext>
            </a:extLst>
          </p:cNvPr>
          <p:cNvPicPr>
            <a:picLocks noChangeAspect="1"/>
          </p:cNvPicPr>
          <p:nvPr userDrawn="1"/>
        </p:nvPicPr>
        <p:blipFill>
          <a:blip r:embed="rId2"/>
          <a:stretch>
            <a:fillRect/>
          </a:stretch>
        </p:blipFill>
        <p:spPr>
          <a:xfrm>
            <a:off x="2571751" y="1695453"/>
            <a:ext cx="2476500" cy="2714625"/>
          </a:xfrm>
          <a:prstGeom prst="rect">
            <a:avLst/>
          </a:prstGeom>
        </p:spPr>
      </p:pic>
    </p:spTree>
    <p:extLst>
      <p:ext uri="{BB962C8B-B14F-4D97-AF65-F5344CB8AC3E}">
        <p14:creationId xmlns:p14="http://schemas.microsoft.com/office/powerpoint/2010/main" val="321620242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0579D-CEF8-4FDA-BB36-D04FF7AF5186}"/>
              </a:ext>
            </a:extLst>
          </p:cNvPr>
          <p:cNvSpPr>
            <a:spLocks noGrp="1"/>
          </p:cNvSpPr>
          <p:nvPr>
            <p:ph type="title"/>
          </p:nvPr>
        </p:nvSpPr>
        <p:spPr>
          <a:xfrm>
            <a:off x="838200" y="365127"/>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C420F2E-9840-4936-A424-A2E0C0435B6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BFD632F-340D-41AF-AF95-A6787358A6E9}"/>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24A163AE-76B0-4FB6-8337-EA8EA29FB1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96CEB8-2BD3-40AE-BF3E-FD953EF19E4C}"/>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258084131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15671-E67C-49F3-AF60-9499A54C8C26}"/>
              </a:ext>
            </a:extLst>
          </p:cNvPr>
          <p:cNvSpPr>
            <a:spLocks noGrp="1"/>
          </p:cNvSpPr>
          <p:nvPr>
            <p:ph type="title"/>
          </p:nvPr>
        </p:nvSpPr>
        <p:spPr>
          <a:xfrm>
            <a:off x="831851" y="1709740"/>
            <a:ext cx="10515600" cy="2852737"/>
          </a:xfrm>
          <a:prstGeom prst="rect">
            <a:avLst/>
          </a:prstGeo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254C5B46-1E66-4CD1-AA54-59897C8CFD42}"/>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CD7671-0CF8-466E-BE34-511B5F7F797F}"/>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2315EC25-D8DC-46A7-950C-A550651806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31C9A0-BA45-47B1-BF2D-3BFB52D70083}"/>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146636003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1A33F-5B25-49BD-B2C8-11DD6DC82E44}"/>
              </a:ext>
            </a:extLst>
          </p:cNvPr>
          <p:cNvSpPr>
            <a:spLocks noGrp="1"/>
          </p:cNvSpPr>
          <p:nvPr>
            <p:ph type="title"/>
          </p:nvPr>
        </p:nvSpPr>
        <p:spPr>
          <a:xfrm>
            <a:off x="838200" y="365127"/>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4EBABD2-4A72-491B-8790-BA6252CAF73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8CB9952-1613-4850-BDB9-EF10DCD2AB1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A38BC6F-44C5-4FA3-BC71-ECDFE6278216}"/>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DEA62C9B-0701-49C4-B87B-03F9B828C0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81E24F-3D43-40A1-8705-2DDB7D595963}"/>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379054773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EAF24-48BF-40C1-B1E4-19B4139C640A}"/>
              </a:ext>
            </a:extLst>
          </p:cNvPr>
          <p:cNvSpPr>
            <a:spLocks noGrp="1"/>
          </p:cNvSpPr>
          <p:nvPr>
            <p:ph type="title"/>
          </p:nvPr>
        </p:nvSpPr>
        <p:spPr>
          <a:xfrm>
            <a:off x="839788" y="365127"/>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78091A1E-CF50-4D4A-840C-AE40D82DAE09}"/>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A8F599FF-A9DB-49DC-8F20-8DC4ACBB5BD7}"/>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B90954C-DE30-4D75-9E0D-DD34A35ACD87}"/>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80BFD128-F926-45C5-BC36-8F5B73360750}"/>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0C018A6-75B1-4366-A92D-BB1741C1BD7E}"/>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C4BDD6AA-17B3-4C8A-A4B8-4157EFE9E9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71C44DB-F312-4627-B92C-EE9198889756}"/>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209773875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C7442-71A5-4053-9528-6B9F5B7C07F1}"/>
              </a:ext>
            </a:extLst>
          </p:cNvPr>
          <p:cNvSpPr>
            <a:spLocks noGrp="1"/>
          </p:cNvSpPr>
          <p:nvPr>
            <p:ph type="title"/>
          </p:nvPr>
        </p:nvSpPr>
        <p:spPr>
          <a:xfrm>
            <a:off x="838200" y="365127"/>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C4615259-B6E1-48A4-BA0F-66CFD186B865}"/>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9DD742A8-33D7-4DFD-9733-9E699CD8CEB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DA30F65-220C-41EE-9477-2994A9C47F97}"/>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284610591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D7DE66-AF54-4DC7-BEEC-60D79A775ADE}"/>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8DBAD681-32AB-477F-B377-8996B8B1E3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9D7B21F-1E86-4D5E-A496-32108E723D16}"/>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112539808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F97F0-8DD7-4E67-A1EE-E74D98C3E9B3}"/>
              </a:ext>
            </a:extLst>
          </p:cNvPr>
          <p:cNvSpPr>
            <a:spLocks noGrp="1"/>
          </p:cNvSpPr>
          <p:nvPr>
            <p:ph type="title"/>
          </p:nvPr>
        </p:nvSpPr>
        <p:spPr>
          <a:xfrm>
            <a:off x="839788" y="457200"/>
            <a:ext cx="3932237" cy="1600200"/>
          </a:xfrm>
          <a:prstGeom prst="rect">
            <a:avLst/>
          </a:prstGeo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B6F7E7FE-77F5-4BFB-813B-F2CBF1C7881F}"/>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E4EA59A-8CFB-40FC-8AE6-00BFAC755E40}"/>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B1CF6ED4-53FA-4FD9-BF9F-B05BBD62E693}"/>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22E19F1B-3FFA-4322-BF9B-AD4B92DBB5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4E5F4C-9C6C-42A2-82F9-DF0F89AAEC47}"/>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395817802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32572-8437-4174-BC85-6090EF7C0918}"/>
              </a:ext>
            </a:extLst>
          </p:cNvPr>
          <p:cNvSpPr>
            <a:spLocks noGrp="1"/>
          </p:cNvSpPr>
          <p:nvPr>
            <p:ph type="title"/>
          </p:nvPr>
        </p:nvSpPr>
        <p:spPr>
          <a:xfrm>
            <a:off x="839788" y="457200"/>
            <a:ext cx="3932237" cy="1600200"/>
          </a:xfrm>
          <a:prstGeom prst="rect">
            <a:avLst/>
          </a:prstGeo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63088997-21CF-4066-88D8-4FE6A843BC5D}"/>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a:extLst>
              <a:ext uri="{FF2B5EF4-FFF2-40B4-BE49-F238E27FC236}">
                <a16:creationId xmlns:a16="http://schemas.microsoft.com/office/drawing/2014/main" id="{2DAF810C-0C10-473B-B79B-52643E91FECA}"/>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66CE0EF2-3B34-47D5-8BF8-16B35C0184DA}"/>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1143A9AE-F15E-4229-A659-4FB2EFD384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BB084E4-290D-4366-98E8-109B7FE40C68}"/>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371136555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83C65-DC31-428C-8242-DEBD55C29E58}"/>
              </a:ext>
            </a:extLst>
          </p:cNvPr>
          <p:cNvSpPr>
            <a:spLocks noGrp="1"/>
          </p:cNvSpPr>
          <p:nvPr>
            <p:ph type="title"/>
          </p:nvPr>
        </p:nvSpPr>
        <p:spPr>
          <a:xfrm>
            <a:off x="838200" y="365127"/>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C99F529-D393-4976-BEFD-5245A72D22A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EE61389-AC65-441F-AC33-49C4207792B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FF3A3C7A-60B5-4D5E-BA0F-52B89EF35A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BD1A02-57E0-4521-BE12-5D2A4903AAE2}"/>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125588133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2A2E6F-CACD-4F5C-8AB3-4A196200491C}"/>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B7CDE81-2270-4040-853F-E48B9C680F1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FD0989-35DD-42B9-837E-B0A25B37D559}"/>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B0919C5A-67E1-4E07-9BE3-A7CD0B0F3C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2855B0-2845-40E1-A1C8-D7C264F53761}"/>
              </a:ext>
            </a:extLst>
          </p:cNvPr>
          <p:cNvSpPr>
            <a:spLocks noGrp="1"/>
          </p:cNvSpPr>
          <p:nvPr>
            <p:ph type="sldNum" sz="quarter" idx="12"/>
          </p:nvPr>
        </p:nvSpPr>
        <p:spPr/>
        <p:txBody>
          <a:bodyPr/>
          <a:lstStyle/>
          <a:p>
            <a:fld id="{D3DD127C-BAFC-4CC9-9921-E12C420B6E62}" type="slidenum">
              <a:rPr lang="en-US" smtClean="0"/>
              <a:t>‹#›</a:t>
            </a:fld>
            <a:endParaRPr lang="en-US"/>
          </a:p>
        </p:txBody>
      </p:sp>
    </p:spTree>
    <p:extLst>
      <p:ext uri="{BB962C8B-B14F-4D97-AF65-F5344CB8AC3E}">
        <p14:creationId xmlns:p14="http://schemas.microsoft.com/office/powerpoint/2010/main" val="333212379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BD73E4-51E6-433C-9B3F-D708D834DE03}" type="slidenum">
              <a:rPr lang="en-US" smtClean="0"/>
              <a:t>‹#›</a:t>
            </a:fld>
            <a:endParaRPr lang="en-US"/>
          </a:p>
        </p:txBody>
      </p:sp>
    </p:spTree>
    <p:extLst>
      <p:ext uri="{BB962C8B-B14F-4D97-AF65-F5344CB8AC3E}">
        <p14:creationId xmlns:p14="http://schemas.microsoft.com/office/powerpoint/2010/main" val="265637417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BD73E4-51E6-433C-9B3F-D708D834DE03}" type="slidenum">
              <a:rPr lang="en-US" smtClean="0"/>
              <a:t>‹#›</a:t>
            </a:fld>
            <a:endParaRPr lang="en-US"/>
          </a:p>
        </p:txBody>
      </p:sp>
    </p:spTree>
    <p:extLst>
      <p:ext uri="{BB962C8B-B14F-4D97-AF65-F5344CB8AC3E}">
        <p14:creationId xmlns:p14="http://schemas.microsoft.com/office/powerpoint/2010/main" val="9223489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BD73E4-51E6-433C-9B3F-D708D834DE03}" type="slidenum">
              <a:rPr lang="en-US" smtClean="0"/>
              <a:t>‹#›</a:t>
            </a:fld>
            <a:endParaRPr lang="en-US"/>
          </a:p>
        </p:txBody>
      </p:sp>
    </p:spTree>
    <p:extLst>
      <p:ext uri="{BB962C8B-B14F-4D97-AF65-F5344CB8AC3E}">
        <p14:creationId xmlns:p14="http://schemas.microsoft.com/office/powerpoint/2010/main" val="277183236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2BD73E4-51E6-433C-9B3F-D708D834DE03}" type="slidenum">
              <a:rPr lang="en-US" smtClean="0"/>
              <a:t>‹#›</a:t>
            </a:fld>
            <a:endParaRPr lang="en-US"/>
          </a:p>
        </p:txBody>
      </p:sp>
    </p:spTree>
    <p:extLst>
      <p:ext uri="{BB962C8B-B14F-4D97-AF65-F5344CB8AC3E}">
        <p14:creationId xmlns:p14="http://schemas.microsoft.com/office/powerpoint/2010/main" val="83544271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2BD73E4-51E6-433C-9B3F-D708D834DE03}" type="slidenum">
              <a:rPr lang="en-US" smtClean="0"/>
              <a:t>‹#›</a:t>
            </a:fld>
            <a:endParaRPr lang="en-US"/>
          </a:p>
        </p:txBody>
      </p:sp>
    </p:spTree>
    <p:extLst>
      <p:ext uri="{BB962C8B-B14F-4D97-AF65-F5344CB8AC3E}">
        <p14:creationId xmlns:p14="http://schemas.microsoft.com/office/powerpoint/2010/main" val="324623516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2BD73E4-51E6-433C-9B3F-D708D834DE03}" type="slidenum">
              <a:rPr lang="en-US" smtClean="0"/>
              <a:t>‹#›</a:t>
            </a:fld>
            <a:endParaRPr lang="en-US"/>
          </a:p>
        </p:txBody>
      </p:sp>
    </p:spTree>
    <p:extLst>
      <p:ext uri="{BB962C8B-B14F-4D97-AF65-F5344CB8AC3E}">
        <p14:creationId xmlns:p14="http://schemas.microsoft.com/office/powerpoint/2010/main" val="164847329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2BD73E4-51E6-433C-9B3F-D708D834DE03}" type="slidenum">
              <a:rPr lang="en-US" smtClean="0"/>
              <a:t>‹#›</a:t>
            </a:fld>
            <a:endParaRPr lang="en-US"/>
          </a:p>
        </p:txBody>
      </p:sp>
    </p:spTree>
    <p:extLst>
      <p:ext uri="{BB962C8B-B14F-4D97-AF65-F5344CB8AC3E}">
        <p14:creationId xmlns:p14="http://schemas.microsoft.com/office/powerpoint/2010/main" val="308748231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2BD73E4-51E6-433C-9B3F-D708D834DE03}" type="slidenum">
              <a:rPr lang="en-US" smtClean="0"/>
              <a:t>‹#›</a:t>
            </a:fld>
            <a:endParaRPr lang="en-US"/>
          </a:p>
        </p:txBody>
      </p:sp>
    </p:spTree>
    <p:extLst>
      <p:ext uri="{BB962C8B-B14F-4D97-AF65-F5344CB8AC3E}">
        <p14:creationId xmlns:p14="http://schemas.microsoft.com/office/powerpoint/2010/main" val="268569272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2BD73E4-51E6-433C-9B3F-D708D834DE03}" type="slidenum">
              <a:rPr lang="en-US" smtClean="0"/>
              <a:t>‹#›</a:t>
            </a:fld>
            <a:endParaRPr lang="en-US"/>
          </a:p>
        </p:txBody>
      </p:sp>
    </p:spTree>
    <p:extLst>
      <p:ext uri="{BB962C8B-B14F-4D97-AF65-F5344CB8AC3E}">
        <p14:creationId xmlns:p14="http://schemas.microsoft.com/office/powerpoint/2010/main" val="24361426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BD73E4-51E6-433C-9B3F-D708D834DE03}" type="slidenum">
              <a:rPr lang="en-US" smtClean="0"/>
              <a:t>‹#›</a:t>
            </a:fld>
            <a:endParaRPr lang="en-US"/>
          </a:p>
        </p:txBody>
      </p:sp>
    </p:spTree>
    <p:extLst>
      <p:ext uri="{BB962C8B-B14F-4D97-AF65-F5344CB8AC3E}">
        <p14:creationId xmlns:p14="http://schemas.microsoft.com/office/powerpoint/2010/main" val="172812969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BD73E4-51E6-433C-9B3F-D708D834DE03}" type="slidenum">
              <a:rPr lang="en-US" smtClean="0"/>
              <a:t>‹#›</a:t>
            </a:fld>
            <a:endParaRPr lang="en-US"/>
          </a:p>
        </p:txBody>
      </p:sp>
    </p:spTree>
    <p:extLst>
      <p:ext uri="{BB962C8B-B14F-4D97-AF65-F5344CB8AC3E}">
        <p14:creationId xmlns:p14="http://schemas.microsoft.com/office/powerpoint/2010/main" val="140939301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5" name="Rectangle 14"/>
          <p:cNvSpPr/>
          <p:nvPr userDrawn="1"/>
        </p:nvSpPr>
        <p:spPr>
          <a:xfrm>
            <a:off x="0" y="6096001"/>
            <a:ext cx="12192000" cy="777393"/>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sp>
        <p:nvSpPr>
          <p:cNvPr id="5" name="Rectangle 8"/>
          <p:cNvSpPr>
            <a:spLocks noChangeArrowheads="1"/>
          </p:cNvSpPr>
          <p:nvPr/>
        </p:nvSpPr>
        <p:spPr bwMode="auto">
          <a:xfrm>
            <a:off x="31751" y="874714"/>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6" name="Rectangle 9"/>
          <p:cNvSpPr>
            <a:spLocks noChangeArrowheads="1"/>
          </p:cNvSpPr>
          <p:nvPr/>
        </p:nvSpPr>
        <p:spPr bwMode="auto">
          <a:xfrm>
            <a:off x="-704851" y="-53974"/>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7" name="Rectangle 10"/>
          <p:cNvSpPr>
            <a:spLocks noChangeArrowheads="1"/>
          </p:cNvSpPr>
          <p:nvPr/>
        </p:nvSpPr>
        <p:spPr bwMode="auto">
          <a:xfrm>
            <a:off x="3484034" y="-2416174"/>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8" name="Rectangle 11"/>
          <p:cNvSpPr>
            <a:spLocks noChangeArrowheads="1"/>
          </p:cNvSpPr>
          <p:nvPr/>
        </p:nvSpPr>
        <p:spPr bwMode="auto">
          <a:xfrm>
            <a:off x="7073900" y="-2378074"/>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9" name="Rectangle 13"/>
          <p:cNvSpPr>
            <a:spLocks noChangeArrowheads="1"/>
          </p:cNvSpPr>
          <p:nvPr userDrawn="1"/>
        </p:nvSpPr>
        <p:spPr bwMode="auto">
          <a:xfrm>
            <a:off x="-996951" y="376240"/>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4099" name="Rectangle 3"/>
          <p:cNvSpPr>
            <a:spLocks noGrp="1" noChangeArrowheads="1"/>
          </p:cNvSpPr>
          <p:nvPr>
            <p:ph type="ctrTitle" hasCustomPrompt="1"/>
          </p:nvPr>
        </p:nvSpPr>
        <p:spPr>
          <a:xfrm>
            <a:off x="3454400" y="1270000"/>
            <a:ext cx="8128000" cy="3073400"/>
          </a:xfrm>
        </p:spPr>
        <p:txBody>
          <a:bodyPr/>
          <a:lstStyle>
            <a:lvl1pPr algn="l">
              <a:defRPr sz="4800" b="1">
                <a:solidFill>
                  <a:srgbClr val="021C6E"/>
                </a:solidFill>
              </a:defRPr>
            </a:lvl1pPr>
          </a:lstStyle>
          <a:p>
            <a:r>
              <a:rPr lang="en-US" dirty="0"/>
              <a:t>Title</a:t>
            </a:r>
          </a:p>
        </p:txBody>
      </p:sp>
      <p:sp>
        <p:nvSpPr>
          <p:cNvPr id="13" name="Text Placeholder 12"/>
          <p:cNvSpPr>
            <a:spLocks noGrp="1"/>
          </p:cNvSpPr>
          <p:nvPr>
            <p:ph type="body" sz="quarter" idx="10"/>
          </p:nvPr>
        </p:nvSpPr>
        <p:spPr>
          <a:xfrm>
            <a:off x="3454400" y="4648201"/>
            <a:ext cx="7416800" cy="1625599"/>
          </a:xfrm>
        </p:spPr>
        <p:txBody>
          <a:bodyPr/>
          <a:lstStyle>
            <a:lvl1pPr marL="0" indent="0">
              <a:lnSpc>
                <a:spcPct val="90000"/>
              </a:lnSpc>
              <a:buNone/>
              <a:defRPr sz="2667" baseline="0">
                <a:solidFill>
                  <a:srgbClr val="606060"/>
                </a:solidFill>
              </a:defRPr>
            </a:lvl1pPr>
            <a:lvl2pPr marL="609585" indent="0">
              <a:buNone/>
              <a:defRPr/>
            </a:lvl2pPr>
          </a:lstStyle>
          <a:p>
            <a:pPr lvl="0"/>
            <a:r>
              <a:rPr lang="en-US"/>
              <a:t>Click to edit Master text styles</a:t>
            </a:r>
          </a:p>
        </p:txBody>
      </p:sp>
      <p:cxnSp>
        <p:nvCxnSpPr>
          <p:cNvPr id="23" name="Straight Connector 22"/>
          <p:cNvCxnSpPr/>
          <p:nvPr userDrawn="1"/>
        </p:nvCxnSpPr>
        <p:spPr bwMode="auto">
          <a:xfrm>
            <a:off x="3556000" y="4495800"/>
            <a:ext cx="8636000" cy="0"/>
          </a:xfrm>
          <a:prstGeom prst="line">
            <a:avLst/>
          </a:prstGeom>
          <a:solidFill>
            <a:schemeClr val="accent1"/>
          </a:solidFill>
          <a:ln w="57150" cap="flat" cmpd="sng" algn="ctr">
            <a:solidFill>
              <a:schemeClr val="bg1">
                <a:lumMod val="75000"/>
              </a:schemeClr>
            </a:solidFill>
            <a:prstDash val="solid"/>
            <a:round/>
            <a:headEnd type="none" w="med" len="med"/>
            <a:tailEnd type="none" w="med" len="med"/>
          </a:ln>
          <a:effectLst/>
        </p:spPr>
      </p:cxnSp>
      <p:sp>
        <p:nvSpPr>
          <p:cNvPr id="14" name="Rectangle 13"/>
          <p:cNvSpPr/>
          <p:nvPr userDrawn="1"/>
        </p:nvSpPr>
        <p:spPr bwMode="auto">
          <a:xfrm>
            <a:off x="0" y="0"/>
            <a:ext cx="2540000" cy="5969000"/>
          </a:xfrm>
          <a:prstGeom prst="rect">
            <a:avLst/>
          </a:prstGeom>
          <a:solidFill>
            <a:srgbClr val="02245A"/>
          </a:solidFill>
          <a:ln w="9525" cap="flat" cmpd="sng" algn="ctr">
            <a:noFill/>
            <a:prstDash val="solid"/>
            <a:round/>
            <a:headEnd type="none" w="med" len="med"/>
            <a:tailEnd type="none" w="med" len="med"/>
          </a:ln>
          <a:effectLst/>
        </p:spPr>
        <p:txBody>
          <a:bodyPr vert="horz" wrap="square" lIns="121920" tIns="60960" rIns="121920" bIns="60960" numCol="1" rtlCol="0" anchor="t" anchorCtr="0" compatLnSpc="1">
            <a:prstTxWarp prst="textNoShape">
              <a:avLst/>
            </a:prstTxWarp>
          </a:bodyPr>
          <a:lstStyle/>
          <a:p>
            <a:pPr marL="0" marR="0" indent="0" algn="l" defTabSz="1219170" rtl="0" eaLnBrk="0" fontAlgn="base" latinLnBrk="0" hangingPunct="0">
              <a:lnSpc>
                <a:spcPct val="100000"/>
              </a:lnSpc>
              <a:spcBef>
                <a:spcPct val="0"/>
              </a:spcBef>
              <a:spcAft>
                <a:spcPct val="0"/>
              </a:spcAft>
              <a:buClrTx/>
              <a:buSzTx/>
              <a:buFontTx/>
              <a:buNone/>
              <a:tabLst/>
            </a:pPr>
            <a:endParaRPr kumimoji="0" lang="en-US" sz="3200" b="0" i="0" u="none" strike="noStrike" cap="none" normalizeH="0" baseline="0">
              <a:ln>
                <a:noFill/>
              </a:ln>
              <a:solidFill>
                <a:schemeClr val="tx1"/>
              </a:solidFill>
              <a:effectLst/>
              <a:latin typeface="Times" pitchFamily="-65" charset="0"/>
            </a:endParaRPr>
          </a:p>
        </p:txBody>
      </p:sp>
      <p:pic>
        <p:nvPicPr>
          <p:cNvPr id="17" name="Picture 16" descr="indoor banner sample.pdf"/>
          <p:cNvPicPr>
            <a:picLocks noChangeAspect="1"/>
          </p:cNvPicPr>
          <p:nvPr userDrawn="1"/>
        </p:nvPicPr>
        <p:blipFill rotWithShape="1">
          <a:blip r:embed="rId2">
            <a:extLst>
              <a:ext uri="{28A0092B-C50C-407E-A947-70E740481C1C}">
                <a14:useLocalDpi xmlns:a14="http://schemas.microsoft.com/office/drawing/2010/main" val="0"/>
              </a:ext>
            </a:extLst>
          </a:blip>
          <a:srcRect t="81442"/>
          <a:stretch/>
        </p:blipFill>
        <p:spPr>
          <a:xfrm>
            <a:off x="0" y="5948961"/>
            <a:ext cx="2540000" cy="923883"/>
          </a:xfrm>
          <a:prstGeom prst="rect">
            <a:avLst/>
          </a:prstGeom>
        </p:spPr>
      </p:pic>
      <p:pic>
        <p:nvPicPr>
          <p:cNvPr id="3" name="Picture 2">
            <a:extLst>
              <a:ext uri="{FF2B5EF4-FFF2-40B4-BE49-F238E27FC236}">
                <a16:creationId xmlns:a16="http://schemas.microsoft.com/office/drawing/2014/main" id="{6EC9B737-3F48-634D-9013-DC00288F1463}"/>
              </a:ext>
            </a:extLst>
          </p:cNvPr>
          <p:cNvPicPr>
            <a:picLocks noChangeAspect="1"/>
          </p:cNvPicPr>
          <p:nvPr userDrawn="1"/>
        </p:nvPicPr>
        <p:blipFill>
          <a:blip r:embed="rId3"/>
          <a:stretch>
            <a:fillRect/>
          </a:stretch>
        </p:blipFill>
        <p:spPr>
          <a:xfrm>
            <a:off x="0" y="685801"/>
            <a:ext cx="2540000" cy="2812457"/>
          </a:xfrm>
          <a:prstGeom prst="rect">
            <a:avLst/>
          </a:prstGeom>
        </p:spPr>
      </p:pic>
    </p:spTree>
    <p:extLst>
      <p:ext uri="{BB962C8B-B14F-4D97-AF65-F5344CB8AC3E}">
        <p14:creationId xmlns:p14="http://schemas.microsoft.com/office/powerpoint/2010/main" val="236884256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Section Divider">
    <p:spTree>
      <p:nvGrpSpPr>
        <p:cNvPr id="1" name=""/>
        <p:cNvGrpSpPr/>
        <p:nvPr/>
      </p:nvGrpSpPr>
      <p:grpSpPr>
        <a:xfrm>
          <a:off x="0" y="0"/>
          <a:ext cx="0" cy="0"/>
          <a:chOff x="0" y="0"/>
          <a:chExt cx="0" cy="0"/>
        </a:xfrm>
      </p:grpSpPr>
      <p:sp>
        <p:nvSpPr>
          <p:cNvPr id="4" name="Rectangle 8"/>
          <p:cNvSpPr>
            <a:spLocks noChangeArrowheads="1"/>
          </p:cNvSpPr>
          <p:nvPr/>
        </p:nvSpPr>
        <p:spPr bwMode="auto">
          <a:xfrm>
            <a:off x="31751" y="874714"/>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5" name="Rectangle 11"/>
          <p:cNvSpPr>
            <a:spLocks noChangeArrowheads="1"/>
          </p:cNvSpPr>
          <p:nvPr/>
        </p:nvSpPr>
        <p:spPr bwMode="auto">
          <a:xfrm>
            <a:off x="-704851" y="-53974"/>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6" name="Rectangle 12"/>
          <p:cNvSpPr>
            <a:spLocks noChangeArrowheads="1"/>
          </p:cNvSpPr>
          <p:nvPr/>
        </p:nvSpPr>
        <p:spPr bwMode="auto">
          <a:xfrm>
            <a:off x="3484034" y="-2416174"/>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7" name="Rectangle 13"/>
          <p:cNvSpPr>
            <a:spLocks noChangeArrowheads="1"/>
          </p:cNvSpPr>
          <p:nvPr/>
        </p:nvSpPr>
        <p:spPr bwMode="auto">
          <a:xfrm>
            <a:off x="7073900" y="-2378074"/>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8" name="Rectangle 20"/>
          <p:cNvSpPr>
            <a:spLocks noChangeArrowheads="1"/>
          </p:cNvSpPr>
          <p:nvPr userDrawn="1"/>
        </p:nvSpPr>
        <p:spPr bwMode="auto">
          <a:xfrm>
            <a:off x="12075584" y="2697164"/>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18" name="Text Placeholder 17"/>
          <p:cNvSpPr>
            <a:spLocks noGrp="1"/>
          </p:cNvSpPr>
          <p:nvPr>
            <p:ph type="body" sz="quarter" idx="11"/>
          </p:nvPr>
        </p:nvSpPr>
        <p:spPr>
          <a:xfrm>
            <a:off x="711200" y="3159944"/>
            <a:ext cx="10769600" cy="1793056"/>
          </a:xfrm>
        </p:spPr>
        <p:txBody>
          <a:bodyPr/>
          <a:lstStyle>
            <a:lvl1pPr marL="0" indent="0" algn="ctr">
              <a:buNone/>
              <a:defRPr sz="4800" b="1" spc="-200">
                <a:solidFill>
                  <a:srgbClr val="C07C1A"/>
                </a:solidFill>
              </a:defRPr>
            </a:lvl1pPr>
          </a:lstStyle>
          <a:p>
            <a:pPr lvl="0"/>
            <a:r>
              <a:rPr lang="en-US"/>
              <a:t>Click to edit Master text styles</a:t>
            </a:r>
          </a:p>
        </p:txBody>
      </p:sp>
    </p:spTree>
    <p:extLst>
      <p:ext uri="{BB962C8B-B14F-4D97-AF65-F5344CB8AC3E}">
        <p14:creationId xmlns:p14="http://schemas.microsoft.com/office/powerpoint/2010/main" val="106277519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4" name="Rectangle 8"/>
          <p:cNvSpPr>
            <a:spLocks noChangeArrowheads="1"/>
          </p:cNvSpPr>
          <p:nvPr/>
        </p:nvSpPr>
        <p:spPr bwMode="auto">
          <a:xfrm>
            <a:off x="31751" y="874714"/>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5" name="Rectangle 11"/>
          <p:cNvSpPr>
            <a:spLocks noChangeArrowheads="1"/>
          </p:cNvSpPr>
          <p:nvPr/>
        </p:nvSpPr>
        <p:spPr bwMode="auto">
          <a:xfrm>
            <a:off x="-704851" y="-53974"/>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6" name="Rectangle 12"/>
          <p:cNvSpPr>
            <a:spLocks noChangeArrowheads="1"/>
          </p:cNvSpPr>
          <p:nvPr/>
        </p:nvSpPr>
        <p:spPr bwMode="auto">
          <a:xfrm>
            <a:off x="3484034" y="-2416174"/>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7" name="Rectangle 13"/>
          <p:cNvSpPr>
            <a:spLocks noChangeArrowheads="1"/>
          </p:cNvSpPr>
          <p:nvPr/>
        </p:nvSpPr>
        <p:spPr bwMode="auto">
          <a:xfrm>
            <a:off x="7073900" y="-2378074"/>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8" name="Rectangle 20"/>
          <p:cNvSpPr>
            <a:spLocks noChangeArrowheads="1"/>
          </p:cNvSpPr>
          <p:nvPr userDrawn="1"/>
        </p:nvSpPr>
        <p:spPr bwMode="auto">
          <a:xfrm>
            <a:off x="12075584" y="2697164"/>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p:nvPr>
        </p:nvSpPr>
        <p:spPr/>
        <p:txBody>
          <a:bodyPr/>
          <a:lstStyle>
            <a:lvl1pPr>
              <a:defRPr sz="3733" b="1">
                <a:solidFill>
                  <a:srgbClr val="021C6E"/>
                </a:solidFill>
              </a:defRPr>
            </a:lvl1pPr>
          </a:lstStyle>
          <a:p>
            <a:r>
              <a:rPr lang="en-US"/>
              <a:t>Click to edit Master title style</a:t>
            </a:r>
            <a:endParaRPr lang="en-US" dirty="0"/>
          </a:p>
        </p:txBody>
      </p:sp>
    </p:spTree>
    <p:extLst>
      <p:ext uri="{BB962C8B-B14F-4D97-AF65-F5344CB8AC3E}">
        <p14:creationId xmlns:p14="http://schemas.microsoft.com/office/powerpoint/2010/main" val="320343048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5" name="Rectangle 11"/>
          <p:cNvSpPr>
            <a:spLocks noChangeArrowheads="1"/>
          </p:cNvSpPr>
          <p:nvPr/>
        </p:nvSpPr>
        <p:spPr bwMode="auto">
          <a:xfrm>
            <a:off x="-704851" y="-53974"/>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6" name="Rectangle 12"/>
          <p:cNvSpPr>
            <a:spLocks noChangeArrowheads="1"/>
          </p:cNvSpPr>
          <p:nvPr/>
        </p:nvSpPr>
        <p:spPr bwMode="auto">
          <a:xfrm>
            <a:off x="3484034" y="-2416174"/>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7" name="Rectangle 13"/>
          <p:cNvSpPr>
            <a:spLocks noChangeArrowheads="1"/>
          </p:cNvSpPr>
          <p:nvPr/>
        </p:nvSpPr>
        <p:spPr bwMode="auto">
          <a:xfrm>
            <a:off x="7073900" y="-2378074"/>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8" name="Rectangle 20"/>
          <p:cNvSpPr>
            <a:spLocks noChangeArrowheads="1"/>
          </p:cNvSpPr>
          <p:nvPr userDrawn="1"/>
        </p:nvSpPr>
        <p:spPr bwMode="auto">
          <a:xfrm>
            <a:off x="12075584" y="2697164"/>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2" name="Title 1"/>
          <p:cNvSpPr>
            <a:spLocks noGrp="1"/>
          </p:cNvSpPr>
          <p:nvPr>
            <p:ph type="title"/>
          </p:nvPr>
        </p:nvSpPr>
        <p:spPr>
          <a:xfrm>
            <a:off x="812800" y="482600"/>
            <a:ext cx="10769600" cy="838200"/>
          </a:xfrm>
        </p:spPr>
        <p:txBody>
          <a:bodyPr/>
          <a:lstStyle>
            <a:lvl1pPr>
              <a:defRPr sz="3733" b="1">
                <a:solidFill>
                  <a:srgbClr val="021C6E"/>
                </a:solidFill>
              </a:defRPr>
            </a:lvl1pPr>
          </a:lstStyle>
          <a:p>
            <a:r>
              <a:rPr lang="en-US"/>
              <a:t>Click to edit Master title style</a:t>
            </a:r>
            <a:endParaRPr lang="en-US" dirty="0"/>
          </a:p>
        </p:txBody>
      </p:sp>
    </p:spTree>
    <p:extLst>
      <p:ext uri="{BB962C8B-B14F-4D97-AF65-F5344CB8AC3E}">
        <p14:creationId xmlns:p14="http://schemas.microsoft.com/office/powerpoint/2010/main" val="364114235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4" name="Rectangle 8"/>
          <p:cNvSpPr>
            <a:spLocks noChangeArrowheads="1"/>
          </p:cNvSpPr>
          <p:nvPr/>
        </p:nvSpPr>
        <p:spPr bwMode="auto">
          <a:xfrm>
            <a:off x="31751" y="874714"/>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5" name="Rectangle 11"/>
          <p:cNvSpPr>
            <a:spLocks noChangeArrowheads="1"/>
          </p:cNvSpPr>
          <p:nvPr/>
        </p:nvSpPr>
        <p:spPr bwMode="auto">
          <a:xfrm>
            <a:off x="-704851" y="-53974"/>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6" name="Rectangle 12"/>
          <p:cNvSpPr>
            <a:spLocks noChangeArrowheads="1"/>
          </p:cNvSpPr>
          <p:nvPr/>
        </p:nvSpPr>
        <p:spPr bwMode="auto">
          <a:xfrm>
            <a:off x="3484034" y="-2416174"/>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7" name="Rectangle 13"/>
          <p:cNvSpPr>
            <a:spLocks noChangeArrowheads="1"/>
          </p:cNvSpPr>
          <p:nvPr/>
        </p:nvSpPr>
        <p:spPr bwMode="auto">
          <a:xfrm>
            <a:off x="7073900" y="-2378074"/>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8" name="Rectangle 20"/>
          <p:cNvSpPr>
            <a:spLocks noChangeArrowheads="1"/>
          </p:cNvSpPr>
          <p:nvPr userDrawn="1"/>
        </p:nvSpPr>
        <p:spPr bwMode="auto">
          <a:xfrm>
            <a:off x="12075584" y="2697164"/>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p:nvPr>
        </p:nvSpPr>
        <p:spPr/>
        <p:txBody>
          <a:bodyPr/>
          <a:lstStyle>
            <a:lvl1pPr>
              <a:defRPr sz="3733" b="1">
                <a:solidFill>
                  <a:srgbClr val="021C6E"/>
                </a:solidFill>
              </a:defRPr>
            </a:lvl1pPr>
          </a:lstStyle>
          <a:p>
            <a:r>
              <a:rPr lang="en-US"/>
              <a:t>Click to edit Master title style</a:t>
            </a:r>
            <a:endParaRPr lang="en-US" dirty="0"/>
          </a:p>
        </p:txBody>
      </p:sp>
      <p:sp>
        <p:nvSpPr>
          <p:cNvPr id="13" name="Text Placeholder 16"/>
          <p:cNvSpPr>
            <a:spLocks noGrp="1"/>
          </p:cNvSpPr>
          <p:nvPr>
            <p:ph type="body" sz="quarter" idx="12"/>
          </p:nvPr>
        </p:nvSpPr>
        <p:spPr>
          <a:xfrm>
            <a:off x="812800" y="6096000"/>
            <a:ext cx="9753600" cy="304800"/>
          </a:xfrm>
        </p:spPr>
        <p:txBody>
          <a:bodyPr/>
          <a:lstStyle>
            <a:lvl1pPr marL="0" indent="0" algn="l">
              <a:buNone/>
              <a:defRPr sz="1600" i="1" baseline="0">
                <a:solidFill>
                  <a:srgbClr val="C07C1A"/>
                </a:solidFill>
              </a:defRPr>
            </a:lvl1pPr>
          </a:lstStyle>
          <a:p>
            <a:pPr lvl="0"/>
            <a:r>
              <a:rPr lang="en-US"/>
              <a:t>Click to edit Master text styles</a:t>
            </a:r>
          </a:p>
        </p:txBody>
      </p:sp>
    </p:spTree>
    <p:extLst>
      <p:ext uri="{BB962C8B-B14F-4D97-AF65-F5344CB8AC3E}">
        <p14:creationId xmlns:p14="http://schemas.microsoft.com/office/powerpoint/2010/main" val="360442931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5" name="Rectangle 8"/>
          <p:cNvSpPr>
            <a:spLocks noChangeArrowheads="1"/>
          </p:cNvSpPr>
          <p:nvPr/>
        </p:nvSpPr>
        <p:spPr bwMode="auto">
          <a:xfrm>
            <a:off x="31751" y="874714"/>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6" name="Rectangle 11"/>
          <p:cNvSpPr>
            <a:spLocks noChangeArrowheads="1"/>
          </p:cNvSpPr>
          <p:nvPr/>
        </p:nvSpPr>
        <p:spPr bwMode="auto">
          <a:xfrm>
            <a:off x="-704851" y="-53974"/>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7" name="Rectangle 12"/>
          <p:cNvSpPr>
            <a:spLocks noChangeArrowheads="1"/>
          </p:cNvSpPr>
          <p:nvPr/>
        </p:nvSpPr>
        <p:spPr bwMode="auto">
          <a:xfrm>
            <a:off x="3484034" y="-2416174"/>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8" name="Rectangle 13"/>
          <p:cNvSpPr>
            <a:spLocks noChangeArrowheads="1"/>
          </p:cNvSpPr>
          <p:nvPr/>
        </p:nvSpPr>
        <p:spPr bwMode="auto">
          <a:xfrm>
            <a:off x="7073900" y="-2378074"/>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9" name="Rectangle 20"/>
          <p:cNvSpPr>
            <a:spLocks noChangeArrowheads="1"/>
          </p:cNvSpPr>
          <p:nvPr userDrawn="1"/>
        </p:nvSpPr>
        <p:spPr bwMode="auto">
          <a:xfrm>
            <a:off x="12075584" y="2697164"/>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2" name="Title 1"/>
          <p:cNvSpPr>
            <a:spLocks noGrp="1"/>
          </p:cNvSpPr>
          <p:nvPr>
            <p:ph type="title"/>
          </p:nvPr>
        </p:nvSpPr>
        <p:spPr>
          <a:xfrm>
            <a:off x="609600" y="381000"/>
            <a:ext cx="10668000" cy="914400"/>
          </a:xfrm>
        </p:spPr>
        <p:txBody>
          <a:bodyPr/>
          <a:lstStyle>
            <a:lvl1pPr>
              <a:defRPr sz="3733" b="1">
                <a:solidFill>
                  <a:srgbClr val="021C6E"/>
                </a:solidFill>
              </a:defRPr>
            </a:lvl1pPr>
          </a:lstStyle>
          <a:p>
            <a:r>
              <a:rPr lang="en-US"/>
              <a:t>Click to edit Master title style</a:t>
            </a:r>
            <a:endParaRPr lang="en-US" dirty="0"/>
          </a:p>
        </p:txBody>
      </p:sp>
      <p:sp>
        <p:nvSpPr>
          <p:cNvPr id="16" name="Picture Placeholder 2"/>
          <p:cNvSpPr>
            <a:spLocks noGrp="1"/>
          </p:cNvSpPr>
          <p:nvPr>
            <p:ph type="pic" idx="1"/>
          </p:nvPr>
        </p:nvSpPr>
        <p:spPr>
          <a:xfrm>
            <a:off x="4368800" y="1524001"/>
            <a:ext cx="7315200" cy="4114800"/>
          </a:xfrm>
        </p:spPr>
        <p:txBody>
          <a:bodyPr/>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t>Click icon to add picture</a:t>
            </a:r>
          </a:p>
        </p:txBody>
      </p:sp>
      <p:sp>
        <p:nvSpPr>
          <p:cNvPr id="17" name="Text Placeholder 3"/>
          <p:cNvSpPr>
            <a:spLocks noGrp="1"/>
          </p:cNvSpPr>
          <p:nvPr>
            <p:ph type="body" sz="half" idx="2"/>
          </p:nvPr>
        </p:nvSpPr>
        <p:spPr>
          <a:xfrm>
            <a:off x="609602" y="1524001"/>
            <a:ext cx="3534887" cy="4114801"/>
          </a:xfrm>
        </p:spPr>
        <p:txBody>
          <a:bodyPr/>
          <a:lstStyle>
            <a:lvl1pPr marL="0" indent="0">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Tree>
    <p:extLst>
      <p:ext uri="{BB962C8B-B14F-4D97-AF65-F5344CB8AC3E}">
        <p14:creationId xmlns:p14="http://schemas.microsoft.com/office/powerpoint/2010/main" val="17840934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Back Cover">
    <p:spTree>
      <p:nvGrpSpPr>
        <p:cNvPr id="1" name=""/>
        <p:cNvGrpSpPr/>
        <p:nvPr/>
      </p:nvGrpSpPr>
      <p:grpSpPr>
        <a:xfrm>
          <a:off x="0" y="0"/>
          <a:ext cx="0" cy="0"/>
          <a:chOff x="0" y="0"/>
          <a:chExt cx="0" cy="0"/>
        </a:xfrm>
      </p:grpSpPr>
      <p:sp>
        <p:nvSpPr>
          <p:cNvPr id="6" name="Rectangle 9"/>
          <p:cNvSpPr>
            <a:spLocks noChangeArrowheads="1"/>
          </p:cNvSpPr>
          <p:nvPr/>
        </p:nvSpPr>
        <p:spPr bwMode="auto">
          <a:xfrm>
            <a:off x="-704851" y="-53974"/>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7" name="Rectangle 10"/>
          <p:cNvSpPr>
            <a:spLocks noChangeArrowheads="1"/>
          </p:cNvSpPr>
          <p:nvPr/>
        </p:nvSpPr>
        <p:spPr bwMode="auto">
          <a:xfrm>
            <a:off x="3484034" y="-2416174"/>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8" name="Rectangle 11"/>
          <p:cNvSpPr>
            <a:spLocks noChangeArrowheads="1"/>
          </p:cNvSpPr>
          <p:nvPr/>
        </p:nvSpPr>
        <p:spPr bwMode="auto">
          <a:xfrm>
            <a:off x="7073900" y="-2378074"/>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9" name="Rectangle 13"/>
          <p:cNvSpPr>
            <a:spLocks noChangeArrowheads="1"/>
          </p:cNvSpPr>
          <p:nvPr userDrawn="1"/>
        </p:nvSpPr>
        <p:spPr bwMode="auto">
          <a:xfrm>
            <a:off x="-996951" y="376240"/>
            <a:ext cx="184731" cy="461665"/>
          </a:xfrm>
          <a:prstGeom prst="rect">
            <a:avLst/>
          </a:prstGeom>
          <a:noFill/>
          <a:ln w="9525">
            <a:noFill/>
            <a:miter lim="800000"/>
            <a:headEnd/>
            <a:tailEnd/>
          </a:ln>
          <a:effectLst/>
        </p:spPr>
        <p:txBody>
          <a:bodyPr wrap="none">
            <a:spAutoFit/>
          </a:bodyPr>
          <a:lstStyle/>
          <a:p>
            <a:pPr eaLnBrk="0" hangingPunct="0">
              <a:defRPr/>
            </a:pPr>
            <a:endParaRPr lang="en-US" sz="2400" dirty="0">
              <a:latin typeface="Times" pitchFamily="-65" charset="0"/>
              <a:ea typeface="+mn-ea"/>
              <a:cs typeface="+mn-cs"/>
            </a:endParaRPr>
          </a:p>
        </p:txBody>
      </p:sp>
      <p:sp>
        <p:nvSpPr>
          <p:cNvPr id="30" name="Title 1">
            <a:extLst>
              <a:ext uri="{FF2B5EF4-FFF2-40B4-BE49-F238E27FC236}">
                <a16:creationId xmlns:a16="http://schemas.microsoft.com/office/drawing/2014/main" id="{77486FB4-AF20-64AF-CFDC-3DFD9D8218D0}"/>
              </a:ext>
            </a:extLst>
          </p:cNvPr>
          <p:cNvSpPr>
            <a:spLocks noGrp="1"/>
          </p:cNvSpPr>
          <p:nvPr userDrawn="1"/>
        </p:nvSpPr>
        <p:spPr bwMode="auto">
          <a:xfrm>
            <a:off x="258691" y="482600"/>
            <a:ext cx="8636000" cy="635341"/>
          </a:xfrm>
          <a:prstGeom prst="rect">
            <a:avLst/>
          </a:prstGeom>
          <a:noFill/>
          <a:ln w="9525">
            <a:noFill/>
            <a:miter lim="800000"/>
            <a:headEnd/>
            <a:tailEnd/>
          </a:ln>
        </p:spPr>
        <p:txBody>
          <a:bodyPr vert="horz" wrap="square" lIns="121920" tIns="60960" rIns="121920" bIns="60960" numCol="1" anchor="t" anchorCtr="0" compatLnSpc="1">
            <a:prstTxWarp prst="textNoShape">
              <a:avLst/>
            </a:prstTxWarp>
          </a:bodyPr>
          <a:lstStyle>
            <a:lvl1pPr algn="l" rtl="0" eaLnBrk="1" fontAlgn="base" hangingPunct="1">
              <a:lnSpc>
                <a:spcPct val="80000"/>
              </a:lnSpc>
              <a:spcBef>
                <a:spcPct val="0"/>
              </a:spcBef>
              <a:spcAft>
                <a:spcPct val="0"/>
              </a:spcAft>
              <a:defRPr sz="3200" b="1" i="0" kern="1200" spc="-90">
                <a:solidFill>
                  <a:srgbClr val="001478"/>
                </a:solidFill>
                <a:latin typeface="Times New Roman"/>
                <a:ea typeface="+mj-ea"/>
                <a:cs typeface="Times New Roman"/>
              </a:defRPr>
            </a:lvl1pPr>
            <a:lvl2pPr algn="l" rtl="0" eaLnBrk="1" fontAlgn="base" hangingPunct="1">
              <a:spcBef>
                <a:spcPct val="0"/>
              </a:spcBef>
              <a:spcAft>
                <a:spcPct val="0"/>
              </a:spcAft>
              <a:defRPr sz="3600">
                <a:solidFill>
                  <a:srgbClr val="715A35"/>
                </a:solidFill>
                <a:latin typeface="Arial" pitchFamily="34" charset="0"/>
                <a:ea typeface="ＭＳ Ｐゴシック" pitchFamily="-65" charset="-128"/>
                <a:cs typeface="ＭＳ Ｐゴシック" pitchFamily="-65" charset="-128"/>
              </a:defRPr>
            </a:lvl2pPr>
            <a:lvl3pPr algn="l" rtl="0" eaLnBrk="1" fontAlgn="base" hangingPunct="1">
              <a:spcBef>
                <a:spcPct val="0"/>
              </a:spcBef>
              <a:spcAft>
                <a:spcPct val="0"/>
              </a:spcAft>
              <a:defRPr sz="3600">
                <a:solidFill>
                  <a:srgbClr val="715A35"/>
                </a:solidFill>
                <a:latin typeface="Arial" pitchFamily="34" charset="0"/>
                <a:ea typeface="ＭＳ Ｐゴシック" pitchFamily="-65" charset="-128"/>
                <a:cs typeface="ＭＳ Ｐゴシック" pitchFamily="-65" charset="-128"/>
              </a:defRPr>
            </a:lvl3pPr>
            <a:lvl4pPr algn="l" rtl="0" eaLnBrk="1" fontAlgn="base" hangingPunct="1">
              <a:spcBef>
                <a:spcPct val="0"/>
              </a:spcBef>
              <a:spcAft>
                <a:spcPct val="0"/>
              </a:spcAft>
              <a:defRPr sz="3600">
                <a:solidFill>
                  <a:srgbClr val="715A35"/>
                </a:solidFill>
                <a:latin typeface="Arial" pitchFamily="34" charset="0"/>
                <a:ea typeface="ＭＳ Ｐゴシック" pitchFamily="-65" charset="-128"/>
                <a:cs typeface="ＭＳ Ｐゴシック" pitchFamily="-65" charset="-128"/>
              </a:defRPr>
            </a:lvl4pPr>
            <a:lvl5pPr algn="l" rtl="0" eaLnBrk="1" fontAlgn="base" hangingPunct="1">
              <a:spcBef>
                <a:spcPct val="0"/>
              </a:spcBef>
              <a:spcAft>
                <a:spcPct val="0"/>
              </a:spcAft>
              <a:defRPr sz="3600">
                <a:solidFill>
                  <a:srgbClr val="715A35"/>
                </a:solidFill>
                <a:latin typeface="Arial" pitchFamily="34" charset="0"/>
                <a:ea typeface="ＭＳ Ｐゴシック" pitchFamily="-65" charset="-128"/>
                <a:cs typeface="ＭＳ Ｐゴシック" pitchFamily="-65" charset="-128"/>
              </a:defRPr>
            </a:lvl5pPr>
            <a:lvl6pPr marL="457200" algn="l" rtl="0" eaLnBrk="1" fontAlgn="base" hangingPunct="1">
              <a:spcBef>
                <a:spcPct val="0"/>
              </a:spcBef>
              <a:spcAft>
                <a:spcPct val="0"/>
              </a:spcAft>
              <a:defRPr sz="3600">
                <a:solidFill>
                  <a:srgbClr val="715A35"/>
                </a:solidFill>
                <a:latin typeface="Times" pitchFamily="-65" charset="0"/>
              </a:defRPr>
            </a:lvl6pPr>
            <a:lvl7pPr marL="914400" algn="l" rtl="0" eaLnBrk="1" fontAlgn="base" hangingPunct="1">
              <a:spcBef>
                <a:spcPct val="0"/>
              </a:spcBef>
              <a:spcAft>
                <a:spcPct val="0"/>
              </a:spcAft>
              <a:defRPr sz="3600">
                <a:solidFill>
                  <a:srgbClr val="715A35"/>
                </a:solidFill>
                <a:latin typeface="Times" pitchFamily="-65" charset="0"/>
              </a:defRPr>
            </a:lvl7pPr>
            <a:lvl8pPr marL="1371600" algn="l" rtl="0" eaLnBrk="1" fontAlgn="base" hangingPunct="1">
              <a:spcBef>
                <a:spcPct val="0"/>
              </a:spcBef>
              <a:spcAft>
                <a:spcPct val="0"/>
              </a:spcAft>
              <a:defRPr sz="3600">
                <a:solidFill>
                  <a:srgbClr val="715A35"/>
                </a:solidFill>
                <a:latin typeface="Times" pitchFamily="-65" charset="0"/>
              </a:defRPr>
            </a:lvl8pPr>
            <a:lvl9pPr marL="1828800" algn="l" rtl="0" eaLnBrk="1" fontAlgn="base" hangingPunct="1">
              <a:spcBef>
                <a:spcPct val="0"/>
              </a:spcBef>
              <a:spcAft>
                <a:spcPct val="0"/>
              </a:spcAft>
              <a:defRPr sz="3600">
                <a:solidFill>
                  <a:srgbClr val="715A35"/>
                </a:solidFill>
                <a:latin typeface="Times" pitchFamily="-65" charset="0"/>
              </a:defRPr>
            </a:lvl9pPr>
          </a:lstStyle>
          <a:p>
            <a:r>
              <a:rPr lang="en-US" sz="3733" dirty="0">
                <a:latin typeface="Arial"/>
                <a:cs typeface="Arial"/>
              </a:rPr>
              <a:t>Connect with the St. Louis Fed</a:t>
            </a:r>
          </a:p>
        </p:txBody>
      </p:sp>
      <p:grpSp>
        <p:nvGrpSpPr>
          <p:cNvPr id="31" name="Group 30">
            <a:extLst>
              <a:ext uri="{FF2B5EF4-FFF2-40B4-BE49-F238E27FC236}">
                <a16:creationId xmlns:a16="http://schemas.microsoft.com/office/drawing/2014/main" id="{67C6FDD9-E8B6-72B6-35EB-A2D4ABC73F4F}"/>
              </a:ext>
            </a:extLst>
          </p:cNvPr>
          <p:cNvGrpSpPr/>
          <p:nvPr userDrawn="1"/>
        </p:nvGrpSpPr>
        <p:grpSpPr>
          <a:xfrm>
            <a:off x="6791548" y="4994212"/>
            <a:ext cx="5422408" cy="1363501"/>
            <a:chOff x="4947748" y="926697"/>
            <a:chExt cx="4066806" cy="1022626"/>
          </a:xfrm>
        </p:grpSpPr>
        <p:sp>
          <p:nvSpPr>
            <p:cNvPr id="32" name="Rectangle 31">
              <a:extLst>
                <a:ext uri="{FF2B5EF4-FFF2-40B4-BE49-F238E27FC236}">
                  <a16:creationId xmlns:a16="http://schemas.microsoft.com/office/drawing/2014/main" id="{2C0F790D-EF85-5BCF-0B9C-AF30C7C6F471}"/>
                </a:ext>
              </a:extLst>
            </p:cNvPr>
            <p:cNvSpPr/>
            <p:nvPr/>
          </p:nvSpPr>
          <p:spPr bwMode="auto">
            <a:xfrm>
              <a:off x="4947748" y="926697"/>
              <a:ext cx="4050339" cy="1022626"/>
            </a:xfrm>
            <a:prstGeom prst="rect">
              <a:avLst/>
            </a:prstGeom>
            <a:solidFill>
              <a:srgbClr val="D4E1EB">
                <a:alpha val="50000"/>
              </a:srgb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1219170" rtl="0" eaLnBrk="0" fontAlgn="base" latinLnBrk="0" hangingPunct="0">
                <a:lnSpc>
                  <a:spcPct val="100000"/>
                </a:lnSpc>
                <a:spcBef>
                  <a:spcPct val="0"/>
                </a:spcBef>
                <a:spcAft>
                  <a:spcPct val="0"/>
                </a:spcAft>
                <a:buClrTx/>
                <a:buSzTx/>
                <a:buFontTx/>
                <a:buNone/>
                <a:tabLst/>
              </a:pPr>
              <a:endParaRPr kumimoji="0" lang="en-US" sz="3200" b="0" i="0" u="none" strike="noStrike" cap="none" normalizeH="0" baseline="0" dirty="0">
                <a:ln>
                  <a:noFill/>
                </a:ln>
                <a:solidFill>
                  <a:schemeClr val="tx1"/>
                </a:solidFill>
                <a:effectLst/>
                <a:latin typeface="Times" pitchFamily="-65" charset="0"/>
              </a:endParaRPr>
            </a:p>
          </p:txBody>
        </p:sp>
        <p:sp>
          <p:nvSpPr>
            <p:cNvPr id="33" name="TextBox 32">
              <a:extLst>
                <a:ext uri="{FF2B5EF4-FFF2-40B4-BE49-F238E27FC236}">
                  <a16:creationId xmlns:a16="http://schemas.microsoft.com/office/drawing/2014/main" id="{180853D7-E2B6-0594-F71B-25AB4AF14F72}"/>
                </a:ext>
              </a:extLst>
            </p:cNvPr>
            <p:cNvSpPr txBox="1"/>
            <p:nvPr/>
          </p:nvSpPr>
          <p:spPr>
            <a:xfrm>
              <a:off x="6022381" y="1040654"/>
              <a:ext cx="2992173" cy="609831"/>
            </a:xfrm>
            <a:prstGeom prst="rect">
              <a:avLst/>
            </a:prstGeom>
            <a:noFill/>
          </p:spPr>
          <p:txBody>
            <a:bodyPr wrap="square">
              <a:spAutoFit/>
            </a:bodyPr>
            <a:lstStyle/>
            <a:p>
              <a:pPr marR="0">
                <a:spcBef>
                  <a:spcPts val="0"/>
                </a:spcBef>
                <a:spcAft>
                  <a:spcPts val="533"/>
                </a:spcAft>
                <a:buSzPct val="125000"/>
              </a:pPr>
              <a:r>
                <a:rPr lang="en-US" sz="2400" b="1" spc="-53" dirty="0">
                  <a:solidFill>
                    <a:srgbClr val="0070C0"/>
                  </a:solidFill>
                  <a:latin typeface="Arial"/>
                  <a:ea typeface="+mn-ea"/>
                  <a:cs typeface="Arial"/>
                </a:rPr>
                <a:t>Subscribe to email alerts:</a:t>
              </a:r>
            </a:p>
            <a:p>
              <a:pPr>
                <a:spcBef>
                  <a:spcPts val="0"/>
                </a:spcBef>
                <a:spcAft>
                  <a:spcPts val="0"/>
                </a:spcAft>
                <a:buSzPts val="1000"/>
                <a:tabLst>
                  <a:tab pos="609585" algn="l"/>
                </a:tabLst>
              </a:pPr>
              <a:r>
                <a:rPr lang="en-US" sz="1867" spc="-27" dirty="0">
                  <a:latin typeface="Arial" panose="020B0604020202020204" pitchFamily="34" charset="0"/>
                </a:rPr>
                <a:t>Get timely info direct to your inbox </a:t>
              </a:r>
              <a:endParaRPr lang="en-US" sz="1867" spc="-13" dirty="0">
                <a:effectLst/>
                <a:latin typeface="Calibri" panose="020F0502020204030204" pitchFamily="34" charset="0"/>
                <a:ea typeface="Calibri" panose="020F0502020204030204" pitchFamily="34" charset="0"/>
              </a:endParaRPr>
            </a:p>
          </p:txBody>
        </p:sp>
      </p:grpSp>
      <p:sp>
        <p:nvSpPr>
          <p:cNvPr id="34" name="TextBox 33">
            <a:extLst>
              <a:ext uri="{FF2B5EF4-FFF2-40B4-BE49-F238E27FC236}">
                <a16:creationId xmlns:a16="http://schemas.microsoft.com/office/drawing/2014/main" id="{358CDB22-D0DC-7E0F-68BE-4035B77D799C}"/>
              </a:ext>
            </a:extLst>
          </p:cNvPr>
          <p:cNvSpPr txBox="1"/>
          <p:nvPr userDrawn="1"/>
        </p:nvSpPr>
        <p:spPr>
          <a:xfrm>
            <a:off x="1562115" y="2066255"/>
            <a:ext cx="5207476" cy="4022127"/>
          </a:xfrm>
          <a:prstGeom prst="rect">
            <a:avLst/>
          </a:prstGeom>
          <a:noFill/>
        </p:spPr>
        <p:txBody>
          <a:bodyPr wrap="square">
            <a:spAutoFit/>
          </a:bodyPr>
          <a:lstStyle/>
          <a:p>
            <a:pPr>
              <a:spcBef>
                <a:spcPts val="3200"/>
              </a:spcBef>
              <a:spcAft>
                <a:spcPts val="400"/>
              </a:spcAft>
              <a:buSzPts val="1000"/>
              <a:tabLst>
                <a:tab pos="609585" algn="l"/>
              </a:tabLst>
            </a:pPr>
            <a:r>
              <a:rPr lang="en-US" sz="2067" spc="-27" dirty="0">
                <a:latin typeface="Arial" panose="020B0604020202020204" pitchFamily="34" charset="0"/>
              </a:rPr>
              <a:t>Research and analysis from </a:t>
            </a:r>
            <a:r>
              <a:rPr lang="en-US" sz="2067" spc="-27" dirty="0">
                <a:effectLst/>
                <a:latin typeface="Arial" panose="020B0604020202020204" pitchFamily="34" charset="0"/>
                <a:ea typeface="Calibri" panose="020F0502020204030204" pitchFamily="34" charset="0"/>
              </a:rPr>
              <a:t>experts, </a:t>
            </a:r>
            <a:br>
              <a:rPr lang="en-US" sz="2067" spc="-27" dirty="0">
                <a:effectLst/>
                <a:latin typeface="Arial" panose="020B0604020202020204" pitchFamily="34" charset="0"/>
                <a:ea typeface="Calibri" panose="020F0502020204030204" pitchFamily="34" charset="0"/>
              </a:rPr>
            </a:br>
            <a:r>
              <a:rPr lang="en-US" sz="2067" spc="-27" dirty="0">
                <a:effectLst/>
                <a:latin typeface="Arial" panose="020B0604020202020204" pitchFamily="34" charset="0"/>
                <a:ea typeface="Calibri" panose="020F0502020204030204" pitchFamily="34" charset="0"/>
              </a:rPr>
              <a:t>including President Jim Bullard</a:t>
            </a:r>
            <a:endParaRPr lang="en-US" sz="2067" b="1" spc="-27" dirty="0">
              <a:effectLst/>
              <a:latin typeface="Arial" panose="020B0604020202020204" pitchFamily="34" charset="0"/>
              <a:ea typeface="Calibri" panose="020F0502020204030204" pitchFamily="34" charset="0"/>
            </a:endParaRPr>
          </a:p>
          <a:p>
            <a:pPr marR="0" lvl="0">
              <a:spcBef>
                <a:spcPts val="3200"/>
              </a:spcBef>
              <a:spcAft>
                <a:spcPts val="400"/>
              </a:spcAft>
              <a:buSzPts val="1000"/>
              <a:tabLst>
                <a:tab pos="609585" algn="l"/>
              </a:tabLst>
            </a:pPr>
            <a:r>
              <a:rPr lang="en-US" sz="2067" spc="-13" dirty="0">
                <a:latin typeface="Arial" panose="020B0604020202020204" pitchFamily="34" charset="0"/>
                <a:ea typeface="Calibri" panose="020F0502020204030204" pitchFamily="34" charset="0"/>
              </a:rPr>
              <a:t>Aw</a:t>
            </a:r>
            <a:r>
              <a:rPr lang="en-US" sz="2067" spc="-13" dirty="0">
                <a:effectLst/>
                <a:latin typeface="Arial" panose="020B0604020202020204" pitchFamily="34" charset="0"/>
                <a:ea typeface="Calibri" panose="020F0502020204030204" pitchFamily="34" charset="0"/>
              </a:rPr>
              <a:t>ard-winning, free economic education resources for all learners</a:t>
            </a:r>
          </a:p>
          <a:p>
            <a:pPr>
              <a:spcBef>
                <a:spcPts val="3200"/>
              </a:spcBef>
              <a:spcAft>
                <a:spcPts val="400"/>
              </a:spcAft>
              <a:buSzPts val="1000"/>
              <a:tabLst>
                <a:tab pos="609585" algn="l"/>
              </a:tabLst>
            </a:pPr>
            <a:r>
              <a:rPr lang="en-US" sz="2067" spc="-13" dirty="0">
                <a:effectLst/>
                <a:latin typeface="Arial" panose="020B0604020202020204" pitchFamily="34" charset="0"/>
                <a:ea typeface="Calibri" panose="020F0502020204030204" pitchFamily="34" charset="0"/>
              </a:rPr>
              <a:t>FRED</a:t>
            </a:r>
            <a:r>
              <a:rPr lang="en-US" sz="2067" spc="-13" baseline="30000" dirty="0">
                <a:effectLst/>
                <a:latin typeface="Arial" panose="020B0604020202020204" pitchFamily="34" charset="0"/>
                <a:ea typeface="Calibri" panose="020F0502020204030204" pitchFamily="34" charset="0"/>
              </a:rPr>
              <a:t>®</a:t>
            </a:r>
            <a:r>
              <a:rPr lang="en-US" sz="2067" spc="-13" dirty="0">
                <a:effectLst/>
                <a:latin typeface="Arial" panose="020B0604020202020204" pitchFamily="34" charset="0"/>
                <a:ea typeface="Calibri" panose="020F0502020204030204" pitchFamily="34" charset="0"/>
              </a:rPr>
              <a:t>,</a:t>
            </a:r>
            <a:r>
              <a:rPr lang="en-US" sz="2067" b="1" spc="-13" dirty="0">
                <a:effectLst/>
                <a:latin typeface="Arial" panose="020B0604020202020204" pitchFamily="34" charset="0"/>
                <a:ea typeface="Calibri" panose="020F0502020204030204" pitchFamily="34" charset="0"/>
              </a:rPr>
              <a:t> </a:t>
            </a:r>
            <a:r>
              <a:rPr lang="en-US" sz="2067" spc="-13" dirty="0">
                <a:effectLst/>
                <a:latin typeface="Arial" panose="020B0604020202020204" pitchFamily="34" charset="0"/>
                <a:ea typeface="Calibri" panose="020F0502020204030204" pitchFamily="34" charset="0"/>
              </a:rPr>
              <a:t>a trusted source for timely economic data</a:t>
            </a:r>
            <a:endParaRPr lang="en-US" sz="2067" b="1" spc="-13" dirty="0">
              <a:effectLst/>
              <a:latin typeface="Arial" panose="020B0604020202020204" pitchFamily="34" charset="0"/>
              <a:ea typeface="Calibri" panose="020F0502020204030204" pitchFamily="34" charset="0"/>
            </a:endParaRPr>
          </a:p>
          <a:p>
            <a:pPr marR="0" lvl="0">
              <a:spcBef>
                <a:spcPts val="3200"/>
              </a:spcBef>
              <a:spcAft>
                <a:spcPts val="0"/>
              </a:spcAft>
              <a:buSzPts val="1000"/>
              <a:tabLst>
                <a:tab pos="609585" algn="l"/>
              </a:tabLst>
            </a:pPr>
            <a:r>
              <a:rPr lang="en-US" sz="2067" spc="-13" dirty="0">
                <a:latin typeface="Arial" panose="020B0604020202020204" pitchFamily="34" charset="0"/>
                <a:ea typeface="Calibri" panose="020F0502020204030204" pitchFamily="34" charset="0"/>
              </a:rPr>
              <a:t>Community development tools that support </a:t>
            </a:r>
            <a:r>
              <a:rPr lang="en-US" sz="2067" spc="-13" dirty="0">
                <a:effectLst/>
                <a:latin typeface="Arial" panose="020B0604020202020204" pitchFamily="34" charset="0"/>
                <a:ea typeface="Calibri" panose="020F0502020204030204" pitchFamily="34" charset="0"/>
              </a:rPr>
              <a:t>an economy </a:t>
            </a:r>
            <a:r>
              <a:rPr lang="en-US" sz="2067" spc="-13" dirty="0">
                <a:latin typeface="Arial" panose="020B0604020202020204" pitchFamily="34" charset="0"/>
                <a:ea typeface="Calibri" panose="020F0502020204030204" pitchFamily="34" charset="0"/>
              </a:rPr>
              <a:t>in which </a:t>
            </a:r>
            <a:r>
              <a:rPr lang="en-US" sz="2067" spc="-13" dirty="0">
                <a:effectLst/>
                <a:latin typeface="Arial" panose="020B0604020202020204" pitchFamily="34" charset="0"/>
                <a:ea typeface="Calibri" panose="020F0502020204030204" pitchFamily="34" charset="0"/>
              </a:rPr>
              <a:t>all can benefit</a:t>
            </a:r>
            <a:endParaRPr lang="en-US" sz="2067" spc="-13" dirty="0">
              <a:effectLst/>
              <a:latin typeface="Calibri" panose="020F0502020204030204" pitchFamily="34" charset="0"/>
              <a:ea typeface="Calibri" panose="020F0502020204030204" pitchFamily="34" charset="0"/>
            </a:endParaRPr>
          </a:p>
        </p:txBody>
      </p:sp>
      <p:grpSp>
        <p:nvGrpSpPr>
          <p:cNvPr id="35" name="Group 34">
            <a:extLst>
              <a:ext uri="{FF2B5EF4-FFF2-40B4-BE49-F238E27FC236}">
                <a16:creationId xmlns:a16="http://schemas.microsoft.com/office/drawing/2014/main" id="{24F79624-F374-238A-752C-2A5F9F42FCEC}"/>
              </a:ext>
            </a:extLst>
          </p:cNvPr>
          <p:cNvGrpSpPr/>
          <p:nvPr userDrawn="1"/>
        </p:nvGrpSpPr>
        <p:grpSpPr>
          <a:xfrm>
            <a:off x="6791549" y="1197122"/>
            <a:ext cx="5399609" cy="1561908"/>
            <a:chOff x="5093661" y="1806694"/>
            <a:chExt cx="4049707" cy="1171431"/>
          </a:xfrm>
        </p:grpSpPr>
        <p:sp>
          <p:nvSpPr>
            <p:cNvPr id="36" name="Rectangle 35">
              <a:extLst>
                <a:ext uri="{FF2B5EF4-FFF2-40B4-BE49-F238E27FC236}">
                  <a16:creationId xmlns:a16="http://schemas.microsoft.com/office/drawing/2014/main" id="{67DB4DD9-E71F-3CEB-566D-0F72EA433CB9}"/>
                </a:ext>
              </a:extLst>
            </p:cNvPr>
            <p:cNvSpPr/>
            <p:nvPr/>
          </p:nvSpPr>
          <p:spPr bwMode="auto">
            <a:xfrm>
              <a:off x="5093661" y="2004844"/>
              <a:ext cx="4049707" cy="973281"/>
            </a:xfrm>
            <a:prstGeom prst="rect">
              <a:avLst/>
            </a:prstGeom>
            <a:solidFill>
              <a:srgbClr val="D4E1EB">
                <a:alpha val="49957"/>
              </a:srgb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1219170" rtl="0" eaLnBrk="0" fontAlgn="base" latinLnBrk="0" hangingPunct="0">
                <a:lnSpc>
                  <a:spcPct val="100000"/>
                </a:lnSpc>
                <a:spcBef>
                  <a:spcPct val="0"/>
                </a:spcBef>
                <a:spcAft>
                  <a:spcPct val="0"/>
                </a:spcAft>
                <a:buClrTx/>
                <a:buSzTx/>
                <a:buFontTx/>
                <a:buNone/>
                <a:tabLst/>
              </a:pPr>
              <a:endParaRPr kumimoji="0" lang="en-US" sz="3200" b="0" i="0" u="none" strike="noStrike" cap="none" normalizeH="0" baseline="0" dirty="0">
                <a:ln>
                  <a:noFill/>
                </a:ln>
                <a:solidFill>
                  <a:schemeClr val="tx1"/>
                </a:solidFill>
                <a:effectLst/>
                <a:latin typeface="Times" pitchFamily="-65" charset="0"/>
              </a:endParaRPr>
            </a:p>
          </p:txBody>
        </p:sp>
        <p:grpSp>
          <p:nvGrpSpPr>
            <p:cNvPr id="37" name="Group 36">
              <a:extLst>
                <a:ext uri="{FF2B5EF4-FFF2-40B4-BE49-F238E27FC236}">
                  <a16:creationId xmlns:a16="http://schemas.microsoft.com/office/drawing/2014/main" id="{C9002970-EAD0-A3F6-6EAC-A968E0AE2112}"/>
                </a:ext>
              </a:extLst>
            </p:cNvPr>
            <p:cNvGrpSpPr/>
            <p:nvPr/>
          </p:nvGrpSpPr>
          <p:grpSpPr>
            <a:xfrm>
              <a:off x="7754274" y="1806694"/>
              <a:ext cx="1315035" cy="1171431"/>
              <a:chOff x="3139119" y="3321070"/>
              <a:chExt cx="1635933" cy="1457286"/>
            </a:xfrm>
          </p:grpSpPr>
          <p:pic>
            <p:nvPicPr>
              <p:cNvPr id="59" name="Picture 58">
                <a:extLst>
                  <a:ext uri="{FF2B5EF4-FFF2-40B4-BE49-F238E27FC236}">
                    <a16:creationId xmlns:a16="http://schemas.microsoft.com/office/drawing/2014/main" id="{226501D7-7B62-6359-CD16-A26F2E05F25D}"/>
                  </a:ext>
                </a:extLst>
              </p:cNvPr>
              <p:cNvPicPr>
                <a:picLocks noChangeAspect="1"/>
              </p:cNvPicPr>
              <p:nvPr/>
            </p:nvPicPr>
            <p:blipFill rotWithShape="1">
              <a:blip r:embed="rId2">
                <a:extLst>
                  <a:ext uri="{28A0092B-C50C-407E-A947-70E740481C1C}">
                    <a14:useLocalDpi xmlns:a14="http://schemas.microsoft.com/office/drawing/2010/main" val="0"/>
                  </a:ext>
                </a:extLst>
              </a:blip>
              <a:srcRect l="82754" t="65198" r="8814" b="21997"/>
              <a:stretch/>
            </p:blipFill>
            <p:spPr>
              <a:xfrm>
                <a:off x="3139119" y="3321070"/>
                <a:ext cx="1635933" cy="1457286"/>
              </a:xfrm>
              <a:prstGeom prst="rect">
                <a:avLst/>
              </a:prstGeom>
            </p:spPr>
          </p:pic>
          <p:pic>
            <p:nvPicPr>
              <p:cNvPr id="60" name="Picture 59">
                <a:extLst>
                  <a:ext uri="{FF2B5EF4-FFF2-40B4-BE49-F238E27FC236}">
                    <a16:creationId xmlns:a16="http://schemas.microsoft.com/office/drawing/2014/main" id="{A011AD72-AE94-907F-BC06-EB5EFE752635}"/>
                  </a:ext>
                </a:extLst>
              </p:cNvPr>
              <p:cNvPicPr>
                <a:picLocks noChangeAspect="1"/>
              </p:cNvPicPr>
              <p:nvPr/>
            </p:nvPicPr>
            <p:blipFill rotWithShape="1">
              <a:blip r:embed="rId3"/>
              <a:srcRect l="1139" t="-530" r="232" b="18554"/>
              <a:stretch/>
            </p:blipFill>
            <p:spPr>
              <a:xfrm>
                <a:off x="3283264" y="3654886"/>
                <a:ext cx="1347641" cy="1053318"/>
              </a:xfrm>
              <a:prstGeom prst="rect">
                <a:avLst/>
              </a:prstGeom>
            </p:spPr>
          </p:pic>
          <p:pic>
            <p:nvPicPr>
              <p:cNvPr id="61" name="Picture 6" descr="Who Made That Twitter Bird? - The New York Times">
                <a:extLst>
                  <a:ext uri="{FF2B5EF4-FFF2-40B4-BE49-F238E27FC236}">
                    <a16:creationId xmlns:a16="http://schemas.microsoft.com/office/drawing/2014/main" id="{D0F48DB1-574C-832F-36ED-C527F095FD0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0344" r="13020"/>
              <a:stretch/>
            </p:blipFill>
            <p:spPr bwMode="auto">
              <a:xfrm>
                <a:off x="3305378" y="3656487"/>
                <a:ext cx="155561" cy="149831"/>
              </a:xfrm>
              <a:prstGeom prst="rect">
                <a:avLst/>
              </a:prstGeom>
              <a:noFill/>
              <a:extLst>
                <a:ext uri="{909E8E84-426E-40DD-AFC4-6F175D3DCCD1}">
                  <a14:hiddenFill xmlns:a14="http://schemas.microsoft.com/office/drawing/2010/main">
                    <a:solidFill>
                      <a:srgbClr val="FFFFFF"/>
                    </a:solidFill>
                  </a14:hiddenFill>
                </a:ext>
              </a:extLst>
            </p:spPr>
          </p:pic>
        </p:grpSp>
        <p:sp>
          <p:nvSpPr>
            <p:cNvPr id="58" name="TextBox 57">
              <a:extLst>
                <a:ext uri="{FF2B5EF4-FFF2-40B4-BE49-F238E27FC236}">
                  <a16:creationId xmlns:a16="http://schemas.microsoft.com/office/drawing/2014/main" id="{6579C092-292C-B829-6F5D-893A1C18F072}"/>
                </a:ext>
              </a:extLst>
            </p:cNvPr>
            <p:cNvSpPr txBox="1"/>
            <p:nvPr/>
          </p:nvSpPr>
          <p:spPr>
            <a:xfrm>
              <a:off x="5241020" y="2072625"/>
              <a:ext cx="2859996" cy="825322"/>
            </a:xfrm>
            <a:prstGeom prst="rect">
              <a:avLst/>
            </a:prstGeom>
            <a:noFill/>
          </p:spPr>
          <p:txBody>
            <a:bodyPr wrap="square">
              <a:spAutoFit/>
            </a:bodyPr>
            <a:lstStyle/>
            <a:p>
              <a:pPr marR="0">
                <a:spcBef>
                  <a:spcPts val="0"/>
                </a:spcBef>
                <a:spcAft>
                  <a:spcPts val="533"/>
                </a:spcAft>
                <a:buSzPct val="125000"/>
              </a:pPr>
              <a:r>
                <a:rPr lang="en-US" sz="2400" b="1" spc="-53" dirty="0">
                  <a:solidFill>
                    <a:srgbClr val="0070C0"/>
                  </a:solidFill>
                  <a:latin typeface="Arial"/>
                  <a:ea typeface="+mn-ea"/>
                  <a:cs typeface="Arial"/>
                </a:rPr>
                <a:t>Follow us on social:</a:t>
              </a:r>
            </a:p>
            <a:p>
              <a:pPr>
                <a:spcBef>
                  <a:spcPts val="0"/>
                </a:spcBef>
                <a:spcAft>
                  <a:spcPts val="0"/>
                </a:spcAft>
                <a:buSzPts val="1000"/>
                <a:tabLst>
                  <a:tab pos="609585" algn="l"/>
                </a:tabLst>
              </a:pPr>
              <a:r>
                <a:rPr lang="en-US" sz="1867" spc="-27" dirty="0">
                  <a:latin typeface="Arial" panose="020B0604020202020204" pitchFamily="34" charset="0"/>
                </a:rPr>
                <a:t>Catch </a:t>
              </a:r>
              <a:r>
                <a:rPr lang="en-US" sz="1867" spc="-27" dirty="0">
                  <a:solidFill>
                    <a:schemeClr val="tx2">
                      <a:lumMod val="60000"/>
                      <a:lumOff val="40000"/>
                    </a:schemeClr>
                  </a:solidFill>
                  <a:latin typeface="Arial" panose="020B0604020202020204" pitchFamily="34" charset="0"/>
                </a:rPr>
                <a:t>@stlouisfed </a:t>
              </a:r>
              <a:r>
                <a:rPr lang="en-US" sz="1867" spc="-27" dirty="0">
                  <a:latin typeface="Arial" panose="020B0604020202020204" pitchFamily="34" charset="0"/>
                </a:rPr>
                <a:t>on Twitter, LinkedIn, Instagram and more</a:t>
              </a:r>
              <a:endParaRPr lang="en-US" sz="1867" spc="-13" dirty="0">
                <a:effectLst/>
                <a:latin typeface="Calibri" panose="020F0502020204030204" pitchFamily="34" charset="0"/>
                <a:ea typeface="Calibri" panose="020F0502020204030204" pitchFamily="34" charset="0"/>
              </a:endParaRPr>
            </a:p>
          </p:txBody>
        </p:sp>
      </p:grpSp>
      <p:sp>
        <p:nvSpPr>
          <p:cNvPr id="62" name="TextBox 61">
            <a:extLst>
              <a:ext uri="{FF2B5EF4-FFF2-40B4-BE49-F238E27FC236}">
                <a16:creationId xmlns:a16="http://schemas.microsoft.com/office/drawing/2014/main" id="{37E1D852-EDA7-5B87-068C-70779CB8B241}"/>
              </a:ext>
            </a:extLst>
          </p:cNvPr>
          <p:cNvSpPr txBox="1"/>
          <p:nvPr userDrawn="1"/>
        </p:nvSpPr>
        <p:spPr>
          <a:xfrm>
            <a:off x="318160" y="1332256"/>
            <a:ext cx="5777840" cy="461665"/>
          </a:xfrm>
          <a:prstGeom prst="rect">
            <a:avLst/>
          </a:prstGeom>
          <a:noFill/>
        </p:spPr>
        <p:txBody>
          <a:bodyPr wrap="square">
            <a:spAutoFit/>
          </a:bodyPr>
          <a:lstStyle/>
          <a:p>
            <a:pPr marR="0">
              <a:spcBef>
                <a:spcPts val="0"/>
              </a:spcBef>
              <a:spcAft>
                <a:spcPts val="533"/>
              </a:spcAft>
              <a:buSzPct val="125000"/>
            </a:pPr>
            <a:r>
              <a:rPr lang="en-US" sz="2400" b="1" spc="-53" dirty="0">
                <a:solidFill>
                  <a:srgbClr val="0070C0"/>
                </a:solidFill>
                <a:latin typeface="Arial"/>
                <a:ea typeface="+mn-ea"/>
                <a:cs typeface="Arial"/>
              </a:rPr>
              <a:t>Visit stlouisfed.org for:</a:t>
            </a:r>
          </a:p>
        </p:txBody>
      </p:sp>
      <p:cxnSp>
        <p:nvCxnSpPr>
          <p:cNvPr id="63" name="Straight Connector 62">
            <a:extLst>
              <a:ext uri="{FF2B5EF4-FFF2-40B4-BE49-F238E27FC236}">
                <a16:creationId xmlns:a16="http://schemas.microsoft.com/office/drawing/2014/main" id="{7E8FAAD1-129C-2A17-7600-FB244DEFB5B4}"/>
              </a:ext>
            </a:extLst>
          </p:cNvPr>
          <p:cNvCxnSpPr>
            <a:cxnSpLocks/>
          </p:cNvCxnSpPr>
          <p:nvPr userDrawn="1"/>
        </p:nvCxnSpPr>
        <p:spPr bwMode="auto">
          <a:xfrm>
            <a:off x="1708566" y="3017227"/>
            <a:ext cx="4204644" cy="0"/>
          </a:xfrm>
          <a:prstGeom prst="line">
            <a:avLst/>
          </a:prstGeom>
          <a:solidFill>
            <a:schemeClr val="accent1"/>
          </a:solidFill>
          <a:ln w="12700" cap="flat" cmpd="sng" algn="ctr">
            <a:solidFill>
              <a:schemeClr val="tx1">
                <a:lumMod val="50000"/>
                <a:lumOff val="50000"/>
              </a:schemeClr>
            </a:solidFill>
            <a:prstDash val="sysDot"/>
            <a:round/>
            <a:headEnd type="none" w="med" len="med"/>
            <a:tailEnd type="none" w="med" len="med"/>
          </a:ln>
          <a:effectLst/>
        </p:spPr>
      </p:cxnSp>
      <p:cxnSp>
        <p:nvCxnSpPr>
          <p:cNvPr id="64" name="Straight Connector 63">
            <a:extLst>
              <a:ext uri="{FF2B5EF4-FFF2-40B4-BE49-F238E27FC236}">
                <a16:creationId xmlns:a16="http://schemas.microsoft.com/office/drawing/2014/main" id="{1353DB8F-0882-3FB6-8E80-BCF3C3768E1D}"/>
              </a:ext>
            </a:extLst>
          </p:cNvPr>
          <p:cNvCxnSpPr>
            <a:cxnSpLocks/>
          </p:cNvCxnSpPr>
          <p:nvPr userDrawn="1"/>
        </p:nvCxnSpPr>
        <p:spPr bwMode="auto">
          <a:xfrm>
            <a:off x="1708566" y="4077539"/>
            <a:ext cx="4204644" cy="0"/>
          </a:xfrm>
          <a:prstGeom prst="line">
            <a:avLst/>
          </a:prstGeom>
          <a:solidFill>
            <a:schemeClr val="accent1"/>
          </a:solidFill>
          <a:ln w="12700" cap="flat" cmpd="sng" algn="ctr">
            <a:solidFill>
              <a:schemeClr val="tx1">
                <a:lumMod val="50000"/>
                <a:lumOff val="50000"/>
              </a:schemeClr>
            </a:solidFill>
            <a:prstDash val="sysDot"/>
            <a:round/>
            <a:headEnd type="none" w="med" len="med"/>
            <a:tailEnd type="none" w="med" len="med"/>
          </a:ln>
          <a:effectLst/>
        </p:spPr>
      </p:cxnSp>
      <p:cxnSp>
        <p:nvCxnSpPr>
          <p:cNvPr id="65" name="Straight Connector 64">
            <a:extLst>
              <a:ext uri="{FF2B5EF4-FFF2-40B4-BE49-F238E27FC236}">
                <a16:creationId xmlns:a16="http://schemas.microsoft.com/office/drawing/2014/main" id="{FE514ACF-4981-E263-1434-D8B3F864613A}"/>
              </a:ext>
            </a:extLst>
          </p:cNvPr>
          <p:cNvCxnSpPr>
            <a:cxnSpLocks/>
          </p:cNvCxnSpPr>
          <p:nvPr userDrawn="1"/>
        </p:nvCxnSpPr>
        <p:spPr bwMode="auto">
          <a:xfrm>
            <a:off x="1708566" y="5146155"/>
            <a:ext cx="4173173" cy="0"/>
          </a:xfrm>
          <a:prstGeom prst="line">
            <a:avLst/>
          </a:prstGeom>
          <a:solidFill>
            <a:schemeClr val="accent1"/>
          </a:solidFill>
          <a:ln w="12700" cap="flat" cmpd="sng" algn="ctr">
            <a:solidFill>
              <a:schemeClr val="tx1">
                <a:lumMod val="50000"/>
                <a:lumOff val="50000"/>
              </a:schemeClr>
            </a:solidFill>
            <a:prstDash val="sysDot"/>
            <a:round/>
            <a:headEnd type="none" w="med" len="med"/>
            <a:tailEnd type="none" w="med" len="med"/>
          </a:ln>
          <a:effectLst/>
        </p:spPr>
      </p:cxnSp>
      <p:pic>
        <p:nvPicPr>
          <p:cNvPr id="66" name="Picture 65">
            <a:extLst>
              <a:ext uri="{FF2B5EF4-FFF2-40B4-BE49-F238E27FC236}">
                <a16:creationId xmlns:a16="http://schemas.microsoft.com/office/drawing/2014/main" id="{A99EED57-DB7B-C2AD-C0F0-7D41321449FD}"/>
              </a:ext>
            </a:extLst>
          </p:cNvPr>
          <p:cNvPicPr>
            <a:picLocks noChangeAspect="1"/>
          </p:cNvPicPr>
          <p:nvPr userDrawn="1"/>
        </p:nvPicPr>
        <p:blipFill>
          <a:blip r:embed="rId5"/>
          <a:stretch>
            <a:fillRect/>
          </a:stretch>
        </p:blipFill>
        <p:spPr>
          <a:xfrm>
            <a:off x="419119" y="1986701"/>
            <a:ext cx="1051116" cy="800851"/>
          </a:xfrm>
          <a:prstGeom prst="rect">
            <a:avLst/>
          </a:prstGeom>
        </p:spPr>
      </p:pic>
      <p:pic>
        <p:nvPicPr>
          <p:cNvPr id="67" name="Picture 66">
            <a:extLst>
              <a:ext uri="{FF2B5EF4-FFF2-40B4-BE49-F238E27FC236}">
                <a16:creationId xmlns:a16="http://schemas.microsoft.com/office/drawing/2014/main" id="{952E32D3-DFAA-397C-60E4-6ABF33271181}"/>
              </a:ext>
            </a:extLst>
          </p:cNvPr>
          <p:cNvPicPr>
            <a:picLocks noChangeAspect="1"/>
          </p:cNvPicPr>
          <p:nvPr userDrawn="1"/>
        </p:nvPicPr>
        <p:blipFill>
          <a:blip r:embed="rId6"/>
          <a:stretch>
            <a:fillRect/>
          </a:stretch>
        </p:blipFill>
        <p:spPr>
          <a:xfrm>
            <a:off x="416853" y="4188585"/>
            <a:ext cx="821895" cy="809249"/>
          </a:xfrm>
          <a:prstGeom prst="rect">
            <a:avLst/>
          </a:prstGeom>
        </p:spPr>
      </p:pic>
      <p:pic>
        <p:nvPicPr>
          <p:cNvPr id="68" name="Picture 67">
            <a:extLst>
              <a:ext uri="{FF2B5EF4-FFF2-40B4-BE49-F238E27FC236}">
                <a16:creationId xmlns:a16="http://schemas.microsoft.com/office/drawing/2014/main" id="{7F28D2C4-B3B2-32B6-C462-FB8DA1EB9099}"/>
              </a:ext>
            </a:extLst>
          </p:cNvPr>
          <p:cNvPicPr>
            <a:picLocks noChangeAspect="1"/>
          </p:cNvPicPr>
          <p:nvPr userDrawn="1"/>
        </p:nvPicPr>
        <p:blipFill>
          <a:blip r:embed="rId7"/>
          <a:stretch>
            <a:fillRect/>
          </a:stretch>
        </p:blipFill>
        <p:spPr>
          <a:xfrm>
            <a:off x="435177" y="3025253"/>
            <a:ext cx="803072" cy="928552"/>
          </a:xfrm>
          <a:prstGeom prst="rect">
            <a:avLst/>
          </a:prstGeom>
        </p:spPr>
      </p:pic>
      <p:pic>
        <p:nvPicPr>
          <p:cNvPr id="69" name="Picture 68">
            <a:extLst>
              <a:ext uri="{FF2B5EF4-FFF2-40B4-BE49-F238E27FC236}">
                <a16:creationId xmlns:a16="http://schemas.microsoft.com/office/drawing/2014/main" id="{3FAEAFDF-DDEB-7592-A92B-1332664F6968}"/>
              </a:ext>
            </a:extLst>
          </p:cNvPr>
          <p:cNvPicPr>
            <a:picLocks noChangeAspect="1"/>
          </p:cNvPicPr>
          <p:nvPr userDrawn="1"/>
        </p:nvPicPr>
        <p:blipFill>
          <a:blip r:embed="rId8"/>
          <a:stretch>
            <a:fillRect/>
          </a:stretch>
        </p:blipFill>
        <p:spPr>
          <a:xfrm>
            <a:off x="432686" y="5260008"/>
            <a:ext cx="1100989" cy="782925"/>
          </a:xfrm>
          <a:prstGeom prst="rect">
            <a:avLst/>
          </a:prstGeom>
        </p:spPr>
      </p:pic>
      <p:sp>
        <p:nvSpPr>
          <p:cNvPr id="70" name="Rectangle 69">
            <a:extLst>
              <a:ext uri="{FF2B5EF4-FFF2-40B4-BE49-F238E27FC236}">
                <a16:creationId xmlns:a16="http://schemas.microsoft.com/office/drawing/2014/main" id="{AD0B9EDC-DE18-7FE0-4AEB-60FB4B0A000A}"/>
              </a:ext>
            </a:extLst>
          </p:cNvPr>
          <p:cNvSpPr/>
          <p:nvPr userDrawn="1"/>
        </p:nvSpPr>
        <p:spPr bwMode="auto">
          <a:xfrm>
            <a:off x="6799577" y="2764526"/>
            <a:ext cx="5392423" cy="2227620"/>
          </a:xfrm>
          <a:prstGeom prst="rect">
            <a:avLst/>
          </a:prstGeom>
          <a:solidFill>
            <a:schemeClr val="tx1"/>
          </a:solidFill>
          <a:ln w="9525" cap="flat" cmpd="sng" algn="ctr">
            <a:noFill/>
            <a:prstDash val="solid"/>
            <a:round/>
            <a:headEnd type="none" w="med" len="med"/>
            <a:tailEnd type="none" w="med" len="med"/>
          </a:ln>
          <a:effectLst/>
        </p:spPr>
        <p:txBody>
          <a:bodyPr vert="horz" wrap="square" lIns="121920" tIns="60960" rIns="121920" bIns="60960" numCol="1" rtlCol="0" anchor="t" anchorCtr="0" compatLnSpc="1">
            <a:prstTxWarp prst="textNoShape">
              <a:avLst/>
            </a:prstTxWarp>
          </a:bodyPr>
          <a:lstStyle/>
          <a:p>
            <a:pPr marL="0" marR="0" indent="0" algn="l" defTabSz="1219170" rtl="0" eaLnBrk="0" fontAlgn="base" latinLnBrk="0" hangingPunct="0">
              <a:lnSpc>
                <a:spcPct val="100000"/>
              </a:lnSpc>
              <a:spcBef>
                <a:spcPct val="0"/>
              </a:spcBef>
              <a:spcAft>
                <a:spcPct val="0"/>
              </a:spcAft>
              <a:buClrTx/>
              <a:buSzTx/>
              <a:buFontTx/>
              <a:buNone/>
              <a:tabLst/>
            </a:pPr>
            <a:endParaRPr kumimoji="0" lang="en-US" sz="3200" b="0" i="0" u="none" strike="noStrike" cap="none" normalizeH="0" baseline="0" dirty="0">
              <a:ln>
                <a:noFill/>
              </a:ln>
              <a:solidFill>
                <a:schemeClr val="tx1"/>
              </a:solidFill>
              <a:effectLst/>
              <a:latin typeface="Times" pitchFamily="-65" charset="0"/>
            </a:endParaRPr>
          </a:p>
        </p:txBody>
      </p:sp>
      <p:sp>
        <p:nvSpPr>
          <p:cNvPr id="71" name="TextBox 70">
            <a:extLst>
              <a:ext uri="{FF2B5EF4-FFF2-40B4-BE49-F238E27FC236}">
                <a16:creationId xmlns:a16="http://schemas.microsoft.com/office/drawing/2014/main" id="{47D3B349-2D90-829F-A8C4-FCB0DBCF4ADA}"/>
              </a:ext>
            </a:extLst>
          </p:cNvPr>
          <p:cNvSpPr txBox="1"/>
          <p:nvPr userDrawn="1"/>
        </p:nvSpPr>
        <p:spPr>
          <a:xfrm>
            <a:off x="6981752" y="2887555"/>
            <a:ext cx="3357280" cy="830997"/>
          </a:xfrm>
          <a:prstGeom prst="rect">
            <a:avLst/>
          </a:prstGeom>
          <a:noFill/>
        </p:spPr>
        <p:txBody>
          <a:bodyPr wrap="square">
            <a:spAutoFit/>
          </a:bodyPr>
          <a:lstStyle/>
          <a:p>
            <a:pPr marR="0">
              <a:spcBef>
                <a:spcPts val="0"/>
              </a:spcBef>
              <a:spcAft>
                <a:spcPts val="1600"/>
              </a:spcAft>
              <a:buSzPct val="125000"/>
            </a:pPr>
            <a:r>
              <a:rPr lang="en-US" sz="2400" b="1" spc="-67" dirty="0">
                <a:solidFill>
                  <a:srgbClr val="FFC000"/>
                </a:solidFill>
                <a:latin typeface="Arial"/>
                <a:ea typeface="+mn-ea"/>
                <a:cs typeface="Arial"/>
              </a:rPr>
              <a:t>Explore the </a:t>
            </a:r>
            <a:br>
              <a:rPr lang="en-US" sz="2400" b="1" spc="-67" dirty="0">
                <a:solidFill>
                  <a:srgbClr val="FFC000"/>
                </a:solidFill>
                <a:latin typeface="Arial"/>
                <a:ea typeface="+mn-ea"/>
                <a:cs typeface="Arial"/>
              </a:rPr>
            </a:br>
            <a:r>
              <a:rPr lang="en-US" sz="2400" b="1" spc="-67" dirty="0">
                <a:solidFill>
                  <a:srgbClr val="FFC000"/>
                </a:solidFill>
                <a:latin typeface="Arial"/>
                <a:ea typeface="+mn-ea"/>
                <a:cs typeface="Arial"/>
              </a:rPr>
              <a:t>Economy Museum:</a:t>
            </a:r>
            <a:endParaRPr lang="en-US" sz="2400" spc="-67" dirty="0">
              <a:solidFill>
                <a:srgbClr val="FFC000"/>
              </a:solidFill>
              <a:effectLst/>
              <a:latin typeface="Calibri" panose="020F0502020204030204" pitchFamily="34" charset="0"/>
              <a:ea typeface="Calibri" panose="020F0502020204030204" pitchFamily="34" charset="0"/>
            </a:endParaRPr>
          </a:p>
        </p:txBody>
      </p:sp>
      <p:pic>
        <p:nvPicPr>
          <p:cNvPr id="72" name="Picture 71" descr="Qr code&#10;&#10;Description automatically generated">
            <a:extLst>
              <a:ext uri="{FF2B5EF4-FFF2-40B4-BE49-F238E27FC236}">
                <a16:creationId xmlns:a16="http://schemas.microsoft.com/office/drawing/2014/main" id="{E8E8EC8C-75BC-F367-7AA4-67313D46AE7C}"/>
              </a:ext>
            </a:extLst>
          </p:cNvPr>
          <p:cNvPicPr>
            <a:picLocks noChangeAspect="1"/>
          </p:cNvPicPr>
          <p:nvPr userDrawn="1"/>
        </p:nvPicPr>
        <p:blipFill>
          <a:blip r:embed="rId9"/>
          <a:stretch>
            <a:fillRect/>
          </a:stretch>
        </p:blipFill>
        <p:spPr>
          <a:xfrm>
            <a:off x="7018109" y="5118475"/>
            <a:ext cx="1097280" cy="1097280"/>
          </a:xfrm>
          <a:prstGeom prst="rect">
            <a:avLst/>
          </a:prstGeom>
        </p:spPr>
      </p:pic>
      <p:pic>
        <p:nvPicPr>
          <p:cNvPr id="73" name="Picture 2" descr="Four young adults enthusiastically interact with exhibit.">
            <a:extLst>
              <a:ext uri="{FF2B5EF4-FFF2-40B4-BE49-F238E27FC236}">
                <a16:creationId xmlns:a16="http://schemas.microsoft.com/office/drawing/2014/main" id="{EEC9C82E-4E8F-F576-CADD-CD16B7EF2688}"/>
              </a:ext>
            </a:extLst>
          </p:cNvPr>
          <p:cNvPicPr>
            <a:picLocks noChangeAspect="1" noChangeArrowheads="1"/>
          </p:cNvPicPr>
          <p:nvPr userDrawn="1"/>
        </p:nvPicPr>
        <p:blipFill rotWithShape="1">
          <a:blip r:embed="rId10">
            <a:extLst>
              <a:ext uri="{28A0092B-C50C-407E-A947-70E740481C1C}">
                <a14:useLocalDpi xmlns:a14="http://schemas.microsoft.com/office/drawing/2010/main" val="0"/>
              </a:ext>
            </a:extLst>
          </a:blip>
          <a:srcRect l="15696" r="18546"/>
          <a:stretch/>
        </p:blipFill>
        <p:spPr bwMode="auto">
          <a:xfrm>
            <a:off x="9945512" y="2967755"/>
            <a:ext cx="2058120" cy="1762619"/>
          </a:xfrm>
          <a:prstGeom prst="rect">
            <a:avLst/>
          </a:prstGeom>
          <a:noFill/>
          <a:extLst>
            <a:ext uri="{909E8E84-426E-40DD-AFC4-6F175D3DCCD1}">
              <a14:hiddenFill xmlns:a14="http://schemas.microsoft.com/office/drawing/2010/main">
                <a:solidFill>
                  <a:srgbClr val="FFFFFF"/>
                </a:solidFill>
              </a14:hiddenFill>
            </a:ext>
          </a:extLst>
        </p:spPr>
      </p:pic>
      <p:sp>
        <p:nvSpPr>
          <p:cNvPr id="74" name="TextBox 73">
            <a:extLst>
              <a:ext uri="{FF2B5EF4-FFF2-40B4-BE49-F238E27FC236}">
                <a16:creationId xmlns:a16="http://schemas.microsoft.com/office/drawing/2014/main" id="{C6B9EBF0-1521-5A8E-BE3A-434D8CAAE588}"/>
              </a:ext>
            </a:extLst>
          </p:cNvPr>
          <p:cNvSpPr txBox="1"/>
          <p:nvPr userDrawn="1"/>
        </p:nvSpPr>
        <p:spPr>
          <a:xfrm>
            <a:off x="6981753" y="3671529"/>
            <a:ext cx="3441580" cy="1046633"/>
          </a:xfrm>
          <a:prstGeom prst="rect">
            <a:avLst/>
          </a:prstGeom>
          <a:noFill/>
        </p:spPr>
        <p:txBody>
          <a:bodyPr wrap="square">
            <a:spAutoFit/>
          </a:bodyPr>
          <a:lstStyle/>
          <a:p>
            <a:r>
              <a:rPr lang="en-US" sz="2067" spc="-40" dirty="0">
                <a:solidFill>
                  <a:schemeClr val="bg1"/>
                </a:solidFill>
                <a:latin typeface="Arial" panose="020B0604020202020204" pitchFamily="34" charset="0"/>
              </a:rPr>
              <a:t>Learn about money, </a:t>
            </a:r>
            <a:br>
              <a:rPr lang="en-US" sz="2067" spc="-40" dirty="0">
                <a:solidFill>
                  <a:schemeClr val="bg1"/>
                </a:solidFill>
                <a:latin typeface="Arial" panose="020B0604020202020204" pitchFamily="34" charset="0"/>
              </a:rPr>
            </a:br>
            <a:r>
              <a:rPr lang="en-US" sz="2067" spc="-40" dirty="0">
                <a:solidFill>
                  <a:schemeClr val="bg1"/>
                </a:solidFill>
                <a:latin typeface="Arial" panose="020B0604020202020204" pitchFamily="34" charset="0"/>
              </a:rPr>
              <a:t>history and </a:t>
            </a:r>
            <a:r>
              <a:rPr lang="en-US" sz="2067" spc="-53" dirty="0">
                <a:solidFill>
                  <a:schemeClr val="bg1"/>
                </a:solidFill>
                <a:latin typeface="Arial" panose="020B0604020202020204" pitchFamily="34" charset="0"/>
              </a:rPr>
              <a:t>economics</a:t>
            </a:r>
            <a:br>
              <a:rPr lang="en-US" sz="2067" spc="-53" dirty="0">
                <a:solidFill>
                  <a:schemeClr val="bg1"/>
                </a:solidFill>
                <a:latin typeface="Arial" panose="020B0604020202020204" pitchFamily="34" charset="0"/>
              </a:rPr>
            </a:br>
            <a:r>
              <a:rPr lang="en-US" sz="2067" spc="-53" dirty="0">
                <a:solidFill>
                  <a:schemeClr val="bg1"/>
                </a:solidFill>
                <a:latin typeface="Arial" panose="020B0604020202020204" pitchFamily="34" charset="0"/>
              </a:rPr>
              <a:t>in person or online</a:t>
            </a:r>
          </a:p>
        </p:txBody>
      </p:sp>
    </p:spTree>
    <p:extLst>
      <p:ext uri="{BB962C8B-B14F-4D97-AF65-F5344CB8AC3E}">
        <p14:creationId xmlns:p14="http://schemas.microsoft.com/office/powerpoint/2010/main" val="5109519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theme" Target="../theme/theme2.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image" Target="../media/image14.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3.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theme" Target="../theme/theme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s>
</file>

<file path=ppt/slideMasters/_rels/slideMaster5.xml.rels><?xml version="1.0" encoding="UTF-8" standalone="yes"?>
<Relationships xmlns="http://schemas.openxmlformats.org/package/2006/relationships"><Relationship Id="rId8" Type="http://schemas.openxmlformats.org/officeDocument/2006/relationships/theme" Target="../theme/theme5.xml"/><Relationship Id="rId3" Type="http://schemas.openxmlformats.org/officeDocument/2006/relationships/slideLayout" Target="../slideLayouts/slideLayout66.xml"/><Relationship Id="rId7" Type="http://schemas.openxmlformats.org/officeDocument/2006/relationships/slideLayout" Target="../slideLayouts/slideLayout70.xml"/><Relationship Id="rId2" Type="http://schemas.openxmlformats.org/officeDocument/2006/relationships/slideLayout" Target="../slideLayouts/slideLayout65.xml"/><Relationship Id="rId1" Type="http://schemas.openxmlformats.org/officeDocument/2006/relationships/slideLayout" Target="../slideLayouts/slideLayout64.xml"/><Relationship Id="rId6" Type="http://schemas.openxmlformats.org/officeDocument/2006/relationships/slideLayout" Target="../slideLayouts/slideLayout69.xml"/><Relationship Id="rId5" Type="http://schemas.openxmlformats.org/officeDocument/2006/relationships/slideLayout" Target="../slideLayouts/slideLayout68.xml"/><Relationship Id="rId4" Type="http://schemas.openxmlformats.org/officeDocument/2006/relationships/slideLayout" Target="../slideLayouts/slideLayout67.xml"/><Relationship Id="rId9" Type="http://schemas.openxmlformats.org/officeDocument/2006/relationships/image" Target="../media/image16.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a:blip r:embed="rId31">
            <a:alphaModFix/>
          </a:blip>
          <a:stretch>
            <a:fillRect/>
          </a:stretch>
        </a:blipFill>
        <a:effectLst/>
      </p:bgPr>
    </p:bg>
    <p:spTree>
      <p:nvGrpSpPr>
        <p:cNvPr id="1" name="Shape 9"/>
        <p:cNvGrpSpPr/>
        <p:nvPr/>
      </p:nvGrpSpPr>
      <p:grpSpPr>
        <a:xfrm>
          <a:off x="0" y="0"/>
          <a:ext cx="0" cy="0"/>
          <a:chOff x="0" y="0"/>
          <a:chExt cx="0" cy="0"/>
        </a:xfrm>
      </p:grpSpPr>
      <p:sp>
        <p:nvSpPr>
          <p:cNvPr id="10" name="Google Shape;10;p127"/>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rgbClr val="007780"/>
              </a:buClr>
              <a:buSzPts val="4400"/>
              <a:buFont typeface="Libre Franklin Medium"/>
              <a:buNone/>
              <a:defRPr sz="4400" b="0" i="0" u="none" strike="noStrike" cap="none">
                <a:solidFill>
                  <a:srgbClr val="007780"/>
                </a:solidFill>
                <a:latin typeface="Libre Franklin Medium"/>
                <a:ea typeface="Libre Franklin Medium"/>
                <a:cs typeface="Libre Franklin Medium"/>
                <a:sym typeface="Libre Franklin Medium"/>
              </a:defRPr>
            </a:lvl1pPr>
            <a:lvl2pPr marR="0" lvl="1" algn="l" rtl="0">
              <a:lnSpc>
                <a:spcPct val="100000"/>
              </a:lnSpc>
              <a:spcBef>
                <a:spcPts val="0"/>
              </a:spcBef>
              <a:spcAft>
                <a:spcPts val="0"/>
              </a:spcAft>
              <a:buClr>
                <a:srgbClr val="000000"/>
              </a:buClr>
              <a:buSzPts val="1500"/>
              <a:buFont typeface="Arial"/>
              <a:buNone/>
              <a:defRPr sz="19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500"/>
              <a:buFont typeface="Arial"/>
              <a:buNone/>
              <a:defRPr sz="19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500"/>
              <a:buFont typeface="Arial"/>
              <a:buNone/>
              <a:defRPr sz="19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500"/>
              <a:buFont typeface="Arial"/>
              <a:buNone/>
              <a:defRPr sz="19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500"/>
              <a:buFont typeface="Arial"/>
              <a:buNone/>
              <a:defRPr sz="19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500"/>
              <a:buFont typeface="Arial"/>
              <a:buNone/>
              <a:defRPr sz="19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500"/>
              <a:buFont typeface="Arial"/>
              <a:buNone/>
              <a:defRPr sz="19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500"/>
              <a:buFont typeface="Arial"/>
              <a:buNone/>
              <a:defRPr sz="1900" b="0" i="0" u="none" strike="noStrike" cap="none">
                <a:solidFill>
                  <a:srgbClr val="000000"/>
                </a:solidFill>
                <a:latin typeface="Arial"/>
                <a:ea typeface="Arial"/>
                <a:cs typeface="Arial"/>
                <a:sym typeface="Arial"/>
              </a:defRPr>
            </a:lvl9pPr>
          </a:lstStyle>
          <a:p>
            <a:endParaRPr/>
          </a:p>
        </p:txBody>
      </p:sp>
      <p:sp>
        <p:nvSpPr>
          <p:cNvPr id="11" name="Google Shape;11;p127"/>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100"/>
              </a:spcBef>
              <a:spcAft>
                <a:spcPts val="0"/>
              </a:spcAft>
              <a:buClr>
                <a:srgbClr val="102649"/>
              </a:buClr>
              <a:buSzPts val="2800"/>
              <a:buFont typeface="Arial"/>
              <a:buChar char="•"/>
              <a:defRPr sz="2800" b="0" i="0" u="none" strike="noStrike" cap="none">
                <a:solidFill>
                  <a:srgbClr val="102649"/>
                </a:solidFill>
                <a:latin typeface="Libre Franklin"/>
                <a:ea typeface="Libre Franklin"/>
                <a:cs typeface="Libre Franklin"/>
                <a:sym typeface="Libre Franklin"/>
              </a:defRPr>
            </a:lvl1pPr>
            <a:lvl2pPr marL="914400" marR="0" lvl="1" indent="-381000" algn="l" rtl="0">
              <a:lnSpc>
                <a:spcPct val="90000"/>
              </a:lnSpc>
              <a:spcBef>
                <a:spcPts val="500"/>
              </a:spcBef>
              <a:spcAft>
                <a:spcPts val="0"/>
              </a:spcAft>
              <a:buClr>
                <a:srgbClr val="102649"/>
              </a:buClr>
              <a:buSzPts val="2400"/>
              <a:buFont typeface="Arial"/>
              <a:buChar char="•"/>
              <a:defRPr sz="2400" b="0" i="0" u="none" strike="noStrike" cap="none">
                <a:solidFill>
                  <a:srgbClr val="102649"/>
                </a:solidFill>
                <a:latin typeface="Libre Franklin"/>
                <a:ea typeface="Libre Franklin"/>
                <a:cs typeface="Libre Franklin"/>
                <a:sym typeface="Libre Franklin"/>
              </a:defRPr>
            </a:lvl2pPr>
            <a:lvl3pPr marL="1371600" marR="0" lvl="2" indent="-355600" algn="l" rtl="0">
              <a:lnSpc>
                <a:spcPct val="90000"/>
              </a:lnSpc>
              <a:spcBef>
                <a:spcPts val="500"/>
              </a:spcBef>
              <a:spcAft>
                <a:spcPts val="0"/>
              </a:spcAft>
              <a:buClr>
                <a:srgbClr val="102649"/>
              </a:buClr>
              <a:buSzPts val="2000"/>
              <a:buFont typeface="Arial"/>
              <a:buChar char="•"/>
              <a:defRPr sz="2000" b="0" i="0" u="none" strike="noStrike" cap="none">
                <a:solidFill>
                  <a:srgbClr val="102649"/>
                </a:solidFill>
                <a:latin typeface="Libre Franklin"/>
                <a:ea typeface="Libre Franklin"/>
                <a:cs typeface="Libre Franklin"/>
                <a:sym typeface="Libre Franklin"/>
              </a:defRPr>
            </a:lvl3pPr>
            <a:lvl4pPr marL="1828800" marR="0" lvl="3" indent="-349250" algn="l" rtl="0">
              <a:lnSpc>
                <a:spcPct val="90000"/>
              </a:lnSpc>
              <a:spcBef>
                <a:spcPts val="500"/>
              </a:spcBef>
              <a:spcAft>
                <a:spcPts val="0"/>
              </a:spcAft>
              <a:buClr>
                <a:srgbClr val="102649"/>
              </a:buClr>
              <a:buSzPts val="1900"/>
              <a:buFont typeface="Arial"/>
              <a:buChar char="•"/>
              <a:defRPr sz="1900" b="0" i="0" u="none" strike="noStrike" cap="none">
                <a:solidFill>
                  <a:srgbClr val="102649"/>
                </a:solidFill>
                <a:latin typeface="Libre Franklin"/>
                <a:ea typeface="Libre Franklin"/>
                <a:cs typeface="Libre Franklin"/>
                <a:sym typeface="Libre Franklin"/>
              </a:defRPr>
            </a:lvl4pPr>
            <a:lvl5pPr marL="2286000" marR="0" lvl="4" indent="-349250" algn="l" rtl="0">
              <a:lnSpc>
                <a:spcPct val="90000"/>
              </a:lnSpc>
              <a:spcBef>
                <a:spcPts val="500"/>
              </a:spcBef>
              <a:spcAft>
                <a:spcPts val="0"/>
              </a:spcAft>
              <a:buClr>
                <a:srgbClr val="102649"/>
              </a:buClr>
              <a:buSzPts val="1900"/>
              <a:buFont typeface="Arial"/>
              <a:buChar char="•"/>
              <a:defRPr sz="1900" b="0" i="0" u="none" strike="noStrike" cap="none">
                <a:solidFill>
                  <a:srgbClr val="102649"/>
                </a:solidFill>
                <a:latin typeface="Libre Franklin"/>
                <a:ea typeface="Libre Franklin"/>
                <a:cs typeface="Libre Franklin"/>
                <a:sym typeface="Libre Franklin"/>
              </a:defRPr>
            </a:lvl5pPr>
            <a:lvl6pPr marL="2743200" marR="0" lvl="5" indent="-349250" algn="l" rtl="0">
              <a:lnSpc>
                <a:spcPct val="90000"/>
              </a:lnSpc>
              <a:spcBef>
                <a:spcPts val="500"/>
              </a:spcBef>
              <a:spcAft>
                <a:spcPts val="0"/>
              </a:spcAft>
              <a:buClr>
                <a:schemeClr val="dk1"/>
              </a:buClr>
              <a:buSzPts val="1900"/>
              <a:buFont typeface="Arial"/>
              <a:buChar char="•"/>
              <a:defRPr sz="1900" b="0" i="0" u="none" strike="noStrike" cap="none">
                <a:solidFill>
                  <a:schemeClr val="dk1"/>
                </a:solidFill>
                <a:latin typeface="Libre Franklin"/>
                <a:ea typeface="Libre Franklin"/>
                <a:cs typeface="Libre Franklin"/>
                <a:sym typeface="Libre Franklin"/>
              </a:defRPr>
            </a:lvl6pPr>
            <a:lvl7pPr marL="3200400" marR="0" lvl="6" indent="-349250" algn="l" rtl="0">
              <a:lnSpc>
                <a:spcPct val="90000"/>
              </a:lnSpc>
              <a:spcBef>
                <a:spcPts val="500"/>
              </a:spcBef>
              <a:spcAft>
                <a:spcPts val="0"/>
              </a:spcAft>
              <a:buClr>
                <a:schemeClr val="dk1"/>
              </a:buClr>
              <a:buSzPts val="1900"/>
              <a:buFont typeface="Arial"/>
              <a:buChar char="•"/>
              <a:defRPr sz="1900" b="0" i="0" u="none" strike="noStrike" cap="none">
                <a:solidFill>
                  <a:schemeClr val="dk1"/>
                </a:solidFill>
                <a:latin typeface="Libre Franklin"/>
                <a:ea typeface="Libre Franklin"/>
                <a:cs typeface="Libre Franklin"/>
                <a:sym typeface="Libre Franklin"/>
              </a:defRPr>
            </a:lvl7pPr>
            <a:lvl8pPr marL="3657600" marR="0" lvl="7" indent="-349250" algn="l" rtl="0">
              <a:lnSpc>
                <a:spcPct val="90000"/>
              </a:lnSpc>
              <a:spcBef>
                <a:spcPts val="500"/>
              </a:spcBef>
              <a:spcAft>
                <a:spcPts val="0"/>
              </a:spcAft>
              <a:buClr>
                <a:schemeClr val="dk1"/>
              </a:buClr>
              <a:buSzPts val="1900"/>
              <a:buFont typeface="Arial"/>
              <a:buChar char="•"/>
              <a:defRPr sz="1900" b="0" i="0" u="none" strike="noStrike" cap="none">
                <a:solidFill>
                  <a:schemeClr val="dk1"/>
                </a:solidFill>
                <a:latin typeface="Libre Franklin"/>
                <a:ea typeface="Libre Franklin"/>
                <a:cs typeface="Libre Franklin"/>
                <a:sym typeface="Libre Franklin"/>
              </a:defRPr>
            </a:lvl8pPr>
            <a:lvl9pPr marL="4114800" marR="0" lvl="8" indent="-349250" algn="l" rtl="0">
              <a:lnSpc>
                <a:spcPct val="90000"/>
              </a:lnSpc>
              <a:spcBef>
                <a:spcPts val="500"/>
              </a:spcBef>
              <a:spcAft>
                <a:spcPts val="0"/>
              </a:spcAft>
              <a:buClr>
                <a:schemeClr val="dk1"/>
              </a:buClr>
              <a:buSzPts val="1900"/>
              <a:buFont typeface="Arial"/>
              <a:buChar char="•"/>
              <a:defRPr sz="1900" b="0" i="0" u="none" strike="noStrike" cap="none">
                <a:solidFill>
                  <a:schemeClr val="dk1"/>
                </a:solidFill>
                <a:latin typeface="Libre Franklin"/>
                <a:ea typeface="Libre Franklin"/>
                <a:cs typeface="Libre Franklin"/>
                <a:sym typeface="Libre Franklin"/>
              </a:defRPr>
            </a:lvl9pPr>
          </a:lstStyle>
          <a:p>
            <a:endParaRPr/>
          </a:p>
        </p:txBody>
      </p:sp>
      <p:sp>
        <p:nvSpPr>
          <p:cNvPr id="12" name="Google Shape;12;p127"/>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500"/>
              <a:buFont typeface="Arial"/>
              <a:buNone/>
              <a:defRPr sz="1200" b="0" i="0" u="none" strike="noStrike" cap="none">
                <a:solidFill>
                  <a:schemeClr val="lt1"/>
                </a:solidFill>
                <a:latin typeface="Libre Franklin"/>
                <a:ea typeface="Libre Franklin"/>
                <a:cs typeface="Libre Franklin"/>
                <a:sym typeface="Libre Franklin"/>
              </a:defRPr>
            </a:lvl1pPr>
            <a:lvl2pPr marR="0" lvl="1"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2pPr>
            <a:lvl3pPr marR="0" lvl="2"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3pPr>
            <a:lvl4pPr marR="0" lvl="3"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4pPr>
            <a:lvl5pPr marR="0" lvl="4"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5pPr>
            <a:lvl6pPr marR="0" lvl="5"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6pPr>
            <a:lvl7pPr marR="0" lvl="6"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7pPr>
            <a:lvl8pPr marR="0" lvl="7"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8pPr>
            <a:lvl9pPr marR="0" lvl="8"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9pPr>
          </a:lstStyle>
          <a:p>
            <a:endParaRPr lang="en-US"/>
          </a:p>
        </p:txBody>
      </p:sp>
      <p:sp>
        <p:nvSpPr>
          <p:cNvPr id="13" name="Google Shape;13;p127"/>
          <p:cNvSpPr txBox="1">
            <a:spLocks noGrp="1"/>
          </p:cNvSpPr>
          <p:nvPr>
            <p:ph type="ftr" idx="11"/>
          </p:nvPr>
        </p:nvSpPr>
        <p:spPr>
          <a:xfrm>
            <a:off x="4038600" y="6356350"/>
            <a:ext cx="3564300" cy="365100"/>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500"/>
              <a:buFont typeface="Arial"/>
              <a:buNone/>
              <a:defRPr sz="1200" b="0" i="0" u="none" strike="noStrike" cap="none">
                <a:solidFill>
                  <a:schemeClr val="lt1"/>
                </a:solidFill>
                <a:latin typeface="Libre Franklin"/>
                <a:ea typeface="Libre Franklin"/>
                <a:cs typeface="Libre Franklin"/>
                <a:sym typeface="Libre Franklin"/>
              </a:defRPr>
            </a:lvl1pPr>
            <a:lvl2pPr marR="0" lvl="1"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2pPr>
            <a:lvl3pPr marR="0" lvl="2"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3pPr>
            <a:lvl4pPr marR="0" lvl="3"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4pPr>
            <a:lvl5pPr marR="0" lvl="4"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5pPr>
            <a:lvl6pPr marR="0" lvl="5"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6pPr>
            <a:lvl7pPr marR="0" lvl="6"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7pPr>
            <a:lvl8pPr marR="0" lvl="7"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8pPr>
            <a:lvl9pPr marR="0" lvl="8"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9pPr>
          </a:lstStyle>
          <a:p>
            <a:endParaRPr lang="en-US"/>
          </a:p>
        </p:txBody>
      </p:sp>
      <p:sp>
        <p:nvSpPr>
          <p:cNvPr id="14" name="Google Shape;14;p127"/>
          <p:cNvSpPr txBox="1">
            <a:spLocks noGrp="1"/>
          </p:cNvSpPr>
          <p:nvPr>
            <p:ph type="sldNum" idx="12"/>
          </p:nvPr>
        </p:nvSpPr>
        <p:spPr>
          <a:xfrm>
            <a:off x="11460300" y="0"/>
            <a:ext cx="731700" cy="524700"/>
          </a:xfrm>
          <a:prstGeom prst="rect">
            <a:avLst/>
          </a:prstGeom>
          <a:noFill/>
          <a:ln>
            <a:noFill/>
          </a:ln>
        </p:spPr>
        <p:txBody>
          <a:bodyPr spcFirstLastPara="1" wrap="square" lIns="91425" tIns="91425" rIns="91425" bIns="91425" anchor="t" anchorCtr="0">
            <a:noAutofit/>
          </a:bodyPr>
          <a:lstStyle>
            <a:lvl1pPr marL="0" marR="0" lvl="0" indent="0" algn="r" rtl="0">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rtl="0">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rtl="0">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rtl="0">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rtl="0">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rtl="0">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rtl="0">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rtl="0">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rtl="0">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670825620"/>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Lst>
  <p:hf hdr="0" ftr="0" dt="0"/>
  <p:txStyles>
    <p:title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8426203-BA22-4FB6-8C76-E4ABB27895D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ABFB801-FD98-4BB6-BE58-96CC858703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D87C3718-4FBE-4091-983C-9AFEF4A7E88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9D6E8CB-F8DB-4BD8-B9BD-44B87D8C47E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DD127C-BAFC-4CC9-9921-E12C420B6E62}" type="slidenum">
              <a:rPr lang="en-US" smtClean="0"/>
              <a:t>‹#›</a:t>
            </a:fld>
            <a:endParaRPr lang="en-US"/>
          </a:p>
        </p:txBody>
      </p:sp>
      <p:pic>
        <p:nvPicPr>
          <p:cNvPr id="8" name="Picture 7">
            <a:extLst>
              <a:ext uri="{FF2B5EF4-FFF2-40B4-BE49-F238E27FC236}">
                <a16:creationId xmlns:a16="http://schemas.microsoft.com/office/drawing/2014/main" id="{8ECFFCB6-5DD8-429B-9D56-EBADD517507D}"/>
              </a:ext>
            </a:extLst>
          </p:cNvPr>
          <p:cNvPicPr>
            <a:picLocks noChangeAspect="1"/>
          </p:cNvPicPr>
          <p:nvPr/>
        </p:nvPicPr>
        <p:blipFill>
          <a:blip r:embed="rId14"/>
          <a:stretch>
            <a:fillRect/>
          </a:stretch>
        </p:blipFill>
        <p:spPr>
          <a:xfrm>
            <a:off x="1" y="0"/>
            <a:ext cx="12192000" cy="1298561"/>
          </a:xfrm>
          <a:prstGeom prst="rect">
            <a:avLst/>
          </a:prstGeom>
        </p:spPr>
      </p:pic>
    </p:spTree>
    <p:extLst>
      <p:ext uri="{BB962C8B-B14F-4D97-AF65-F5344CB8AC3E}">
        <p14:creationId xmlns:p14="http://schemas.microsoft.com/office/powerpoint/2010/main" val="2929226476"/>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8426203-BA22-4FB6-8C76-E4ABB27895D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ABFB801-FD98-4BB6-BE58-96CC85870328}"/>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D87C3718-4FBE-4091-983C-9AFEF4A7E883}"/>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9D6E8CB-F8DB-4BD8-B9BD-44B87D8C47EA}"/>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3DD127C-BAFC-4CC9-9921-E12C420B6E62}" type="slidenum">
              <a:rPr lang="en-US" smtClean="0"/>
              <a:t>‹#›</a:t>
            </a:fld>
            <a:endParaRPr lang="en-US"/>
          </a:p>
        </p:txBody>
      </p:sp>
      <p:pic>
        <p:nvPicPr>
          <p:cNvPr id="8" name="Picture 7">
            <a:extLst>
              <a:ext uri="{FF2B5EF4-FFF2-40B4-BE49-F238E27FC236}">
                <a16:creationId xmlns:a16="http://schemas.microsoft.com/office/drawing/2014/main" id="{8ECFFCB6-5DD8-429B-9D56-EBADD517507D}"/>
              </a:ext>
            </a:extLst>
          </p:cNvPr>
          <p:cNvPicPr>
            <a:picLocks noChangeAspect="1"/>
          </p:cNvPicPr>
          <p:nvPr/>
        </p:nvPicPr>
        <p:blipFill>
          <a:blip r:embed="rId13"/>
          <a:stretch>
            <a:fillRect/>
          </a:stretch>
        </p:blipFill>
        <p:spPr>
          <a:xfrm>
            <a:off x="1" y="2"/>
            <a:ext cx="12192000" cy="1298561"/>
          </a:xfrm>
          <a:prstGeom prst="rect">
            <a:avLst/>
          </a:prstGeom>
        </p:spPr>
      </p:pic>
      <p:sp>
        <p:nvSpPr>
          <p:cNvPr id="2" name="MSIPCMContentMarking" descr="{&quot;HashCode&quot;:320688167,&quot;Placement&quot;:&quot;Header&quot;,&quot;Top&quot;:0.0,&quot;Left&quot;:0.0,&quot;SlideWidth&quot;:720,&quot;SlideHeight&quot;:540}">
            <a:extLst>
              <a:ext uri="{FF2B5EF4-FFF2-40B4-BE49-F238E27FC236}">
                <a16:creationId xmlns:a16="http://schemas.microsoft.com/office/drawing/2014/main" id="{D97603E1-29C6-A160-6C5E-B07EFA90777C}"/>
              </a:ext>
            </a:extLst>
          </p:cNvPr>
          <p:cNvSpPr txBox="1"/>
          <p:nvPr/>
        </p:nvSpPr>
        <p:spPr>
          <a:xfrm>
            <a:off x="1" y="55080"/>
            <a:ext cx="2939081" cy="169277"/>
          </a:xfrm>
          <a:prstGeom prst="rect">
            <a:avLst/>
          </a:prstGeom>
          <a:noFill/>
        </p:spPr>
        <p:txBody>
          <a:bodyPr vert="horz" wrap="square" lIns="0" tIns="0" rIns="0" bIns="0" rtlCol="0" anchor="ctr" anchorCtr="1">
            <a:spAutoFit/>
          </a:bodyPr>
          <a:lstStyle/>
          <a:p>
            <a:pPr algn="l">
              <a:spcBef>
                <a:spcPts val="0"/>
              </a:spcBef>
              <a:spcAft>
                <a:spcPts val="0"/>
              </a:spcAft>
            </a:pPr>
            <a:r>
              <a:rPr lang="en-US" sz="1100">
                <a:solidFill>
                  <a:srgbClr val="000000"/>
                </a:solidFill>
                <a:latin typeface="Calibri" panose="020F0502020204030204" pitchFamily="34" charset="0"/>
              </a:rPr>
              <a:t>NONCONFIDENTIAL // EXTERNAL</a:t>
            </a:r>
          </a:p>
        </p:txBody>
      </p:sp>
    </p:spTree>
    <p:extLst>
      <p:ext uri="{BB962C8B-B14F-4D97-AF65-F5344CB8AC3E}">
        <p14:creationId xmlns:p14="http://schemas.microsoft.com/office/powerpoint/2010/main" val="2808878492"/>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 id="2147483712" r:id="rId9"/>
    <p:sldLayoutId id="2147483713" r:id="rId10"/>
    <p:sldLayoutId id="2147483714" r:id="rId11"/>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BD73E4-51E6-433C-9B3F-D708D834DE03}" type="slidenum">
              <a:rPr lang="en-US" smtClean="0"/>
              <a:t>‹#›</a:t>
            </a:fld>
            <a:endParaRPr lang="en-US"/>
          </a:p>
        </p:txBody>
      </p:sp>
      <p:sp>
        <p:nvSpPr>
          <p:cNvPr id="7" name="MSIPCMContentMarking" descr="{&quot;HashCode&quot;:320688167,&quot;Placement&quot;:&quot;Header&quot;,&quot;Top&quot;:0.0,&quot;Left&quot;:0.0,&quot;SlideWidth&quot;:720,&quot;SlideHeight&quot;:540}">
            <a:extLst>
              <a:ext uri="{FF2B5EF4-FFF2-40B4-BE49-F238E27FC236}">
                <a16:creationId xmlns:a16="http://schemas.microsoft.com/office/drawing/2014/main" id="{3F89DD30-EBA6-4428-9F0C-064CE5942848}"/>
              </a:ext>
            </a:extLst>
          </p:cNvPr>
          <p:cNvSpPr txBox="1"/>
          <p:nvPr/>
        </p:nvSpPr>
        <p:spPr>
          <a:xfrm>
            <a:off x="1" y="55080"/>
            <a:ext cx="2939081" cy="169277"/>
          </a:xfrm>
          <a:prstGeom prst="rect">
            <a:avLst/>
          </a:prstGeom>
          <a:noFill/>
        </p:spPr>
        <p:txBody>
          <a:bodyPr vert="horz" wrap="square" lIns="0" tIns="0" rIns="0" bIns="0" rtlCol="0" anchor="ctr" anchorCtr="1">
            <a:spAutoFit/>
          </a:bodyPr>
          <a:lstStyle/>
          <a:p>
            <a:pPr algn="l">
              <a:spcBef>
                <a:spcPts val="0"/>
              </a:spcBef>
              <a:spcAft>
                <a:spcPts val="0"/>
              </a:spcAft>
            </a:pPr>
            <a:r>
              <a:rPr lang="en-US" sz="1100">
                <a:solidFill>
                  <a:srgbClr val="000000"/>
                </a:solidFill>
                <a:latin typeface="Calibri" panose="020F0502020204030204" pitchFamily="34" charset="0"/>
              </a:rPr>
              <a:t>NONCONFIDENTIAL // EXTERNAL</a:t>
            </a:r>
          </a:p>
        </p:txBody>
      </p:sp>
    </p:spTree>
    <p:extLst>
      <p:ext uri="{BB962C8B-B14F-4D97-AF65-F5344CB8AC3E}">
        <p14:creationId xmlns:p14="http://schemas.microsoft.com/office/powerpoint/2010/main" val="785992156"/>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6375401"/>
            <a:ext cx="12192000" cy="508000"/>
          </a:xfrm>
          <a:prstGeom prst="rect">
            <a:avLst/>
          </a:prstGeom>
          <a:solidFill>
            <a:srgbClr val="02245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solidFill>
                <a:schemeClr val="lt1"/>
              </a:solidFill>
            </a:endParaRPr>
          </a:p>
        </p:txBody>
      </p:sp>
      <p:sp>
        <p:nvSpPr>
          <p:cNvPr id="1026" name="Rectangle 3"/>
          <p:cNvSpPr>
            <a:spLocks noGrp="1" noChangeArrowheads="1"/>
          </p:cNvSpPr>
          <p:nvPr>
            <p:ph type="body" idx="1"/>
          </p:nvPr>
        </p:nvSpPr>
        <p:spPr bwMode="auto">
          <a:xfrm>
            <a:off x="812800" y="1600200"/>
            <a:ext cx="10769600" cy="4038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27" name="Rectangle 2"/>
          <p:cNvSpPr>
            <a:spLocks noGrp="1" noChangeArrowheads="1"/>
          </p:cNvSpPr>
          <p:nvPr>
            <p:ph type="title"/>
          </p:nvPr>
        </p:nvSpPr>
        <p:spPr bwMode="auto">
          <a:xfrm>
            <a:off x="812800" y="457200"/>
            <a:ext cx="10769600" cy="1143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title style</a:t>
            </a:r>
            <a:endParaRPr lang="en-US" dirty="0"/>
          </a:p>
        </p:txBody>
      </p:sp>
      <p:sp>
        <p:nvSpPr>
          <p:cNvPr id="6" name="Slide Number Placeholder 5"/>
          <p:cNvSpPr txBox="1">
            <a:spLocks/>
          </p:cNvSpPr>
          <p:nvPr/>
        </p:nvSpPr>
        <p:spPr>
          <a:xfrm>
            <a:off x="11480800" y="6416675"/>
            <a:ext cx="711200" cy="365125"/>
          </a:xfrm>
          <a:prstGeom prst="rect">
            <a:avLst/>
          </a:prstGeom>
        </p:spPr>
        <p:txBody>
          <a:bodyPr vert="horz" lIns="121920" tIns="60960" rIns="121920" bIns="60960" rtlCol="0" anchor="ctr"/>
          <a:lstStyle>
            <a:defPPr>
              <a:defRPr lang="en-US"/>
            </a:defPPr>
            <a:lvl1pPr algn="ctr" rtl="0" fontAlgn="base">
              <a:spcBef>
                <a:spcPct val="0"/>
              </a:spcBef>
              <a:spcAft>
                <a:spcPct val="0"/>
              </a:spcAft>
              <a:defRPr sz="1200" kern="1200">
                <a:solidFill>
                  <a:schemeClr val="bg1"/>
                </a:solidFill>
                <a:latin typeface="Times"/>
                <a:ea typeface="ＭＳ Ｐゴシック"/>
                <a:cs typeface="ＭＳ Ｐゴシック"/>
              </a:defRPr>
            </a:lvl1pPr>
            <a:lvl2pPr marL="457200" algn="l" rtl="0" fontAlgn="base">
              <a:spcBef>
                <a:spcPct val="0"/>
              </a:spcBef>
              <a:spcAft>
                <a:spcPct val="0"/>
              </a:spcAft>
              <a:defRPr sz="2400" kern="1200">
                <a:solidFill>
                  <a:schemeClr val="tx1"/>
                </a:solidFill>
                <a:latin typeface="Times"/>
                <a:ea typeface="ＭＳ Ｐゴシック"/>
                <a:cs typeface="ＭＳ Ｐゴシック"/>
              </a:defRPr>
            </a:lvl2pPr>
            <a:lvl3pPr marL="914400" algn="l" rtl="0" fontAlgn="base">
              <a:spcBef>
                <a:spcPct val="0"/>
              </a:spcBef>
              <a:spcAft>
                <a:spcPct val="0"/>
              </a:spcAft>
              <a:defRPr sz="2400" kern="1200">
                <a:solidFill>
                  <a:schemeClr val="tx1"/>
                </a:solidFill>
                <a:latin typeface="Times"/>
                <a:ea typeface="ＭＳ Ｐゴシック"/>
                <a:cs typeface="ＭＳ Ｐゴシック"/>
              </a:defRPr>
            </a:lvl3pPr>
            <a:lvl4pPr marL="1371600" algn="l" rtl="0" fontAlgn="base">
              <a:spcBef>
                <a:spcPct val="0"/>
              </a:spcBef>
              <a:spcAft>
                <a:spcPct val="0"/>
              </a:spcAft>
              <a:defRPr sz="2400" kern="1200">
                <a:solidFill>
                  <a:schemeClr val="tx1"/>
                </a:solidFill>
                <a:latin typeface="Times"/>
                <a:ea typeface="ＭＳ Ｐゴシック"/>
                <a:cs typeface="ＭＳ Ｐゴシック"/>
              </a:defRPr>
            </a:lvl4pPr>
            <a:lvl5pPr marL="1828800" algn="l" rtl="0" fontAlgn="base">
              <a:spcBef>
                <a:spcPct val="0"/>
              </a:spcBef>
              <a:spcAft>
                <a:spcPct val="0"/>
              </a:spcAft>
              <a:defRPr sz="2400" kern="1200">
                <a:solidFill>
                  <a:schemeClr val="tx1"/>
                </a:solidFill>
                <a:latin typeface="Times"/>
                <a:ea typeface="ＭＳ Ｐゴシック"/>
                <a:cs typeface="ＭＳ Ｐゴシック"/>
              </a:defRPr>
            </a:lvl5pPr>
            <a:lvl6pPr marL="2286000" algn="l" defTabSz="914400" rtl="0" eaLnBrk="1" latinLnBrk="0" hangingPunct="1">
              <a:defRPr sz="2400" kern="1200">
                <a:solidFill>
                  <a:schemeClr val="tx1"/>
                </a:solidFill>
                <a:latin typeface="Times"/>
                <a:ea typeface="ＭＳ Ｐゴシック"/>
                <a:cs typeface="ＭＳ Ｐゴシック"/>
              </a:defRPr>
            </a:lvl6pPr>
            <a:lvl7pPr marL="2743200" algn="l" defTabSz="914400" rtl="0" eaLnBrk="1" latinLnBrk="0" hangingPunct="1">
              <a:defRPr sz="2400" kern="1200">
                <a:solidFill>
                  <a:schemeClr val="tx1"/>
                </a:solidFill>
                <a:latin typeface="Times"/>
                <a:ea typeface="ＭＳ Ｐゴシック"/>
                <a:cs typeface="ＭＳ Ｐゴシック"/>
              </a:defRPr>
            </a:lvl7pPr>
            <a:lvl8pPr marL="3200400" algn="l" defTabSz="914400" rtl="0" eaLnBrk="1" latinLnBrk="0" hangingPunct="1">
              <a:defRPr sz="2400" kern="1200">
                <a:solidFill>
                  <a:schemeClr val="tx1"/>
                </a:solidFill>
                <a:latin typeface="Times"/>
                <a:ea typeface="ＭＳ Ｐゴシック"/>
                <a:cs typeface="ＭＳ Ｐゴシック"/>
              </a:defRPr>
            </a:lvl8pPr>
            <a:lvl9pPr marL="3657600" algn="l" defTabSz="914400" rtl="0" eaLnBrk="1" latinLnBrk="0" hangingPunct="1">
              <a:defRPr sz="2400" kern="1200">
                <a:solidFill>
                  <a:schemeClr val="tx1"/>
                </a:solidFill>
                <a:latin typeface="Times"/>
                <a:ea typeface="ＭＳ Ｐゴシック"/>
                <a:cs typeface="ＭＳ Ｐゴシック"/>
              </a:defRPr>
            </a:lvl9pPr>
          </a:lstStyle>
          <a:p>
            <a:fld id="{1BA91BC2-D90A-5545-8384-32454DB790CB}" type="slidenum">
              <a:rPr lang="en-US" sz="1200" smtClean="0">
                <a:latin typeface="Calibri"/>
                <a:cs typeface="Calibri"/>
              </a:rPr>
              <a:pPr/>
              <a:t>‹#›</a:t>
            </a:fld>
            <a:endParaRPr lang="en-US" sz="1200" dirty="0">
              <a:latin typeface="Calibri"/>
              <a:cs typeface="Calibri"/>
            </a:endParaRPr>
          </a:p>
        </p:txBody>
      </p:sp>
      <p:pic>
        <p:nvPicPr>
          <p:cNvPr id="2" name="Picture 1" descr="footer-trans.png"/>
          <p:cNvPicPr>
            <a:picLocks noChangeAspect="1"/>
          </p:cNvPicPr>
          <p:nvPr/>
        </p:nvPicPr>
        <p:blipFill rotWithShape="1">
          <a:blip r:embed="rId9">
            <a:extLst>
              <a:ext uri="{28A0092B-C50C-407E-A947-70E740481C1C}">
                <a14:useLocalDpi xmlns:a14="http://schemas.microsoft.com/office/drawing/2010/main" val="0"/>
              </a:ext>
            </a:extLst>
          </a:blip>
          <a:srcRect t="12523" r="40170"/>
          <a:stretch/>
        </p:blipFill>
        <p:spPr>
          <a:xfrm>
            <a:off x="508000" y="6411467"/>
            <a:ext cx="6565064" cy="471932"/>
          </a:xfrm>
          <a:prstGeom prst="rect">
            <a:avLst/>
          </a:prstGeom>
        </p:spPr>
      </p:pic>
      <p:sp>
        <p:nvSpPr>
          <p:cNvPr id="4" name="TextBox 3">
            <a:extLst>
              <a:ext uri="{FF2B5EF4-FFF2-40B4-BE49-F238E27FC236}">
                <a16:creationId xmlns:a16="http://schemas.microsoft.com/office/drawing/2014/main" id="{E9272B17-1C1E-2CFC-3968-639C36395534}"/>
              </a:ext>
            </a:extLst>
          </p:cNvPr>
          <p:cNvSpPr txBox="1"/>
          <p:nvPr>
            <p:extLst>
              <p:ext uri="{1162E1C5-73C7-4A58-AE30-91384D911F3F}">
                <p184:classification xmlns:p184="http://schemas.microsoft.com/office/powerpoint/2018/4/main" val="hdr"/>
              </p:ext>
            </p:extLst>
          </p:nvPr>
        </p:nvSpPr>
        <p:spPr>
          <a:xfrm>
            <a:off x="63500" y="63500"/>
            <a:ext cx="1903413" cy="167640"/>
          </a:xfrm>
          <a:prstGeom prst="rect">
            <a:avLst/>
          </a:prstGeom>
        </p:spPr>
        <p:txBody>
          <a:bodyPr horzOverflow="overflow" lIns="0" tIns="0" rIns="0" bIns="0">
            <a:spAutoFit/>
          </a:bodyPr>
          <a:lstStyle/>
          <a:p>
            <a:pPr algn="l"/>
            <a:r>
              <a:rPr lang="en-US" sz="1100">
                <a:solidFill>
                  <a:srgbClr val="000000"/>
                </a:solidFill>
                <a:latin typeface="Calibri" panose="020F0502020204030204" pitchFamily="34" charset="0"/>
                <a:cs typeface="Calibri" panose="020F0502020204030204" pitchFamily="34" charset="0"/>
              </a:rPr>
              <a:t>NONCONFIDENTIAL // EXTERNAL</a:t>
            </a:r>
          </a:p>
        </p:txBody>
      </p:sp>
    </p:spTree>
    <p:extLst>
      <p:ext uri="{BB962C8B-B14F-4D97-AF65-F5344CB8AC3E}">
        <p14:creationId xmlns:p14="http://schemas.microsoft.com/office/powerpoint/2010/main" val="3582395682"/>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Lst>
  <p:hf hdr="0" ftr="0" dt="0"/>
  <p:txStyles>
    <p:titleStyle>
      <a:lvl1pPr algn="l" rtl="0" eaLnBrk="1" fontAlgn="base" hangingPunct="1">
        <a:lnSpc>
          <a:spcPct val="80000"/>
        </a:lnSpc>
        <a:spcBef>
          <a:spcPct val="0"/>
        </a:spcBef>
        <a:spcAft>
          <a:spcPct val="0"/>
        </a:spcAft>
        <a:defRPr sz="3733" b="1" kern="1200" spc="-120">
          <a:solidFill>
            <a:srgbClr val="021C6E"/>
          </a:solidFill>
          <a:latin typeface="Arial"/>
          <a:ea typeface="+mj-ea"/>
          <a:cs typeface="Arial"/>
        </a:defRPr>
      </a:lvl1pPr>
      <a:lvl2pPr algn="l" rtl="0" eaLnBrk="1" fontAlgn="base" hangingPunct="1">
        <a:spcBef>
          <a:spcPct val="0"/>
        </a:spcBef>
        <a:spcAft>
          <a:spcPct val="0"/>
        </a:spcAft>
        <a:defRPr sz="4800">
          <a:solidFill>
            <a:srgbClr val="715A35"/>
          </a:solidFill>
          <a:latin typeface="Arial" pitchFamily="34" charset="0"/>
          <a:ea typeface="ＭＳ Ｐゴシック" pitchFamily="-65" charset="-128"/>
          <a:cs typeface="ＭＳ Ｐゴシック" pitchFamily="-65" charset="-128"/>
        </a:defRPr>
      </a:lvl2pPr>
      <a:lvl3pPr algn="l" rtl="0" eaLnBrk="1" fontAlgn="base" hangingPunct="1">
        <a:spcBef>
          <a:spcPct val="0"/>
        </a:spcBef>
        <a:spcAft>
          <a:spcPct val="0"/>
        </a:spcAft>
        <a:defRPr sz="4800">
          <a:solidFill>
            <a:srgbClr val="715A35"/>
          </a:solidFill>
          <a:latin typeface="Arial" pitchFamily="34" charset="0"/>
          <a:ea typeface="ＭＳ Ｐゴシック" pitchFamily="-65" charset="-128"/>
          <a:cs typeface="ＭＳ Ｐゴシック" pitchFamily="-65" charset="-128"/>
        </a:defRPr>
      </a:lvl3pPr>
      <a:lvl4pPr algn="l" rtl="0" eaLnBrk="1" fontAlgn="base" hangingPunct="1">
        <a:spcBef>
          <a:spcPct val="0"/>
        </a:spcBef>
        <a:spcAft>
          <a:spcPct val="0"/>
        </a:spcAft>
        <a:defRPr sz="4800">
          <a:solidFill>
            <a:srgbClr val="715A35"/>
          </a:solidFill>
          <a:latin typeface="Arial" pitchFamily="34" charset="0"/>
          <a:ea typeface="ＭＳ Ｐゴシック" pitchFamily="-65" charset="-128"/>
          <a:cs typeface="ＭＳ Ｐゴシック" pitchFamily="-65" charset="-128"/>
        </a:defRPr>
      </a:lvl4pPr>
      <a:lvl5pPr algn="l" rtl="0" eaLnBrk="1" fontAlgn="base" hangingPunct="1">
        <a:spcBef>
          <a:spcPct val="0"/>
        </a:spcBef>
        <a:spcAft>
          <a:spcPct val="0"/>
        </a:spcAft>
        <a:defRPr sz="4800">
          <a:solidFill>
            <a:srgbClr val="715A35"/>
          </a:solidFill>
          <a:latin typeface="Arial" pitchFamily="34" charset="0"/>
          <a:ea typeface="ＭＳ Ｐゴシック" pitchFamily="-65" charset="-128"/>
          <a:cs typeface="ＭＳ Ｐゴシック" pitchFamily="-65" charset="-128"/>
        </a:defRPr>
      </a:lvl5pPr>
      <a:lvl6pPr marL="609585" algn="l" rtl="0" eaLnBrk="1" fontAlgn="base" hangingPunct="1">
        <a:spcBef>
          <a:spcPct val="0"/>
        </a:spcBef>
        <a:spcAft>
          <a:spcPct val="0"/>
        </a:spcAft>
        <a:defRPr sz="4800">
          <a:solidFill>
            <a:srgbClr val="715A35"/>
          </a:solidFill>
          <a:latin typeface="Times" pitchFamily="-65" charset="0"/>
        </a:defRPr>
      </a:lvl6pPr>
      <a:lvl7pPr marL="1219170" algn="l" rtl="0" eaLnBrk="1" fontAlgn="base" hangingPunct="1">
        <a:spcBef>
          <a:spcPct val="0"/>
        </a:spcBef>
        <a:spcAft>
          <a:spcPct val="0"/>
        </a:spcAft>
        <a:defRPr sz="4800">
          <a:solidFill>
            <a:srgbClr val="715A35"/>
          </a:solidFill>
          <a:latin typeface="Times" pitchFamily="-65" charset="0"/>
        </a:defRPr>
      </a:lvl7pPr>
      <a:lvl8pPr marL="1828754" algn="l" rtl="0" eaLnBrk="1" fontAlgn="base" hangingPunct="1">
        <a:spcBef>
          <a:spcPct val="0"/>
        </a:spcBef>
        <a:spcAft>
          <a:spcPct val="0"/>
        </a:spcAft>
        <a:defRPr sz="4800">
          <a:solidFill>
            <a:srgbClr val="715A35"/>
          </a:solidFill>
          <a:latin typeface="Times" pitchFamily="-65" charset="0"/>
        </a:defRPr>
      </a:lvl8pPr>
      <a:lvl9pPr marL="2438339" algn="l" rtl="0" eaLnBrk="1" fontAlgn="base" hangingPunct="1">
        <a:spcBef>
          <a:spcPct val="0"/>
        </a:spcBef>
        <a:spcAft>
          <a:spcPct val="0"/>
        </a:spcAft>
        <a:defRPr sz="4800">
          <a:solidFill>
            <a:srgbClr val="715A35"/>
          </a:solidFill>
          <a:latin typeface="Times" pitchFamily="-65" charset="0"/>
        </a:defRPr>
      </a:lvl9pPr>
    </p:titleStyle>
    <p:bodyStyle>
      <a:lvl1pPr marL="341367" indent="-341367" algn="l" rtl="0" eaLnBrk="1" fontAlgn="base" hangingPunct="1">
        <a:spcBef>
          <a:spcPts val="0"/>
        </a:spcBef>
        <a:spcAft>
          <a:spcPts val="1600"/>
        </a:spcAft>
        <a:buSzPct val="125000"/>
        <a:buFont typeface="Arial"/>
        <a:buChar char="•"/>
        <a:defRPr sz="2667">
          <a:solidFill>
            <a:schemeClr val="tx1"/>
          </a:solidFill>
          <a:latin typeface="Arial"/>
          <a:ea typeface="+mn-ea"/>
          <a:cs typeface="Arial"/>
        </a:defRPr>
      </a:lvl1pPr>
      <a:lvl2pPr marL="865610" indent="-377943" algn="l" rtl="0" eaLnBrk="1" fontAlgn="base" hangingPunct="1">
        <a:spcBef>
          <a:spcPts val="0"/>
        </a:spcBef>
        <a:spcAft>
          <a:spcPts val="1600"/>
        </a:spcAft>
        <a:buClr>
          <a:schemeClr val="tx1"/>
        </a:buClr>
        <a:buSzPct val="90000"/>
        <a:buFont typeface="Lucida Grande"/>
        <a:buChar char="−"/>
        <a:defRPr sz="2400">
          <a:solidFill>
            <a:schemeClr val="tx1"/>
          </a:solidFill>
          <a:latin typeface="Arial"/>
          <a:ea typeface="+mn-ea"/>
          <a:cs typeface="Arial"/>
        </a:defRPr>
      </a:lvl2pPr>
      <a:lvl3pPr marL="1523962" indent="-304792" algn="l" rtl="0" eaLnBrk="1" fontAlgn="base" hangingPunct="1">
        <a:spcBef>
          <a:spcPct val="20000"/>
        </a:spcBef>
        <a:spcAft>
          <a:spcPct val="0"/>
        </a:spcAft>
        <a:buClr>
          <a:srgbClr val="715A35"/>
        </a:buClr>
        <a:buFont typeface="Times"/>
        <a:buChar char="•"/>
        <a:defRPr sz="2133">
          <a:solidFill>
            <a:schemeClr val="tx1"/>
          </a:solidFill>
          <a:latin typeface="Arial"/>
          <a:ea typeface="+mn-ea"/>
          <a:cs typeface="Arial"/>
        </a:defRPr>
      </a:lvl3pPr>
      <a:lvl4pPr marL="2133547" indent="-304792" algn="l" rtl="0" eaLnBrk="1" fontAlgn="base" hangingPunct="1">
        <a:spcBef>
          <a:spcPct val="20000"/>
        </a:spcBef>
        <a:spcAft>
          <a:spcPct val="0"/>
        </a:spcAft>
        <a:buFont typeface="Lucida Grande"/>
        <a:buChar char="−"/>
        <a:defRPr sz="1867">
          <a:solidFill>
            <a:schemeClr val="tx1"/>
          </a:solidFill>
          <a:latin typeface="Arial"/>
          <a:ea typeface="+mn-ea"/>
          <a:cs typeface="Arial"/>
        </a:defRPr>
      </a:lvl4pPr>
      <a:lvl5pPr marL="2743131" indent="-304792" algn="l" rtl="0" eaLnBrk="1" fontAlgn="base" hangingPunct="1">
        <a:spcBef>
          <a:spcPct val="20000"/>
        </a:spcBef>
        <a:spcAft>
          <a:spcPct val="0"/>
        </a:spcAft>
        <a:defRPr sz="1867">
          <a:solidFill>
            <a:schemeClr val="tx1"/>
          </a:solidFill>
          <a:latin typeface="Arial"/>
          <a:ea typeface="+mn-ea"/>
          <a:cs typeface="Arial"/>
        </a:defRPr>
      </a:lvl5pPr>
      <a:lvl6pPr marL="3352716" indent="-304792" algn="l" rtl="0" eaLnBrk="1" fontAlgn="base" hangingPunct="1">
        <a:spcBef>
          <a:spcPct val="20000"/>
        </a:spcBef>
        <a:spcAft>
          <a:spcPct val="0"/>
        </a:spcAft>
        <a:defRPr sz="1867">
          <a:solidFill>
            <a:schemeClr val="tx1"/>
          </a:solidFill>
          <a:latin typeface="+mn-lt"/>
          <a:ea typeface="+mn-ea"/>
        </a:defRPr>
      </a:lvl6pPr>
      <a:lvl7pPr marL="3962301" indent="-304792" algn="l" rtl="0" eaLnBrk="1" fontAlgn="base" hangingPunct="1">
        <a:spcBef>
          <a:spcPct val="20000"/>
        </a:spcBef>
        <a:spcAft>
          <a:spcPct val="0"/>
        </a:spcAft>
        <a:defRPr sz="1867">
          <a:solidFill>
            <a:schemeClr val="tx1"/>
          </a:solidFill>
          <a:latin typeface="+mn-lt"/>
          <a:ea typeface="+mn-ea"/>
        </a:defRPr>
      </a:lvl7pPr>
      <a:lvl8pPr marL="4571886" indent="-304792" algn="l" rtl="0" eaLnBrk="1" fontAlgn="base" hangingPunct="1">
        <a:spcBef>
          <a:spcPct val="20000"/>
        </a:spcBef>
        <a:spcAft>
          <a:spcPct val="0"/>
        </a:spcAft>
        <a:defRPr sz="1867">
          <a:solidFill>
            <a:schemeClr val="tx1"/>
          </a:solidFill>
          <a:latin typeface="+mn-lt"/>
          <a:ea typeface="+mn-ea"/>
        </a:defRPr>
      </a:lvl8pPr>
      <a:lvl9pPr marL="5181470" indent="-304792" algn="l" rtl="0" eaLnBrk="1" fontAlgn="base" hangingPunct="1">
        <a:spcBef>
          <a:spcPct val="20000"/>
        </a:spcBef>
        <a:spcAft>
          <a:spcPct val="0"/>
        </a:spcAft>
        <a:defRPr sz="1867">
          <a:solidFill>
            <a:schemeClr val="tx1"/>
          </a:solidFill>
          <a:latin typeface="+mn-lt"/>
          <a:ea typeface="+mn-ea"/>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facinghistory.org/resource-library/sketch-stretch" TargetMode="External"/><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30.png"/></Relationships>
</file>

<file path=ppt/slides/_rels/slide8.xml.rels><?xml version="1.0" encoding="UTF-8" standalone="yes"?>
<Relationships xmlns="http://schemas.openxmlformats.org/package/2006/relationships"><Relationship Id="rId3" Type="http://schemas.openxmlformats.org/officeDocument/2006/relationships/hyperlink" Target="https://www.facinghistory.org/resource-library/sketch-stretch"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www.youtube.com/watch?v=5MPekCd0mHk" TargetMode="External"/><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32.jpg"/></Relationships>
</file>

<file path=ppt/slides/_rels/slide11.xml.rels><?xml version="1.0" encoding="UTF-8" standalone="yes"?>
<Relationships xmlns="http://schemas.openxmlformats.org/package/2006/relationships"><Relationship Id="rId3" Type="http://schemas.openxmlformats.org/officeDocument/2006/relationships/hyperlink" Target="https://www.teachingchannel.org/video/structured-academic-controversy-sac" TargetMode="External"/><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openxmlformats.org/officeDocument/2006/relationships/image" Target="../media/image31.png"/></Relationships>
</file>

<file path=ppt/slides/_rels/slide12.xml.rels><?xml version="1.0" encoding="UTF-8" standalone="yes"?>
<Relationships xmlns="http://schemas.openxmlformats.org/package/2006/relationships"><Relationship Id="rId3" Type="http://schemas.openxmlformats.org/officeDocument/2006/relationships/hyperlink" Target="http://files.eric.ed.gov/fulltext/EJ1205082.pdf" TargetMode="External"/><Relationship Id="rId2" Type="http://schemas.openxmlformats.org/officeDocument/2006/relationships/notesSlide" Target="../notesSlides/notesSlide12.xml"/><Relationship Id="rId1" Type="http://schemas.openxmlformats.org/officeDocument/2006/relationships/slideLayout" Target="../slideLayouts/slideLayout3.xml"/><Relationship Id="rId4" Type="http://schemas.openxmlformats.org/officeDocument/2006/relationships/hyperlink" Target="https://www.youtube.com/watch?v=4XTb5WDQkr8"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facinghistory.org/resource-library/sketch-stretch" TargetMode="External"/><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AF1F2-74E2-D281-0EE7-78E80B9BD19D}"/>
              </a:ext>
            </a:extLst>
          </p:cNvPr>
          <p:cNvSpPr>
            <a:spLocks noGrp="1"/>
          </p:cNvSpPr>
          <p:nvPr>
            <p:ph type="ctrTitle"/>
          </p:nvPr>
        </p:nvSpPr>
        <p:spPr>
          <a:xfrm>
            <a:off x="2428875" y="646113"/>
            <a:ext cx="9144000" cy="2387700"/>
          </a:xfrm>
        </p:spPr>
        <p:txBody>
          <a:bodyPr>
            <a:normAutofit/>
          </a:bodyPr>
          <a:lstStyle/>
          <a:p>
            <a:r>
              <a:rPr lang="en-US" sz="6000" dirty="0"/>
              <a:t>Creating Collaborative Civic Spaces Module Series</a:t>
            </a:r>
            <a:endParaRPr lang="en-US" dirty="0"/>
          </a:p>
        </p:txBody>
      </p:sp>
      <p:sp>
        <p:nvSpPr>
          <p:cNvPr id="3" name="Subtitle 2">
            <a:extLst>
              <a:ext uri="{FF2B5EF4-FFF2-40B4-BE49-F238E27FC236}">
                <a16:creationId xmlns:a16="http://schemas.microsoft.com/office/drawing/2014/main" id="{80FACABD-EC78-40EC-7269-0D7E4A5E63A3}"/>
              </a:ext>
            </a:extLst>
          </p:cNvPr>
          <p:cNvSpPr>
            <a:spLocks noGrp="1"/>
          </p:cNvSpPr>
          <p:nvPr>
            <p:ph type="subTitle" idx="1"/>
          </p:nvPr>
        </p:nvSpPr>
        <p:spPr>
          <a:xfrm>
            <a:off x="2767913" y="3316288"/>
            <a:ext cx="8900211" cy="1655700"/>
          </a:xfrm>
        </p:spPr>
        <p:txBody>
          <a:bodyPr/>
          <a:lstStyle/>
          <a:p>
            <a:pPr marL="0" lvl="0" indent="0" algn="ctr" rtl="0">
              <a:lnSpc>
                <a:spcPct val="90000"/>
              </a:lnSpc>
              <a:spcBef>
                <a:spcPts val="1000"/>
              </a:spcBef>
              <a:spcAft>
                <a:spcPts val="0"/>
              </a:spcAft>
              <a:buSzPts val="2400"/>
              <a:buNone/>
            </a:pPr>
            <a:r>
              <a:rPr lang="en-US" sz="2400" dirty="0"/>
              <a:t>Module One:</a:t>
            </a:r>
          </a:p>
          <a:p>
            <a:pPr marL="0" lvl="0" indent="0" algn="ctr" rtl="0">
              <a:lnSpc>
                <a:spcPct val="90000"/>
              </a:lnSpc>
              <a:spcBef>
                <a:spcPts val="1000"/>
              </a:spcBef>
              <a:spcAft>
                <a:spcPts val="0"/>
              </a:spcAft>
              <a:buSzPts val="2400"/>
              <a:buNone/>
            </a:pPr>
            <a:r>
              <a:rPr lang="en-US" sz="2400" dirty="0"/>
              <a:t>Why is it important for educators and students to create classrooms that are collaborative civic spaces?   </a:t>
            </a:r>
          </a:p>
          <a:p>
            <a:endParaRPr lang="en-US" dirty="0"/>
          </a:p>
        </p:txBody>
      </p:sp>
      <p:sp>
        <p:nvSpPr>
          <p:cNvPr id="4" name="Slide Number Placeholder 3">
            <a:extLst>
              <a:ext uri="{FF2B5EF4-FFF2-40B4-BE49-F238E27FC236}">
                <a16:creationId xmlns:a16="http://schemas.microsoft.com/office/drawing/2014/main" id="{5E73D24A-37C8-6A92-B551-41D353DAE9E2}"/>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1</a:t>
            </a:fld>
            <a:endParaRPr lang="en-US" dirty="0"/>
          </a:p>
        </p:txBody>
      </p:sp>
    </p:spTree>
    <p:extLst>
      <p:ext uri="{BB962C8B-B14F-4D97-AF65-F5344CB8AC3E}">
        <p14:creationId xmlns:p14="http://schemas.microsoft.com/office/powerpoint/2010/main" val="38608752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14"/>
          <p:cNvSpPr txBox="1">
            <a:spLocks noGrp="1"/>
          </p:cNvSpPr>
          <p:nvPr>
            <p:ph type="title"/>
          </p:nvPr>
        </p:nvSpPr>
        <p:spPr>
          <a:xfrm>
            <a:off x="0" y="0"/>
            <a:ext cx="10515600" cy="13257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SzPts val="1800"/>
              <a:buNone/>
            </a:pPr>
            <a:r>
              <a:rPr lang="en-US" dirty="0"/>
              <a:t>Introduction</a:t>
            </a:r>
            <a:endParaRPr dirty="0"/>
          </a:p>
        </p:txBody>
      </p:sp>
      <p:sp>
        <p:nvSpPr>
          <p:cNvPr id="102" name="Google Shape;102;p14"/>
          <p:cNvSpPr txBox="1">
            <a:spLocks noGrp="1"/>
          </p:cNvSpPr>
          <p:nvPr>
            <p:ph type="body" idx="1"/>
          </p:nvPr>
        </p:nvSpPr>
        <p:spPr>
          <a:xfrm>
            <a:off x="111025" y="1138375"/>
            <a:ext cx="11704200" cy="4094100"/>
          </a:xfrm>
          <a:prstGeom prst="rect">
            <a:avLst/>
          </a:prstGeom>
          <a:noFill/>
          <a:ln>
            <a:noFill/>
          </a:ln>
        </p:spPr>
        <p:txBody>
          <a:bodyPr spcFirstLastPara="1" wrap="square" lIns="91425" tIns="45700" rIns="91425" bIns="45700" anchor="t" anchorCtr="0">
            <a:noAutofit/>
          </a:bodyPr>
          <a:lstStyle/>
          <a:p>
            <a:pPr marL="457200" lvl="0" indent="-381000" algn="l" rtl="0">
              <a:lnSpc>
                <a:spcPct val="90000"/>
              </a:lnSpc>
              <a:spcBef>
                <a:spcPts val="1000"/>
              </a:spcBef>
              <a:spcAft>
                <a:spcPts val="0"/>
              </a:spcAft>
              <a:buSzPts val="2400"/>
              <a:buFont typeface="Calibri"/>
              <a:buChar char="•"/>
            </a:pPr>
            <a:r>
              <a:rPr lang="en-US" sz="2400" b="1" dirty="0"/>
              <a:t>Compelling Question: </a:t>
            </a:r>
            <a:r>
              <a:rPr lang="en-US" sz="2400" dirty="0"/>
              <a:t>How do I create collaborative civic spaces that support student collaboration and discourse?</a:t>
            </a:r>
            <a:endParaRPr sz="2400" dirty="0"/>
          </a:p>
          <a:p>
            <a:pPr marL="914400" lvl="0" indent="0" algn="l" rtl="0">
              <a:lnSpc>
                <a:spcPct val="90000"/>
              </a:lnSpc>
              <a:spcBef>
                <a:spcPts val="1000"/>
              </a:spcBef>
              <a:spcAft>
                <a:spcPts val="0"/>
              </a:spcAft>
              <a:buSzPts val="1800"/>
              <a:buNone/>
            </a:pPr>
            <a:endParaRPr sz="2400" dirty="0"/>
          </a:p>
          <a:p>
            <a:pPr marL="457200" lvl="0" indent="-381000" algn="l" rtl="0">
              <a:lnSpc>
                <a:spcPct val="90000"/>
              </a:lnSpc>
              <a:spcBef>
                <a:spcPts val="1000"/>
              </a:spcBef>
              <a:spcAft>
                <a:spcPts val="0"/>
              </a:spcAft>
              <a:buSzPts val="2400"/>
              <a:buFont typeface="Calibri"/>
              <a:buChar char="•"/>
            </a:pPr>
            <a:r>
              <a:rPr lang="en-US" sz="2400" b="1" dirty="0"/>
              <a:t>Supporting Question: </a:t>
            </a:r>
            <a:r>
              <a:rPr lang="en-US" sz="2400" dirty="0"/>
              <a:t>Why is it important for educators and students to create classrooms that are collaborative civic spaces?  </a:t>
            </a:r>
            <a:endParaRPr sz="2400" dirty="0"/>
          </a:p>
          <a:p>
            <a:pPr marL="914400" lvl="0" indent="0" algn="l" rtl="0">
              <a:lnSpc>
                <a:spcPct val="90000"/>
              </a:lnSpc>
              <a:spcBef>
                <a:spcPts val="1000"/>
              </a:spcBef>
              <a:spcAft>
                <a:spcPts val="0"/>
              </a:spcAft>
              <a:buSzPts val="1800"/>
              <a:buNone/>
            </a:pPr>
            <a:endParaRPr sz="2400" dirty="0"/>
          </a:p>
          <a:p>
            <a:pPr marL="457200" lvl="0" indent="-381000" algn="l" rtl="0">
              <a:lnSpc>
                <a:spcPct val="90000"/>
              </a:lnSpc>
              <a:spcBef>
                <a:spcPts val="1000"/>
              </a:spcBef>
              <a:spcAft>
                <a:spcPts val="0"/>
              </a:spcAft>
              <a:buSzPts val="2400"/>
              <a:buFont typeface="Calibri"/>
              <a:buChar char="•"/>
            </a:pPr>
            <a:r>
              <a:rPr lang="en-US" sz="2400" b="1" dirty="0"/>
              <a:t>Learning Target: </a:t>
            </a:r>
            <a:r>
              <a:rPr lang="en-US" sz="2400" dirty="0"/>
              <a:t>I can create collaborative civic spaces that support student collaboration and discourse. </a:t>
            </a:r>
            <a:endParaRPr sz="2400" dirty="0"/>
          </a:p>
          <a:p>
            <a:pPr marL="457200" lvl="0" indent="0" algn="l" rtl="0">
              <a:lnSpc>
                <a:spcPct val="90000"/>
              </a:lnSpc>
              <a:spcBef>
                <a:spcPts val="1000"/>
              </a:spcBef>
              <a:spcAft>
                <a:spcPts val="0"/>
              </a:spcAft>
              <a:buSzPts val="1800"/>
              <a:buNone/>
            </a:pPr>
            <a:endParaRPr sz="2400" dirty="0"/>
          </a:p>
          <a:p>
            <a:pPr marL="457200" lvl="0" indent="-381000" algn="l" rtl="0">
              <a:lnSpc>
                <a:spcPct val="90000"/>
              </a:lnSpc>
              <a:spcBef>
                <a:spcPts val="1000"/>
              </a:spcBef>
              <a:spcAft>
                <a:spcPts val="0"/>
              </a:spcAft>
              <a:buSzPts val="2400"/>
              <a:buChar char="•"/>
            </a:pPr>
            <a:r>
              <a:rPr lang="en-US" sz="2400" b="1" dirty="0"/>
              <a:t>Success Criteria</a:t>
            </a:r>
            <a:r>
              <a:rPr lang="en-US" sz="2400" dirty="0"/>
              <a:t>: I can explain why it is important for educators and students to create classrooms that are collaborative civic spaces. </a:t>
            </a:r>
            <a:endParaRPr dirty="0"/>
          </a:p>
        </p:txBody>
      </p:sp>
      <p:sp>
        <p:nvSpPr>
          <p:cNvPr id="2" name="Slide Number Placeholder 1">
            <a:extLst>
              <a:ext uri="{FF2B5EF4-FFF2-40B4-BE49-F238E27FC236}">
                <a16:creationId xmlns:a16="http://schemas.microsoft.com/office/drawing/2014/main" id="{148FDC65-AE65-C006-DEBA-04F7E8AD72EC}"/>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2</a:t>
            </a:fld>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15"/>
          <p:cNvSpPr txBox="1">
            <a:spLocks noGrp="1"/>
          </p:cNvSpPr>
          <p:nvPr>
            <p:ph type="title"/>
          </p:nvPr>
        </p:nvSpPr>
        <p:spPr>
          <a:xfrm>
            <a:off x="0" y="0"/>
            <a:ext cx="10515600" cy="13257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dk1"/>
              </a:buClr>
              <a:buSzPts val="1100"/>
              <a:buFont typeface="Arial"/>
              <a:buNone/>
            </a:pPr>
            <a:r>
              <a:rPr lang="en-US" sz="4000" dirty="0"/>
              <a:t>Communicating Conclusions:</a:t>
            </a:r>
            <a:endParaRPr sz="4000" dirty="0"/>
          </a:p>
          <a:p>
            <a:pPr marL="0" lvl="0" indent="0" algn="l" rtl="0">
              <a:lnSpc>
                <a:spcPct val="90000"/>
              </a:lnSpc>
              <a:spcBef>
                <a:spcPts val="0"/>
              </a:spcBef>
              <a:spcAft>
                <a:spcPts val="0"/>
              </a:spcAft>
              <a:buSzPts val="1800"/>
              <a:buNone/>
            </a:pPr>
            <a:r>
              <a:rPr lang="en-US" sz="4000" dirty="0"/>
              <a:t>Democratic Procedures and Civic Life</a:t>
            </a:r>
            <a:endParaRPr sz="4000" dirty="0"/>
          </a:p>
        </p:txBody>
      </p:sp>
      <p:sp>
        <p:nvSpPr>
          <p:cNvPr id="108" name="Google Shape;108;p15"/>
          <p:cNvSpPr txBox="1">
            <a:spLocks noGrp="1"/>
          </p:cNvSpPr>
          <p:nvPr>
            <p:ph type="body" idx="1"/>
          </p:nvPr>
        </p:nvSpPr>
        <p:spPr>
          <a:xfrm>
            <a:off x="270075" y="1295400"/>
            <a:ext cx="7981200" cy="4267200"/>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1000"/>
              </a:spcBef>
              <a:spcAft>
                <a:spcPts val="0"/>
              </a:spcAft>
              <a:buClr>
                <a:schemeClr val="dk1"/>
              </a:buClr>
              <a:buSzPts val="1100"/>
              <a:buFont typeface="Arial"/>
              <a:buNone/>
            </a:pPr>
            <a:r>
              <a:rPr lang="en-US" sz="2300" dirty="0">
                <a:solidFill>
                  <a:srgbClr val="102649"/>
                </a:solidFill>
              </a:rPr>
              <a:t>In order to support a student’s ability to engage in civic life, the Communicating Conclusions standards require that students engage in democratic procedures to identify problems. </a:t>
            </a:r>
            <a:endParaRPr sz="2300" dirty="0">
              <a:solidFill>
                <a:srgbClr val="102649"/>
              </a:solidFill>
            </a:endParaRPr>
          </a:p>
          <a:p>
            <a:pPr marL="0" lvl="0" indent="0" algn="l" rtl="0">
              <a:lnSpc>
                <a:spcPct val="90000"/>
              </a:lnSpc>
              <a:spcBef>
                <a:spcPts val="1000"/>
              </a:spcBef>
              <a:spcAft>
                <a:spcPts val="0"/>
              </a:spcAft>
              <a:buClr>
                <a:schemeClr val="dk1"/>
              </a:buClr>
              <a:buSzPts val="1100"/>
              <a:buFont typeface="Arial"/>
              <a:buNone/>
            </a:pPr>
            <a:endParaRPr sz="2300" dirty="0">
              <a:solidFill>
                <a:srgbClr val="102649"/>
              </a:solidFill>
            </a:endParaRPr>
          </a:p>
          <a:p>
            <a:pPr marL="12700" lvl="0" indent="0" algn="l" rtl="0">
              <a:lnSpc>
                <a:spcPct val="90000"/>
              </a:lnSpc>
              <a:spcBef>
                <a:spcPts val="1000"/>
              </a:spcBef>
              <a:spcAft>
                <a:spcPts val="0"/>
              </a:spcAft>
              <a:buClr>
                <a:schemeClr val="dk1"/>
              </a:buClr>
              <a:buSzPts val="1100"/>
              <a:buFont typeface="Arial"/>
              <a:buNone/>
            </a:pPr>
            <a:r>
              <a:rPr lang="en-US" sz="2300" dirty="0">
                <a:solidFill>
                  <a:srgbClr val="102649"/>
                </a:solidFill>
              </a:rPr>
              <a:t>•</a:t>
            </a:r>
            <a:r>
              <a:rPr lang="en-US" sz="2300" b="1" dirty="0">
                <a:solidFill>
                  <a:srgbClr val="102649"/>
                </a:solidFill>
              </a:rPr>
              <a:t>Deliberative and democratic processes</a:t>
            </a:r>
            <a:r>
              <a:rPr lang="en-US" sz="2300" dirty="0">
                <a:solidFill>
                  <a:srgbClr val="102649"/>
                </a:solidFill>
              </a:rPr>
              <a:t> - a process where deliberation is central to decision-making. This process also looks to generate outcomes that promote the common good through reasoning, rather than through a law-making process.</a:t>
            </a:r>
            <a:endParaRPr sz="2300" dirty="0">
              <a:solidFill>
                <a:srgbClr val="102649"/>
              </a:solidFill>
            </a:endParaRPr>
          </a:p>
          <a:p>
            <a:pPr marL="12700" lvl="0" indent="0" algn="l" rtl="0">
              <a:lnSpc>
                <a:spcPct val="90000"/>
              </a:lnSpc>
              <a:spcBef>
                <a:spcPts val="1000"/>
              </a:spcBef>
              <a:spcAft>
                <a:spcPts val="0"/>
              </a:spcAft>
              <a:buClr>
                <a:schemeClr val="dk1"/>
              </a:buClr>
              <a:buSzPts val="1100"/>
              <a:buFont typeface="Arial"/>
              <a:buNone/>
            </a:pPr>
            <a:endParaRPr sz="2300" dirty="0">
              <a:solidFill>
                <a:srgbClr val="102649"/>
              </a:solidFill>
            </a:endParaRPr>
          </a:p>
          <a:p>
            <a:pPr marL="12700" lvl="0" indent="0" algn="l" rtl="0">
              <a:lnSpc>
                <a:spcPct val="90000"/>
              </a:lnSpc>
              <a:spcBef>
                <a:spcPts val="0"/>
              </a:spcBef>
              <a:spcAft>
                <a:spcPts val="0"/>
              </a:spcAft>
              <a:buClr>
                <a:schemeClr val="dk1"/>
              </a:buClr>
              <a:buSzPts val="1100"/>
              <a:buFont typeface="Arial"/>
              <a:buNone/>
            </a:pPr>
            <a:r>
              <a:rPr lang="en-US" sz="2300" dirty="0">
                <a:solidFill>
                  <a:srgbClr val="102649"/>
                </a:solidFill>
              </a:rPr>
              <a:t>•</a:t>
            </a:r>
            <a:r>
              <a:rPr lang="en-US" sz="2300" b="1" dirty="0">
                <a:solidFill>
                  <a:srgbClr val="102649"/>
                </a:solidFill>
              </a:rPr>
              <a:t>Democratic discourse </a:t>
            </a:r>
            <a:r>
              <a:rPr lang="en-US" sz="2300" dirty="0">
                <a:solidFill>
                  <a:srgbClr val="102649"/>
                </a:solidFill>
              </a:rPr>
              <a:t>- debate where one or more highly-valued positions search for authentic truth and are recognized without giving up their valid claims/position.</a:t>
            </a:r>
            <a:endParaRPr sz="2300" dirty="0">
              <a:solidFill>
                <a:srgbClr val="102649"/>
              </a:solidFill>
            </a:endParaRPr>
          </a:p>
          <a:p>
            <a:pPr marL="0" lvl="0" indent="0" algn="l" rtl="0">
              <a:lnSpc>
                <a:spcPct val="90000"/>
              </a:lnSpc>
              <a:spcBef>
                <a:spcPts val="1000"/>
              </a:spcBef>
              <a:spcAft>
                <a:spcPts val="0"/>
              </a:spcAft>
              <a:buClr>
                <a:schemeClr val="dk1"/>
              </a:buClr>
              <a:buSzPts val="1100"/>
              <a:buFont typeface="Arial"/>
              <a:buNone/>
            </a:pPr>
            <a:endParaRPr sz="2000" dirty="0">
              <a:solidFill>
                <a:srgbClr val="102649"/>
              </a:solidFill>
            </a:endParaRPr>
          </a:p>
          <a:p>
            <a:pPr marL="0" lvl="0" indent="0" algn="l" rtl="0">
              <a:lnSpc>
                <a:spcPct val="90000"/>
              </a:lnSpc>
              <a:spcBef>
                <a:spcPts val="1000"/>
              </a:spcBef>
              <a:spcAft>
                <a:spcPts val="0"/>
              </a:spcAft>
              <a:buSzPts val="1800"/>
              <a:buNone/>
            </a:pPr>
            <a:endParaRPr dirty="0"/>
          </a:p>
        </p:txBody>
      </p:sp>
      <p:pic>
        <p:nvPicPr>
          <p:cNvPr id="109" name="Google Shape;109;p15" descr="This is an image that has a circle divided into 4 parts: Questioning, Using Evidence, Communicating Conclusions and Investigating Using Disciplinary Concepts. There is an arrow from the last quarter that points to a semi circle that has 4 parts: History, Economics, Geography and Civics. There are arrows around the circle and semi-circle showing that they are a continuous cycle."/>
          <p:cNvPicPr preferRelativeResize="0"/>
          <p:nvPr/>
        </p:nvPicPr>
        <p:blipFill rotWithShape="1">
          <a:blip r:embed="rId3">
            <a:alphaModFix/>
          </a:blip>
          <a:srcRect l="4879"/>
          <a:stretch/>
        </p:blipFill>
        <p:spPr>
          <a:xfrm>
            <a:off x="8359501" y="718425"/>
            <a:ext cx="3832499" cy="4267200"/>
          </a:xfrm>
          <a:prstGeom prst="rect">
            <a:avLst/>
          </a:prstGeom>
          <a:noFill/>
          <a:ln>
            <a:noFill/>
          </a:ln>
        </p:spPr>
      </p:pic>
      <p:sp>
        <p:nvSpPr>
          <p:cNvPr id="2" name="Slide Number Placeholder 1">
            <a:extLst>
              <a:ext uri="{FF2B5EF4-FFF2-40B4-BE49-F238E27FC236}">
                <a16:creationId xmlns:a16="http://schemas.microsoft.com/office/drawing/2014/main" id="{5C847F03-174A-334F-6FA0-3BCE73A1F8D8}"/>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3</a:t>
            </a:fld>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16"/>
          <p:cNvSpPr txBox="1">
            <a:spLocks noGrp="1"/>
          </p:cNvSpPr>
          <p:nvPr>
            <p:ph type="title"/>
          </p:nvPr>
        </p:nvSpPr>
        <p:spPr>
          <a:xfrm>
            <a:off x="110650" y="0"/>
            <a:ext cx="10515600" cy="1325700"/>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Clr>
                <a:schemeClr val="dk1"/>
              </a:buClr>
              <a:buSzPts val="1100"/>
              <a:buFont typeface="Arial"/>
              <a:buNone/>
            </a:pPr>
            <a:r>
              <a:rPr lang="en-US" sz="4000" dirty="0"/>
              <a:t>Communicating Conclusions:</a:t>
            </a:r>
            <a:endParaRPr sz="4000" dirty="0"/>
          </a:p>
          <a:p>
            <a:pPr marL="0" lvl="0" indent="0" algn="l" rtl="0">
              <a:spcBef>
                <a:spcPts val="0"/>
              </a:spcBef>
              <a:spcAft>
                <a:spcPts val="0"/>
              </a:spcAft>
              <a:buClr>
                <a:schemeClr val="dk1"/>
              </a:buClr>
              <a:buSzPts val="1800"/>
              <a:buFont typeface="Arial"/>
              <a:buNone/>
            </a:pPr>
            <a:r>
              <a:rPr lang="en-US" sz="4000" dirty="0"/>
              <a:t>Democratic Procedures and Civic Life (2) </a:t>
            </a:r>
            <a:endParaRPr dirty="0">
              <a:solidFill>
                <a:srgbClr val="007780"/>
              </a:solidFill>
            </a:endParaRPr>
          </a:p>
        </p:txBody>
      </p:sp>
      <p:sp>
        <p:nvSpPr>
          <p:cNvPr id="115" name="Google Shape;115;p16"/>
          <p:cNvSpPr txBox="1">
            <a:spLocks noGrp="1"/>
          </p:cNvSpPr>
          <p:nvPr>
            <p:ph type="body" idx="1"/>
          </p:nvPr>
        </p:nvSpPr>
        <p:spPr>
          <a:xfrm>
            <a:off x="334099" y="1167675"/>
            <a:ext cx="11747251" cy="4351200"/>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1000"/>
              </a:spcBef>
              <a:spcAft>
                <a:spcPts val="0"/>
              </a:spcAft>
              <a:buClr>
                <a:schemeClr val="dk1"/>
              </a:buClr>
              <a:buSzPts val="1100"/>
              <a:buFont typeface="Arial"/>
              <a:buNone/>
            </a:pPr>
            <a:r>
              <a:rPr lang="en-US" sz="2600" dirty="0">
                <a:solidFill>
                  <a:srgbClr val="102649"/>
                </a:solidFill>
              </a:rPr>
              <a:t>Some examples of how this skill progresses include:</a:t>
            </a:r>
            <a:endParaRPr sz="2600" dirty="0">
              <a:solidFill>
                <a:srgbClr val="102649"/>
              </a:solidFill>
            </a:endParaRPr>
          </a:p>
          <a:p>
            <a:pPr marL="457200" lvl="0" indent="-393700" algn="l" rtl="0">
              <a:lnSpc>
                <a:spcPct val="100000"/>
              </a:lnSpc>
              <a:spcBef>
                <a:spcPts val="1000"/>
              </a:spcBef>
              <a:spcAft>
                <a:spcPts val="1200"/>
              </a:spcAft>
              <a:buClr>
                <a:srgbClr val="102649"/>
              </a:buClr>
              <a:buSzPts val="2600"/>
              <a:buFont typeface="Calibri"/>
              <a:buChar char="•"/>
            </a:pPr>
            <a:r>
              <a:rPr lang="en-US" sz="2400" b="1" dirty="0">
                <a:solidFill>
                  <a:srgbClr val="102649"/>
                </a:solidFill>
              </a:rPr>
              <a:t>K.I.CC.4</a:t>
            </a:r>
            <a:r>
              <a:rPr lang="en-US" sz="2400" dirty="0">
                <a:solidFill>
                  <a:srgbClr val="102649"/>
                </a:solidFill>
              </a:rPr>
              <a:t> Use listening skills to decide on and take action in their classrooms.</a:t>
            </a:r>
            <a:endParaRPr sz="2400" dirty="0">
              <a:solidFill>
                <a:srgbClr val="102649"/>
              </a:solidFill>
            </a:endParaRPr>
          </a:p>
          <a:p>
            <a:pPr marL="457200" lvl="0" indent="-393700" algn="l" rtl="0">
              <a:lnSpc>
                <a:spcPct val="100000"/>
              </a:lnSpc>
              <a:spcBef>
                <a:spcPts val="0"/>
              </a:spcBef>
              <a:spcAft>
                <a:spcPts val="1200"/>
              </a:spcAft>
              <a:buClr>
                <a:srgbClr val="102649"/>
              </a:buClr>
              <a:buSzPts val="2600"/>
              <a:buFont typeface="Calibri"/>
              <a:buChar char="•"/>
            </a:pPr>
            <a:r>
              <a:rPr lang="en-US" sz="2400" b="1" dirty="0">
                <a:solidFill>
                  <a:srgbClr val="102649"/>
                </a:solidFill>
              </a:rPr>
              <a:t>3.I.CC.4</a:t>
            </a:r>
            <a:r>
              <a:rPr lang="en-US" sz="2400" dirty="0">
                <a:solidFill>
                  <a:srgbClr val="102649"/>
                </a:solidFill>
              </a:rPr>
              <a:t> Use listening, consensus-building and voting procedures to determine the best strategies to take to address local, regional and global problems.</a:t>
            </a:r>
            <a:endParaRPr sz="2400" dirty="0">
              <a:solidFill>
                <a:srgbClr val="102649"/>
              </a:solidFill>
            </a:endParaRPr>
          </a:p>
          <a:p>
            <a:pPr marL="457200" lvl="0" indent="-393700" algn="l" rtl="0">
              <a:lnSpc>
                <a:spcPct val="100000"/>
              </a:lnSpc>
              <a:spcBef>
                <a:spcPts val="0"/>
              </a:spcBef>
              <a:spcAft>
                <a:spcPts val="1200"/>
              </a:spcAft>
              <a:buClr>
                <a:srgbClr val="102649"/>
              </a:buClr>
              <a:buSzPts val="2600"/>
              <a:buFont typeface="Calibri"/>
              <a:buChar char="•"/>
            </a:pPr>
            <a:r>
              <a:rPr lang="en-US" sz="2400" b="1" dirty="0">
                <a:solidFill>
                  <a:srgbClr val="102649"/>
                </a:solidFill>
              </a:rPr>
              <a:t>5.I.CC.4</a:t>
            </a:r>
            <a:r>
              <a:rPr lang="en-US" sz="2400" dirty="0">
                <a:solidFill>
                  <a:srgbClr val="102649"/>
                </a:solidFill>
              </a:rPr>
              <a:t> Use a range of deliberative and democratic procedures to identify strategies on how to address a current issue.</a:t>
            </a:r>
            <a:endParaRPr sz="2400" dirty="0">
              <a:solidFill>
                <a:srgbClr val="102649"/>
              </a:solidFill>
            </a:endParaRPr>
          </a:p>
          <a:p>
            <a:pPr marL="457200" lvl="0" indent="-393700" algn="l" rtl="0">
              <a:lnSpc>
                <a:spcPct val="100000"/>
              </a:lnSpc>
              <a:spcBef>
                <a:spcPts val="0"/>
              </a:spcBef>
              <a:spcAft>
                <a:spcPts val="1200"/>
              </a:spcAft>
              <a:buClr>
                <a:srgbClr val="102649"/>
              </a:buClr>
              <a:buSzPts val="2600"/>
              <a:buFont typeface="Calibri"/>
              <a:buChar char="•"/>
            </a:pPr>
            <a:r>
              <a:rPr lang="en-US" sz="2400" b="1" dirty="0">
                <a:solidFill>
                  <a:srgbClr val="102649"/>
                </a:solidFill>
              </a:rPr>
              <a:t>6.I.CC.4</a:t>
            </a:r>
            <a:r>
              <a:rPr lang="en-US" sz="2400" dirty="0">
                <a:solidFill>
                  <a:srgbClr val="102649"/>
                </a:solidFill>
              </a:rPr>
              <a:t> Engage in a range of deliberative and democratic procedures to discuss current local, regional and global issues.</a:t>
            </a:r>
            <a:endParaRPr sz="2400" dirty="0">
              <a:solidFill>
                <a:srgbClr val="102649"/>
              </a:solidFill>
            </a:endParaRPr>
          </a:p>
          <a:p>
            <a:pPr marL="457200" lvl="0" indent="-393700" algn="l" rtl="0">
              <a:lnSpc>
                <a:spcPct val="100000"/>
              </a:lnSpc>
              <a:spcBef>
                <a:spcPts val="0"/>
              </a:spcBef>
              <a:spcAft>
                <a:spcPts val="1200"/>
              </a:spcAft>
              <a:buClr>
                <a:srgbClr val="102649"/>
              </a:buClr>
              <a:buSzPts val="2600"/>
              <a:buFont typeface="Calibri"/>
              <a:buChar char="•"/>
            </a:pPr>
            <a:r>
              <a:rPr lang="en-US" sz="2400" b="1" dirty="0">
                <a:solidFill>
                  <a:srgbClr val="102649"/>
                </a:solidFill>
              </a:rPr>
              <a:t>HS.C.I.CC.1</a:t>
            </a:r>
            <a:r>
              <a:rPr lang="en-US" sz="2400" dirty="0">
                <a:solidFill>
                  <a:srgbClr val="102649"/>
                </a:solidFill>
              </a:rPr>
              <a:t> Engage in civil discussion, reach consensus when appropriate and respect diverse opinions relevant to compelling and/or supporting questions in civics.</a:t>
            </a:r>
            <a:endParaRPr sz="2400" dirty="0">
              <a:solidFill>
                <a:srgbClr val="102649"/>
              </a:solidFill>
            </a:endParaRPr>
          </a:p>
          <a:p>
            <a:pPr marL="0" lvl="0" indent="0" algn="l" rtl="0">
              <a:lnSpc>
                <a:spcPct val="90000"/>
              </a:lnSpc>
              <a:spcBef>
                <a:spcPts val="1000"/>
              </a:spcBef>
              <a:spcAft>
                <a:spcPts val="0"/>
              </a:spcAft>
              <a:buSzPts val="1800"/>
              <a:buNone/>
            </a:pPr>
            <a:endParaRPr dirty="0"/>
          </a:p>
        </p:txBody>
      </p:sp>
      <p:sp>
        <p:nvSpPr>
          <p:cNvPr id="2" name="Slide Number Placeholder 1">
            <a:extLst>
              <a:ext uri="{FF2B5EF4-FFF2-40B4-BE49-F238E27FC236}">
                <a16:creationId xmlns:a16="http://schemas.microsoft.com/office/drawing/2014/main" id="{796EB038-E5BB-1CE4-324E-9AE0300C0C37}"/>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4</a:t>
            </a:fld>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17"/>
          <p:cNvSpPr txBox="1">
            <a:spLocks noGrp="1"/>
          </p:cNvSpPr>
          <p:nvPr>
            <p:ph type="title"/>
          </p:nvPr>
        </p:nvSpPr>
        <p:spPr>
          <a:xfrm>
            <a:off x="78625" y="156750"/>
            <a:ext cx="10515600" cy="13257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dk1"/>
              </a:buClr>
              <a:buSzPts val="1100"/>
              <a:buFont typeface="Arial"/>
              <a:buNone/>
            </a:pPr>
            <a:r>
              <a:rPr lang="en-US" sz="4000" dirty="0"/>
              <a:t>Communicating Conclusions:</a:t>
            </a:r>
            <a:endParaRPr sz="4000" dirty="0"/>
          </a:p>
          <a:p>
            <a:pPr marL="0" lvl="0" indent="0" algn="l" rtl="0">
              <a:lnSpc>
                <a:spcPct val="90000"/>
              </a:lnSpc>
              <a:spcBef>
                <a:spcPts val="0"/>
              </a:spcBef>
              <a:spcAft>
                <a:spcPts val="0"/>
              </a:spcAft>
              <a:buSzPts val="1800"/>
              <a:buNone/>
            </a:pPr>
            <a:r>
              <a:rPr lang="en-US" sz="4000" dirty="0"/>
              <a:t>Democratic Procedures and Civic Life (3)</a:t>
            </a:r>
            <a:endParaRPr sz="4000" dirty="0"/>
          </a:p>
        </p:txBody>
      </p:sp>
      <p:sp>
        <p:nvSpPr>
          <p:cNvPr id="121" name="Google Shape;121;p17"/>
          <p:cNvSpPr txBox="1">
            <a:spLocks noGrp="1"/>
          </p:cNvSpPr>
          <p:nvPr>
            <p:ph type="body" idx="1"/>
          </p:nvPr>
        </p:nvSpPr>
        <p:spPr>
          <a:xfrm>
            <a:off x="409875" y="1890575"/>
            <a:ext cx="7981200" cy="3684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1000"/>
              </a:spcBef>
              <a:spcAft>
                <a:spcPts val="600"/>
              </a:spcAft>
              <a:buClr>
                <a:schemeClr val="dk1"/>
              </a:buClr>
              <a:buSzPts val="1100"/>
              <a:buFont typeface="Arial"/>
              <a:buNone/>
            </a:pPr>
            <a:r>
              <a:rPr lang="en-US" sz="3000" dirty="0">
                <a:solidFill>
                  <a:srgbClr val="102649"/>
                </a:solidFill>
              </a:rPr>
              <a:t>In order to engage in </a:t>
            </a:r>
            <a:r>
              <a:rPr lang="en-US" sz="3000" b="1" dirty="0">
                <a:solidFill>
                  <a:srgbClr val="102649"/>
                </a:solidFill>
              </a:rPr>
              <a:t>deliberative and democratic processes, </a:t>
            </a:r>
            <a:r>
              <a:rPr lang="en-US" sz="3000" dirty="0">
                <a:solidFill>
                  <a:srgbClr val="102649"/>
                </a:solidFill>
              </a:rPr>
              <a:t>such as listening, consensus-building and voting procedures, and </a:t>
            </a:r>
            <a:r>
              <a:rPr lang="en-US" sz="3000" b="1" dirty="0">
                <a:solidFill>
                  <a:srgbClr val="102649"/>
                </a:solidFill>
              </a:rPr>
              <a:t>democratic discourse</a:t>
            </a:r>
            <a:r>
              <a:rPr lang="en-US" sz="3000" dirty="0">
                <a:solidFill>
                  <a:srgbClr val="102649"/>
                </a:solidFill>
              </a:rPr>
              <a:t>, such as civil discussion, classrooms need to be </a:t>
            </a:r>
            <a:r>
              <a:rPr lang="en-US" sz="3000" b="1" dirty="0">
                <a:solidFill>
                  <a:srgbClr val="102649"/>
                </a:solidFill>
              </a:rPr>
              <a:t>collaborative civic spaces</a:t>
            </a:r>
            <a:r>
              <a:rPr lang="en-US" sz="3000" dirty="0">
                <a:solidFill>
                  <a:srgbClr val="102649"/>
                </a:solidFill>
              </a:rPr>
              <a:t>. </a:t>
            </a:r>
            <a:endParaRPr sz="3000" dirty="0">
              <a:solidFill>
                <a:srgbClr val="102649"/>
              </a:solidFill>
            </a:endParaRPr>
          </a:p>
          <a:p>
            <a:pPr marL="0" lvl="0" indent="0" algn="l" rtl="0">
              <a:spcBef>
                <a:spcPts val="1000"/>
              </a:spcBef>
              <a:spcAft>
                <a:spcPts val="0"/>
              </a:spcAft>
              <a:buNone/>
            </a:pPr>
            <a:endParaRPr sz="2600" dirty="0">
              <a:solidFill>
                <a:srgbClr val="102649"/>
              </a:solidFill>
            </a:endParaRPr>
          </a:p>
          <a:p>
            <a:pPr marL="0" lvl="0" indent="0" algn="l" rtl="0">
              <a:lnSpc>
                <a:spcPct val="90000"/>
              </a:lnSpc>
              <a:spcBef>
                <a:spcPts val="1000"/>
              </a:spcBef>
              <a:spcAft>
                <a:spcPts val="0"/>
              </a:spcAft>
              <a:buSzPts val="1800"/>
              <a:buNone/>
            </a:pPr>
            <a:endParaRPr dirty="0"/>
          </a:p>
        </p:txBody>
      </p:sp>
      <p:pic>
        <p:nvPicPr>
          <p:cNvPr id="122" name="Google Shape;122;p17" descr="This is an image that has a circle divided into 4 parts: Questioning, Using Evidence, Communicating Conclusions and Investigating Using Disciplinary Concepts. There is an arrow from the last quarter that points to a semi circle that has 4 parts: History, Economics, Geography and Civics. There are arrows around the circle and semi-circle showing that they are a continuous cycle."/>
          <p:cNvPicPr preferRelativeResize="0"/>
          <p:nvPr/>
        </p:nvPicPr>
        <p:blipFill rotWithShape="1">
          <a:blip r:embed="rId3">
            <a:alphaModFix/>
          </a:blip>
          <a:srcRect l="4879"/>
          <a:stretch/>
        </p:blipFill>
        <p:spPr>
          <a:xfrm>
            <a:off x="8391075" y="1388288"/>
            <a:ext cx="3665650" cy="4081424"/>
          </a:xfrm>
          <a:prstGeom prst="rect">
            <a:avLst/>
          </a:prstGeom>
          <a:noFill/>
          <a:ln>
            <a:noFill/>
          </a:ln>
        </p:spPr>
      </p:pic>
      <p:sp>
        <p:nvSpPr>
          <p:cNvPr id="2" name="Slide Number Placeholder 1">
            <a:extLst>
              <a:ext uri="{FF2B5EF4-FFF2-40B4-BE49-F238E27FC236}">
                <a16:creationId xmlns:a16="http://schemas.microsoft.com/office/drawing/2014/main" id="{C47A8C49-F1A2-9533-76FD-0AFA472BC20F}"/>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5</a:t>
            </a:fld>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18"/>
          <p:cNvSpPr txBox="1">
            <a:spLocks noGrp="1"/>
          </p:cNvSpPr>
          <p:nvPr>
            <p:ph type="title"/>
          </p:nvPr>
        </p:nvSpPr>
        <p:spPr>
          <a:xfrm>
            <a:off x="125413" y="38450"/>
            <a:ext cx="10515600" cy="13257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SzPts val="1800"/>
              <a:buNone/>
            </a:pPr>
            <a:r>
              <a:rPr lang="en-US" dirty="0"/>
              <a:t>Collaborative Civic Spaces</a:t>
            </a:r>
            <a:endParaRPr dirty="0"/>
          </a:p>
        </p:txBody>
      </p:sp>
      <p:sp>
        <p:nvSpPr>
          <p:cNvPr id="128" name="Google Shape;128;p18"/>
          <p:cNvSpPr txBox="1">
            <a:spLocks noGrp="1"/>
          </p:cNvSpPr>
          <p:nvPr>
            <p:ph type="body" idx="1"/>
          </p:nvPr>
        </p:nvSpPr>
        <p:spPr>
          <a:xfrm>
            <a:off x="125413" y="3472575"/>
            <a:ext cx="11809412" cy="2176500"/>
          </a:xfrm>
          <a:prstGeom prst="rect">
            <a:avLst/>
          </a:prstGeom>
          <a:noFill/>
          <a:ln>
            <a:noFill/>
          </a:ln>
        </p:spPr>
        <p:txBody>
          <a:bodyPr spcFirstLastPara="1" wrap="square" lIns="91425" tIns="45700" rIns="91425" bIns="45700" anchor="t" anchorCtr="0">
            <a:noAutofit/>
          </a:bodyPr>
          <a:lstStyle/>
          <a:p>
            <a:pPr marL="114300" lvl="0" indent="0" algn="l" rtl="0">
              <a:lnSpc>
                <a:spcPct val="100000"/>
              </a:lnSpc>
              <a:spcBef>
                <a:spcPts val="1000"/>
              </a:spcBef>
              <a:spcAft>
                <a:spcPts val="0"/>
              </a:spcAft>
              <a:buClr>
                <a:schemeClr val="dk1"/>
              </a:buClr>
              <a:buSzPts val="1100"/>
              <a:buFont typeface="Arial"/>
              <a:buNone/>
            </a:pPr>
            <a:r>
              <a:rPr lang="en-US" sz="3400" b="0" dirty="0">
                <a:latin typeface="Franklin Gothic Book" panose="020B0503020102020204" pitchFamily="34" charset="0"/>
              </a:rPr>
              <a:t>Collaborative civic spaces are safe places where students can collaborate on civic issues and action plans though civil discussion and democratic discourse while proposing solutions and developing action plans.</a:t>
            </a:r>
            <a:r>
              <a:rPr lang="en-US" sz="3900" b="0" dirty="0">
                <a:latin typeface="Franklin Gothic Book" panose="020B0503020102020204" pitchFamily="34" charset="0"/>
              </a:rPr>
              <a:t> </a:t>
            </a:r>
            <a:endParaRPr sz="3500" b="0" dirty="0">
              <a:latin typeface="Franklin Gothic Book" panose="020B0503020102020204" pitchFamily="34" charset="0"/>
            </a:endParaRPr>
          </a:p>
        </p:txBody>
      </p:sp>
      <p:pic>
        <p:nvPicPr>
          <p:cNvPr id="129" name="Google Shape;129;p18" descr="Friendship | Free SVG"/>
          <p:cNvPicPr preferRelativeResize="0"/>
          <p:nvPr/>
        </p:nvPicPr>
        <p:blipFill>
          <a:blip r:embed="rId3">
            <a:alphaModFix/>
          </a:blip>
          <a:stretch>
            <a:fillRect/>
          </a:stretch>
        </p:blipFill>
        <p:spPr>
          <a:xfrm>
            <a:off x="4260500" y="1098525"/>
            <a:ext cx="2593125" cy="2593125"/>
          </a:xfrm>
          <a:prstGeom prst="rect">
            <a:avLst/>
          </a:prstGeom>
          <a:noFill/>
          <a:ln>
            <a:noFill/>
          </a:ln>
        </p:spPr>
      </p:pic>
      <p:sp>
        <p:nvSpPr>
          <p:cNvPr id="2" name="Slide Number Placeholder 1">
            <a:extLst>
              <a:ext uri="{FF2B5EF4-FFF2-40B4-BE49-F238E27FC236}">
                <a16:creationId xmlns:a16="http://schemas.microsoft.com/office/drawing/2014/main" id="{2B34F716-63AA-DA3F-EF34-8F483783BA51}"/>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6</a:t>
            </a:fld>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B4A44-2F42-1683-DAC0-FB4AA9E2A0D7}"/>
              </a:ext>
            </a:extLst>
          </p:cNvPr>
          <p:cNvSpPr>
            <a:spLocks noGrp="1"/>
          </p:cNvSpPr>
          <p:nvPr>
            <p:ph type="title"/>
          </p:nvPr>
        </p:nvSpPr>
        <p:spPr>
          <a:xfrm>
            <a:off x="106249" y="78750"/>
            <a:ext cx="10515600" cy="1325700"/>
          </a:xfrm>
        </p:spPr>
        <p:txBody>
          <a:bodyPr/>
          <a:lstStyle/>
          <a:p>
            <a:r>
              <a:rPr lang="en-US" dirty="0"/>
              <a:t>What does a collaborative civic space look and sound like? </a:t>
            </a:r>
          </a:p>
        </p:txBody>
      </p:sp>
      <p:sp>
        <p:nvSpPr>
          <p:cNvPr id="3" name="Text Placeholder 2">
            <a:extLst>
              <a:ext uri="{FF2B5EF4-FFF2-40B4-BE49-F238E27FC236}">
                <a16:creationId xmlns:a16="http://schemas.microsoft.com/office/drawing/2014/main" id="{6239C3A8-09FF-C7EF-8B6E-7C748F3D1EA2}"/>
              </a:ext>
            </a:extLst>
          </p:cNvPr>
          <p:cNvSpPr>
            <a:spLocks noGrp="1"/>
          </p:cNvSpPr>
          <p:nvPr>
            <p:ph type="body" idx="1"/>
          </p:nvPr>
        </p:nvSpPr>
        <p:spPr>
          <a:xfrm>
            <a:off x="106248" y="4524374"/>
            <a:ext cx="11620313" cy="1080225"/>
          </a:xfrm>
        </p:spPr>
        <p:txBody>
          <a:bodyPr>
            <a:normAutofit lnSpcReduction="10000"/>
          </a:bodyPr>
          <a:lstStyle/>
          <a:p>
            <a:pPr marL="107950" indent="0">
              <a:buNone/>
            </a:pPr>
            <a:r>
              <a:rPr lang="en-US" dirty="0"/>
              <a:t>Complete a </a:t>
            </a:r>
            <a:r>
              <a:rPr lang="en-US" dirty="0">
                <a:hlinkClick r:id="rId3"/>
              </a:rPr>
              <a:t>Sketch to Stretch </a:t>
            </a:r>
            <a:r>
              <a:rPr lang="en-US" dirty="0"/>
              <a:t>using the definition of collaborative civic spaces. </a:t>
            </a:r>
          </a:p>
          <a:p>
            <a:endParaRPr lang="en-US" dirty="0"/>
          </a:p>
        </p:txBody>
      </p:sp>
      <p:pic>
        <p:nvPicPr>
          <p:cNvPr id="135" name="Google Shape;135;p19">
            <a:extLst>
              <a:ext uri="{C183D7F6-B498-43B3-948B-1728B52AA6E4}">
                <adec:decorative xmlns:adec="http://schemas.microsoft.com/office/drawing/2017/decorative" val="1"/>
              </a:ext>
            </a:extLst>
          </p:cNvPr>
          <p:cNvPicPr preferRelativeResize="0"/>
          <p:nvPr/>
        </p:nvPicPr>
        <p:blipFill rotWithShape="1">
          <a:blip r:embed="rId4">
            <a:alphaModFix/>
          </a:blip>
          <a:srcRect/>
          <a:stretch/>
        </p:blipFill>
        <p:spPr>
          <a:xfrm>
            <a:off x="3746700" y="908800"/>
            <a:ext cx="3712849" cy="3712850"/>
          </a:xfrm>
          <a:prstGeom prst="rect">
            <a:avLst/>
          </a:prstGeom>
          <a:noFill/>
          <a:ln>
            <a:noFill/>
          </a:ln>
        </p:spPr>
      </p:pic>
      <p:sp>
        <p:nvSpPr>
          <p:cNvPr id="4" name="Slide Number Placeholder 3">
            <a:extLst>
              <a:ext uri="{FF2B5EF4-FFF2-40B4-BE49-F238E27FC236}">
                <a16:creationId xmlns:a16="http://schemas.microsoft.com/office/drawing/2014/main" id="{E8EE0551-DD83-0786-BDB8-E49972F785BD}"/>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7</a:t>
            </a:fld>
            <a:endParaRPr lang="en-US" dirty="0"/>
          </a:p>
        </p:txBody>
      </p:sp>
    </p:spTree>
    <p:extLst>
      <p:ext uri="{BB962C8B-B14F-4D97-AF65-F5344CB8AC3E}">
        <p14:creationId xmlns:p14="http://schemas.microsoft.com/office/powerpoint/2010/main" val="42309176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20"/>
          <p:cNvSpPr txBox="1">
            <a:spLocks noGrp="1"/>
          </p:cNvSpPr>
          <p:nvPr>
            <p:ph type="title"/>
          </p:nvPr>
        </p:nvSpPr>
        <p:spPr>
          <a:xfrm>
            <a:off x="74113" y="199907"/>
            <a:ext cx="10515600" cy="13257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SzPts val="1800"/>
              <a:buNone/>
            </a:pPr>
            <a:r>
              <a:rPr lang="en-US" dirty="0"/>
              <a:t>What does a collaborative civic space look and sound like? (2)</a:t>
            </a:r>
            <a:endParaRPr dirty="0"/>
          </a:p>
        </p:txBody>
      </p:sp>
      <p:sp>
        <p:nvSpPr>
          <p:cNvPr id="142" name="Google Shape;142;p20"/>
          <p:cNvSpPr txBox="1">
            <a:spLocks noGrp="1"/>
          </p:cNvSpPr>
          <p:nvPr>
            <p:ph type="body" idx="1"/>
          </p:nvPr>
        </p:nvSpPr>
        <p:spPr>
          <a:xfrm>
            <a:off x="362813" y="1213238"/>
            <a:ext cx="5157900" cy="823800"/>
          </a:xfrm>
          <a:prstGeom prst="rect">
            <a:avLst/>
          </a:prstGeom>
          <a:noFill/>
          <a:ln>
            <a:noFill/>
          </a:ln>
        </p:spPr>
        <p:txBody>
          <a:bodyPr spcFirstLastPara="1" wrap="square" lIns="91425" tIns="45700" rIns="91425" bIns="45700" anchor="b" anchorCtr="0">
            <a:noAutofit/>
          </a:bodyPr>
          <a:lstStyle/>
          <a:p>
            <a:pPr marL="0" lvl="0" indent="0" algn="l" rtl="0">
              <a:lnSpc>
                <a:spcPct val="90000"/>
              </a:lnSpc>
              <a:spcBef>
                <a:spcPts val="1000"/>
              </a:spcBef>
              <a:spcAft>
                <a:spcPts val="0"/>
              </a:spcAft>
              <a:buSzPts val="2400"/>
              <a:buNone/>
            </a:pPr>
            <a:r>
              <a:rPr lang="en-US" u="sng" dirty="0">
                <a:solidFill>
                  <a:schemeClr val="hlink"/>
                </a:solidFill>
                <a:latin typeface="Franklin Gothic Book" panose="020B0503020102020204" pitchFamily="34" charset="0"/>
                <a:hlinkClick r:id="rId3"/>
              </a:rPr>
              <a:t>Sketch to Stretch</a:t>
            </a:r>
            <a:r>
              <a:rPr lang="en-US" dirty="0">
                <a:latin typeface="Franklin Gothic Book" panose="020B0503020102020204" pitchFamily="34" charset="0"/>
              </a:rPr>
              <a:t> </a:t>
            </a:r>
            <a:endParaRPr dirty="0">
              <a:latin typeface="Franklin Gothic Book" panose="020B0503020102020204" pitchFamily="34" charset="0"/>
            </a:endParaRPr>
          </a:p>
        </p:txBody>
      </p:sp>
      <p:sp>
        <p:nvSpPr>
          <p:cNvPr id="143" name="Google Shape;143;p20"/>
          <p:cNvSpPr txBox="1">
            <a:spLocks noGrp="1"/>
          </p:cNvSpPr>
          <p:nvPr>
            <p:ph type="body" idx="2"/>
          </p:nvPr>
        </p:nvSpPr>
        <p:spPr>
          <a:xfrm>
            <a:off x="174013" y="2048932"/>
            <a:ext cx="5493362" cy="3563100"/>
          </a:xfrm>
          <a:prstGeom prst="rect">
            <a:avLst/>
          </a:prstGeom>
          <a:noFill/>
          <a:ln>
            <a:noFill/>
          </a:ln>
        </p:spPr>
        <p:txBody>
          <a:bodyPr spcFirstLastPara="1" wrap="square" lIns="91425" tIns="45700" rIns="91425" bIns="45700" anchor="t" anchorCtr="0">
            <a:noAutofit/>
          </a:bodyPr>
          <a:lstStyle/>
          <a:p>
            <a:pPr marL="457200" lvl="0" indent="-381000" algn="l" rtl="0">
              <a:lnSpc>
                <a:spcPct val="115000"/>
              </a:lnSpc>
              <a:spcBef>
                <a:spcPts val="1400"/>
              </a:spcBef>
              <a:spcAft>
                <a:spcPts val="1200"/>
              </a:spcAft>
              <a:buSzPts val="2400"/>
              <a:buFont typeface="Calibri"/>
              <a:buChar char="●"/>
            </a:pPr>
            <a:r>
              <a:rPr lang="en-US" sz="2400" dirty="0">
                <a:highlight>
                  <a:srgbClr val="FFFFFF"/>
                </a:highlight>
                <a:latin typeface="Franklin Gothic Book" panose="020B0503020102020204" pitchFamily="34" charset="0"/>
              </a:rPr>
              <a:t>Read the definition of collaborative civic spaces. </a:t>
            </a:r>
            <a:endParaRPr sz="2400" dirty="0">
              <a:highlight>
                <a:srgbClr val="FFFFFF"/>
              </a:highlight>
              <a:latin typeface="Franklin Gothic Book" panose="020B0503020102020204" pitchFamily="34" charset="0"/>
            </a:endParaRPr>
          </a:p>
          <a:p>
            <a:pPr marL="457200" lvl="0" indent="-381000" algn="l" rtl="0">
              <a:lnSpc>
                <a:spcPct val="115000"/>
              </a:lnSpc>
              <a:spcBef>
                <a:spcPts val="0"/>
              </a:spcBef>
              <a:spcAft>
                <a:spcPts val="1200"/>
              </a:spcAft>
              <a:buSzPts val="2400"/>
              <a:buFont typeface="Calibri"/>
              <a:buChar char="●"/>
            </a:pPr>
            <a:r>
              <a:rPr lang="en-US" sz="2400" dirty="0">
                <a:highlight>
                  <a:srgbClr val="FFFFFF"/>
                </a:highlight>
                <a:latin typeface="Franklin Gothic Book" panose="020B0503020102020204" pitchFamily="34" charset="0"/>
              </a:rPr>
              <a:t>Represent what you read in a visual, incorporating words and/or phrases into your drawing.</a:t>
            </a:r>
            <a:endParaRPr sz="2400" dirty="0">
              <a:highlight>
                <a:srgbClr val="FFFFFF"/>
              </a:highlight>
              <a:latin typeface="Franklin Gothic Book" panose="020B0503020102020204" pitchFamily="34" charset="0"/>
            </a:endParaRPr>
          </a:p>
          <a:p>
            <a:pPr marL="457200" lvl="0" indent="-381000" algn="l" rtl="0">
              <a:lnSpc>
                <a:spcPct val="115000"/>
              </a:lnSpc>
              <a:spcBef>
                <a:spcPts val="0"/>
              </a:spcBef>
              <a:spcAft>
                <a:spcPts val="1200"/>
              </a:spcAft>
              <a:buSzPts val="2400"/>
              <a:buChar char="●"/>
            </a:pPr>
            <a:r>
              <a:rPr lang="en-US" sz="2400" dirty="0">
                <a:highlight>
                  <a:srgbClr val="FFFFFF"/>
                </a:highlight>
                <a:latin typeface="Franklin Gothic Book" panose="020B0503020102020204" pitchFamily="34" charset="0"/>
              </a:rPr>
              <a:t>You may be literal or symbolic in your thinking. </a:t>
            </a:r>
            <a:endParaRPr sz="2400" dirty="0">
              <a:highlight>
                <a:srgbClr val="FFFFFF"/>
              </a:highlight>
              <a:latin typeface="Franklin Gothic Book" panose="020B0503020102020204" pitchFamily="34" charset="0"/>
            </a:endParaRPr>
          </a:p>
          <a:p>
            <a:pPr marL="0" lvl="0" indent="0" algn="l" rtl="0">
              <a:lnSpc>
                <a:spcPct val="90000"/>
              </a:lnSpc>
              <a:spcBef>
                <a:spcPts val="1000"/>
              </a:spcBef>
              <a:spcAft>
                <a:spcPts val="0"/>
              </a:spcAft>
              <a:buSzPts val="1800"/>
              <a:buNone/>
            </a:pPr>
            <a:endParaRPr dirty="0"/>
          </a:p>
        </p:txBody>
      </p:sp>
      <p:sp>
        <p:nvSpPr>
          <p:cNvPr id="144" name="Google Shape;144;p20"/>
          <p:cNvSpPr txBox="1">
            <a:spLocks noGrp="1"/>
          </p:cNvSpPr>
          <p:nvPr>
            <p:ph type="body" idx="3"/>
          </p:nvPr>
        </p:nvSpPr>
        <p:spPr>
          <a:xfrm>
            <a:off x="6440312" y="1670286"/>
            <a:ext cx="5388875" cy="361986"/>
          </a:xfrm>
          <a:prstGeom prst="rect">
            <a:avLst/>
          </a:prstGeom>
          <a:noFill/>
          <a:ln>
            <a:noFill/>
          </a:ln>
        </p:spPr>
        <p:txBody>
          <a:bodyPr spcFirstLastPara="1" wrap="square" lIns="91425" tIns="45700" rIns="91425" bIns="45700" anchor="b" anchorCtr="0">
            <a:noAutofit/>
          </a:bodyPr>
          <a:lstStyle/>
          <a:p>
            <a:pPr marL="0" lvl="0" indent="0" algn="l" rtl="0">
              <a:lnSpc>
                <a:spcPct val="90000"/>
              </a:lnSpc>
              <a:spcBef>
                <a:spcPts val="1000"/>
              </a:spcBef>
              <a:spcAft>
                <a:spcPts val="0"/>
              </a:spcAft>
              <a:buSzPts val="2400"/>
              <a:buNone/>
            </a:pPr>
            <a:r>
              <a:rPr lang="en-US" dirty="0">
                <a:latin typeface="Franklin Gothic Book" panose="020B0503020102020204" pitchFamily="34" charset="0"/>
              </a:rPr>
              <a:t>Collaborative Civics Spaces Definition</a:t>
            </a:r>
            <a:endParaRPr dirty="0">
              <a:latin typeface="Franklin Gothic Book" panose="020B0503020102020204" pitchFamily="34" charset="0"/>
            </a:endParaRPr>
          </a:p>
        </p:txBody>
      </p:sp>
      <p:sp>
        <p:nvSpPr>
          <p:cNvPr id="145" name="Google Shape;145;p20"/>
          <p:cNvSpPr txBox="1">
            <a:spLocks noGrp="1"/>
          </p:cNvSpPr>
          <p:nvPr>
            <p:ph type="body" idx="4"/>
          </p:nvPr>
        </p:nvSpPr>
        <p:spPr>
          <a:xfrm>
            <a:off x="6340325" y="2176951"/>
            <a:ext cx="5277900" cy="3684600"/>
          </a:xfrm>
          <a:prstGeom prst="rect">
            <a:avLst/>
          </a:prstGeom>
          <a:noFill/>
          <a:ln>
            <a:noFill/>
          </a:ln>
        </p:spPr>
        <p:txBody>
          <a:bodyPr spcFirstLastPara="1" wrap="square" lIns="91425" tIns="45700" rIns="91425" bIns="45700" anchor="t" anchorCtr="0">
            <a:noAutofit/>
          </a:bodyPr>
          <a:lstStyle/>
          <a:p>
            <a:pPr marL="114300" lvl="0" indent="0" algn="l" rtl="0">
              <a:lnSpc>
                <a:spcPct val="100000"/>
              </a:lnSpc>
              <a:spcBef>
                <a:spcPts val="1000"/>
              </a:spcBef>
              <a:spcAft>
                <a:spcPts val="0"/>
              </a:spcAft>
              <a:buClr>
                <a:schemeClr val="dk1"/>
              </a:buClr>
              <a:buSzPts val="1100"/>
              <a:buFont typeface="Arial"/>
              <a:buNone/>
            </a:pPr>
            <a:r>
              <a:rPr lang="en-US" sz="2400" dirty="0">
                <a:latin typeface="Franklin Gothic Book" panose="020B0503020102020204" pitchFamily="34" charset="0"/>
              </a:rPr>
              <a:t>Collaborative civic spaces are safe places where students can collaborate on civic issues and action plans though civil discussion and democratic discourse while proposing solutions and developing action plans.</a:t>
            </a:r>
            <a:r>
              <a:rPr lang="en-US" b="1" dirty="0">
                <a:latin typeface="Franklin Gothic Book" panose="020B0503020102020204" pitchFamily="34" charset="0"/>
              </a:rPr>
              <a:t> </a:t>
            </a:r>
            <a:endParaRPr sz="2400" dirty="0">
              <a:latin typeface="Franklin Gothic Book" panose="020B0503020102020204" pitchFamily="34" charset="0"/>
            </a:endParaRPr>
          </a:p>
        </p:txBody>
      </p:sp>
      <p:sp>
        <p:nvSpPr>
          <p:cNvPr id="2" name="Slide Number Placeholder 1">
            <a:extLst>
              <a:ext uri="{FF2B5EF4-FFF2-40B4-BE49-F238E27FC236}">
                <a16:creationId xmlns:a16="http://schemas.microsoft.com/office/drawing/2014/main" id="{85F4FA27-0367-EA6E-18B7-5176A49405FF}"/>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8</a:t>
            </a:fld>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21"/>
          <p:cNvSpPr txBox="1">
            <a:spLocks noGrp="1"/>
          </p:cNvSpPr>
          <p:nvPr>
            <p:ph type="title"/>
          </p:nvPr>
        </p:nvSpPr>
        <p:spPr>
          <a:xfrm>
            <a:off x="139625" y="158475"/>
            <a:ext cx="11121900" cy="10323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SzPts val="1800"/>
              <a:buNone/>
            </a:pPr>
            <a:r>
              <a:rPr lang="en-US" sz="3500" dirty="0"/>
              <a:t>What does a collaborative civic space sound and look like? (3)</a:t>
            </a:r>
            <a:endParaRPr sz="3500" dirty="0"/>
          </a:p>
        </p:txBody>
      </p:sp>
      <p:sp>
        <p:nvSpPr>
          <p:cNvPr id="151" name="Google Shape;151;p21"/>
          <p:cNvSpPr txBox="1">
            <a:spLocks noGrp="1"/>
          </p:cNvSpPr>
          <p:nvPr>
            <p:ph type="body" idx="1"/>
          </p:nvPr>
        </p:nvSpPr>
        <p:spPr>
          <a:xfrm>
            <a:off x="368400" y="1190775"/>
            <a:ext cx="11298900" cy="42435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1000"/>
              </a:spcBef>
              <a:spcAft>
                <a:spcPts val="0"/>
              </a:spcAft>
              <a:buSzPts val="1800"/>
              <a:buNone/>
            </a:pPr>
            <a:r>
              <a:rPr lang="en-US" sz="2400" dirty="0"/>
              <a:t>On the following slide, you are going to watch a video where students engage in civic discussion using the structured academic controversy method. Ask the following questions about the structured academic controversy discussion you will watch:</a:t>
            </a:r>
            <a:endParaRPr sz="2400" dirty="0"/>
          </a:p>
          <a:p>
            <a:pPr marL="0" lvl="0" indent="0" algn="l" rtl="0">
              <a:lnSpc>
                <a:spcPct val="90000"/>
              </a:lnSpc>
              <a:spcBef>
                <a:spcPts val="1000"/>
              </a:spcBef>
              <a:spcAft>
                <a:spcPts val="0"/>
              </a:spcAft>
              <a:buSzPts val="1800"/>
              <a:buNone/>
            </a:pPr>
            <a:endParaRPr sz="2400" dirty="0"/>
          </a:p>
          <a:p>
            <a:pPr marL="0" lvl="0" indent="0" algn="l" rtl="0">
              <a:lnSpc>
                <a:spcPct val="90000"/>
              </a:lnSpc>
              <a:spcBef>
                <a:spcPts val="1000"/>
              </a:spcBef>
              <a:spcAft>
                <a:spcPts val="0"/>
              </a:spcAft>
              <a:buSzPts val="1800"/>
              <a:buNone/>
            </a:pPr>
            <a:endParaRPr dirty="0"/>
          </a:p>
        </p:txBody>
      </p:sp>
      <p:pic>
        <p:nvPicPr>
          <p:cNvPr id="152" name="Google Shape;152;p21" descr="The Teaching Channel. (n.d.) Structured Academic Controversy (SAC). Series CPS/CERG Civic Discussion Videos. https://learn.teachingchannel.com/video/structured-academic-controversy-sac&#10;" title="Structured Academic Controversy"/>
          <p:cNvPicPr preferRelativeResize="0"/>
          <p:nvPr/>
        </p:nvPicPr>
        <p:blipFill rotWithShape="1">
          <a:blip r:embed="rId3">
            <a:alphaModFix/>
          </a:blip>
          <a:srcRect/>
          <a:stretch/>
        </p:blipFill>
        <p:spPr>
          <a:xfrm>
            <a:off x="6896725" y="2664326"/>
            <a:ext cx="4926875" cy="2769949"/>
          </a:xfrm>
          <a:prstGeom prst="rect">
            <a:avLst/>
          </a:prstGeom>
          <a:noFill/>
          <a:ln>
            <a:noFill/>
          </a:ln>
        </p:spPr>
      </p:pic>
      <p:sp>
        <p:nvSpPr>
          <p:cNvPr id="153" name="Google Shape;153;p21"/>
          <p:cNvSpPr txBox="1"/>
          <p:nvPr/>
        </p:nvSpPr>
        <p:spPr>
          <a:xfrm>
            <a:off x="524700" y="2380825"/>
            <a:ext cx="5731200" cy="2610600"/>
          </a:xfrm>
          <a:prstGeom prst="rect">
            <a:avLst/>
          </a:prstGeom>
          <a:noFill/>
          <a:ln>
            <a:noFill/>
          </a:ln>
        </p:spPr>
        <p:txBody>
          <a:bodyPr spcFirstLastPara="1" wrap="square" lIns="91425" tIns="91425" rIns="91425" bIns="91425" anchor="t" anchorCtr="0">
            <a:noAutofit/>
          </a:bodyPr>
          <a:lstStyle/>
          <a:p>
            <a:pPr marL="457200" lvl="0" indent="-381000" algn="l" rtl="0">
              <a:spcBef>
                <a:spcPts val="1000"/>
              </a:spcBef>
              <a:spcAft>
                <a:spcPts val="1200"/>
              </a:spcAft>
              <a:buClr>
                <a:schemeClr val="dk1"/>
              </a:buClr>
              <a:buSzPts val="2400"/>
              <a:buChar char="•"/>
            </a:pPr>
            <a:r>
              <a:rPr lang="en-US" sz="2400" dirty="0">
                <a:solidFill>
                  <a:schemeClr val="dk1"/>
                </a:solidFill>
                <a:latin typeface="Franklin Gothic Book" panose="020B0503020102020204" pitchFamily="34" charset="0"/>
                <a:ea typeface="Calibri"/>
                <a:cs typeface="Calibri"/>
                <a:sym typeface="Calibri"/>
              </a:rPr>
              <a:t>How is the discussion structured?</a:t>
            </a:r>
            <a:endParaRPr sz="2400" dirty="0">
              <a:solidFill>
                <a:schemeClr val="dk1"/>
              </a:solidFill>
              <a:latin typeface="Franklin Gothic Book" panose="020B0503020102020204" pitchFamily="34" charset="0"/>
              <a:ea typeface="Calibri"/>
              <a:cs typeface="Calibri"/>
              <a:sym typeface="Calibri"/>
            </a:endParaRPr>
          </a:p>
          <a:p>
            <a:pPr marL="457200" lvl="0" indent="-381000" algn="l" rtl="0">
              <a:spcBef>
                <a:spcPts val="0"/>
              </a:spcBef>
              <a:spcAft>
                <a:spcPts val="1200"/>
              </a:spcAft>
              <a:buClr>
                <a:schemeClr val="dk1"/>
              </a:buClr>
              <a:buSzPts val="2400"/>
              <a:buChar char="•"/>
            </a:pPr>
            <a:r>
              <a:rPr lang="en-US" sz="2400" dirty="0">
                <a:solidFill>
                  <a:schemeClr val="dk1"/>
                </a:solidFill>
                <a:latin typeface="Franklin Gothic Book" panose="020B0503020102020204" pitchFamily="34" charset="0"/>
                <a:ea typeface="Calibri"/>
                <a:cs typeface="Calibri"/>
                <a:sym typeface="Calibri"/>
              </a:rPr>
              <a:t>What is the role of the students in the discussion?   </a:t>
            </a:r>
            <a:endParaRPr sz="2400" dirty="0">
              <a:solidFill>
                <a:schemeClr val="dk1"/>
              </a:solidFill>
              <a:latin typeface="Franklin Gothic Book" panose="020B0503020102020204" pitchFamily="34" charset="0"/>
              <a:ea typeface="Calibri"/>
              <a:cs typeface="Calibri"/>
              <a:sym typeface="Calibri"/>
            </a:endParaRPr>
          </a:p>
          <a:p>
            <a:pPr marL="457200" lvl="0" indent="-381000" algn="l" rtl="0">
              <a:spcBef>
                <a:spcPts val="0"/>
              </a:spcBef>
              <a:spcAft>
                <a:spcPts val="1200"/>
              </a:spcAft>
              <a:buClr>
                <a:schemeClr val="dk1"/>
              </a:buClr>
              <a:buSzPts val="2400"/>
              <a:buChar char="•"/>
            </a:pPr>
            <a:r>
              <a:rPr lang="en-US" sz="2400" dirty="0">
                <a:solidFill>
                  <a:schemeClr val="dk1"/>
                </a:solidFill>
                <a:latin typeface="Franklin Gothic Book" panose="020B0503020102020204" pitchFamily="34" charset="0"/>
                <a:ea typeface="Calibri"/>
                <a:cs typeface="Calibri"/>
                <a:sym typeface="Calibri"/>
              </a:rPr>
              <a:t>What is the role of the teacher the discussion? </a:t>
            </a:r>
            <a:endParaRPr sz="2400" dirty="0">
              <a:solidFill>
                <a:schemeClr val="dk1"/>
              </a:solidFill>
              <a:latin typeface="Franklin Gothic Book" panose="020B0503020102020204" pitchFamily="34" charset="0"/>
              <a:ea typeface="Calibri"/>
              <a:cs typeface="Calibri"/>
              <a:sym typeface="Calibri"/>
            </a:endParaRPr>
          </a:p>
          <a:p>
            <a:pPr marL="457200" lvl="0" indent="-381000" algn="l" rtl="0">
              <a:spcBef>
                <a:spcPts val="0"/>
              </a:spcBef>
              <a:spcAft>
                <a:spcPts val="1200"/>
              </a:spcAft>
              <a:buClr>
                <a:schemeClr val="dk1"/>
              </a:buClr>
              <a:buSzPts val="2400"/>
              <a:buChar char="•"/>
            </a:pPr>
            <a:r>
              <a:rPr lang="en-US" sz="2400" dirty="0">
                <a:solidFill>
                  <a:schemeClr val="dk1"/>
                </a:solidFill>
                <a:latin typeface="Franklin Gothic Book" panose="020B0503020102020204" pitchFamily="34" charset="0"/>
                <a:ea typeface="Calibri"/>
                <a:cs typeface="Calibri"/>
                <a:sym typeface="Calibri"/>
              </a:rPr>
              <a:t>Why is engaging in this discussion strategy beneficial for students?</a:t>
            </a:r>
            <a:endParaRPr sz="2800" dirty="0">
              <a:solidFill>
                <a:schemeClr val="dk1"/>
              </a:solidFill>
              <a:latin typeface="Franklin Gothic Book" panose="020B0503020102020204" pitchFamily="34" charset="0"/>
              <a:ea typeface="Calibri"/>
              <a:cs typeface="Calibri"/>
              <a:sym typeface="Calibri"/>
            </a:endParaRPr>
          </a:p>
          <a:p>
            <a:pPr marL="0" lvl="0" indent="0" algn="l" rtl="0">
              <a:spcBef>
                <a:spcPts val="0"/>
              </a:spcBef>
              <a:spcAft>
                <a:spcPts val="0"/>
              </a:spcAft>
              <a:buNone/>
            </a:pPr>
            <a:endParaRPr sz="2800" dirty="0">
              <a:solidFill>
                <a:schemeClr val="dk1"/>
              </a:solidFill>
              <a:latin typeface="Calibri"/>
              <a:ea typeface="Calibri"/>
              <a:cs typeface="Calibri"/>
              <a:sym typeface="Calibri"/>
            </a:endParaRPr>
          </a:p>
        </p:txBody>
      </p:sp>
      <p:sp>
        <p:nvSpPr>
          <p:cNvPr id="2" name="Slide Number Placeholder 1">
            <a:extLst>
              <a:ext uri="{FF2B5EF4-FFF2-40B4-BE49-F238E27FC236}">
                <a16:creationId xmlns:a16="http://schemas.microsoft.com/office/drawing/2014/main" id="{19FF2837-7A6E-3BE9-4FC8-F5C677B77EA7}"/>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9</a:t>
            </a:fld>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9" name="Google Shape;159;p22"/>
          <p:cNvSpPr txBox="1">
            <a:spLocks noGrp="1"/>
          </p:cNvSpPr>
          <p:nvPr>
            <p:ph type="title"/>
          </p:nvPr>
        </p:nvSpPr>
        <p:spPr>
          <a:xfrm>
            <a:off x="88374" y="-68575"/>
            <a:ext cx="11589275" cy="14982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SzPts val="1800"/>
              <a:buNone/>
            </a:pPr>
            <a:r>
              <a:rPr lang="en-US" sz="3500" dirty="0"/>
              <a:t>What does a collaborative civic space sound and look like? (4)</a:t>
            </a:r>
            <a:endParaRPr sz="3500" dirty="0"/>
          </a:p>
        </p:txBody>
      </p:sp>
      <p:sp>
        <p:nvSpPr>
          <p:cNvPr id="158" name="Google Shape;158;p22"/>
          <p:cNvSpPr txBox="1">
            <a:spLocks noGrp="1"/>
          </p:cNvSpPr>
          <p:nvPr>
            <p:ph type="body" idx="1"/>
          </p:nvPr>
        </p:nvSpPr>
        <p:spPr>
          <a:xfrm>
            <a:off x="8295901" y="1209238"/>
            <a:ext cx="3807725" cy="4760100"/>
          </a:xfrm>
          <a:prstGeom prst="rect">
            <a:avLst/>
          </a:prstGeom>
          <a:noFill/>
          <a:ln>
            <a:noFill/>
          </a:ln>
        </p:spPr>
        <p:txBody>
          <a:bodyPr spcFirstLastPara="1" wrap="square" lIns="91425" tIns="45700" rIns="91425" bIns="45700" anchor="t" anchorCtr="0">
            <a:noAutofit/>
          </a:bodyPr>
          <a:lstStyle/>
          <a:p>
            <a:pPr marL="457200" lvl="0" indent="-381000" algn="l" rtl="0">
              <a:spcBef>
                <a:spcPts val="1000"/>
              </a:spcBef>
              <a:spcAft>
                <a:spcPts val="1200"/>
              </a:spcAft>
              <a:buSzPts val="2400"/>
              <a:buChar char="•"/>
            </a:pPr>
            <a:r>
              <a:rPr lang="en-US" sz="2400" dirty="0"/>
              <a:t>How is the discussion structured?</a:t>
            </a:r>
            <a:endParaRPr sz="1200" dirty="0"/>
          </a:p>
          <a:p>
            <a:pPr marL="457200" lvl="0" indent="-381000" algn="l" rtl="0">
              <a:spcBef>
                <a:spcPts val="0"/>
              </a:spcBef>
              <a:spcAft>
                <a:spcPts val="1200"/>
              </a:spcAft>
              <a:buSzPts val="2400"/>
              <a:buChar char="•"/>
            </a:pPr>
            <a:r>
              <a:rPr lang="en-US" sz="2400" dirty="0"/>
              <a:t>What is the role of the students in the discussion?  </a:t>
            </a:r>
            <a:endParaRPr sz="1200" dirty="0"/>
          </a:p>
          <a:p>
            <a:pPr marL="457200" lvl="0" indent="-381000" algn="l" rtl="0">
              <a:spcBef>
                <a:spcPts val="0"/>
              </a:spcBef>
              <a:spcAft>
                <a:spcPts val="1200"/>
              </a:spcAft>
              <a:buSzPts val="2400"/>
              <a:buChar char="•"/>
            </a:pPr>
            <a:r>
              <a:rPr lang="en-US" sz="2400" dirty="0"/>
              <a:t>What is the role of the teacher the discussion? </a:t>
            </a:r>
            <a:endParaRPr sz="1200" dirty="0"/>
          </a:p>
          <a:p>
            <a:pPr marL="457200" lvl="0" indent="-381000" algn="l" rtl="0">
              <a:spcBef>
                <a:spcPts val="0"/>
              </a:spcBef>
              <a:spcAft>
                <a:spcPts val="1200"/>
              </a:spcAft>
              <a:buSzPts val="2400"/>
              <a:buChar char="•"/>
            </a:pPr>
            <a:r>
              <a:rPr lang="en-US" sz="2400" dirty="0"/>
              <a:t>Why is engaging in this discussion strategy beneficial for students?</a:t>
            </a:r>
            <a:endParaRPr sz="2400" dirty="0"/>
          </a:p>
          <a:p>
            <a:pPr marL="0" lvl="0" indent="0" algn="l" rtl="0">
              <a:lnSpc>
                <a:spcPct val="90000"/>
              </a:lnSpc>
              <a:spcBef>
                <a:spcPts val="1000"/>
              </a:spcBef>
              <a:spcAft>
                <a:spcPts val="0"/>
              </a:spcAft>
              <a:buSzPts val="1800"/>
              <a:buNone/>
            </a:pPr>
            <a:endParaRPr dirty="0"/>
          </a:p>
          <a:p>
            <a:pPr marL="0" lvl="0" indent="0" algn="l" rtl="0">
              <a:lnSpc>
                <a:spcPct val="90000"/>
              </a:lnSpc>
              <a:spcBef>
                <a:spcPts val="1000"/>
              </a:spcBef>
              <a:spcAft>
                <a:spcPts val="0"/>
              </a:spcAft>
              <a:buSzPts val="1800"/>
              <a:buNone/>
            </a:pPr>
            <a:endParaRPr dirty="0"/>
          </a:p>
        </p:txBody>
      </p:sp>
      <p:pic>
        <p:nvPicPr>
          <p:cNvPr id="160" name="Google Shape;160;p22" descr="In this video, students deliberate suffrage at age 16 through an approach called Structured Academic Controversy. Students read and analyze text, develop respectful group discussion skills, practice building consensus, and write informal policy statements. &#10;&#10;Produced in 2018 by Chicago Public Schools’ Social Science &amp; Civic Engagement department, the Civic Engagement Research Group, and Free Spirit PRO, a social enterprise of Free Spirit Media.&#10;&#10;For more, visit https://www.civicsurvey.org." title="Structured Academic Controversy (SAC)">
            <a:hlinkClick r:id="rId3"/>
          </p:cNvPr>
          <p:cNvPicPr preferRelativeResize="0"/>
          <p:nvPr/>
        </p:nvPicPr>
        <p:blipFill>
          <a:blip r:embed="rId4">
            <a:alphaModFix/>
          </a:blip>
          <a:stretch>
            <a:fillRect/>
          </a:stretch>
        </p:blipFill>
        <p:spPr>
          <a:xfrm>
            <a:off x="183625" y="1174212"/>
            <a:ext cx="8017025" cy="4509575"/>
          </a:xfrm>
          <a:prstGeom prst="rect">
            <a:avLst/>
          </a:prstGeom>
          <a:noFill/>
          <a:ln>
            <a:noFill/>
          </a:ln>
        </p:spPr>
      </p:pic>
      <p:sp>
        <p:nvSpPr>
          <p:cNvPr id="2" name="Slide Number Placeholder 1">
            <a:extLst>
              <a:ext uri="{FF2B5EF4-FFF2-40B4-BE49-F238E27FC236}">
                <a16:creationId xmlns:a16="http://schemas.microsoft.com/office/drawing/2014/main" id="{3E0AFE59-46DC-AA20-D5E0-41998CBEF020}"/>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10</a:t>
            </a:fld>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0"/>
                                        </p:tgtEl>
                                        <p:attrNameLst>
                                          <p:attrName>style.visibility</p:attrName>
                                        </p:attrNameLst>
                                      </p:cBhvr>
                                      <p:to>
                                        <p:strVal val="visible"/>
                                      </p:to>
                                    </p:set>
                                    <p:animEffect transition="in" filter="fade">
                                      <p:cBhvr>
                                        <p:cTn id="7" dur="1000"/>
                                        <p:tgtEl>
                                          <p:spTgt spid="1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23"/>
          <p:cNvSpPr txBox="1">
            <a:spLocks noGrp="1"/>
          </p:cNvSpPr>
          <p:nvPr>
            <p:ph type="title"/>
          </p:nvPr>
        </p:nvSpPr>
        <p:spPr>
          <a:xfrm>
            <a:off x="0" y="-686399"/>
            <a:ext cx="8417375" cy="20646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SzPts val="1800"/>
              <a:buNone/>
            </a:pPr>
            <a:r>
              <a:rPr lang="en-US" dirty="0"/>
              <a:t>See, Hear, Think, Wonder</a:t>
            </a:r>
            <a:endParaRPr dirty="0"/>
          </a:p>
        </p:txBody>
      </p:sp>
      <p:sp>
        <p:nvSpPr>
          <p:cNvPr id="166" name="Google Shape;166;p23"/>
          <p:cNvSpPr txBox="1">
            <a:spLocks noGrp="1"/>
          </p:cNvSpPr>
          <p:nvPr>
            <p:ph type="body" idx="1"/>
          </p:nvPr>
        </p:nvSpPr>
        <p:spPr>
          <a:xfrm>
            <a:off x="258000" y="1040362"/>
            <a:ext cx="5064226" cy="2493000"/>
          </a:xfrm>
          <a:prstGeom prst="rect">
            <a:avLst/>
          </a:prstGeom>
          <a:noFill/>
          <a:ln>
            <a:noFill/>
          </a:ln>
        </p:spPr>
        <p:txBody>
          <a:bodyPr spcFirstLastPara="1" wrap="square" lIns="91425" tIns="45700" rIns="91425" bIns="45700" anchor="t" anchorCtr="0">
            <a:noAutofit/>
          </a:bodyPr>
          <a:lstStyle/>
          <a:p>
            <a:pPr marL="0" lvl="0" indent="0" rtl="0">
              <a:lnSpc>
                <a:spcPct val="90000"/>
              </a:lnSpc>
              <a:spcBef>
                <a:spcPts val="0"/>
              </a:spcBef>
              <a:spcAft>
                <a:spcPts val="1200"/>
              </a:spcAft>
              <a:buSzPts val="1800"/>
              <a:buNone/>
            </a:pPr>
            <a:r>
              <a:rPr lang="en-US" sz="2400" dirty="0"/>
              <a:t>After watching this video clip, complete the See, Hear, Think, Wonder Thinking Strategy by answering the following questions: </a:t>
            </a:r>
            <a:endParaRPr sz="2400" dirty="0"/>
          </a:p>
          <a:p>
            <a:pPr marL="342900" indent="-342900">
              <a:lnSpc>
                <a:spcPct val="90000"/>
              </a:lnSpc>
              <a:spcBef>
                <a:spcPts val="0"/>
              </a:spcBef>
              <a:spcAft>
                <a:spcPts val="1200"/>
              </a:spcAft>
              <a:buSzPts val="1800"/>
            </a:pPr>
            <a:r>
              <a:rPr lang="en-US" sz="2400" dirty="0"/>
              <a:t>What did you see? </a:t>
            </a:r>
            <a:endParaRPr sz="2400" dirty="0"/>
          </a:p>
          <a:p>
            <a:pPr marL="342900" indent="-342900">
              <a:lnSpc>
                <a:spcPct val="90000"/>
              </a:lnSpc>
              <a:spcBef>
                <a:spcPts val="0"/>
              </a:spcBef>
              <a:spcAft>
                <a:spcPts val="1200"/>
              </a:spcAft>
              <a:buSzPts val="1800"/>
            </a:pPr>
            <a:r>
              <a:rPr lang="en-US" sz="2400" dirty="0"/>
              <a:t>What did you hear?</a:t>
            </a:r>
            <a:endParaRPr sz="2400" dirty="0"/>
          </a:p>
          <a:p>
            <a:pPr marL="342900" indent="-342900">
              <a:lnSpc>
                <a:spcPct val="90000"/>
              </a:lnSpc>
              <a:spcBef>
                <a:spcPts val="0"/>
              </a:spcBef>
              <a:spcAft>
                <a:spcPts val="1200"/>
              </a:spcAft>
              <a:buSzPts val="1800"/>
            </a:pPr>
            <a:r>
              <a:rPr lang="en-US" sz="2400" dirty="0"/>
              <a:t>What did you think about what you saw and heard? </a:t>
            </a:r>
            <a:endParaRPr sz="2400" dirty="0"/>
          </a:p>
          <a:p>
            <a:pPr marL="342900" indent="-342900">
              <a:lnSpc>
                <a:spcPct val="90000"/>
              </a:lnSpc>
              <a:spcBef>
                <a:spcPts val="0"/>
              </a:spcBef>
              <a:spcAft>
                <a:spcPts val="1200"/>
              </a:spcAft>
              <a:buSzPts val="1800"/>
            </a:pPr>
            <a:r>
              <a:rPr lang="en-US" sz="2400" dirty="0"/>
              <a:t>What did this video make you wonder?</a:t>
            </a:r>
            <a:endParaRPr sz="2400" dirty="0"/>
          </a:p>
          <a:p>
            <a:pPr marL="0" lvl="0" indent="0" algn="l" rtl="0">
              <a:lnSpc>
                <a:spcPct val="90000"/>
              </a:lnSpc>
              <a:spcBef>
                <a:spcPts val="1000"/>
              </a:spcBef>
              <a:spcAft>
                <a:spcPts val="0"/>
              </a:spcAft>
              <a:buSzPts val="1800"/>
              <a:buNone/>
            </a:pPr>
            <a:endParaRPr dirty="0"/>
          </a:p>
          <a:p>
            <a:pPr marL="0" lvl="0" indent="0" algn="l" rtl="0">
              <a:lnSpc>
                <a:spcPct val="90000"/>
              </a:lnSpc>
              <a:spcBef>
                <a:spcPts val="1000"/>
              </a:spcBef>
              <a:spcAft>
                <a:spcPts val="0"/>
              </a:spcAft>
              <a:buSzPts val="1800"/>
              <a:buNone/>
            </a:pPr>
            <a:endParaRPr dirty="0"/>
          </a:p>
        </p:txBody>
      </p:sp>
      <p:pic>
        <p:nvPicPr>
          <p:cNvPr id="167" name="Google Shape;167;p23" descr="The Teaching Channel. (n.d.) Structured Academic Controversy (SAC). Series CPS/CERG Civic Discussion Videos. https://learn.teachingchannel.com/video/structured-academic-controversy-sac&#10;" title="Structured Academic Controversy">
            <a:hlinkClick r:id="rId3"/>
          </p:cNvPr>
          <p:cNvPicPr preferRelativeResize="0"/>
          <p:nvPr/>
        </p:nvPicPr>
        <p:blipFill rotWithShape="1">
          <a:blip r:embed="rId4">
            <a:alphaModFix/>
          </a:blip>
          <a:srcRect/>
          <a:stretch/>
        </p:blipFill>
        <p:spPr>
          <a:xfrm>
            <a:off x="5322226" y="1710075"/>
            <a:ext cx="6705124" cy="3769724"/>
          </a:xfrm>
          <a:prstGeom prst="rect">
            <a:avLst/>
          </a:prstGeom>
          <a:noFill/>
          <a:ln>
            <a:noFill/>
          </a:ln>
        </p:spPr>
      </p:pic>
      <p:sp>
        <p:nvSpPr>
          <p:cNvPr id="2" name="Slide Number Placeholder 1">
            <a:extLst>
              <a:ext uri="{FF2B5EF4-FFF2-40B4-BE49-F238E27FC236}">
                <a16:creationId xmlns:a16="http://schemas.microsoft.com/office/drawing/2014/main" id="{F55E65B8-ABF1-E0C0-3BC2-1ABA2162039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11</a:t>
            </a:fld>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24"/>
          <p:cNvSpPr txBox="1">
            <a:spLocks noGrp="1"/>
          </p:cNvSpPr>
          <p:nvPr>
            <p:ph type="title"/>
          </p:nvPr>
        </p:nvSpPr>
        <p:spPr>
          <a:xfrm>
            <a:off x="161700" y="116575"/>
            <a:ext cx="10515600" cy="13257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SzPts val="1800"/>
              <a:buNone/>
            </a:pPr>
            <a:r>
              <a:rPr lang="en-US" dirty="0"/>
              <a:t>Fostering Civil Discourse  within the Democratic Classroom </a:t>
            </a:r>
            <a:endParaRPr dirty="0"/>
          </a:p>
        </p:txBody>
      </p:sp>
      <p:sp>
        <p:nvSpPr>
          <p:cNvPr id="173" name="Google Shape;173;p24"/>
          <p:cNvSpPr txBox="1">
            <a:spLocks noGrp="1"/>
          </p:cNvSpPr>
          <p:nvPr>
            <p:ph type="body" idx="1"/>
          </p:nvPr>
        </p:nvSpPr>
        <p:spPr>
          <a:xfrm>
            <a:off x="263325" y="1393200"/>
            <a:ext cx="11308200" cy="4071600"/>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1000"/>
              </a:spcBef>
              <a:spcAft>
                <a:spcPts val="1200"/>
              </a:spcAft>
              <a:buNone/>
            </a:pPr>
            <a:r>
              <a:rPr lang="en-US" sz="2400" dirty="0"/>
              <a:t>Read the following excerpts from </a:t>
            </a:r>
            <a:r>
              <a:rPr lang="en-US" sz="2400" i="1" u="sng" dirty="0">
                <a:solidFill>
                  <a:schemeClr val="hlink"/>
                </a:solidFill>
                <a:hlinkClick r:id="rId3"/>
              </a:rPr>
              <a:t>Fostering Civil Discourse within the Democratic Classroom</a:t>
            </a:r>
            <a:r>
              <a:rPr lang="en-US" sz="2400" dirty="0"/>
              <a:t>: </a:t>
            </a:r>
            <a:endParaRPr sz="2400" dirty="0"/>
          </a:p>
          <a:p>
            <a:pPr marL="457200" lvl="0" indent="-381000" algn="l" rtl="0">
              <a:lnSpc>
                <a:spcPct val="90000"/>
              </a:lnSpc>
              <a:spcBef>
                <a:spcPts val="1000"/>
              </a:spcBef>
              <a:spcAft>
                <a:spcPts val="1200"/>
              </a:spcAft>
              <a:buSzPts val="2400"/>
              <a:buChar char="•"/>
            </a:pPr>
            <a:r>
              <a:rPr lang="en-US" sz="2400" b="1" dirty="0"/>
              <a:t>Abstract</a:t>
            </a:r>
            <a:r>
              <a:rPr lang="en-US" sz="2400" dirty="0"/>
              <a:t> (page one to two)</a:t>
            </a:r>
            <a:endParaRPr sz="2400" dirty="0"/>
          </a:p>
          <a:p>
            <a:pPr marL="914400" lvl="1" indent="-381000" algn="l" rtl="0">
              <a:lnSpc>
                <a:spcPct val="90000"/>
              </a:lnSpc>
              <a:spcBef>
                <a:spcPts val="0"/>
              </a:spcBef>
              <a:spcAft>
                <a:spcPts val="1200"/>
              </a:spcAft>
              <a:buSzPts val="2400"/>
              <a:buChar char="•"/>
            </a:pPr>
            <a:r>
              <a:rPr lang="en-US" dirty="0">
                <a:latin typeface="Franklin Gothic Book" panose="020B0503020102020204" pitchFamily="34" charset="0"/>
              </a:rPr>
              <a:t>Stop at “Community: Establishing Mutual Respect, Understanding, and Purpose” </a:t>
            </a:r>
            <a:endParaRPr dirty="0">
              <a:latin typeface="Franklin Gothic Book" panose="020B0503020102020204" pitchFamily="34" charset="0"/>
            </a:endParaRPr>
          </a:p>
          <a:p>
            <a:pPr marL="457200" lvl="0" indent="-381000" algn="l" rtl="0">
              <a:lnSpc>
                <a:spcPct val="90000"/>
              </a:lnSpc>
              <a:spcBef>
                <a:spcPts val="0"/>
              </a:spcBef>
              <a:spcAft>
                <a:spcPts val="1200"/>
              </a:spcAft>
              <a:buSzPts val="2400"/>
              <a:buChar char="•"/>
            </a:pPr>
            <a:r>
              <a:rPr lang="en-US" sz="2400" b="1" dirty="0"/>
              <a:t>Civil Discourse: Manifesting Democratic Principles</a:t>
            </a:r>
            <a:r>
              <a:rPr lang="en-US" sz="2400" dirty="0"/>
              <a:t> (page nine to ten)</a:t>
            </a:r>
            <a:endParaRPr sz="2400" dirty="0"/>
          </a:p>
          <a:p>
            <a:pPr marL="457200" lvl="0" indent="-381000" algn="l" rtl="0">
              <a:lnSpc>
                <a:spcPct val="90000"/>
              </a:lnSpc>
              <a:spcBef>
                <a:spcPts val="0"/>
              </a:spcBef>
              <a:spcAft>
                <a:spcPts val="1200"/>
              </a:spcAft>
              <a:buSzPts val="2400"/>
              <a:buChar char="•"/>
            </a:pPr>
            <a:r>
              <a:rPr lang="en-US" sz="2400" b="1" dirty="0"/>
              <a:t>Conclusion</a:t>
            </a:r>
            <a:r>
              <a:rPr lang="en-US" sz="2400" dirty="0"/>
              <a:t> (page ten to eleven)</a:t>
            </a:r>
            <a:endParaRPr sz="2400" dirty="0"/>
          </a:p>
          <a:p>
            <a:pPr marL="0" lvl="0" indent="0" algn="l" rtl="0">
              <a:spcBef>
                <a:spcPts val="1000"/>
              </a:spcBef>
              <a:spcAft>
                <a:spcPts val="1200"/>
              </a:spcAft>
              <a:buClr>
                <a:schemeClr val="dk1"/>
              </a:buClr>
              <a:buSzPts val="1100"/>
              <a:buFont typeface="Arial"/>
              <a:buNone/>
            </a:pPr>
            <a:r>
              <a:rPr lang="en-US" sz="2400" dirty="0">
                <a:solidFill>
                  <a:srgbClr val="102649"/>
                </a:solidFill>
              </a:rPr>
              <a:t>As you read this article, engage with</a:t>
            </a:r>
            <a:r>
              <a:rPr lang="en-US" sz="2400" dirty="0">
                <a:solidFill>
                  <a:srgbClr val="102649"/>
                </a:solidFill>
                <a:uFill>
                  <a:noFill/>
                </a:uFill>
                <a:hlinkClick r:id="rId4">
                  <a:extLst>
                    <a:ext uri="{A12FA001-AC4F-418D-AE19-62706E023703}">
                      <ahyp:hlinkClr xmlns:ahyp="http://schemas.microsoft.com/office/drawing/2018/hyperlinkcolor" val="tx"/>
                    </a:ext>
                  </a:extLst>
                </a:hlinkClick>
              </a:rPr>
              <a:t> </a:t>
            </a:r>
            <a:r>
              <a:rPr lang="en-US" sz="2400" u="sng" dirty="0">
                <a:solidFill>
                  <a:schemeClr val="hlink"/>
                </a:solidFill>
                <a:highlight>
                  <a:srgbClr val="FFFFFF"/>
                </a:highlight>
                <a:hlinkClick r:id="rId4"/>
              </a:rPr>
              <a:t>The Gist Reading Strategy</a:t>
            </a:r>
            <a:r>
              <a:rPr lang="en-US" sz="2400" dirty="0">
                <a:solidFill>
                  <a:srgbClr val="102649"/>
                </a:solidFill>
              </a:rPr>
              <a:t> to support your comprehension of the main ideas of these excerpts. </a:t>
            </a:r>
            <a:endParaRPr sz="2400" dirty="0">
              <a:solidFill>
                <a:srgbClr val="102649"/>
              </a:solidFill>
            </a:endParaRPr>
          </a:p>
          <a:p>
            <a:pPr marL="0" lvl="0" indent="0" algn="l" rtl="0">
              <a:lnSpc>
                <a:spcPct val="90000"/>
              </a:lnSpc>
              <a:spcBef>
                <a:spcPts val="1000"/>
              </a:spcBef>
              <a:spcAft>
                <a:spcPts val="0"/>
              </a:spcAft>
              <a:buSzPts val="1800"/>
              <a:buNone/>
            </a:pPr>
            <a:endParaRPr sz="2400" dirty="0"/>
          </a:p>
        </p:txBody>
      </p:sp>
      <p:sp>
        <p:nvSpPr>
          <p:cNvPr id="2" name="Slide Number Placeholder 1">
            <a:extLst>
              <a:ext uri="{FF2B5EF4-FFF2-40B4-BE49-F238E27FC236}">
                <a16:creationId xmlns:a16="http://schemas.microsoft.com/office/drawing/2014/main" id="{9A7C2AE6-B842-88CA-D25D-473D5B921A9B}"/>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12</a:t>
            </a:fld>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Google Shape;178;p25"/>
          <p:cNvSpPr txBox="1">
            <a:spLocks noGrp="1"/>
          </p:cNvSpPr>
          <p:nvPr>
            <p:ph type="title"/>
          </p:nvPr>
        </p:nvSpPr>
        <p:spPr>
          <a:xfrm>
            <a:off x="0" y="0"/>
            <a:ext cx="10515600" cy="1325700"/>
          </a:xfrm>
          <a:prstGeom prst="rect">
            <a:avLst/>
          </a:prstGeom>
        </p:spPr>
        <p:txBody>
          <a:bodyPr spcFirstLastPara="1" wrap="square" lIns="91425" tIns="45700" rIns="91425" bIns="45700" anchor="ctr" anchorCtr="0">
            <a:noAutofit/>
          </a:bodyPr>
          <a:lstStyle/>
          <a:p>
            <a:pPr marL="0" lvl="0" indent="0" algn="l" rtl="0">
              <a:spcBef>
                <a:spcPts val="0"/>
              </a:spcBef>
              <a:spcAft>
                <a:spcPts val="0"/>
              </a:spcAft>
              <a:buClr>
                <a:schemeClr val="dk1"/>
              </a:buClr>
              <a:buSzPts val="1800"/>
              <a:buFont typeface="Arial"/>
              <a:buNone/>
            </a:pPr>
            <a:r>
              <a:rPr lang="en-US" dirty="0"/>
              <a:t>What does a collaborative civic space look and sound like? (5)</a:t>
            </a:r>
            <a:endParaRPr dirty="0"/>
          </a:p>
        </p:txBody>
      </p:sp>
      <p:sp>
        <p:nvSpPr>
          <p:cNvPr id="179" name="Google Shape;179;p25"/>
          <p:cNvSpPr txBox="1">
            <a:spLocks noGrp="1"/>
          </p:cNvSpPr>
          <p:nvPr>
            <p:ph type="body" idx="1"/>
          </p:nvPr>
        </p:nvSpPr>
        <p:spPr>
          <a:xfrm>
            <a:off x="287000" y="1473900"/>
            <a:ext cx="11166900" cy="3910200"/>
          </a:xfrm>
          <a:prstGeom prst="rect">
            <a:avLst/>
          </a:prstGeom>
        </p:spPr>
        <p:txBody>
          <a:bodyPr spcFirstLastPara="1" wrap="square" lIns="91425" tIns="45700" rIns="91425" bIns="45700" anchor="t" anchorCtr="0">
            <a:noAutofit/>
          </a:bodyPr>
          <a:lstStyle/>
          <a:p>
            <a:pPr marL="457200" lvl="0" indent="-355600" algn="l" rtl="0">
              <a:spcBef>
                <a:spcPts val="1400"/>
              </a:spcBef>
              <a:spcAft>
                <a:spcPts val="1200"/>
              </a:spcAft>
              <a:buSzPts val="2000"/>
              <a:buChar char="●"/>
            </a:pPr>
            <a:r>
              <a:rPr lang="en-US" sz="2000" dirty="0">
                <a:highlight>
                  <a:srgbClr val="FFFFFF"/>
                </a:highlight>
              </a:rPr>
              <a:t>Revisit your </a:t>
            </a:r>
            <a:r>
              <a:rPr lang="en-US" sz="2000" b="1" u="sng" dirty="0">
                <a:solidFill>
                  <a:schemeClr val="hlink"/>
                </a:solidFill>
                <a:hlinkClick r:id="rId3"/>
              </a:rPr>
              <a:t>Sketch to Stretch</a:t>
            </a:r>
            <a:endParaRPr sz="2000" dirty="0">
              <a:highlight>
                <a:srgbClr val="FFFFFF"/>
              </a:highlight>
            </a:endParaRPr>
          </a:p>
          <a:p>
            <a:pPr marL="457200" lvl="0" indent="-355600" algn="l" rtl="0">
              <a:spcBef>
                <a:spcPts val="0"/>
              </a:spcBef>
              <a:spcAft>
                <a:spcPts val="1200"/>
              </a:spcAft>
              <a:buSzPts val="2000"/>
              <a:buFont typeface="Calibri"/>
              <a:buChar char="●"/>
            </a:pPr>
            <a:r>
              <a:rPr lang="en-US" sz="2000" dirty="0">
                <a:highlight>
                  <a:srgbClr val="FFFFFF"/>
                </a:highlight>
              </a:rPr>
              <a:t>Choose a “golden line”—one or two sentences that resonate with you for one of the reasons listed below. </a:t>
            </a:r>
            <a:endParaRPr sz="2000" dirty="0">
              <a:highlight>
                <a:srgbClr val="FFFFFF"/>
              </a:highlight>
            </a:endParaRPr>
          </a:p>
          <a:p>
            <a:pPr marL="914400" lvl="1" indent="-355600" algn="l" rtl="0">
              <a:lnSpc>
                <a:spcPct val="100000"/>
              </a:lnSpc>
              <a:spcBef>
                <a:spcPts val="0"/>
              </a:spcBef>
              <a:spcAft>
                <a:spcPts val="1200"/>
              </a:spcAft>
              <a:buSzPts val="2000"/>
              <a:buFont typeface="Calibri"/>
              <a:buChar char="●"/>
            </a:pPr>
            <a:r>
              <a:rPr lang="en-US" sz="2000" dirty="0">
                <a:highlight>
                  <a:srgbClr val="FFFFFF"/>
                </a:highlight>
              </a:rPr>
              <a:t>Because of something about myself (my identity and experiences)</a:t>
            </a:r>
            <a:endParaRPr sz="2000" dirty="0">
              <a:highlight>
                <a:srgbClr val="FFFFFF"/>
              </a:highlight>
            </a:endParaRPr>
          </a:p>
          <a:p>
            <a:pPr marL="914400" lvl="1" indent="-355600" algn="l" rtl="0">
              <a:lnSpc>
                <a:spcPct val="100000"/>
              </a:lnSpc>
              <a:spcBef>
                <a:spcPts val="0"/>
              </a:spcBef>
              <a:spcAft>
                <a:spcPts val="1200"/>
              </a:spcAft>
              <a:buSzPts val="2000"/>
              <a:buFont typeface="Calibri"/>
              <a:buChar char="●"/>
            </a:pPr>
            <a:r>
              <a:rPr lang="en-US" sz="2000" dirty="0">
                <a:highlight>
                  <a:srgbClr val="FFFFFF"/>
                </a:highlight>
              </a:rPr>
              <a:t>Because it teaches me something about the world (other people, other places, other times, other ways of being and feeling)</a:t>
            </a:r>
            <a:endParaRPr sz="2000" dirty="0">
              <a:highlight>
                <a:srgbClr val="FFFFFF"/>
              </a:highlight>
            </a:endParaRPr>
          </a:p>
          <a:p>
            <a:pPr marL="914400" lvl="1" indent="-355600" algn="l" rtl="0">
              <a:lnSpc>
                <a:spcPct val="100000"/>
              </a:lnSpc>
              <a:spcBef>
                <a:spcPts val="0"/>
              </a:spcBef>
              <a:spcAft>
                <a:spcPts val="1200"/>
              </a:spcAft>
              <a:buSzPts val="2000"/>
              <a:buFont typeface="Calibri"/>
              <a:buChar char="●"/>
            </a:pPr>
            <a:r>
              <a:rPr lang="en-US" sz="2000" dirty="0">
                <a:highlight>
                  <a:srgbClr val="FFFFFF"/>
                </a:highlight>
              </a:rPr>
              <a:t>Because it of how it is written (how the author uses language)</a:t>
            </a:r>
            <a:endParaRPr sz="2000" dirty="0">
              <a:highlight>
                <a:srgbClr val="FFFFFF"/>
              </a:highlight>
            </a:endParaRPr>
          </a:p>
          <a:p>
            <a:pPr marL="457200" lvl="0" indent="-355600" algn="l" rtl="0">
              <a:spcBef>
                <a:spcPts val="0"/>
              </a:spcBef>
              <a:spcAft>
                <a:spcPts val="1200"/>
              </a:spcAft>
              <a:buSzPts val="2000"/>
              <a:buFont typeface="Calibri"/>
              <a:buChar char="●"/>
            </a:pPr>
            <a:r>
              <a:rPr lang="en-US" sz="2000" dirty="0">
                <a:highlight>
                  <a:srgbClr val="FFFFFF"/>
                </a:highlight>
              </a:rPr>
              <a:t>Copy your “golden line” on your sketch, either in words or visually. </a:t>
            </a:r>
            <a:endParaRPr sz="2000" dirty="0">
              <a:highlight>
                <a:srgbClr val="FFFFFF"/>
              </a:highlight>
            </a:endParaRPr>
          </a:p>
          <a:p>
            <a:pPr marL="914400" lvl="1" indent="-349250" algn="l" rtl="0">
              <a:lnSpc>
                <a:spcPct val="100000"/>
              </a:lnSpc>
              <a:spcBef>
                <a:spcPts val="0"/>
              </a:spcBef>
              <a:spcAft>
                <a:spcPts val="1200"/>
              </a:spcAft>
              <a:buSzPts val="1900"/>
              <a:buFont typeface="Calibri"/>
              <a:buChar char="●"/>
            </a:pPr>
            <a:r>
              <a:rPr lang="en-US" sz="2000" dirty="0">
                <a:highlight>
                  <a:srgbClr val="FFFFFF"/>
                </a:highlight>
              </a:rPr>
              <a:t>If visually representing your line, include labels with quotations from the text with your own ideas.</a:t>
            </a:r>
            <a:r>
              <a:rPr lang="en-US" sz="1900" dirty="0">
                <a:highlight>
                  <a:srgbClr val="FFFFFF"/>
                </a:highlight>
              </a:rPr>
              <a:t> </a:t>
            </a:r>
            <a:endParaRPr sz="2200" dirty="0"/>
          </a:p>
        </p:txBody>
      </p:sp>
      <p:sp>
        <p:nvSpPr>
          <p:cNvPr id="2" name="Slide Number Placeholder 1">
            <a:extLst>
              <a:ext uri="{FF2B5EF4-FFF2-40B4-BE49-F238E27FC236}">
                <a16:creationId xmlns:a16="http://schemas.microsoft.com/office/drawing/2014/main" id="{C06A1D3D-B569-983A-CB8C-895B18F27ADC}"/>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13</a:t>
            </a:fld>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26"/>
          <p:cNvSpPr txBox="1">
            <a:spLocks noGrp="1"/>
          </p:cNvSpPr>
          <p:nvPr>
            <p:ph type="title"/>
          </p:nvPr>
        </p:nvSpPr>
        <p:spPr>
          <a:xfrm>
            <a:off x="68175" y="-157075"/>
            <a:ext cx="10515600" cy="13257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dk1"/>
              </a:buClr>
              <a:buSzPts val="1800"/>
              <a:buNone/>
            </a:pPr>
            <a:r>
              <a:rPr lang="en-US" dirty="0"/>
              <a:t>Reflection</a:t>
            </a:r>
            <a:endParaRPr dirty="0"/>
          </a:p>
        </p:txBody>
      </p:sp>
      <p:sp>
        <p:nvSpPr>
          <p:cNvPr id="185" name="Google Shape;185;p26"/>
          <p:cNvSpPr txBox="1">
            <a:spLocks noGrp="1"/>
          </p:cNvSpPr>
          <p:nvPr>
            <p:ph type="body" idx="1"/>
          </p:nvPr>
        </p:nvSpPr>
        <p:spPr>
          <a:xfrm>
            <a:off x="192000" y="711426"/>
            <a:ext cx="11236500" cy="4602000"/>
          </a:xfrm>
          <a:prstGeom prst="rect">
            <a:avLst/>
          </a:prstGeom>
          <a:noFill/>
          <a:ln>
            <a:noFill/>
          </a:ln>
        </p:spPr>
        <p:txBody>
          <a:bodyPr spcFirstLastPara="1" wrap="square" lIns="91425" tIns="45700" rIns="91425" bIns="45700" anchor="t" anchorCtr="0">
            <a:noAutofit/>
          </a:bodyPr>
          <a:lstStyle/>
          <a:p>
            <a:pPr marL="114300" lvl="0" indent="0" algn="l" rtl="0">
              <a:spcBef>
                <a:spcPts val="1000"/>
              </a:spcBef>
              <a:spcAft>
                <a:spcPts val="0"/>
              </a:spcAft>
              <a:buSzPts val="1800"/>
              <a:buNone/>
            </a:pPr>
            <a:r>
              <a:rPr lang="en-US" sz="2900" dirty="0"/>
              <a:t>You learned that collaborative civic spaces are “safe places where students can collaborate on civic issues and action plans though civil discussion and democratic discourse while proposing solutions and developing action plans.”</a:t>
            </a:r>
            <a:endParaRPr sz="2900" dirty="0"/>
          </a:p>
          <a:p>
            <a:pPr marL="114300" lvl="0" indent="0" algn="l" rtl="0">
              <a:spcBef>
                <a:spcPts val="1000"/>
              </a:spcBef>
              <a:spcAft>
                <a:spcPts val="0"/>
              </a:spcAft>
              <a:buSzPts val="1800"/>
              <a:buNone/>
            </a:pPr>
            <a:endParaRPr sz="2900" dirty="0"/>
          </a:p>
          <a:p>
            <a:pPr marL="114300" lvl="0" indent="0" algn="l" rtl="0">
              <a:spcBef>
                <a:spcPts val="1000"/>
              </a:spcBef>
              <a:spcAft>
                <a:spcPts val="0"/>
              </a:spcAft>
              <a:buSzPts val="1800"/>
              <a:buNone/>
            </a:pPr>
            <a:r>
              <a:rPr lang="en-US" sz="2900" dirty="0"/>
              <a:t>Individually, with a partner, a small grade-banded group or with your Professional Learning Community, discuss or reflect upon the following question:</a:t>
            </a:r>
            <a:endParaRPr sz="2900" dirty="0"/>
          </a:p>
          <a:p>
            <a:pPr marL="457200" lvl="0" indent="-412750" algn="l" rtl="0">
              <a:spcBef>
                <a:spcPts val="1000"/>
              </a:spcBef>
              <a:spcAft>
                <a:spcPts val="0"/>
              </a:spcAft>
              <a:buClr>
                <a:schemeClr val="dk1"/>
              </a:buClr>
              <a:buSzPts val="2900"/>
              <a:buChar char="•"/>
            </a:pPr>
            <a:r>
              <a:rPr lang="en-US" sz="2900" b="1" dirty="0"/>
              <a:t>Why is it important for educators and students to create classrooms that are collaborative civic spaces? </a:t>
            </a:r>
            <a:endParaRPr sz="2900" b="1" dirty="0"/>
          </a:p>
        </p:txBody>
      </p:sp>
      <p:sp>
        <p:nvSpPr>
          <p:cNvPr id="2" name="Slide Number Placeholder 1">
            <a:extLst>
              <a:ext uri="{FF2B5EF4-FFF2-40B4-BE49-F238E27FC236}">
                <a16:creationId xmlns:a16="http://schemas.microsoft.com/office/drawing/2014/main" id="{A2843FF1-03E3-BC4F-DB65-D2CABABAA527}"/>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14</a:t>
            </a:fld>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44ABC-38A8-7B07-EE29-62101F6D7029}"/>
              </a:ext>
            </a:extLst>
          </p:cNvPr>
          <p:cNvSpPr>
            <a:spLocks noGrp="1"/>
          </p:cNvSpPr>
          <p:nvPr>
            <p:ph type="ctrTitle"/>
          </p:nvPr>
        </p:nvSpPr>
        <p:spPr>
          <a:xfrm>
            <a:off x="2413687" y="1214338"/>
            <a:ext cx="9144000" cy="2387700"/>
          </a:xfrm>
        </p:spPr>
        <p:txBody>
          <a:bodyPr/>
          <a:lstStyle/>
          <a:p>
            <a:r>
              <a:rPr lang="en-US" dirty="0"/>
              <a:t>Creating Collaborative Civic Spaces Module Series</a:t>
            </a:r>
          </a:p>
        </p:txBody>
      </p:sp>
      <p:sp>
        <p:nvSpPr>
          <p:cNvPr id="3" name="Subtitle 2">
            <a:extLst>
              <a:ext uri="{FF2B5EF4-FFF2-40B4-BE49-F238E27FC236}">
                <a16:creationId xmlns:a16="http://schemas.microsoft.com/office/drawing/2014/main" id="{951AAB6F-0E40-F8B5-22F2-EDEBE6D892AC}"/>
              </a:ext>
            </a:extLst>
          </p:cNvPr>
          <p:cNvSpPr>
            <a:spLocks noGrp="1"/>
          </p:cNvSpPr>
          <p:nvPr>
            <p:ph type="subTitle" idx="1"/>
          </p:nvPr>
        </p:nvSpPr>
        <p:spPr>
          <a:xfrm>
            <a:off x="3595816" y="3602038"/>
            <a:ext cx="7072184" cy="1655700"/>
          </a:xfrm>
        </p:spPr>
        <p:txBody>
          <a:bodyPr>
            <a:normAutofit lnSpcReduction="10000"/>
          </a:bodyPr>
          <a:lstStyle/>
          <a:p>
            <a:pPr marL="0" lvl="0" indent="0" algn="ctr" rtl="0">
              <a:lnSpc>
                <a:spcPct val="90000"/>
              </a:lnSpc>
              <a:spcBef>
                <a:spcPts val="1000"/>
              </a:spcBef>
              <a:spcAft>
                <a:spcPts val="0"/>
              </a:spcAft>
              <a:buSzPts val="2400"/>
              <a:buNone/>
            </a:pPr>
            <a:r>
              <a:rPr lang="en-US" sz="2400" dirty="0"/>
              <a:t>Module One:</a:t>
            </a:r>
          </a:p>
          <a:p>
            <a:pPr marL="0" lvl="0" indent="0" algn="ctr" rtl="0">
              <a:lnSpc>
                <a:spcPct val="90000"/>
              </a:lnSpc>
              <a:spcBef>
                <a:spcPts val="1000"/>
              </a:spcBef>
              <a:spcAft>
                <a:spcPts val="0"/>
              </a:spcAft>
              <a:buSzPts val="2400"/>
              <a:buNone/>
            </a:pPr>
            <a:r>
              <a:rPr lang="en-US" sz="2400" dirty="0"/>
              <a:t>Why is it important for educators and students to create classrooms that are collaborative civic spaces?   </a:t>
            </a:r>
          </a:p>
          <a:p>
            <a:endParaRPr lang="en-US" dirty="0"/>
          </a:p>
        </p:txBody>
      </p:sp>
      <p:sp>
        <p:nvSpPr>
          <p:cNvPr id="4" name="Slide Number Placeholder 3">
            <a:extLst>
              <a:ext uri="{FF2B5EF4-FFF2-40B4-BE49-F238E27FC236}">
                <a16:creationId xmlns:a16="http://schemas.microsoft.com/office/drawing/2014/main" id="{0D26E803-47C6-9C51-0322-753E0C5251E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15</a:t>
            </a:fld>
            <a:endParaRPr lang="en-US"/>
          </a:p>
        </p:txBody>
      </p:sp>
    </p:spTree>
    <p:extLst>
      <p:ext uri="{BB962C8B-B14F-4D97-AF65-F5344CB8AC3E}">
        <p14:creationId xmlns:p14="http://schemas.microsoft.com/office/powerpoint/2010/main" val="38061136"/>
      </p:ext>
    </p:extLst>
  </p:cSld>
  <p:clrMapOvr>
    <a:masterClrMapping/>
  </p:clrMapOvr>
</p:sld>
</file>

<file path=ppt/theme/theme1.xml><?xml version="1.0" encoding="utf-8"?>
<a:theme xmlns:a="http://schemas.openxmlformats.org/drawingml/2006/main" name="3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1_FedSTL">
  <a:themeElements>
    <a:clrScheme name="Custom 1">
      <a:dk1>
        <a:sysClr val="windowText" lastClr="000000"/>
      </a:dk1>
      <a:lt1>
        <a:sysClr val="window" lastClr="FFFFFF"/>
      </a:lt1>
      <a:dk2>
        <a:srgbClr val="1F497D"/>
      </a:dk2>
      <a:lt2>
        <a:srgbClr val="EEECE1"/>
      </a:lt2>
      <a:accent1>
        <a:srgbClr val="021C45"/>
      </a:accent1>
      <a:accent2>
        <a:srgbClr val="C07C1A"/>
      </a:accent2>
      <a:accent3>
        <a:srgbClr val="9BBB59"/>
      </a:accent3>
      <a:accent4>
        <a:srgbClr val="8064A2"/>
      </a:accent4>
      <a:accent5>
        <a:srgbClr val="4BACC6"/>
      </a:accent5>
      <a:accent6>
        <a:srgbClr val="F79646"/>
      </a:accent6>
      <a:hlink>
        <a:srgbClr val="0000FF"/>
      </a:hlink>
      <a:folHlink>
        <a:srgbClr val="800080"/>
      </a:folHlink>
    </a:clrScheme>
    <a:fontScheme name="1_FedSTL">
      <a:majorFont>
        <a:latin typeface=""/>
        <a:ea typeface="ＭＳ Ｐゴシック"/>
        <a:cs typeface="ＭＳ Ｐゴシック"/>
      </a:majorFont>
      <a:minorFont>
        <a:latin typeface=""/>
        <a:ea typeface="ＭＳ Ｐゴシック"/>
        <a:cs typeface="ＭＳ Ｐゴシック"/>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pitchFamily="-65"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pitchFamily="-65" charset="0"/>
          </a:defRPr>
        </a:defPPr>
      </a:lstStyle>
    </a:lnDef>
  </a:objectDefaults>
  <a:extraClrSchemeLst>
    <a:extraClrScheme>
      <a:clrScheme name="FedSTL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FedSTL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FedSTL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FedSTL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FedSTL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FedSTL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FedSTL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FedSTL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FedSTL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FedSTL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FedSTL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FedSTL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2022 Internal v2" id="{0094DF05-D1FF-8B45-A5C8-2C7108B1CB40}" vid="{1D9A319D-FC18-DD47-B0DF-6372C9C1D630}"/>
    </a:ext>
  </a:extLst>
</a:theme>
</file>

<file path=ppt/theme/theme6.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Accessibility_x0020_Office xmlns="3a62de7d-ba57-4f43-9dae-9623ba637be0">OTL - Office of Teaching and Learning</Accessibility_x0020_Office>
    <Accessibility_x0020_Audit_x0020_Status xmlns="3a62de7d-ba57-4f43-9dae-9623ba637be0" xsi:nil="true"/>
    <Accessibility_x0020_Audience xmlns="3a62de7d-ba57-4f43-9dae-9623ba637be0" xsi:nil="true"/>
    <Accessibility_x0020_Status xmlns="3a62de7d-ba57-4f43-9dae-9623ba637be0">Accessible</Accessibility_x0020_Status>
    <Application_x0020_Type xmlns="3a62de7d-ba57-4f43-9dae-9623ba637be0" xsi:nil="true"/>
    <Application_x0020_Date xmlns="3a62de7d-ba57-4f43-9dae-9623ba637be0">2026-05-06T04:00:00+00:00</Application_x0020_Date>
    <Accessibility_x0020_Target_x0020_Date xmlns="3a62de7d-ba57-4f43-9dae-9623ba637be0" xsi:nil="true"/>
    <Application_x0020_Status xmlns="3a62de7d-ba57-4f43-9dae-9623ba637be0" xsi:nil="true"/>
    <Accessibility_x0020_Audit_x0020_Date xmlns="3a62de7d-ba57-4f43-9dae-9623ba637be0" xsi:nil="true"/>
    <RoutingRuleDescription xmlns="http://schemas.microsoft.com/sharepoint/v3" xsi:nil="true"/>
    <PublishingExpirationDate xmlns="http://schemas.microsoft.com/sharepoint/v3" xsi:nil="true"/>
    <PublishingStartDate xmlns="http://schemas.microsoft.com/sharepoint/v3" xsi:nil="true"/>
    <Publication_x0020_Date xmlns="3a62de7d-ba57-4f43-9dae-9623ba637be0">2025-01-03T05:00:00+00:00</Publication_x0020_Date>
    <Audience1 xmlns="3a62de7d-ba57-4f43-9dae-9623ba637be0"/>
    <_dlc_DocId xmlns="3a62de7d-ba57-4f43-9dae-9623ba637be0">KYED-536-2162</_dlc_DocId>
    <_dlc_DocIdUrl xmlns="3a62de7d-ba57-4f43-9dae-9623ba637be0">
      <Url>https://www.education.ky.gov/curriculum/standards/kyacadstand/_layouts/15/DocIdRedir.aspx?ID=KYED-536-2162</Url>
      <Description>KYED-536-2162</Description>
    </_dlc_DocIdUrl>
  </documentManagement>
</p:properties>
</file>

<file path=customXml/item3.xml><?xml version="1.0" encoding="utf-8"?>
<ct:contentTypeSchema xmlns:ct="http://schemas.microsoft.com/office/2006/metadata/contentType" xmlns:ma="http://schemas.microsoft.com/office/2006/metadata/properties/metaAttributes" ct:_="" ma:_="" ma:contentTypeName="KDE Document" ma:contentTypeID="0x0101001BEB557DBE01834EAB47A683706DCD5B001CB4B9AB93836842A61C86EAD5F20BA7" ma:contentTypeVersion="28" ma:contentTypeDescription="" ma:contentTypeScope="" ma:versionID="a5e9d2d4560c56b76a85f7f001e30a1a">
  <xsd:schema xmlns:xsd="http://www.w3.org/2001/XMLSchema" xmlns:xs="http://www.w3.org/2001/XMLSchema" xmlns:p="http://schemas.microsoft.com/office/2006/metadata/properties" xmlns:ns1="http://schemas.microsoft.com/sharepoint/v3" xmlns:ns2="3a62de7d-ba57-4f43-9dae-9623ba637be0" targetNamespace="http://schemas.microsoft.com/office/2006/metadata/properties" ma:root="true" ma:fieldsID="d25af71d3efa376147e2b7ca02f84c5e" ns1:_="" ns2:_="">
    <xsd:import namespace="http://schemas.microsoft.com/sharepoint/v3"/>
    <xsd:import namespace="3a62de7d-ba57-4f43-9dae-9623ba637be0"/>
    <xsd:element name="properties">
      <xsd:complexType>
        <xsd:sequence>
          <xsd:element name="documentManagement">
            <xsd:complexType>
              <xsd:all>
                <xsd:element ref="ns2:Accessibility_x0020_Office" minOccurs="0"/>
                <xsd:element ref="ns2:Accessibility_x0020_Audience" minOccurs="0"/>
                <xsd:element ref="ns2:Accessibility_x0020_Audit_x0020_Date" minOccurs="0"/>
                <xsd:element ref="ns2:Accessibility_x0020_Audit_x0020_Status" minOccurs="0"/>
                <xsd:element ref="ns2:Accessibility_x0020_Target_x0020_Date" minOccurs="0"/>
                <xsd:element ref="ns2:Accessibility_x0020_Status" minOccurs="0"/>
                <xsd:element ref="ns2:Application_x0020_Status" minOccurs="0"/>
                <xsd:element ref="ns2:Application_x0020_Type" minOccurs="0"/>
                <xsd:element ref="ns1:RoutingRuleDescription" minOccurs="0"/>
                <xsd:element ref="ns2:Audience1" minOccurs="0"/>
                <xsd:element ref="ns2:Publication_x0020_Date"/>
                <xsd:element ref="ns1:PublishingStartDate" minOccurs="0"/>
                <xsd:element ref="ns1:PublishingExpirationDate" minOccurs="0"/>
                <xsd:element ref="ns2:Application_x0020_Date" minOccurs="0"/>
                <xsd:element ref="ns2:_dlc_DocId" minOccurs="0"/>
                <xsd:element ref="ns2:_dlc_DocIdUrl" minOccurs="0"/>
                <xsd:element ref="ns2:_dlc_DocIdPersistId"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10" nillable="true" ma:displayName="Description" ma:internalName="RoutingRuleDescription" ma:readOnly="false">
      <xsd:simpleType>
        <xsd:restriction base="dms:Text">
          <xsd:maxLength value="255"/>
        </xsd:restriction>
      </xsd:simpleType>
    </xsd:element>
    <xsd:element name="PublishingStartDate" ma:index="13" nillable="true" ma:displayName="Scheduling Start Date" ma:description="" ma:hidden="true" ma:internalName="PublishingStartDate">
      <xsd:simpleType>
        <xsd:restriction base="dms:Unknown"/>
      </xsd:simpleType>
    </xsd:element>
    <xsd:element name="PublishingExpirationDate" ma:index="14"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a62de7d-ba57-4f43-9dae-9623ba637be0" elementFormDefault="qualified">
    <xsd:import namespace="http://schemas.microsoft.com/office/2006/documentManagement/types"/>
    <xsd:import namespace="http://schemas.microsoft.com/office/infopath/2007/PartnerControls"/>
    <xsd:element name="Accessibility_x0020_Office" ma:index="2" nillable="true" ma:displayName="Accessibility Office" ma:format="Dropdown" ma:internalName="Accessibility_x0020_Office">
      <xsd:simpleType>
        <xsd:restriction base="dms:Choice">
          <xsd:enumeration value="Commissioner's Office"/>
          <xsd:enumeration value="OAA - Office of Assessment and Accountability"/>
          <xsd:enumeration value="OCIS - Office of Continuous Improvement and Support"/>
          <xsd:enumeration value="OCTE - Career and Technical Education"/>
          <xsd:enumeration value="OELE- Office of Educator Licensure and Effectiveness"/>
          <xsd:enumeration value="OET - Office of Education Technology"/>
          <xsd:enumeration value="OFO - Office of Finance and Operations"/>
          <xsd:enumeration value="OLS - Office of Legal Services"/>
          <xsd:enumeration value="OSEEL - Office of Special Education and Early Learning"/>
          <xsd:enumeration value="OTL - Office of Teaching and Learning"/>
        </xsd:restriction>
      </xsd:simpleType>
    </xsd:element>
    <xsd:element name="Accessibility_x0020_Audience" ma:index="3" nillable="true" ma:displayName="Accessibility Audience" ma:format="Dropdown" ma:internalName="Accessibility_x0020_Audience">
      <xsd:simpleType>
        <xsd:restriction base="dms:Choice">
          <xsd:enumeration value="Public"/>
          <xsd:enumeration value="District"/>
        </xsd:restriction>
      </xsd:simpleType>
    </xsd:element>
    <xsd:element name="Accessibility_x0020_Audit_x0020_Date" ma:index="4" nillable="true" ma:displayName="Accessibility Audit Date" ma:format="DateOnly" ma:internalName="Accessibility_x0020_Audit_x0020_Date">
      <xsd:simpleType>
        <xsd:restriction base="dms:DateTime"/>
      </xsd:simpleType>
    </xsd:element>
    <xsd:element name="Accessibility_x0020_Audit_x0020_Status" ma:index="5" nillable="true" ma:displayName="Accessibility Audit Status" ma:format="Dropdown" ma:internalName="Accessibility_x0020_Audit_x0020_Status">
      <xsd:simpleType>
        <xsd:restriction base="dms:Choice">
          <xsd:enumeration value="OK"/>
          <xsd:enumeration value="Minor"/>
          <xsd:enumeration value="Major"/>
        </xsd:restriction>
      </xsd:simpleType>
    </xsd:element>
    <xsd:element name="Accessibility_x0020_Target_x0020_Date" ma:index="6" nillable="true" ma:displayName="Accessibility Target Date" ma:format="DateOnly" ma:internalName="Accessibility_x0020_Target_x0020_Date">
      <xsd:simpleType>
        <xsd:restriction base="dms:DateTime"/>
      </xsd:simpleType>
    </xsd:element>
    <xsd:element name="Accessibility_x0020_Status" ma:index="7" nillable="true" ma:displayName="Accessibility Status" ma:format="Dropdown" ma:internalName="Accessibility_x0020_Status1" ma:readOnly="false">
      <xsd:simpleType>
        <xsd:restriction base="dms:Choice">
          <xsd:enumeration value="Remove"/>
          <xsd:enumeration value="Remediate"/>
          <xsd:enumeration value="Update"/>
          <xsd:enumeration value="Accessible"/>
          <xsd:enumeration value="Undue Burden"/>
          <xsd:enumeration value="Not KDE Owned"/>
        </xsd:restriction>
      </xsd:simpleType>
    </xsd:element>
    <xsd:element name="Application_x0020_Status" ma:index="8" nillable="true" ma:displayName="Application Status" ma:format="Dropdown" ma:internalName="Application_x0020_Status">
      <xsd:simpleType>
        <xsd:restriction base="dms:Choice">
          <xsd:enumeration value="Approved"/>
          <xsd:enumeration value="Denied"/>
        </xsd:restriction>
      </xsd:simpleType>
    </xsd:element>
    <xsd:element name="Application_x0020_Type" ma:index="9" nillable="true" ma:displayName="Application Type" ma:format="Dropdown" ma:internalName="Application_x0020_Type">
      <xsd:simpleType>
        <xsd:restriction base="dms:Choice">
          <xsd:enumeration value="Original"/>
          <xsd:enumeration value="Amendment"/>
          <xsd:enumeration value="Year 3 Budget"/>
          <xsd:enumeration value="Addendum"/>
          <xsd:enumeration value="Budget Update"/>
        </xsd:restriction>
      </xsd:simpleType>
    </xsd:element>
    <xsd:element name="Audience1" ma:index="11" nillable="true" ma:displayName="Audience" ma:list="{9f2d68f0-dc6b-4e06-b19d-b8792e70efe6}" ma:internalName="Audience1" ma:showField="Title" ma:web="3a62de7d-ba57-4f43-9dae-9623ba637be0">
      <xsd:complexType>
        <xsd:complexContent>
          <xsd:extension base="dms:MultiChoiceLookup">
            <xsd:sequence>
              <xsd:element name="Value" type="dms:Lookup" maxOccurs="unbounded" minOccurs="0" nillable="true"/>
            </xsd:sequence>
          </xsd:extension>
        </xsd:complexContent>
      </xsd:complexType>
    </xsd:element>
    <xsd:element name="Publication_x0020_Date" ma:index="12" ma:displayName="Publication Date" ma:default="[today]" ma:format="DateOnly" ma:internalName="Publication_x0020_Date" ma:readOnly="false">
      <xsd:simpleType>
        <xsd:restriction base="dms:DateTime"/>
      </xsd:simpleType>
    </xsd:element>
    <xsd:element name="Application_x0020_Date" ma:index="15" nillable="true" ma:displayName="Application Date" ma:format="DateOnly" ma:internalName="Application_x0020_Date">
      <xsd:simpleType>
        <xsd:restriction base="dms:DateTime"/>
      </xsd:simpleType>
    </xsd:element>
    <xsd:element name="_dlc_DocId" ma:index="21" nillable="true" ma:displayName="Document ID Value" ma:description="The value of the document ID assigned to this item." ma:internalName="_dlc_DocId" ma:readOnly="true">
      <xsd:simpleType>
        <xsd:restriction base="dms:Text"/>
      </xsd:simpleType>
    </xsd:element>
    <xsd:element name="_dlc_DocIdUrl" ma:index="2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Persist ID" ma:description="Keep ID on add." ma:hidden="true" ma:internalName="_dlc_DocIdPersistId" ma:readOnly="true">
      <xsd:simpleType>
        <xsd:restriction base="dms:Boolean"/>
      </xsd:simple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4"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84A43E6-65DB-4E36-BD68-2F4B1B77651F}">
  <ds:schemaRefs>
    <ds:schemaRef ds:uri="http://schemas.microsoft.com/sharepoint/events"/>
  </ds:schemaRefs>
</ds:datastoreItem>
</file>

<file path=customXml/itemProps2.xml><?xml version="1.0" encoding="utf-8"?>
<ds:datastoreItem xmlns:ds="http://schemas.openxmlformats.org/officeDocument/2006/customXml" ds:itemID="{BED3F9A7-D772-4A88-B2F9-BD01840F7F71}">
  <ds:schemaRefs>
    <ds:schemaRef ds:uri="http://schemas.microsoft.com/office/2006/metadata/properties"/>
    <ds:schemaRef ds:uri="http://schemas.microsoft.com/office/infopath/2007/PartnerControls"/>
    <ds:schemaRef ds:uri="3a62de7d-ba57-4f43-9dae-9623ba637be0"/>
    <ds:schemaRef ds:uri="http://schemas.microsoft.com/sharepoint/v3"/>
  </ds:schemaRefs>
</ds:datastoreItem>
</file>

<file path=customXml/itemProps3.xml><?xml version="1.0" encoding="utf-8"?>
<ds:datastoreItem xmlns:ds="http://schemas.openxmlformats.org/officeDocument/2006/customXml" ds:itemID="{954FBEB0-23BF-4D44-BF76-E859822184D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3a62de7d-ba57-4f43-9dae-9623ba637be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1ACD4F9-6AC0-47A1-A5C7-00589D026BF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Grade 2 Economics webinar 10-21</Template>
  <TotalTime>3220</TotalTime>
  <Words>4232</Words>
  <Application>Microsoft Office PowerPoint</Application>
  <PresentationFormat>Widescreen</PresentationFormat>
  <Paragraphs>261</Paragraphs>
  <Slides>15</Slides>
  <Notes>15</Notes>
  <HiddenSlides>0</HiddenSlides>
  <MMClips>0</MMClips>
  <ScaleCrop>false</ScaleCrop>
  <HeadingPairs>
    <vt:vector size="6" baseType="variant">
      <vt:variant>
        <vt:lpstr>Fonts Used</vt:lpstr>
      </vt:variant>
      <vt:variant>
        <vt:i4>12</vt:i4>
      </vt:variant>
      <vt:variant>
        <vt:lpstr>Theme</vt:lpstr>
      </vt:variant>
      <vt:variant>
        <vt:i4>5</vt:i4>
      </vt:variant>
      <vt:variant>
        <vt:lpstr>Slide Titles</vt:lpstr>
      </vt:variant>
      <vt:variant>
        <vt:i4>15</vt:i4>
      </vt:variant>
    </vt:vector>
  </HeadingPairs>
  <TitlesOfParts>
    <vt:vector size="32" baseType="lpstr">
      <vt:lpstr>Aptos</vt:lpstr>
      <vt:lpstr>Arial</vt:lpstr>
      <vt:lpstr>Calibri</vt:lpstr>
      <vt:lpstr>Franklin Gothic Book</vt:lpstr>
      <vt:lpstr>Franklin Gothic Medium</vt:lpstr>
      <vt:lpstr>Georgia</vt:lpstr>
      <vt:lpstr>Libre Franklin</vt:lpstr>
      <vt:lpstr>Libre Franklin Black</vt:lpstr>
      <vt:lpstr>Libre Franklin Medium</vt:lpstr>
      <vt:lpstr>Lucida Grande</vt:lpstr>
      <vt:lpstr>Noto Sans Symbols</vt:lpstr>
      <vt:lpstr>Times</vt:lpstr>
      <vt:lpstr>3_Office Theme</vt:lpstr>
      <vt:lpstr>Office Theme</vt:lpstr>
      <vt:lpstr>2_Office Theme</vt:lpstr>
      <vt:lpstr>1_Office Theme</vt:lpstr>
      <vt:lpstr>1_FedSTL</vt:lpstr>
      <vt:lpstr>Creating Collaborative Civic Spaces Module Series</vt:lpstr>
      <vt:lpstr>Introduction</vt:lpstr>
      <vt:lpstr>Communicating Conclusions: Democratic Procedures and Civic Life</vt:lpstr>
      <vt:lpstr>Communicating Conclusions: Democratic Procedures and Civic Life (2) </vt:lpstr>
      <vt:lpstr>Communicating Conclusions: Democratic Procedures and Civic Life (3)</vt:lpstr>
      <vt:lpstr>Collaborative Civic Spaces</vt:lpstr>
      <vt:lpstr>What does a collaborative civic space look and sound like? </vt:lpstr>
      <vt:lpstr>What does a collaborative civic space look and sound like? (2)</vt:lpstr>
      <vt:lpstr>What does a collaborative civic space sound and look like? (3)</vt:lpstr>
      <vt:lpstr>What does a collaborative civic space sound and look like? (4)</vt:lpstr>
      <vt:lpstr>See, Hear, Think, Wonder</vt:lpstr>
      <vt:lpstr>Fostering Civil Discourse  within the Democratic Classroom </vt:lpstr>
      <vt:lpstr>What does a collaborative civic space look and sound like? (5)</vt:lpstr>
      <vt:lpstr>Reflection</vt:lpstr>
      <vt:lpstr>Creating Collaborative Civic Spaces Module Series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Ransom, Heather - Division of Academic Program Standards</dc:creator>
  <cp:lastModifiedBy>Ransom, Heather - Division of Academic Program Standards</cp:lastModifiedBy>
  <cp:revision>5</cp:revision>
  <dcterms:modified xsi:type="dcterms:W3CDTF">2026-05-06T18:05:09Z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eb544694-0027-44fa-bee4-2648c0363f9d_Enabled">
    <vt:lpwstr>true</vt:lpwstr>
  </property>
  <property fmtid="{D5CDD505-2E9C-101B-9397-08002B2CF9AE}" pid="3" name="MSIP_Label_eb544694-0027-44fa-bee4-2648c0363f9d_SetDate">
    <vt:lpwstr>2024-10-22T15:17:50Z</vt:lpwstr>
  </property>
  <property fmtid="{D5CDD505-2E9C-101B-9397-08002B2CF9AE}" pid="4" name="MSIP_Label_eb544694-0027-44fa-bee4-2648c0363f9d_Method">
    <vt:lpwstr>Standard</vt:lpwstr>
  </property>
  <property fmtid="{D5CDD505-2E9C-101B-9397-08002B2CF9AE}" pid="5" name="MSIP_Label_eb544694-0027-44fa-bee4-2648c0363f9d_Name">
    <vt:lpwstr>defa4170-0d19-0005-0004-bc88714345d2</vt:lpwstr>
  </property>
  <property fmtid="{D5CDD505-2E9C-101B-9397-08002B2CF9AE}" pid="6" name="MSIP_Label_eb544694-0027-44fa-bee4-2648c0363f9d_SiteId">
    <vt:lpwstr>9360c11f-90e6-4706-ad00-25fcdc9e2ed1</vt:lpwstr>
  </property>
  <property fmtid="{D5CDD505-2E9C-101B-9397-08002B2CF9AE}" pid="7" name="MSIP_Label_eb544694-0027-44fa-bee4-2648c0363f9d_ActionId">
    <vt:lpwstr>2e8dabaf-da29-44ad-b70f-b7e9a4e42fd4</vt:lpwstr>
  </property>
  <property fmtid="{D5CDD505-2E9C-101B-9397-08002B2CF9AE}" pid="8" name="MSIP_Label_eb544694-0027-44fa-bee4-2648c0363f9d_ContentBits">
    <vt:lpwstr>0</vt:lpwstr>
  </property>
  <property fmtid="{D5CDD505-2E9C-101B-9397-08002B2CF9AE}" pid="9" name="ContentTypeId">
    <vt:lpwstr>0x0101001BEB557DBE01834EAB47A683706DCD5B001CB4B9AB93836842A61C86EAD5F20BA7</vt:lpwstr>
  </property>
  <property fmtid="{D5CDD505-2E9C-101B-9397-08002B2CF9AE}" pid="10" name="_dlc_DocIdItemGuid">
    <vt:lpwstr>48657720-4ccf-49cc-84b2-10616880f2fb</vt:lpwstr>
  </property>
</Properties>
</file>